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4" r:id="rId3"/>
    <p:sldMasterId id="2147483671" r:id="rId4"/>
    <p:sldMasterId id="2147483677" r:id="rId5"/>
  </p:sldMasterIdLst>
  <p:notesMasterIdLst>
    <p:notesMasterId r:id="rId22"/>
  </p:notesMasterIdLst>
  <p:sldIdLst>
    <p:sldId id="379" r:id="rId6"/>
    <p:sldId id="270" r:id="rId7"/>
    <p:sldId id="384" r:id="rId8"/>
    <p:sldId id="284" r:id="rId9"/>
    <p:sldId id="286" r:id="rId10"/>
    <p:sldId id="330" r:id="rId11"/>
    <p:sldId id="381" r:id="rId12"/>
    <p:sldId id="382" r:id="rId13"/>
    <p:sldId id="362" r:id="rId14"/>
    <p:sldId id="364" r:id="rId15"/>
    <p:sldId id="383" r:id="rId16"/>
    <p:sldId id="363" r:id="rId17"/>
    <p:sldId id="366" r:id="rId18"/>
    <p:sldId id="385" r:id="rId19"/>
    <p:sldId id="295" r:id="rId20"/>
    <p:sldId id="317" r:id="rId21"/>
  </p:sldIdLst>
  <p:sldSz cx="12192000" cy="6858000"/>
  <p:notesSz cx="6858000" cy="9144000"/>
  <p:custDataLst>
    <p:tags r:id="rId23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3" autoAdjust="0"/>
    <p:restoredTop sz="94725" autoAdjust="0"/>
  </p:normalViewPr>
  <p:slideViewPr>
    <p:cSldViewPr snapToGrid="0" snapToObjects="1">
      <p:cViewPr varScale="1">
        <p:scale>
          <a:sx n="82" d="100"/>
          <a:sy n="82" d="100"/>
        </p:scale>
        <p:origin x="638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gfd6f18662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6" name="Google Shape;3116;gfd6f18662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69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1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2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fld id="{7163B7A3-7F82-4782-AC4A-171A02467AA4}" type="slidenum">
              <a:rPr lang="en-US" kern="0" smtClean="0">
                <a:solidFill>
                  <a:prstClr val="black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9823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fld id="{C7625C97-379D-422D-B2EB-C231066E7151}" type="slidenum">
              <a:rPr lang="en-US" kern="0" smtClean="0">
                <a:solidFill>
                  <a:prstClr val="black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801280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74637"/>
            <a:ext cx="27940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7"/>
            <a:ext cx="8178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fld id="{98BF7C97-8A6A-412B-8C4A-250D65E68210}" type="slidenum">
              <a:rPr lang="en-US" kern="0" smtClean="0">
                <a:solidFill>
                  <a:prstClr val="black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98039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74637"/>
            <a:ext cx="8128000" cy="715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447800"/>
            <a:ext cx="10972800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fld id="{A271172D-5FE6-4663-ACD0-602B06E4DF72}" type="slidenum">
              <a:rPr lang="en-US" kern="0" smtClean="0">
                <a:solidFill>
                  <a:prstClr val="black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22237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74637"/>
            <a:ext cx="8128000" cy="715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fld id="{A8B5C302-8DE0-44F9-8040-B2FE1B5FF8D7}" type="slidenum">
              <a:rPr lang="en-US" kern="0" smtClean="0">
                <a:solidFill>
                  <a:prstClr val="black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32593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6FA8DC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/>
          <p:nvPr/>
        </p:nvSpPr>
        <p:spPr>
          <a:xfrm>
            <a:off x="106089" y="314589"/>
            <a:ext cx="11989600" cy="6460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67243" y="263704"/>
            <a:ext cx="11989600" cy="6460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22417" y="206836"/>
            <a:ext cx="11989600" cy="6460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4"/>
          <p:cNvGrpSpPr/>
          <p:nvPr/>
        </p:nvGrpSpPr>
        <p:grpSpPr>
          <a:xfrm>
            <a:off x="50991" y="45363"/>
            <a:ext cx="11947224" cy="521628"/>
            <a:chOff x="0" y="52440"/>
            <a:chExt cx="11948817" cy="520725"/>
          </a:xfrm>
        </p:grpSpPr>
        <p:pic>
          <p:nvPicPr>
            <p:cNvPr id="60" name="Google Shape;60;p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r="40273" b="-9433"/>
            <a:stretch/>
          </p:blipFill>
          <p:spPr>
            <a:xfrm>
              <a:off x="0" y="58745"/>
              <a:ext cx="2119312" cy="498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2145652" y="7779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2780347" y="79245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3415664" y="7294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4050359" y="74388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4710111" y="72019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5344806" y="7346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5980123" y="67162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6614818" y="6861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7265667" y="5729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7900362" y="58745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8535679" y="5244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9170374" y="53888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r="40273" b="-9433"/>
            <a:stretch/>
          </p:blipFill>
          <p:spPr>
            <a:xfrm flipH="1">
              <a:off x="9829505" y="74697"/>
              <a:ext cx="2119312" cy="4984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30" lvl="0" indent="-45722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61" lvl="1" indent="-457223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2pPr>
            <a:lvl3pPr marL="1828891" lvl="2" indent="-457223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3pPr>
            <a:lvl4pPr marL="2438522" lvl="3" indent="-457223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4pPr>
            <a:lvl5pPr marL="3048152" lvl="4" indent="-457223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5pPr>
            <a:lvl6pPr marL="3657783" lvl="5" indent="-457223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6pPr>
            <a:lvl7pPr marL="4267413" lvl="6" indent="-457223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7pPr>
            <a:lvl8pPr marL="4877044" lvl="7" indent="-457223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8pPr>
            <a:lvl9pPr marL="5486674" lvl="8" indent="-457223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61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77" name="Google Shape;77;p4"/>
          <p:cNvSpPr txBox="1"/>
          <p:nvPr/>
        </p:nvSpPr>
        <p:spPr>
          <a:xfrm rot="5400000">
            <a:off x="-1320833" y="5331500"/>
            <a:ext cx="28204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 - Jennifer Leban &amp; Omar López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15696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FFD966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/>
          <p:nvPr/>
        </p:nvSpPr>
        <p:spPr>
          <a:xfrm>
            <a:off x="106089" y="314589"/>
            <a:ext cx="11989600" cy="6460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/>
          <p:nvPr/>
        </p:nvSpPr>
        <p:spPr>
          <a:xfrm>
            <a:off x="67243" y="263704"/>
            <a:ext cx="11989600" cy="6460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8"/>
          <p:cNvSpPr/>
          <p:nvPr/>
        </p:nvSpPr>
        <p:spPr>
          <a:xfrm>
            <a:off x="22417" y="206836"/>
            <a:ext cx="11989600" cy="6460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61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1002767" y="740800"/>
            <a:ext cx="98672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55" name="Google Shape;155;p8"/>
          <p:cNvGrpSpPr/>
          <p:nvPr/>
        </p:nvGrpSpPr>
        <p:grpSpPr>
          <a:xfrm>
            <a:off x="50991" y="45363"/>
            <a:ext cx="11947224" cy="521628"/>
            <a:chOff x="0" y="52440"/>
            <a:chExt cx="11948817" cy="520725"/>
          </a:xfrm>
        </p:grpSpPr>
        <p:pic>
          <p:nvPicPr>
            <p:cNvPr id="156" name="Google Shape;156;p8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r="40273" b="-9433"/>
            <a:stretch/>
          </p:blipFill>
          <p:spPr>
            <a:xfrm>
              <a:off x="0" y="58745"/>
              <a:ext cx="2119312" cy="498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8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2145652" y="7779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8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2780347" y="79245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8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3415664" y="7294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8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4050359" y="74388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8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4710111" y="72019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8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5344806" y="7346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8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5980123" y="67162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8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6614818" y="6861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8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7265667" y="5729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8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7900362" y="58745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8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8535679" y="5244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8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9170374" y="53888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8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r="40273" b="-9433"/>
            <a:stretch/>
          </p:blipFill>
          <p:spPr>
            <a:xfrm flipH="1">
              <a:off x="9829505" y="74697"/>
              <a:ext cx="2119312" cy="4984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1002767" y="1852800"/>
            <a:ext cx="72408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30" lvl="0" indent="-45722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61" lvl="1" indent="-457223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2pPr>
            <a:lvl3pPr marL="1828891" lvl="2" indent="-457223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3pPr>
            <a:lvl4pPr marL="2438522" lvl="3" indent="-457223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4pPr>
            <a:lvl5pPr marL="3048152" lvl="4" indent="-457223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5pPr>
            <a:lvl6pPr marL="3657783" lvl="5" indent="-457223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6pPr>
            <a:lvl7pPr marL="4267413" lvl="6" indent="-457223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7pPr>
            <a:lvl8pPr marL="4877044" lvl="7" indent="-457223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8pPr>
            <a:lvl9pPr marL="5486674" lvl="8" indent="-457223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8"/>
          <p:cNvSpPr txBox="1"/>
          <p:nvPr/>
        </p:nvSpPr>
        <p:spPr>
          <a:xfrm rot="5400000">
            <a:off x="-1320833" y="5331500"/>
            <a:ext cx="28204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 - Jennifer Leban &amp; Omar López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13230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E06666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>
            <a:off x="106089" y="314589"/>
            <a:ext cx="11989600" cy="6460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67243" y="263704"/>
            <a:ext cx="11989600" cy="6460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22417" y="206836"/>
            <a:ext cx="11989600" cy="6460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Google Shape;199;p10"/>
          <p:cNvGrpSpPr/>
          <p:nvPr/>
        </p:nvGrpSpPr>
        <p:grpSpPr>
          <a:xfrm>
            <a:off x="50991" y="45363"/>
            <a:ext cx="11947224" cy="521628"/>
            <a:chOff x="0" y="52440"/>
            <a:chExt cx="11948817" cy="520725"/>
          </a:xfrm>
        </p:grpSpPr>
        <p:pic>
          <p:nvPicPr>
            <p:cNvPr id="200" name="Google Shape;200;p10" descr="Imagen que contiene tabla, calle, blanco, parad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 r="40273" b="-9433"/>
            <a:stretch/>
          </p:blipFill>
          <p:spPr>
            <a:xfrm>
              <a:off x="0" y="58745"/>
              <a:ext cx="2119312" cy="498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0" descr="Imagen que contiene tabla, calle, blanco, parad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 l="42144" r="40273" b="7390"/>
            <a:stretch/>
          </p:blipFill>
          <p:spPr>
            <a:xfrm>
              <a:off x="2145652" y="7779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0" descr="Imagen que contiene tabla, calle, blanco, parad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 l="42144" r="40273" b="7390"/>
            <a:stretch/>
          </p:blipFill>
          <p:spPr>
            <a:xfrm>
              <a:off x="2780347" y="79245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0" descr="Imagen que contiene tabla, calle, blanco, parad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 l="42144" r="40273" b="7390"/>
            <a:stretch/>
          </p:blipFill>
          <p:spPr>
            <a:xfrm>
              <a:off x="3415664" y="7294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0" descr="Imagen que contiene tabla, calle, blanco, parad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 l="42144" r="40273" b="7390"/>
            <a:stretch/>
          </p:blipFill>
          <p:spPr>
            <a:xfrm>
              <a:off x="4050359" y="74388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10" descr="Imagen que contiene tabla, calle, blanco, parad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 l="42144" r="40273" b="7390"/>
            <a:stretch/>
          </p:blipFill>
          <p:spPr>
            <a:xfrm>
              <a:off x="4710111" y="72019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10" descr="Imagen que contiene tabla, calle, blanco, parad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 l="42144" r="40273" b="7390"/>
            <a:stretch/>
          </p:blipFill>
          <p:spPr>
            <a:xfrm>
              <a:off x="5344806" y="7346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0" descr="Imagen que contiene tabla, calle, blanco, parad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 l="42144" r="40273" b="7390"/>
            <a:stretch/>
          </p:blipFill>
          <p:spPr>
            <a:xfrm>
              <a:off x="5980123" y="67162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0" descr="Imagen que contiene tabla, calle, blanco, parad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 l="42144" r="40273" b="7390"/>
            <a:stretch/>
          </p:blipFill>
          <p:spPr>
            <a:xfrm>
              <a:off x="6614818" y="6861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0" descr="Imagen que contiene tabla, calle, blanco, parad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 l="42144" r="40273" b="7390"/>
            <a:stretch/>
          </p:blipFill>
          <p:spPr>
            <a:xfrm>
              <a:off x="7265667" y="5729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0" descr="Imagen que contiene tabla, calle, blanco, parad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 l="42144" r="40273" b="7390"/>
            <a:stretch/>
          </p:blipFill>
          <p:spPr>
            <a:xfrm>
              <a:off x="7900362" y="58745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0" descr="Imagen que contiene tabla, calle, blanco, parad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 l="42144" r="40273" b="7390"/>
            <a:stretch/>
          </p:blipFill>
          <p:spPr>
            <a:xfrm>
              <a:off x="8535679" y="5244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0" descr="Imagen que contiene tabla, calle, blanco, parad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 l="42144" r="40273" b="7390"/>
            <a:stretch/>
          </p:blipFill>
          <p:spPr>
            <a:xfrm>
              <a:off x="9170374" y="53888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10" descr="Imagen que contiene tabla, calle, blanco, parad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 r="40273" b="-9433"/>
            <a:stretch/>
          </p:blipFill>
          <p:spPr>
            <a:xfrm flipH="1">
              <a:off x="9829505" y="74697"/>
              <a:ext cx="2119312" cy="4984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10"/>
          <p:cNvSpPr txBox="1">
            <a:spLocks noGrp="1"/>
          </p:cNvSpPr>
          <p:nvPr>
            <p:ph type="sldNum" idx="12"/>
          </p:nvPr>
        </p:nvSpPr>
        <p:spPr>
          <a:xfrm>
            <a:off x="11195011" y="61160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261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215" name="Google Shape;215;p1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16" name="Google Shape;216;p10"/>
          <p:cNvSpPr txBox="1"/>
          <p:nvPr/>
        </p:nvSpPr>
        <p:spPr>
          <a:xfrm rot="5400000">
            <a:off x="-1320833" y="5331500"/>
            <a:ext cx="28204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 - Jennifer Leban &amp; Omar López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53611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>
  <p:cSld name="Timeline or proces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/>
          <p:nvPr/>
        </p:nvSpPr>
        <p:spPr>
          <a:xfrm>
            <a:off x="106089" y="314589"/>
            <a:ext cx="11989600" cy="6460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/>
          <p:nvPr/>
        </p:nvSpPr>
        <p:spPr>
          <a:xfrm>
            <a:off x="67243" y="263704"/>
            <a:ext cx="11989600" cy="6460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/>
          <p:nvPr/>
        </p:nvSpPr>
        <p:spPr>
          <a:xfrm>
            <a:off x="22417" y="206836"/>
            <a:ext cx="11989600" cy="6460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12"/>
          <p:cNvGrpSpPr/>
          <p:nvPr/>
        </p:nvGrpSpPr>
        <p:grpSpPr>
          <a:xfrm>
            <a:off x="50991" y="45363"/>
            <a:ext cx="11947224" cy="521628"/>
            <a:chOff x="0" y="52440"/>
            <a:chExt cx="11948817" cy="520725"/>
          </a:xfrm>
        </p:grpSpPr>
        <p:pic>
          <p:nvPicPr>
            <p:cNvPr id="225" name="Google Shape;225;p12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r="40273" b="-9433"/>
            <a:stretch/>
          </p:blipFill>
          <p:spPr>
            <a:xfrm>
              <a:off x="0" y="58745"/>
              <a:ext cx="2119312" cy="498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2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2145652" y="7779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2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2780347" y="79245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2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3415664" y="7294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2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4050359" y="74388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2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4710111" y="72019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2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5344806" y="7346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2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5980123" y="67162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2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6614818" y="6861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12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7265667" y="5729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12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7900362" y="58745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2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8535679" y="5244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2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9170374" y="53888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12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r="40273" b="-9433"/>
            <a:stretch/>
          </p:blipFill>
          <p:spPr>
            <a:xfrm flipH="1">
              <a:off x="9829505" y="74697"/>
              <a:ext cx="2119312" cy="4984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9" name="Google Shape;239;p12"/>
          <p:cNvGrpSpPr/>
          <p:nvPr/>
        </p:nvGrpSpPr>
        <p:grpSpPr>
          <a:xfrm>
            <a:off x="415602" y="1835464"/>
            <a:ext cx="1884940" cy="1272337"/>
            <a:chOff x="6912292" y="4396891"/>
            <a:chExt cx="1413705" cy="954253"/>
          </a:xfrm>
        </p:grpSpPr>
        <p:sp>
          <p:nvSpPr>
            <p:cNvPr id="240" name="Google Shape;240;p12"/>
            <p:cNvSpPr/>
            <p:nvPr/>
          </p:nvSpPr>
          <p:spPr>
            <a:xfrm>
              <a:off x="6912292" y="4396891"/>
              <a:ext cx="1413705" cy="954253"/>
            </a:xfrm>
            <a:custGeom>
              <a:avLst/>
              <a:gdLst/>
              <a:ahLst/>
              <a:cxnLst/>
              <a:rect l="l" t="t" r="r" b="b"/>
              <a:pathLst>
                <a:path w="1413705" h="954253" extrusionOk="0">
                  <a:moveTo>
                    <a:pt x="381000" y="838049"/>
                  </a:moveTo>
                  <a:cubicBezTo>
                    <a:pt x="249555" y="879006"/>
                    <a:pt x="124777" y="862814"/>
                    <a:pt x="952" y="831381"/>
                  </a:cubicBezTo>
                  <a:cubicBezTo>
                    <a:pt x="952" y="828524"/>
                    <a:pt x="952" y="825666"/>
                    <a:pt x="0" y="822809"/>
                  </a:cubicBezTo>
                  <a:cubicBezTo>
                    <a:pt x="5715" y="819951"/>
                    <a:pt x="11430" y="816141"/>
                    <a:pt x="17145" y="815189"/>
                  </a:cubicBezTo>
                  <a:cubicBezTo>
                    <a:pt x="132397" y="787566"/>
                    <a:pt x="221932" y="719939"/>
                    <a:pt x="300038" y="634214"/>
                  </a:cubicBezTo>
                  <a:cubicBezTo>
                    <a:pt x="340042" y="589446"/>
                    <a:pt x="333375" y="533249"/>
                    <a:pt x="327660" y="479909"/>
                  </a:cubicBezTo>
                  <a:cubicBezTo>
                    <a:pt x="318135" y="399899"/>
                    <a:pt x="305752" y="319889"/>
                    <a:pt x="296227" y="238926"/>
                  </a:cubicBezTo>
                  <a:cubicBezTo>
                    <a:pt x="288607" y="170346"/>
                    <a:pt x="308610" y="126531"/>
                    <a:pt x="377190" y="98909"/>
                  </a:cubicBezTo>
                  <a:cubicBezTo>
                    <a:pt x="443865" y="72239"/>
                    <a:pt x="513397" y="52236"/>
                    <a:pt x="583882" y="37949"/>
                  </a:cubicBezTo>
                  <a:cubicBezTo>
                    <a:pt x="717232" y="12231"/>
                    <a:pt x="852488" y="-8724"/>
                    <a:pt x="988695" y="3659"/>
                  </a:cubicBezTo>
                  <a:cubicBezTo>
                    <a:pt x="1046797" y="9374"/>
                    <a:pt x="1104900" y="18899"/>
                    <a:pt x="1163002" y="30328"/>
                  </a:cubicBezTo>
                  <a:cubicBezTo>
                    <a:pt x="1273493" y="52236"/>
                    <a:pt x="1335405" y="124626"/>
                    <a:pt x="1353502" y="233211"/>
                  </a:cubicBezTo>
                  <a:cubicBezTo>
                    <a:pt x="1375410" y="365609"/>
                    <a:pt x="1394460" y="498006"/>
                    <a:pt x="1411605" y="630403"/>
                  </a:cubicBezTo>
                  <a:cubicBezTo>
                    <a:pt x="1416368" y="666599"/>
                    <a:pt x="1412557" y="705651"/>
                    <a:pt x="1404938" y="741846"/>
                  </a:cubicBezTo>
                  <a:cubicBezTo>
                    <a:pt x="1380172" y="856146"/>
                    <a:pt x="1315402" y="912344"/>
                    <a:pt x="1193482" y="924726"/>
                  </a:cubicBezTo>
                  <a:cubicBezTo>
                    <a:pt x="1083945" y="935203"/>
                    <a:pt x="974407" y="941871"/>
                    <a:pt x="864870" y="947586"/>
                  </a:cubicBezTo>
                  <a:cubicBezTo>
                    <a:pt x="779145" y="952349"/>
                    <a:pt x="693420" y="953301"/>
                    <a:pt x="607695" y="954253"/>
                  </a:cubicBezTo>
                  <a:cubicBezTo>
                    <a:pt x="583882" y="954253"/>
                    <a:pt x="559118" y="951396"/>
                    <a:pt x="536257" y="947586"/>
                  </a:cubicBezTo>
                  <a:cubicBezTo>
                    <a:pt x="467677" y="935203"/>
                    <a:pt x="405765" y="914249"/>
                    <a:pt x="381000" y="838049"/>
                  </a:cubicBezTo>
                  <a:close/>
                  <a:moveTo>
                    <a:pt x="1375410" y="634214"/>
                  </a:moveTo>
                  <a:cubicBezTo>
                    <a:pt x="1370647" y="583731"/>
                    <a:pt x="1364932" y="534201"/>
                    <a:pt x="1360170" y="483719"/>
                  </a:cubicBezTo>
                  <a:cubicBezTo>
                    <a:pt x="1343977" y="386564"/>
                    <a:pt x="1329690" y="288456"/>
                    <a:pt x="1309688" y="191301"/>
                  </a:cubicBezTo>
                  <a:cubicBezTo>
                    <a:pt x="1293495" y="112243"/>
                    <a:pt x="1243013" y="61761"/>
                    <a:pt x="1162050" y="47474"/>
                  </a:cubicBezTo>
                  <a:cubicBezTo>
                    <a:pt x="1102995" y="36996"/>
                    <a:pt x="1043940" y="26518"/>
                    <a:pt x="984885" y="22709"/>
                  </a:cubicBezTo>
                  <a:cubicBezTo>
                    <a:pt x="833438" y="14136"/>
                    <a:pt x="684847" y="39853"/>
                    <a:pt x="538163" y="72239"/>
                  </a:cubicBezTo>
                  <a:cubicBezTo>
                    <a:pt x="480060" y="84621"/>
                    <a:pt x="421957" y="100814"/>
                    <a:pt x="372427" y="137009"/>
                  </a:cubicBezTo>
                  <a:cubicBezTo>
                    <a:pt x="342900" y="158916"/>
                    <a:pt x="326707" y="185586"/>
                    <a:pt x="330517" y="222734"/>
                  </a:cubicBezTo>
                  <a:cubicBezTo>
                    <a:pt x="340995" y="312269"/>
                    <a:pt x="349567" y="402756"/>
                    <a:pt x="361950" y="492291"/>
                  </a:cubicBezTo>
                  <a:cubicBezTo>
                    <a:pt x="373380" y="570396"/>
                    <a:pt x="357188" y="638976"/>
                    <a:pt x="293370" y="688506"/>
                  </a:cubicBezTo>
                  <a:cubicBezTo>
                    <a:pt x="244792" y="726606"/>
                    <a:pt x="194310" y="760896"/>
                    <a:pt x="144780" y="797091"/>
                  </a:cubicBezTo>
                  <a:cubicBezTo>
                    <a:pt x="126682" y="805664"/>
                    <a:pt x="108585" y="814236"/>
                    <a:pt x="90488" y="822809"/>
                  </a:cubicBezTo>
                  <a:cubicBezTo>
                    <a:pt x="91440" y="825666"/>
                    <a:pt x="92392" y="828524"/>
                    <a:pt x="93345" y="830428"/>
                  </a:cubicBezTo>
                  <a:cubicBezTo>
                    <a:pt x="173355" y="844716"/>
                    <a:pt x="252413" y="846621"/>
                    <a:pt x="332422" y="822809"/>
                  </a:cubicBezTo>
                  <a:cubicBezTo>
                    <a:pt x="381952" y="807569"/>
                    <a:pt x="402907" y="818046"/>
                    <a:pt x="423863" y="865671"/>
                  </a:cubicBezTo>
                  <a:cubicBezTo>
                    <a:pt x="435293" y="892341"/>
                    <a:pt x="454343" y="910439"/>
                    <a:pt x="481965" y="917106"/>
                  </a:cubicBezTo>
                  <a:cubicBezTo>
                    <a:pt x="503872" y="921869"/>
                    <a:pt x="525780" y="927584"/>
                    <a:pt x="547688" y="928536"/>
                  </a:cubicBezTo>
                  <a:cubicBezTo>
                    <a:pt x="756285" y="939966"/>
                    <a:pt x="962977" y="920916"/>
                    <a:pt x="1170622" y="902819"/>
                  </a:cubicBezTo>
                  <a:cubicBezTo>
                    <a:pt x="1218247" y="899009"/>
                    <a:pt x="1263968" y="885674"/>
                    <a:pt x="1301115" y="854241"/>
                  </a:cubicBezTo>
                  <a:cubicBezTo>
                    <a:pt x="1370647" y="796139"/>
                    <a:pt x="1381125" y="718034"/>
                    <a:pt x="1375410" y="634214"/>
                  </a:cubicBezTo>
                  <a:close/>
                </a:path>
              </a:pathLst>
            </a:custGeom>
            <a:solidFill>
              <a:srgbClr val="1314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7058025" y="4419201"/>
              <a:ext cx="1215389" cy="852182"/>
            </a:xfrm>
            <a:custGeom>
              <a:avLst/>
              <a:gdLst/>
              <a:ahLst/>
              <a:cxnLst/>
              <a:rect l="l" t="t" r="r" b="b"/>
              <a:pathLst>
                <a:path w="1215389" h="852182" extrusionOk="0">
                  <a:moveTo>
                    <a:pt x="0" y="775733"/>
                  </a:moveTo>
                  <a:cubicBezTo>
                    <a:pt x="49530" y="739538"/>
                    <a:pt x="100965" y="705248"/>
                    <a:pt x="148590" y="667148"/>
                  </a:cubicBezTo>
                  <a:cubicBezTo>
                    <a:pt x="212407" y="616666"/>
                    <a:pt x="228600" y="549038"/>
                    <a:pt x="217170" y="470933"/>
                  </a:cubicBezTo>
                  <a:cubicBezTo>
                    <a:pt x="204788" y="381398"/>
                    <a:pt x="195263" y="290911"/>
                    <a:pt x="185738" y="201376"/>
                  </a:cubicBezTo>
                  <a:cubicBezTo>
                    <a:pt x="180975" y="164228"/>
                    <a:pt x="198120" y="136606"/>
                    <a:pt x="227648" y="115651"/>
                  </a:cubicBezTo>
                  <a:cubicBezTo>
                    <a:pt x="277177" y="79456"/>
                    <a:pt x="335280" y="63263"/>
                    <a:pt x="393382" y="50881"/>
                  </a:cubicBezTo>
                  <a:cubicBezTo>
                    <a:pt x="540068" y="19448"/>
                    <a:pt x="688657" y="-6269"/>
                    <a:pt x="840105" y="1351"/>
                  </a:cubicBezTo>
                  <a:cubicBezTo>
                    <a:pt x="899160" y="4208"/>
                    <a:pt x="958215" y="15638"/>
                    <a:pt x="1017270" y="26116"/>
                  </a:cubicBezTo>
                  <a:cubicBezTo>
                    <a:pt x="1098232" y="40403"/>
                    <a:pt x="1148715" y="90886"/>
                    <a:pt x="1164907" y="169943"/>
                  </a:cubicBezTo>
                  <a:cubicBezTo>
                    <a:pt x="1184910" y="267098"/>
                    <a:pt x="1199198" y="365206"/>
                    <a:pt x="1215390" y="462361"/>
                  </a:cubicBezTo>
                  <a:cubicBezTo>
                    <a:pt x="1211580" y="468076"/>
                    <a:pt x="1205865" y="473791"/>
                    <a:pt x="1204913" y="479506"/>
                  </a:cubicBezTo>
                  <a:cubicBezTo>
                    <a:pt x="1202055" y="499508"/>
                    <a:pt x="1201102" y="519511"/>
                    <a:pt x="1199198" y="539513"/>
                  </a:cubicBezTo>
                  <a:cubicBezTo>
                    <a:pt x="1190625" y="615713"/>
                    <a:pt x="1176338" y="690008"/>
                    <a:pt x="1123950" y="750016"/>
                  </a:cubicBezTo>
                  <a:cubicBezTo>
                    <a:pt x="1098232" y="779543"/>
                    <a:pt x="1071563" y="812881"/>
                    <a:pt x="1027748" y="817643"/>
                  </a:cubicBezTo>
                  <a:cubicBezTo>
                    <a:pt x="914400" y="829073"/>
                    <a:pt x="801052" y="842408"/>
                    <a:pt x="687705" y="850028"/>
                  </a:cubicBezTo>
                  <a:cubicBezTo>
                    <a:pt x="615315" y="854791"/>
                    <a:pt x="542925" y="850028"/>
                    <a:pt x="471488" y="850981"/>
                  </a:cubicBezTo>
                  <a:cubicBezTo>
                    <a:pt x="421005" y="851933"/>
                    <a:pt x="371475" y="848123"/>
                    <a:pt x="324802" y="827168"/>
                  </a:cubicBezTo>
                  <a:cubicBezTo>
                    <a:pt x="315277" y="813833"/>
                    <a:pt x="304800" y="800498"/>
                    <a:pt x="295275" y="787163"/>
                  </a:cubicBezTo>
                  <a:cubicBezTo>
                    <a:pt x="289560" y="747158"/>
                    <a:pt x="255270" y="730966"/>
                    <a:pt x="207645" y="743348"/>
                  </a:cubicBezTo>
                  <a:cubicBezTo>
                    <a:pt x="175260" y="751921"/>
                    <a:pt x="142875" y="760493"/>
                    <a:pt x="110490" y="768113"/>
                  </a:cubicBezTo>
                  <a:cubicBezTo>
                    <a:pt x="89535" y="772876"/>
                    <a:pt x="68580" y="776686"/>
                    <a:pt x="47625" y="781448"/>
                  </a:cubicBezTo>
                  <a:cubicBezTo>
                    <a:pt x="30480" y="779543"/>
                    <a:pt x="15240" y="777638"/>
                    <a:pt x="0" y="77573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7002780" y="5032057"/>
              <a:ext cx="1285912" cy="297782"/>
            </a:xfrm>
            <a:custGeom>
              <a:avLst/>
              <a:gdLst/>
              <a:ahLst/>
              <a:cxnLst/>
              <a:rect l="l" t="t" r="r" b="b"/>
              <a:pathLst>
                <a:path w="1285912" h="297782" extrusionOk="0">
                  <a:moveTo>
                    <a:pt x="349568" y="174308"/>
                  </a:moveTo>
                  <a:cubicBezTo>
                    <a:pt x="359093" y="187643"/>
                    <a:pt x="369570" y="200978"/>
                    <a:pt x="379095" y="214313"/>
                  </a:cubicBezTo>
                  <a:cubicBezTo>
                    <a:pt x="385763" y="221933"/>
                    <a:pt x="391477" y="233363"/>
                    <a:pt x="399097" y="235268"/>
                  </a:cubicBezTo>
                  <a:cubicBezTo>
                    <a:pt x="445770" y="246698"/>
                    <a:pt x="493395" y="262890"/>
                    <a:pt x="541020" y="264795"/>
                  </a:cubicBezTo>
                  <a:cubicBezTo>
                    <a:pt x="615315" y="266700"/>
                    <a:pt x="690563" y="259080"/>
                    <a:pt x="764857" y="255270"/>
                  </a:cubicBezTo>
                  <a:cubicBezTo>
                    <a:pt x="863918" y="249555"/>
                    <a:pt x="963930" y="243840"/>
                    <a:pt x="1062990" y="238125"/>
                  </a:cubicBezTo>
                  <a:cubicBezTo>
                    <a:pt x="1122997" y="234315"/>
                    <a:pt x="1176338" y="223838"/>
                    <a:pt x="1207770" y="159068"/>
                  </a:cubicBezTo>
                  <a:cubicBezTo>
                    <a:pt x="1229677" y="114300"/>
                    <a:pt x="1258252" y="73343"/>
                    <a:pt x="1267777" y="23813"/>
                  </a:cubicBezTo>
                  <a:cubicBezTo>
                    <a:pt x="1269682" y="15240"/>
                    <a:pt x="1279207" y="7620"/>
                    <a:pt x="1284922" y="0"/>
                  </a:cubicBezTo>
                  <a:cubicBezTo>
                    <a:pt x="1289685" y="83820"/>
                    <a:pt x="1279207" y="161925"/>
                    <a:pt x="1210627" y="220028"/>
                  </a:cubicBezTo>
                  <a:cubicBezTo>
                    <a:pt x="1173480" y="251460"/>
                    <a:pt x="1127760" y="263843"/>
                    <a:pt x="1080135" y="268605"/>
                  </a:cubicBezTo>
                  <a:cubicBezTo>
                    <a:pt x="873443" y="286703"/>
                    <a:pt x="665797" y="305753"/>
                    <a:pt x="457200" y="294323"/>
                  </a:cubicBezTo>
                  <a:cubicBezTo>
                    <a:pt x="435293" y="293370"/>
                    <a:pt x="413385" y="287655"/>
                    <a:pt x="391477" y="282893"/>
                  </a:cubicBezTo>
                  <a:cubicBezTo>
                    <a:pt x="363855" y="276225"/>
                    <a:pt x="344805" y="258128"/>
                    <a:pt x="333375" y="231458"/>
                  </a:cubicBezTo>
                  <a:cubicBezTo>
                    <a:pt x="312420" y="183833"/>
                    <a:pt x="291465" y="174308"/>
                    <a:pt x="241935" y="188595"/>
                  </a:cubicBezTo>
                  <a:cubicBezTo>
                    <a:pt x="162877" y="212408"/>
                    <a:pt x="82867" y="210503"/>
                    <a:pt x="2857" y="196215"/>
                  </a:cubicBezTo>
                  <a:cubicBezTo>
                    <a:pt x="1905" y="193358"/>
                    <a:pt x="952" y="190500"/>
                    <a:pt x="0" y="188595"/>
                  </a:cubicBezTo>
                  <a:cubicBezTo>
                    <a:pt x="18097" y="180023"/>
                    <a:pt x="36195" y="171450"/>
                    <a:pt x="54292" y="162878"/>
                  </a:cubicBezTo>
                  <a:cubicBezTo>
                    <a:pt x="69532" y="164783"/>
                    <a:pt x="84772" y="167640"/>
                    <a:pt x="100013" y="169545"/>
                  </a:cubicBezTo>
                  <a:cubicBezTo>
                    <a:pt x="139065" y="167640"/>
                    <a:pt x="179070" y="168593"/>
                    <a:pt x="218122" y="163830"/>
                  </a:cubicBezTo>
                  <a:cubicBezTo>
                    <a:pt x="263842" y="158115"/>
                    <a:pt x="307657" y="144780"/>
                    <a:pt x="349568" y="174308"/>
                  </a:cubicBezTo>
                  <a:close/>
                </a:path>
              </a:pathLst>
            </a:custGeom>
            <a:solidFill>
              <a:srgbClr val="B5B9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7381875" y="4880609"/>
              <a:ext cx="905827" cy="415862"/>
            </a:xfrm>
            <a:custGeom>
              <a:avLst/>
              <a:gdLst/>
              <a:ahLst/>
              <a:cxnLst/>
              <a:rect l="l" t="t" r="r" b="b"/>
              <a:pathLst>
                <a:path w="905827" h="415862" extrusionOk="0">
                  <a:moveTo>
                    <a:pt x="905827" y="150495"/>
                  </a:moveTo>
                  <a:cubicBezTo>
                    <a:pt x="900113" y="158115"/>
                    <a:pt x="890588" y="165735"/>
                    <a:pt x="888682" y="174308"/>
                  </a:cubicBezTo>
                  <a:cubicBezTo>
                    <a:pt x="879157" y="223838"/>
                    <a:pt x="850582" y="264795"/>
                    <a:pt x="828675" y="309563"/>
                  </a:cubicBezTo>
                  <a:cubicBezTo>
                    <a:pt x="796290" y="373380"/>
                    <a:pt x="743902" y="384810"/>
                    <a:pt x="683895" y="388620"/>
                  </a:cubicBezTo>
                  <a:cubicBezTo>
                    <a:pt x="584835" y="394335"/>
                    <a:pt x="484823" y="401003"/>
                    <a:pt x="385763" y="405765"/>
                  </a:cubicBezTo>
                  <a:cubicBezTo>
                    <a:pt x="311468" y="409575"/>
                    <a:pt x="236220" y="418147"/>
                    <a:pt x="161925" y="415290"/>
                  </a:cubicBezTo>
                  <a:cubicBezTo>
                    <a:pt x="114300" y="413385"/>
                    <a:pt x="66675" y="397193"/>
                    <a:pt x="20002" y="385763"/>
                  </a:cubicBezTo>
                  <a:cubicBezTo>
                    <a:pt x="12382" y="383858"/>
                    <a:pt x="6668" y="372428"/>
                    <a:pt x="0" y="364808"/>
                  </a:cubicBezTo>
                  <a:cubicBezTo>
                    <a:pt x="46673" y="385763"/>
                    <a:pt x="96202" y="389572"/>
                    <a:pt x="146685" y="388620"/>
                  </a:cubicBezTo>
                  <a:cubicBezTo>
                    <a:pt x="219075" y="387668"/>
                    <a:pt x="291465" y="392430"/>
                    <a:pt x="362902" y="387668"/>
                  </a:cubicBezTo>
                  <a:cubicBezTo>
                    <a:pt x="476250" y="380047"/>
                    <a:pt x="589598" y="367665"/>
                    <a:pt x="702945" y="355283"/>
                  </a:cubicBezTo>
                  <a:cubicBezTo>
                    <a:pt x="746760" y="350520"/>
                    <a:pt x="773430" y="317183"/>
                    <a:pt x="799148" y="287655"/>
                  </a:cubicBezTo>
                  <a:cubicBezTo>
                    <a:pt x="851535" y="227647"/>
                    <a:pt x="865823" y="153353"/>
                    <a:pt x="874395" y="77153"/>
                  </a:cubicBezTo>
                  <a:cubicBezTo>
                    <a:pt x="876300" y="57150"/>
                    <a:pt x="877252" y="37147"/>
                    <a:pt x="880110" y="17145"/>
                  </a:cubicBezTo>
                  <a:cubicBezTo>
                    <a:pt x="881063" y="10478"/>
                    <a:pt x="886777" y="5715"/>
                    <a:pt x="890588" y="0"/>
                  </a:cubicBezTo>
                  <a:cubicBezTo>
                    <a:pt x="895350" y="50483"/>
                    <a:pt x="901065" y="100965"/>
                    <a:pt x="905827" y="150495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7103744" y="5158526"/>
              <a:ext cx="248602" cy="47838"/>
            </a:xfrm>
            <a:custGeom>
              <a:avLst/>
              <a:gdLst/>
              <a:ahLst/>
              <a:cxnLst/>
              <a:rect l="l" t="t" r="r" b="b"/>
              <a:pathLst>
                <a:path w="248602" h="47838" extrusionOk="0">
                  <a:moveTo>
                    <a:pt x="248603" y="47839"/>
                  </a:moveTo>
                  <a:cubicBezTo>
                    <a:pt x="207645" y="18311"/>
                    <a:pt x="162878" y="32599"/>
                    <a:pt x="118110" y="37361"/>
                  </a:cubicBezTo>
                  <a:cubicBezTo>
                    <a:pt x="79058" y="42124"/>
                    <a:pt x="39053" y="41171"/>
                    <a:pt x="0" y="43076"/>
                  </a:cubicBezTo>
                  <a:cubicBezTo>
                    <a:pt x="20955" y="38314"/>
                    <a:pt x="41910" y="35456"/>
                    <a:pt x="62865" y="29741"/>
                  </a:cubicBezTo>
                  <a:cubicBezTo>
                    <a:pt x="95250" y="22121"/>
                    <a:pt x="127635" y="13549"/>
                    <a:pt x="160020" y="4976"/>
                  </a:cubicBezTo>
                  <a:cubicBezTo>
                    <a:pt x="207645" y="-9311"/>
                    <a:pt x="241935" y="7834"/>
                    <a:pt x="248603" y="47839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2"/>
          <p:cNvGrpSpPr/>
          <p:nvPr/>
        </p:nvGrpSpPr>
        <p:grpSpPr>
          <a:xfrm>
            <a:off x="2834244" y="1668112"/>
            <a:ext cx="1677835" cy="1902065"/>
            <a:chOff x="8507705" y="3929381"/>
            <a:chExt cx="1258376" cy="1426549"/>
          </a:xfrm>
        </p:grpSpPr>
        <p:sp>
          <p:nvSpPr>
            <p:cNvPr id="246" name="Google Shape;246;p12"/>
            <p:cNvSpPr/>
            <p:nvPr/>
          </p:nvSpPr>
          <p:spPr>
            <a:xfrm>
              <a:off x="8513157" y="3929381"/>
              <a:ext cx="1252924" cy="1185587"/>
            </a:xfrm>
            <a:custGeom>
              <a:avLst/>
              <a:gdLst/>
              <a:ahLst/>
              <a:cxnLst/>
              <a:rect l="l" t="t" r="r" b="b"/>
              <a:pathLst>
                <a:path w="1252924" h="1185587" extrusionOk="0">
                  <a:moveTo>
                    <a:pt x="518448" y="1072196"/>
                  </a:moveTo>
                  <a:cubicBezTo>
                    <a:pt x="447010" y="1116011"/>
                    <a:pt x="370810" y="1118869"/>
                    <a:pt x="294610" y="1095056"/>
                  </a:cubicBezTo>
                  <a:cubicBezTo>
                    <a:pt x="187930" y="1062671"/>
                    <a:pt x="139353" y="951228"/>
                    <a:pt x="184120" y="849311"/>
                  </a:cubicBezTo>
                  <a:cubicBezTo>
                    <a:pt x="186025" y="844549"/>
                    <a:pt x="187930" y="838834"/>
                    <a:pt x="189835" y="833119"/>
                  </a:cubicBezTo>
                  <a:cubicBezTo>
                    <a:pt x="169832" y="824546"/>
                    <a:pt x="151735" y="817878"/>
                    <a:pt x="132685" y="809306"/>
                  </a:cubicBezTo>
                  <a:cubicBezTo>
                    <a:pt x="13623" y="754061"/>
                    <a:pt x="-30193" y="639761"/>
                    <a:pt x="21243" y="517841"/>
                  </a:cubicBezTo>
                  <a:cubicBezTo>
                    <a:pt x="55532" y="435926"/>
                    <a:pt x="108873" y="373061"/>
                    <a:pt x="197455" y="342581"/>
                  </a:cubicBezTo>
                  <a:cubicBezTo>
                    <a:pt x="195550" y="323531"/>
                    <a:pt x="193645" y="304481"/>
                    <a:pt x="192693" y="285431"/>
                  </a:cubicBezTo>
                  <a:cubicBezTo>
                    <a:pt x="186978" y="149224"/>
                    <a:pt x="243175" y="80643"/>
                    <a:pt x="378430" y="68261"/>
                  </a:cubicBezTo>
                  <a:cubicBezTo>
                    <a:pt x="419388" y="64451"/>
                    <a:pt x="463203" y="73024"/>
                    <a:pt x="503208" y="83501"/>
                  </a:cubicBezTo>
                  <a:cubicBezTo>
                    <a:pt x="526068" y="89216"/>
                    <a:pt x="538450" y="88263"/>
                    <a:pt x="555595" y="72071"/>
                  </a:cubicBezTo>
                  <a:cubicBezTo>
                    <a:pt x="647035" y="-19369"/>
                    <a:pt x="768955" y="-24132"/>
                    <a:pt x="867063" y="59688"/>
                  </a:cubicBezTo>
                  <a:cubicBezTo>
                    <a:pt x="883255" y="73024"/>
                    <a:pt x="895638" y="90168"/>
                    <a:pt x="909925" y="105409"/>
                  </a:cubicBezTo>
                  <a:cubicBezTo>
                    <a:pt x="1036608" y="64451"/>
                    <a:pt x="1153766" y="154938"/>
                    <a:pt x="1145193" y="265428"/>
                  </a:cubicBezTo>
                  <a:cubicBezTo>
                    <a:pt x="1264255" y="322578"/>
                    <a:pt x="1276638" y="380681"/>
                    <a:pt x="1195675" y="514031"/>
                  </a:cubicBezTo>
                  <a:cubicBezTo>
                    <a:pt x="1274733" y="604519"/>
                    <a:pt x="1272828" y="661669"/>
                    <a:pt x="1184245" y="758824"/>
                  </a:cubicBezTo>
                  <a:cubicBezTo>
                    <a:pt x="1187103" y="764538"/>
                    <a:pt x="1189960" y="772159"/>
                    <a:pt x="1193770" y="778826"/>
                  </a:cubicBezTo>
                  <a:cubicBezTo>
                    <a:pt x="1232823" y="862646"/>
                    <a:pt x="1209963" y="938846"/>
                    <a:pt x="1128048" y="981709"/>
                  </a:cubicBezTo>
                  <a:cubicBezTo>
                    <a:pt x="1093758" y="999806"/>
                    <a:pt x="1051848" y="1007426"/>
                    <a:pt x="1012795" y="1014094"/>
                  </a:cubicBezTo>
                  <a:cubicBezTo>
                    <a:pt x="992793" y="1016951"/>
                    <a:pt x="983268" y="1022666"/>
                    <a:pt x="975648" y="1040763"/>
                  </a:cubicBezTo>
                  <a:cubicBezTo>
                    <a:pt x="918498" y="1164588"/>
                    <a:pt x="811818" y="1213166"/>
                    <a:pt x="686088" y="1170303"/>
                  </a:cubicBezTo>
                  <a:cubicBezTo>
                    <a:pt x="626080" y="1149349"/>
                    <a:pt x="568930" y="1119821"/>
                    <a:pt x="518448" y="1072196"/>
                  </a:cubicBezTo>
                  <a:close/>
                  <a:moveTo>
                    <a:pt x="1169005" y="487361"/>
                  </a:moveTo>
                  <a:cubicBezTo>
                    <a:pt x="1170910" y="485456"/>
                    <a:pt x="1171863" y="484503"/>
                    <a:pt x="1173768" y="482599"/>
                  </a:cubicBezTo>
                  <a:cubicBezTo>
                    <a:pt x="1199485" y="448309"/>
                    <a:pt x="1214725" y="410209"/>
                    <a:pt x="1210916" y="366393"/>
                  </a:cubicBezTo>
                  <a:cubicBezTo>
                    <a:pt x="1208058" y="323531"/>
                    <a:pt x="1184245" y="297813"/>
                    <a:pt x="1144241" y="284478"/>
                  </a:cubicBezTo>
                  <a:cubicBezTo>
                    <a:pt x="1122333" y="277811"/>
                    <a:pt x="1108998" y="269238"/>
                    <a:pt x="1109950" y="240663"/>
                  </a:cubicBezTo>
                  <a:cubicBezTo>
                    <a:pt x="1110903" y="167321"/>
                    <a:pt x="1034703" y="81596"/>
                    <a:pt x="935643" y="125411"/>
                  </a:cubicBezTo>
                  <a:cubicBezTo>
                    <a:pt x="909925" y="136841"/>
                    <a:pt x="890875" y="128268"/>
                    <a:pt x="874683" y="104456"/>
                  </a:cubicBezTo>
                  <a:cubicBezTo>
                    <a:pt x="839440" y="53021"/>
                    <a:pt x="792768" y="17778"/>
                    <a:pt x="726093" y="19684"/>
                  </a:cubicBezTo>
                  <a:cubicBezTo>
                    <a:pt x="670848" y="21588"/>
                    <a:pt x="627033" y="47306"/>
                    <a:pt x="588933" y="85406"/>
                  </a:cubicBezTo>
                  <a:cubicBezTo>
                    <a:pt x="558453" y="115886"/>
                    <a:pt x="547975" y="119696"/>
                    <a:pt x="509875" y="102551"/>
                  </a:cubicBezTo>
                  <a:cubicBezTo>
                    <a:pt x="455583" y="78738"/>
                    <a:pt x="400338" y="79691"/>
                    <a:pt x="346045" y="95884"/>
                  </a:cubicBezTo>
                  <a:cubicBezTo>
                    <a:pt x="306993" y="107313"/>
                    <a:pt x="271750" y="128268"/>
                    <a:pt x="253653" y="168274"/>
                  </a:cubicBezTo>
                  <a:cubicBezTo>
                    <a:pt x="247938" y="179703"/>
                    <a:pt x="237460" y="191134"/>
                    <a:pt x="236507" y="202563"/>
                  </a:cubicBezTo>
                  <a:cubicBezTo>
                    <a:pt x="234603" y="251141"/>
                    <a:pt x="235555" y="299718"/>
                    <a:pt x="234603" y="349249"/>
                  </a:cubicBezTo>
                  <a:cubicBezTo>
                    <a:pt x="223173" y="355916"/>
                    <a:pt x="212695" y="364488"/>
                    <a:pt x="201265" y="369251"/>
                  </a:cubicBezTo>
                  <a:cubicBezTo>
                    <a:pt x="108873" y="409256"/>
                    <a:pt x="34578" y="524509"/>
                    <a:pt x="40293" y="620711"/>
                  </a:cubicBezTo>
                  <a:cubicBezTo>
                    <a:pt x="38388" y="693101"/>
                    <a:pt x="68868" y="747394"/>
                    <a:pt x="129828" y="786446"/>
                  </a:cubicBezTo>
                  <a:cubicBezTo>
                    <a:pt x="164118" y="808353"/>
                    <a:pt x="200313" y="814069"/>
                    <a:pt x="239365" y="815021"/>
                  </a:cubicBezTo>
                  <a:cubicBezTo>
                    <a:pt x="234603" y="826451"/>
                    <a:pt x="229840" y="836928"/>
                    <a:pt x="226982" y="848359"/>
                  </a:cubicBezTo>
                  <a:cubicBezTo>
                    <a:pt x="219363" y="876934"/>
                    <a:pt x="212695" y="905509"/>
                    <a:pt x="205075" y="935036"/>
                  </a:cubicBezTo>
                  <a:cubicBezTo>
                    <a:pt x="209838" y="957896"/>
                    <a:pt x="211743" y="982661"/>
                    <a:pt x="221268" y="1003616"/>
                  </a:cubicBezTo>
                  <a:cubicBezTo>
                    <a:pt x="265083" y="1099819"/>
                    <a:pt x="377478" y="1111249"/>
                    <a:pt x="467013" y="1066481"/>
                  </a:cubicBezTo>
                  <a:cubicBezTo>
                    <a:pt x="471775" y="1064576"/>
                    <a:pt x="478443" y="1063624"/>
                    <a:pt x="482253" y="1059813"/>
                  </a:cubicBezTo>
                  <a:cubicBezTo>
                    <a:pt x="506065" y="1036953"/>
                    <a:pt x="527973" y="1043621"/>
                    <a:pt x="547023" y="1064576"/>
                  </a:cubicBezTo>
                  <a:cubicBezTo>
                    <a:pt x="587028" y="1108391"/>
                    <a:pt x="640368" y="1132203"/>
                    <a:pt x="693708" y="1154111"/>
                  </a:cubicBezTo>
                  <a:cubicBezTo>
                    <a:pt x="749905" y="1176971"/>
                    <a:pt x="805150" y="1168399"/>
                    <a:pt x="854680" y="1134109"/>
                  </a:cubicBezTo>
                  <a:cubicBezTo>
                    <a:pt x="906115" y="1102676"/>
                    <a:pt x="934690" y="1054099"/>
                    <a:pt x="954693" y="998853"/>
                  </a:cubicBezTo>
                  <a:cubicBezTo>
                    <a:pt x="960408" y="996949"/>
                    <a:pt x="965170" y="995044"/>
                    <a:pt x="970885" y="993138"/>
                  </a:cubicBezTo>
                  <a:cubicBezTo>
                    <a:pt x="977553" y="993138"/>
                    <a:pt x="985173" y="994091"/>
                    <a:pt x="991840" y="994091"/>
                  </a:cubicBezTo>
                  <a:cubicBezTo>
                    <a:pt x="994698" y="994091"/>
                    <a:pt x="996603" y="993138"/>
                    <a:pt x="999460" y="993138"/>
                  </a:cubicBezTo>
                  <a:cubicBezTo>
                    <a:pt x="1046133" y="993138"/>
                    <a:pt x="1088043" y="977899"/>
                    <a:pt x="1123285" y="948371"/>
                  </a:cubicBezTo>
                  <a:cubicBezTo>
                    <a:pt x="1152813" y="923606"/>
                    <a:pt x="1177578" y="895031"/>
                    <a:pt x="1176625" y="852169"/>
                  </a:cubicBezTo>
                  <a:cubicBezTo>
                    <a:pt x="1169958" y="824546"/>
                    <a:pt x="1162338" y="797876"/>
                    <a:pt x="1156623" y="770253"/>
                  </a:cubicBezTo>
                  <a:cubicBezTo>
                    <a:pt x="1154718" y="759776"/>
                    <a:pt x="1155670" y="748346"/>
                    <a:pt x="1155670" y="736916"/>
                  </a:cubicBezTo>
                  <a:cubicBezTo>
                    <a:pt x="1188055" y="712151"/>
                    <a:pt x="1209963" y="680719"/>
                    <a:pt x="1215678" y="639761"/>
                  </a:cubicBezTo>
                  <a:cubicBezTo>
                    <a:pt x="1217583" y="625474"/>
                    <a:pt x="1210916" y="610234"/>
                    <a:pt x="1209010" y="595946"/>
                  </a:cubicBezTo>
                  <a:cubicBezTo>
                    <a:pt x="1209010" y="568324"/>
                    <a:pt x="1199485" y="545463"/>
                    <a:pt x="1177578" y="529271"/>
                  </a:cubicBezTo>
                  <a:cubicBezTo>
                    <a:pt x="1159480" y="517841"/>
                    <a:pt x="1156623" y="504506"/>
                    <a:pt x="1169005" y="487361"/>
                  </a:cubicBezTo>
                  <a:lnTo>
                    <a:pt x="1169005" y="487361"/>
                  </a:lnTo>
                  <a:close/>
                </a:path>
              </a:pathLst>
            </a:custGeom>
            <a:solidFill>
              <a:srgbClr val="1314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2"/>
            <p:cNvSpPr/>
            <p:nvPr/>
          </p:nvSpPr>
          <p:spPr>
            <a:xfrm>
              <a:off x="8563738" y="4964906"/>
              <a:ext cx="212808" cy="224537"/>
            </a:xfrm>
            <a:custGeom>
              <a:avLst/>
              <a:gdLst/>
              <a:ahLst/>
              <a:cxnLst/>
              <a:rect l="l" t="t" r="r" b="b"/>
              <a:pathLst>
                <a:path w="212808" h="224537" extrusionOk="0">
                  <a:moveTo>
                    <a:pt x="34479" y="111919"/>
                  </a:moveTo>
                  <a:cubicBezTo>
                    <a:pt x="24002" y="74771"/>
                    <a:pt x="15429" y="40481"/>
                    <a:pt x="47814" y="12859"/>
                  </a:cubicBezTo>
                  <a:cubicBezTo>
                    <a:pt x="67817" y="-4286"/>
                    <a:pt x="106869" y="-4286"/>
                    <a:pt x="135444" y="12859"/>
                  </a:cubicBezTo>
                  <a:cubicBezTo>
                    <a:pt x="174497" y="35719"/>
                    <a:pt x="164019" y="70961"/>
                    <a:pt x="156399" y="106204"/>
                  </a:cubicBezTo>
                  <a:cubicBezTo>
                    <a:pt x="164972" y="110966"/>
                    <a:pt x="174497" y="114776"/>
                    <a:pt x="182117" y="119539"/>
                  </a:cubicBezTo>
                  <a:cubicBezTo>
                    <a:pt x="201167" y="131921"/>
                    <a:pt x="217360" y="148114"/>
                    <a:pt x="211644" y="173831"/>
                  </a:cubicBezTo>
                  <a:cubicBezTo>
                    <a:pt x="204977" y="201454"/>
                    <a:pt x="184022" y="210979"/>
                    <a:pt x="157352" y="211931"/>
                  </a:cubicBezTo>
                  <a:cubicBezTo>
                    <a:pt x="152589" y="211931"/>
                    <a:pt x="147827" y="211931"/>
                    <a:pt x="143064" y="210979"/>
                  </a:cubicBezTo>
                  <a:cubicBezTo>
                    <a:pt x="121157" y="204311"/>
                    <a:pt x="102107" y="200501"/>
                    <a:pt x="81152" y="218599"/>
                  </a:cubicBezTo>
                  <a:cubicBezTo>
                    <a:pt x="62102" y="233839"/>
                    <a:pt x="23049" y="217646"/>
                    <a:pt x="8762" y="193834"/>
                  </a:cubicBezTo>
                  <a:cubicBezTo>
                    <a:pt x="-6478" y="169069"/>
                    <a:pt x="-1715" y="141446"/>
                    <a:pt x="22097" y="121444"/>
                  </a:cubicBezTo>
                  <a:cubicBezTo>
                    <a:pt x="24002" y="118586"/>
                    <a:pt x="28764" y="115729"/>
                    <a:pt x="34479" y="111919"/>
                  </a:cubicBezTo>
                  <a:close/>
                  <a:moveTo>
                    <a:pt x="45910" y="146209"/>
                  </a:moveTo>
                  <a:cubicBezTo>
                    <a:pt x="21144" y="166211"/>
                    <a:pt x="35432" y="184309"/>
                    <a:pt x="49719" y="208121"/>
                  </a:cubicBezTo>
                  <a:cubicBezTo>
                    <a:pt x="60197" y="194786"/>
                    <a:pt x="67817" y="184309"/>
                    <a:pt x="75437" y="174784"/>
                  </a:cubicBezTo>
                  <a:cubicBezTo>
                    <a:pt x="86867" y="175736"/>
                    <a:pt x="98297" y="175736"/>
                    <a:pt x="108774" y="176689"/>
                  </a:cubicBezTo>
                  <a:cubicBezTo>
                    <a:pt x="116394" y="181451"/>
                    <a:pt x="124014" y="190976"/>
                    <a:pt x="129729" y="190024"/>
                  </a:cubicBezTo>
                  <a:cubicBezTo>
                    <a:pt x="144017" y="188119"/>
                    <a:pt x="160210" y="184309"/>
                    <a:pt x="169735" y="174784"/>
                  </a:cubicBezTo>
                  <a:cubicBezTo>
                    <a:pt x="174497" y="170021"/>
                    <a:pt x="168782" y="152876"/>
                    <a:pt x="167829" y="140494"/>
                  </a:cubicBezTo>
                  <a:cubicBezTo>
                    <a:pt x="149732" y="130969"/>
                    <a:pt x="132587" y="121444"/>
                    <a:pt x="115442" y="112871"/>
                  </a:cubicBezTo>
                  <a:cubicBezTo>
                    <a:pt x="120204" y="93821"/>
                    <a:pt x="125919" y="77629"/>
                    <a:pt x="127824" y="61436"/>
                  </a:cubicBezTo>
                  <a:cubicBezTo>
                    <a:pt x="129729" y="43339"/>
                    <a:pt x="125919" y="21431"/>
                    <a:pt x="104964" y="21431"/>
                  </a:cubicBezTo>
                  <a:cubicBezTo>
                    <a:pt x="91629" y="21431"/>
                    <a:pt x="75437" y="35719"/>
                    <a:pt x="64960" y="48101"/>
                  </a:cubicBezTo>
                  <a:cubicBezTo>
                    <a:pt x="59244" y="54769"/>
                    <a:pt x="60197" y="70009"/>
                    <a:pt x="62102" y="81439"/>
                  </a:cubicBezTo>
                  <a:cubicBezTo>
                    <a:pt x="64960" y="98584"/>
                    <a:pt x="71627" y="114776"/>
                    <a:pt x="76389" y="130969"/>
                  </a:cubicBezTo>
                  <a:cubicBezTo>
                    <a:pt x="65912" y="135731"/>
                    <a:pt x="56387" y="141446"/>
                    <a:pt x="45910" y="146209"/>
                  </a:cubicBezTo>
                  <a:close/>
                </a:path>
              </a:pathLst>
            </a:custGeom>
            <a:solidFill>
              <a:srgbClr val="1314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8507705" y="5247207"/>
              <a:ext cx="124821" cy="108723"/>
            </a:xfrm>
            <a:custGeom>
              <a:avLst/>
              <a:gdLst/>
              <a:ahLst/>
              <a:cxnLst/>
              <a:rect l="l" t="t" r="r" b="b"/>
              <a:pathLst>
                <a:path w="124821" h="108723" extrusionOk="0">
                  <a:moveTo>
                    <a:pt x="61937" y="108700"/>
                  </a:moveTo>
                  <a:cubicBezTo>
                    <a:pt x="25742" y="107748"/>
                    <a:pt x="-928" y="84887"/>
                    <a:pt x="25" y="54408"/>
                  </a:cubicBezTo>
                  <a:cubicBezTo>
                    <a:pt x="25" y="20118"/>
                    <a:pt x="25742" y="-1790"/>
                    <a:pt x="62890" y="115"/>
                  </a:cubicBezTo>
                  <a:cubicBezTo>
                    <a:pt x="92417" y="2020"/>
                    <a:pt x="125755" y="28690"/>
                    <a:pt x="124802" y="50598"/>
                  </a:cubicBezTo>
                  <a:cubicBezTo>
                    <a:pt x="123850" y="81078"/>
                    <a:pt x="93370" y="109653"/>
                    <a:pt x="61937" y="108700"/>
                  </a:cubicBezTo>
                  <a:close/>
                  <a:moveTo>
                    <a:pt x="48602" y="90603"/>
                  </a:moveTo>
                  <a:cubicBezTo>
                    <a:pt x="73367" y="84887"/>
                    <a:pt x="85750" y="67743"/>
                    <a:pt x="88607" y="43930"/>
                  </a:cubicBezTo>
                  <a:cubicBezTo>
                    <a:pt x="89559" y="37262"/>
                    <a:pt x="80034" y="23928"/>
                    <a:pt x="74320" y="22975"/>
                  </a:cubicBezTo>
                  <a:cubicBezTo>
                    <a:pt x="64795" y="22023"/>
                    <a:pt x="51459" y="25833"/>
                    <a:pt x="44792" y="33453"/>
                  </a:cubicBezTo>
                  <a:cubicBezTo>
                    <a:pt x="27647" y="51550"/>
                    <a:pt x="31457" y="71553"/>
                    <a:pt x="48602" y="90603"/>
                  </a:cubicBezTo>
                  <a:close/>
                </a:path>
              </a:pathLst>
            </a:custGeom>
            <a:solidFill>
              <a:srgbClr val="1314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8552278" y="3952801"/>
              <a:ext cx="1170841" cy="1076398"/>
            </a:xfrm>
            <a:custGeom>
              <a:avLst/>
              <a:gdLst/>
              <a:ahLst/>
              <a:cxnLst/>
              <a:rect l="l" t="t" r="r" b="b"/>
              <a:pathLst>
                <a:path w="1170841" h="1076398" extrusionOk="0">
                  <a:moveTo>
                    <a:pt x="1128932" y="463941"/>
                  </a:moveTo>
                  <a:cubicBezTo>
                    <a:pt x="1117502" y="481086"/>
                    <a:pt x="1119407" y="494421"/>
                    <a:pt x="1137504" y="506804"/>
                  </a:cubicBezTo>
                  <a:cubicBezTo>
                    <a:pt x="1160364" y="522044"/>
                    <a:pt x="1169889" y="545856"/>
                    <a:pt x="1168937" y="573479"/>
                  </a:cubicBezTo>
                  <a:cubicBezTo>
                    <a:pt x="1161317" y="583004"/>
                    <a:pt x="1150839" y="590624"/>
                    <a:pt x="1145124" y="601101"/>
                  </a:cubicBezTo>
                  <a:cubicBezTo>
                    <a:pt x="1123217" y="640154"/>
                    <a:pt x="1083212" y="655394"/>
                    <a:pt x="1049874" y="679206"/>
                  </a:cubicBezTo>
                  <a:cubicBezTo>
                    <a:pt x="1042254" y="684921"/>
                    <a:pt x="1036539" y="694446"/>
                    <a:pt x="1029872" y="702066"/>
                  </a:cubicBezTo>
                  <a:cubicBezTo>
                    <a:pt x="1038445" y="707781"/>
                    <a:pt x="1047017" y="718259"/>
                    <a:pt x="1056542" y="718259"/>
                  </a:cubicBezTo>
                  <a:cubicBezTo>
                    <a:pt x="1076545" y="719211"/>
                    <a:pt x="1096547" y="715401"/>
                    <a:pt x="1115597" y="713496"/>
                  </a:cubicBezTo>
                  <a:cubicBezTo>
                    <a:pt x="1115597" y="724926"/>
                    <a:pt x="1113692" y="736356"/>
                    <a:pt x="1116549" y="746834"/>
                  </a:cubicBezTo>
                  <a:cubicBezTo>
                    <a:pt x="1122264" y="774456"/>
                    <a:pt x="1129884" y="801126"/>
                    <a:pt x="1136552" y="828749"/>
                  </a:cubicBezTo>
                  <a:cubicBezTo>
                    <a:pt x="1133695" y="827796"/>
                    <a:pt x="1130837" y="827796"/>
                    <a:pt x="1127979" y="826844"/>
                  </a:cubicBezTo>
                  <a:cubicBezTo>
                    <a:pt x="1098452" y="806841"/>
                    <a:pt x="1098452" y="806841"/>
                    <a:pt x="1083212" y="840179"/>
                  </a:cubicBezTo>
                  <a:cubicBezTo>
                    <a:pt x="1067020" y="875421"/>
                    <a:pt x="1040349" y="900186"/>
                    <a:pt x="1003202" y="909711"/>
                  </a:cubicBezTo>
                  <a:cubicBezTo>
                    <a:pt x="973674" y="916379"/>
                    <a:pt x="943195" y="918284"/>
                    <a:pt x="912714" y="923046"/>
                  </a:cubicBezTo>
                  <a:cubicBezTo>
                    <a:pt x="905095" y="923999"/>
                    <a:pt x="898427" y="929714"/>
                    <a:pt x="891759" y="933524"/>
                  </a:cubicBezTo>
                  <a:cubicBezTo>
                    <a:pt x="897474" y="941144"/>
                    <a:pt x="903189" y="949716"/>
                    <a:pt x="909857" y="956384"/>
                  </a:cubicBezTo>
                  <a:cubicBezTo>
                    <a:pt x="915572" y="962099"/>
                    <a:pt x="923192" y="965909"/>
                    <a:pt x="930812" y="970671"/>
                  </a:cubicBezTo>
                  <a:cubicBezTo>
                    <a:pt x="925097" y="972576"/>
                    <a:pt x="920334" y="974481"/>
                    <a:pt x="914620" y="976386"/>
                  </a:cubicBezTo>
                  <a:cubicBezTo>
                    <a:pt x="892712" y="971624"/>
                    <a:pt x="878424" y="980196"/>
                    <a:pt x="869852" y="1002104"/>
                  </a:cubicBezTo>
                  <a:cubicBezTo>
                    <a:pt x="852707" y="1043061"/>
                    <a:pt x="819370" y="1064969"/>
                    <a:pt x="776507" y="1068779"/>
                  </a:cubicBezTo>
                  <a:cubicBezTo>
                    <a:pt x="728882" y="1072589"/>
                    <a:pt x="681257" y="1073541"/>
                    <a:pt x="634584" y="1076399"/>
                  </a:cubicBezTo>
                  <a:cubicBezTo>
                    <a:pt x="630774" y="1076399"/>
                    <a:pt x="627917" y="1075446"/>
                    <a:pt x="624107" y="1075446"/>
                  </a:cubicBezTo>
                  <a:cubicBezTo>
                    <a:pt x="618392" y="1073541"/>
                    <a:pt x="612677" y="1070684"/>
                    <a:pt x="606962" y="1068779"/>
                  </a:cubicBezTo>
                  <a:cubicBezTo>
                    <a:pt x="603152" y="1066874"/>
                    <a:pt x="599342" y="1064969"/>
                    <a:pt x="595532" y="1063064"/>
                  </a:cubicBezTo>
                  <a:cubicBezTo>
                    <a:pt x="564099" y="1040204"/>
                    <a:pt x="533620" y="1016391"/>
                    <a:pt x="502187" y="994484"/>
                  </a:cubicBezTo>
                  <a:cubicBezTo>
                    <a:pt x="495520" y="989721"/>
                    <a:pt x="483137" y="994484"/>
                    <a:pt x="473612" y="994484"/>
                  </a:cubicBezTo>
                  <a:cubicBezTo>
                    <a:pt x="471707" y="994484"/>
                    <a:pt x="469802" y="994484"/>
                    <a:pt x="467897" y="994484"/>
                  </a:cubicBezTo>
                  <a:cubicBezTo>
                    <a:pt x="473612" y="988769"/>
                    <a:pt x="480279" y="984959"/>
                    <a:pt x="483137" y="978291"/>
                  </a:cubicBezTo>
                  <a:cubicBezTo>
                    <a:pt x="485995" y="972576"/>
                    <a:pt x="487899" y="962099"/>
                    <a:pt x="485042" y="958289"/>
                  </a:cubicBezTo>
                  <a:cubicBezTo>
                    <a:pt x="480279" y="951621"/>
                    <a:pt x="467897" y="944001"/>
                    <a:pt x="462182" y="945906"/>
                  </a:cubicBezTo>
                  <a:cubicBezTo>
                    <a:pt x="419320" y="961146"/>
                    <a:pt x="376457" y="978291"/>
                    <a:pt x="334547" y="995436"/>
                  </a:cubicBezTo>
                  <a:cubicBezTo>
                    <a:pt x="311687" y="994484"/>
                    <a:pt x="288827" y="993531"/>
                    <a:pt x="265967" y="993531"/>
                  </a:cubicBezTo>
                  <a:cubicBezTo>
                    <a:pt x="257395" y="986864"/>
                    <a:pt x="250727" y="975434"/>
                    <a:pt x="241202" y="972576"/>
                  </a:cubicBezTo>
                  <a:cubicBezTo>
                    <a:pt x="213579" y="964956"/>
                    <a:pt x="194529" y="948764"/>
                    <a:pt x="180242" y="924951"/>
                  </a:cubicBezTo>
                  <a:cubicBezTo>
                    <a:pt x="177384" y="920189"/>
                    <a:pt x="170717" y="917331"/>
                    <a:pt x="165002" y="913521"/>
                  </a:cubicBezTo>
                  <a:cubicBezTo>
                    <a:pt x="172622" y="884946"/>
                    <a:pt x="179289" y="855419"/>
                    <a:pt x="186909" y="826844"/>
                  </a:cubicBezTo>
                  <a:cubicBezTo>
                    <a:pt x="189767" y="815414"/>
                    <a:pt x="195482" y="804936"/>
                    <a:pt x="199292" y="793506"/>
                  </a:cubicBezTo>
                  <a:cubicBezTo>
                    <a:pt x="205007" y="786839"/>
                    <a:pt x="210722" y="779219"/>
                    <a:pt x="217389" y="773504"/>
                  </a:cubicBezTo>
                  <a:cubicBezTo>
                    <a:pt x="233582" y="761121"/>
                    <a:pt x="231677" y="743024"/>
                    <a:pt x="220247" y="733499"/>
                  </a:cubicBezTo>
                  <a:cubicBezTo>
                    <a:pt x="207864" y="722069"/>
                    <a:pt x="189767" y="714449"/>
                    <a:pt x="172622" y="711591"/>
                  </a:cubicBezTo>
                  <a:cubicBezTo>
                    <a:pt x="127854" y="703971"/>
                    <a:pt x="83087" y="697304"/>
                    <a:pt x="52607" y="659204"/>
                  </a:cubicBezTo>
                  <a:cubicBezTo>
                    <a:pt x="36414" y="639201"/>
                    <a:pt x="17364" y="620151"/>
                    <a:pt x="220" y="600149"/>
                  </a:cubicBezTo>
                  <a:cubicBezTo>
                    <a:pt x="-4543" y="502994"/>
                    <a:pt x="68799" y="388694"/>
                    <a:pt x="161192" y="348689"/>
                  </a:cubicBezTo>
                  <a:cubicBezTo>
                    <a:pt x="172622" y="343926"/>
                    <a:pt x="183099" y="335354"/>
                    <a:pt x="194529" y="328686"/>
                  </a:cubicBezTo>
                  <a:cubicBezTo>
                    <a:pt x="198339" y="328686"/>
                    <a:pt x="202149" y="329639"/>
                    <a:pt x="205959" y="329639"/>
                  </a:cubicBezTo>
                  <a:cubicBezTo>
                    <a:pt x="217389" y="328686"/>
                    <a:pt x="228820" y="327734"/>
                    <a:pt x="240249" y="326781"/>
                  </a:cubicBezTo>
                  <a:cubicBezTo>
                    <a:pt x="238345" y="316304"/>
                    <a:pt x="239297" y="304874"/>
                    <a:pt x="235487" y="295349"/>
                  </a:cubicBezTo>
                  <a:cubicBezTo>
                    <a:pt x="221199" y="261059"/>
                    <a:pt x="211674" y="227721"/>
                    <a:pt x="222152" y="189621"/>
                  </a:cubicBezTo>
                  <a:cubicBezTo>
                    <a:pt x="225009" y="177239"/>
                    <a:pt x="217389" y="161999"/>
                    <a:pt x="213579" y="148664"/>
                  </a:cubicBezTo>
                  <a:cubicBezTo>
                    <a:pt x="231677" y="108659"/>
                    <a:pt x="266920" y="87704"/>
                    <a:pt x="305972" y="76274"/>
                  </a:cubicBezTo>
                  <a:cubicBezTo>
                    <a:pt x="360264" y="60081"/>
                    <a:pt x="415509" y="59129"/>
                    <a:pt x="469802" y="82941"/>
                  </a:cubicBezTo>
                  <a:cubicBezTo>
                    <a:pt x="507902" y="100086"/>
                    <a:pt x="518379" y="97229"/>
                    <a:pt x="548859" y="65796"/>
                  </a:cubicBezTo>
                  <a:cubicBezTo>
                    <a:pt x="586959" y="27696"/>
                    <a:pt x="630774" y="1979"/>
                    <a:pt x="686020" y="74"/>
                  </a:cubicBezTo>
                  <a:cubicBezTo>
                    <a:pt x="752695" y="-1831"/>
                    <a:pt x="799367" y="33411"/>
                    <a:pt x="834609" y="84846"/>
                  </a:cubicBezTo>
                  <a:cubicBezTo>
                    <a:pt x="850802" y="108659"/>
                    <a:pt x="869852" y="117231"/>
                    <a:pt x="895570" y="105801"/>
                  </a:cubicBezTo>
                  <a:cubicBezTo>
                    <a:pt x="994629" y="61986"/>
                    <a:pt x="1069877" y="147711"/>
                    <a:pt x="1069877" y="221054"/>
                  </a:cubicBezTo>
                  <a:cubicBezTo>
                    <a:pt x="1069877" y="249629"/>
                    <a:pt x="1082259" y="257249"/>
                    <a:pt x="1104167" y="264869"/>
                  </a:cubicBezTo>
                  <a:cubicBezTo>
                    <a:pt x="1143220" y="277251"/>
                    <a:pt x="1167032" y="303921"/>
                    <a:pt x="1170842" y="346784"/>
                  </a:cubicBezTo>
                  <a:cubicBezTo>
                    <a:pt x="1156554" y="351546"/>
                    <a:pt x="1133695" y="352499"/>
                    <a:pt x="1129884" y="362976"/>
                  </a:cubicBezTo>
                  <a:cubicBezTo>
                    <a:pt x="1115597" y="393456"/>
                    <a:pt x="1094642" y="416316"/>
                    <a:pt x="1067020" y="434414"/>
                  </a:cubicBezTo>
                  <a:cubicBezTo>
                    <a:pt x="1066067" y="435366"/>
                    <a:pt x="1065114" y="435366"/>
                    <a:pt x="1065114" y="436319"/>
                  </a:cubicBezTo>
                  <a:cubicBezTo>
                    <a:pt x="1064162" y="446796"/>
                    <a:pt x="1060352" y="460131"/>
                    <a:pt x="1065114" y="466799"/>
                  </a:cubicBezTo>
                  <a:cubicBezTo>
                    <a:pt x="1069877" y="473466"/>
                    <a:pt x="1084164" y="476324"/>
                    <a:pt x="1093689" y="476324"/>
                  </a:cubicBezTo>
                  <a:cubicBezTo>
                    <a:pt x="1105120" y="472514"/>
                    <a:pt x="1117502" y="466799"/>
                    <a:pt x="1128932" y="46394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8779192" y="4921567"/>
              <a:ext cx="587692" cy="173730"/>
            </a:xfrm>
            <a:custGeom>
              <a:avLst/>
              <a:gdLst/>
              <a:ahLst/>
              <a:cxnLst/>
              <a:rect l="l" t="t" r="r" b="b"/>
              <a:pathLst>
                <a:path w="587692" h="173730" extrusionOk="0">
                  <a:moveTo>
                    <a:pt x="368618" y="92392"/>
                  </a:moveTo>
                  <a:cubicBezTo>
                    <a:pt x="372427" y="94297"/>
                    <a:pt x="376238" y="96202"/>
                    <a:pt x="380047" y="98107"/>
                  </a:cubicBezTo>
                  <a:cubicBezTo>
                    <a:pt x="385763" y="100013"/>
                    <a:pt x="391477" y="102870"/>
                    <a:pt x="397193" y="104775"/>
                  </a:cubicBezTo>
                  <a:cubicBezTo>
                    <a:pt x="401002" y="104775"/>
                    <a:pt x="403860" y="105727"/>
                    <a:pt x="407670" y="105727"/>
                  </a:cubicBezTo>
                  <a:cubicBezTo>
                    <a:pt x="437197" y="128588"/>
                    <a:pt x="471488" y="138113"/>
                    <a:pt x="506730" y="137160"/>
                  </a:cubicBezTo>
                  <a:cubicBezTo>
                    <a:pt x="530543" y="137160"/>
                    <a:pt x="555307" y="131445"/>
                    <a:pt x="579120" y="129540"/>
                  </a:cubicBezTo>
                  <a:cubicBezTo>
                    <a:pt x="581977" y="129540"/>
                    <a:pt x="584835" y="137160"/>
                    <a:pt x="587693" y="140970"/>
                  </a:cubicBezTo>
                  <a:cubicBezTo>
                    <a:pt x="537210" y="175260"/>
                    <a:pt x="482918" y="183832"/>
                    <a:pt x="426720" y="160972"/>
                  </a:cubicBezTo>
                  <a:cubicBezTo>
                    <a:pt x="373380" y="139065"/>
                    <a:pt x="320993" y="115252"/>
                    <a:pt x="280035" y="71438"/>
                  </a:cubicBezTo>
                  <a:cubicBezTo>
                    <a:pt x="260985" y="50482"/>
                    <a:pt x="239077" y="43815"/>
                    <a:pt x="215265" y="66675"/>
                  </a:cubicBezTo>
                  <a:cubicBezTo>
                    <a:pt x="211455" y="70485"/>
                    <a:pt x="204788" y="71438"/>
                    <a:pt x="200025" y="73342"/>
                  </a:cubicBezTo>
                  <a:cubicBezTo>
                    <a:pt x="201930" y="64770"/>
                    <a:pt x="204788" y="57150"/>
                    <a:pt x="208597" y="43815"/>
                  </a:cubicBezTo>
                  <a:cubicBezTo>
                    <a:pt x="192405" y="52388"/>
                    <a:pt x="180975" y="59055"/>
                    <a:pt x="169545" y="64770"/>
                  </a:cubicBezTo>
                  <a:cubicBezTo>
                    <a:pt x="144780" y="77152"/>
                    <a:pt x="120015" y="94297"/>
                    <a:pt x="92393" y="80963"/>
                  </a:cubicBezTo>
                  <a:cubicBezTo>
                    <a:pt x="60007" y="64770"/>
                    <a:pt x="30480" y="41910"/>
                    <a:pt x="0" y="22860"/>
                  </a:cubicBezTo>
                  <a:cubicBezTo>
                    <a:pt x="952" y="20955"/>
                    <a:pt x="1905" y="19050"/>
                    <a:pt x="2857" y="18097"/>
                  </a:cubicBezTo>
                  <a:cubicBezTo>
                    <a:pt x="15240" y="20002"/>
                    <a:pt x="26670" y="20955"/>
                    <a:pt x="39052" y="22860"/>
                  </a:cubicBezTo>
                  <a:cubicBezTo>
                    <a:pt x="61913" y="23813"/>
                    <a:pt x="84772" y="24765"/>
                    <a:pt x="107632" y="24765"/>
                  </a:cubicBezTo>
                  <a:cubicBezTo>
                    <a:pt x="120968" y="26670"/>
                    <a:pt x="135255" y="32385"/>
                    <a:pt x="147638" y="28575"/>
                  </a:cubicBezTo>
                  <a:cubicBezTo>
                    <a:pt x="168593" y="21907"/>
                    <a:pt x="186690" y="9525"/>
                    <a:pt x="206693" y="0"/>
                  </a:cubicBezTo>
                  <a:lnTo>
                    <a:pt x="206693" y="0"/>
                  </a:lnTo>
                  <a:cubicBezTo>
                    <a:pt x="203835" y="6667"/>
                    <a:pt x="200977" y="13335"/>
                    <a:pt x="197168" y="20955"/>
                  </a:cubicBezTo>
                  <a:cubicBezTo>
                    <a:pt x="212407" y="21907"/>
                    <a:pt x="226695" y="22860"/>
                    <a:pt x="240982" y="23813"/>
                  </a:cubicBezTo>
                  <a:cubicBezTo>
                    <a:pt x="242888" y="23813"/>
                    <a:pt x="244793" y="23813"/>
                    <a:pt x="246697" y="23813"/>
                  </a:cubicBezTo>
                  <a:cubicBezTo>
                    <a:pt x="260032" y="33338"/>
                    <a:pt x="272415" y="43815"/>
                    <a:pt x="285750" y="52388"/>
                  </a:cubicBezTo>
                  <a:cubicBezTo>
                    <a:pt x="311468" y="70485"/>
                    <a:pt x="334327" y="92392"/>
                    <a:pt x="368618" y="92392"/>
                  </a:cubicBezTo>
                  <a:close/>
                </a:path>
              </a:pathLst>
            </a:custGeom>
            <a:solidFill>
              <a:srgbClr val="B5B9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8553365" y="4551044"/>
              <a:ext cx="228684" cy="193357"/>
            </a:xfrm>
            <a:custGeom>
              <a:avLst/>
              <a:gdLst/>
              <a:ahLst/>
              <a:cxnLst/>
              <a:rect l="l" t="t" r="r" b="b"/>
              <a:pathLst>
                <a:path w="228684" h="193357" extrusionOk="0">
                  <a:moveTo>
                    <a:pt x="84" y="0"/>
                  </a:moveTo>
                  <a:cubicBezTo>
                    <a:pt x="17229" y="20003"/>
                    <a:pt x="36279" y="38100"/>
                    <a:pt x="52472" y="59055"/>
                  </a:cubicBezTo>
                  <a:cubicBezTo>
                    <a:pt x="83904" y="98108"/>
                    <a:pt x="127719" y="103823"/>
                    <a:pt x="172486" y="111443"/>
                  </a:cubicBezTo>
                  <a:cubicBezTo>
                    <a:pt x="189632" y="114300"/>
                    <a:pt x="207729" y="121920"/>
                    <a:pt x="220111" y="133350"/>
                  </a:cubicBezTo>
                  <a:cubicBezTo>
                    <a:pt x="230589" y="142875"/>
                    <a:pt x="233447" y="160973"/>
                    <a:pt x="217254" y="173355"/>
                  </a:cubicBezTo>
                  <a:cubicBezTo>
                    <a:pt x="210586" y="179070"/>
                    <a:pt x="204872" y="186690"/>
                    <a:pt x="199157" y="193358"/>
                  </a:cubicBezTo>
                  <a:cubicBezTo>
                    <a:pt x="160104" y="192405"/>
                    <a:pt x="123909" y="186690"/>
                    <a:pt x="89619" y="164783"/>
                  </a:cubicBezTo>
                  <a:cubicBezTo>
                    <a:pt x="28659" y="126683"/>
                    <a:pt x="-1821" y="72390"/>
                    <a:pt x="84" y="0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9444989" y="4765994"/>
              <a:ext cx="244820" cy="157901"/>
            </a:xfrm>
            <a:custGeom>
              <a:avLst/>
              <a:gdLst/>
              <a:ahLst/>
              <a:cxnLst/>
              <a:rect l="l" t="t" r="r" b="b"/>
              <a:pathLst>
                <a:path w="244820" h="157901" extrusionOk="0">
                  <a:moveTo>
                    <a:pt x="39053" y="157478"/>
                  </a:moveTo>
                  <a:cubicBezTo>
                    <a:pt x="32385" y="152716"/>
                    <a:pt x="23813" y="148906"/>
                    <a:pt x="18098" y="143191"/>
                  </a:cubicBezTo>
                  <a:cubicBezTo>
                    <a:pt x="11430" y="136523"/>
                    <a:pt x="5715" y="127951"/>
                    <a:pt x="0" y="120331"/>
                  </a:cubicBezTo>
                  <a:cubicBezTo>
                    <a:pt x="6668" y="116521"/>
                    <a:pt x="13335" y="110806"/>
                    <a:pt x="20955" y="109853"/>
                  </a:cubicBezTo>
                  <a:cubicBezTo>
                    <a:pt x="50483" y="105091"/>
                    <a:pt x="81915" y="104138"/>
                    <a:pt x="111443" y="96518"/>
                  </a:cubicBezTo>
                  <a:cubicBezTo>
                    <a:pt x="148590" y="87946"/>
                    <a:pt x="175260" y="63181"/>
                    <a:pt x="191453" y="26986"/>
                  </a:cubicBezTo>
                  <a:cubicBezTo>
                    <a:pt x="206693" y="-6352"/>
                    <a:pt x="206693" y="-6352"/>
                    <a:pt x="236220" y="13651"/>
                  </a:cubicBezTo>
                  <a:cubicBezTo>
                    <a:pt x="238125" y="15556"/>
                    <a:pt x="241935" y="15556"/>
                    <a:pt x="244793" y="15556"/>
                  </a:cubicBezTo>
                  <a:cubicBezTo>
                    <a:pt x="245745" y="58418"/>
                    <a:pt x="221933" y="86993"/>
                    <a:pt x="191453" y="111758"/>
                  </a:cubicBezTo>
                  <a:cubicBezTo>
                    <a:pt x="156210" y="141286"/>
                    <a:pt x="114300" y="156526"/>
                    <a:pt x="67628" y="156526"/>
                  </a:cubicBezTo>
                  <a:cubicBezTo>
                    <a:pt x="66675" y="153668"/>
                    <a:pt x="65723" y="149858"/>
                    <a:pt x="63818" y="143191"/>
                  </a:cubicBezTo>
                  <a:cubicBezTo>
                    <a:pt x="61913" y="150811"/>
                    <a:pt x="60960" y="153668"/>
                    <a:pt x="60008" y="157478"/>
                  </a:cubicBezTo>
                  <a:cubicBezTo>
                    <a:pt x="53340" y="158431"/>
                    <a:pt x="46673" y="157478"/>
                    <a:pt x="39053" y="157478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9187814" y="4927355"/>
              <a:ext cx="280035" cy="136134"/>
            </a:xfrm>
            <a:custGeom>
              <a:avLst/>
              <a:gdLst/>
              <a:ahLst/>
              <a:cxnLst/>
              <a:rect l="l" t="t" r="r" b="b"/>
              <a:pathLst>
                <a:path w="280035" h="136134" extrusionOk="0">
                  <a:moveTo>
                    <a:pt x="180023" y="136134"/>
                  </a:moveTo>
                  <a:cubicBezTo>
                    <a:pt x="177165" y="132324"/>
                    <a:pt x="174308" y="124704"/>
                    <a:pt x="171450" y="124704"/>
                  </a:cubicBezTo>
                  <a:cubicBezTo>
                    <a:pt x="146685" y="126609"/>
                    <a:pt x="122873" y="131372"/>
                    <a:pt x="99060" y="132324"/>
                  </a:cubicBezTo>
                  <a:cubicBezTo>
                    <a:pt x="62865" y="132324"/>
                    <a:pt x="28575" y="123752"/>
                    <a:pt x="0" y="100892"/>
                  </a:cubicBezTo>
                  <a:cubicBezTo>
                    <a:pt x="47625" y="98034"/>
                    <a:pt x="95250" y="97082"/>
                    <a:pt x="141923" y="93272"/>
                  </a:cubicBezTo>
                  <a:cubicBezTo>
                    <a:pt x="184785" y="89462"/>
                    <a:pt x="218123" y="67554"/>
                    <a:pt x="235268" y="26597"/>
                  </a:cubicBezTo>
                  <a:cubicBezTo>
                    <a:pt x="244793" y="5642"/>
                    <a:pt x="258128" y="-2931"/>
                    <a:pt x="280035" y="879"/>
                  </a:cubicBezTo>
                  <a:cubicBezTo>
                    <a:pt x="260033" y="56124"/>
                    <a:pt x="231458" y="104702"/>
                    <a:pt x="180023" y="136134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9583102" y="4527232"/>
              <a:ext cx="146429" cy="144930"/>
            </a:xfrm>
            <a:custGeom>
              <a:avLst/>
              <a:gdLst/>
              <a:ahLst/>
              <a:cxnLst/>
              <a:rect l="l" t="t" r="r" b="b"/>
              <a:pathLst>
                <a:path w="146429" h="144930" extrusionOk="0">
                  <a:moveTo>
                    <a:pt x="85725" y="140018"/>
                  </a:moveTo>
                  <a:cubicBezTo>
                    <a:pt x="65723" y="141923"/>
                    <a:pt x="45720" y="145733"/>
                    <a:pt x="26670" y="144780"/>
                  </a:cubicBezTo>
                  <a:cubicBezTo>
                    <a:pt x="17145" y="143828"/>
                    <a:pt x="8573" y="134303"/>
                    <a:pt x="0" y="128588"/>
                  </a:cubicBezTo>
                  <a:cubicBezTo>
                    <a:pt x="6668" y="120968"/>
                    <a:pt x="11430" y="111443"/>
                    <a:pt x="20003" y="105728"/>
                  </a:cubicBezTo>
                  <a:cubicBezTo>
                    <a:pt x="53340" y="81915"/>
                    <a:pt x="93345" y="66675"/>
                    <a:pt x="115253" y="27623"/>
                  </a:cubicBezTo>
                  <a:cubicBezTo>
                    <a:pt x="120968" y="17145"/>
                    <a:pt x="130493" y="8573"/>
                    <a:pt x="139065" y="0"/>
                  </a:cubicBezTo>
                  <a:cubicBezTo>
                    <a:pt x="141923" y="14288"/>
                    <a:pt x="148590" y="30480"/>
                    <a:pt x="145733" y="43815"/>
                  </a:cubicBezTo>
                  <a:cubicBezTo>
                    <a:pt x="140018" y="82868"/>
                    <a:pt x="119063" y="115253"/>
                    <a:pt x="85725" y="140018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8717280" y="4862512"/>
              <a:ext cx="270509" cy="156615"/>
            </a:xfrm>
            <a:custGeom>
              <a:avLst/>
              <a:gdLst/>
              <a:ahLst/>
              <a:cxnLst/>
              <a:rect l="l" t="t" r="r" b="b"/>
              <a:pathLst>
                <a:path w="270509" h="156615" extrusionOk="0">
                  <a:moveTo>
                    <a:pt x="100965" y="80963"/>
                  </a:moveTo>
                  <a:cubicBezTo>
                    <a:pt x="88582" y="79057"/>
                    <a:pt x="77152" y="78105"/>
                    <a:pt x="64770" y="76200"/>
                  </a:cubicBezTo>
                  <a:cubicBezTo>
                    <a:pt x="63818" y="78105"/>
                    <a:pt x="62865" y="80010"/>
                    <a:pt x="61913" y="80963"/>
                  </a:cubicBezTo>
                  <a:cubicBezTo>
                    <a:pt x="92393" y="100965"/>
                    <a:pt x="121920" y="122872"/>
                    <a:pt x="154305" y="139065"/>
                  </a:cubicBezTo>
                  <a:cubicBezTo>
                    <a:pt x="180975" y="152400"/>
                    <a:pt x="206693" y="135255"/>
                    <a:pt x="231457" y="122872"/>
                  </a:cubicBezTo>
                  <a:cubicBezTo>
                    <a:pt x="242888" y="117157"/>
                    <a:pt x="254318" y="110490"/>
                    <a:pt x="270510" y="101918"/>
                  </a:cubicBezTo>
                  <a:cubicBezTo>
                    <a:pt x="266700" y="115253"/>
                    <a:pt x="264795" y="122872"/>
                    <a:pt x="261938" y="131445"/>
                  </a:cubicBezTo>
                  <a:cubicBezTo>
                    <a:pt x="172402" y="176213"/>
                    <a:pt x="60007" y="164782"/>
                    <a:pt x="16193" y="68580"/>
                  </a:cubicBezTo>
                  <a:cubicBezTo>
                    <a:pt x="6668" y="47625"/>
                    <a:pt x="5715" y="22860"/>
                    <a:pt x="0" y="0"/>
                  </a:cubicBezTo>
                  <a:cubicBezTo>
                    <a:pt x="4763" y="3810"/>
                    <a:pt x="12382" y="5715"/>
                    <a:pt x="15240" y="11430"/>
                  </a:cubicBezTo>
                  <a:cubicBezTo>
                    <a:pt x="29527" y="35243"/>
                    <a:pt x="48577" y="51435"/>
                    <a:pt x="76200" y="59055"/>
                  </a:cubicBezTo>
                  <a:cubicBezTo>
                    <a:pt x="85725" y="63818"/>
                    <a:pt x="93345" y="74295"/>
                    <a:pt x="100965" y="80963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9614323" y="4295775"/>
              <a:ext cx="108205" cy="129540"/>
            </a:xfrm>
            <a:custGeom>
              <a:avLst/>
              <a:gdLst/>
              <a:ahLst/>
              <a:cxnLst/>
              <a:rect l="l" t="t" r="r" b="b"/>
              <a:pathLst>
                <a:path w="108205" h="129540" extrusionOk="0">
                  <a:moveTo>
                    <a:pt x="66887" y="120968"/>
                  </a:moveTo>
                  <a:cubicBezTo>
                    <a:pt x="54504" y="123825"/>
                    <a:pt x="43075" y="129540"/>
                    <a:pt x="30692" y="129540"/>
                  </a:cubicBezTo>
                  <a:cubicBezTo>
                    <a:pt x="21167" y="129540"/>
                    <a:pt x="6879" y="126682"/>
                    <a:pt x="2117" y="120015"/>
                  </a:cubicBezTo>
                  <a:cubicBezTo>
                    <a:pt x="-2646" y="113347"/>
                    <a:pt x="2117" y="100013"/>
                    <a:pt x="2117" y="89535"/>
                  </a:cubicBezTo>
                  <a:cubicBezTo>
                    <a:pt x="2117" y="88582"/>
                    <a:pt x="3070" y="87630"/>
                    <a:pt x="4022" y="87630"/>
                  </a:cubicBezTo>
                  <a:cubicBezTo>
                    <a:pt x="31645" y="69532"/>
                    <a:pt x="52600" y="46672"/>
                    <a:pt x="66887" y="16193"/>
                  </a:cubicBezTo>
                  <a:cubicBezTo>
                    <a:pt x="71650" y="6668"/>
                    <a:pt x="93557" y="5715"/>
                    <a:pt x="107845" y="0"/>
                  </a:cubicBezTo>
                  <a:cubicBezTo>
                    <a:pt x="110702" y="43815"/>
                    <a:pt x="96414" y="81915"/>
                    <a:pt x="70697" y="116205"/>
                  </a:cubicBezTo>
                  <a:cubicBezTo>
                    <a:pt x="69745" y="114300"/>
                    <a:pt x="68792" y="112395"/>
                    <a:pt x="67839" y="110490"/>
                  </a:cubicBezTo>
                  <a:cubicBezTo>
                    <a:pt x="68792" y="114300"/>
                    <a:pt x="67839" y="117157"/>
                    <a:pt x="66887" y="120968"/>
                  </a:cubicBezTo>
                  <a:lnTo>
                    <a:pt x="66887" y="120968"/>
                  </a:ln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8747607" y="4097655"/>
              <a:ext cx="45872" cy="180975"/>
            </a:xfrm>
            <a:custGeom>
              <a:avLst/>
              <a:gdLst/>
              <a:ahLst/>
              <a:cxnLst/>
              <a:rect l="l" t="t" r="r" b="b"/>
              <a:pathLst>
                <a:path w="45872" h="180975" extrusionOk="0">
                  <a:moveTo>
                    <a:pt x="19203" y="0"/>
                  </a:moveTo>
                  <a:cubicBezTo>
                    <a:pt x="22060" y="14288"/>
                    <a:pt x="30632" y="28575"/>
                    <a:pt x="27775" y="40957"/>
                  </a:cubicBezTo>
                  <a:cubicBezTo>
                    <a:pt x="18250" y="79057"/>
                    <a:pt x="27775" y="112395"/>
                    <a:pt x="41110" y="146685"/>
                  </a:cubicBezTo>
                  <a:cubicBezTo>
                    <a:pt x="44920" y="156210"/>
                    <a:pt x="44920" y="167640"/>
                    <a:pt x="45872" y="178117"/>
                  </a:cubicBezTo>
                  <a:cubicBezTo>
                    <a:pt x="34442" y="179070"/>
                    <a:pt x="23012" y="180022"/>
                    <a:pt x="11582" y="180975"/>
                  </a:cubicBezTo>
                  <a:cubicBezTo>
                    <a:pt x="7772" y="180975"/>
                    <a:pt x="3962" y="180975"/>
                    <a:pt x="153" y="180022"/>
                  </a:cubicBezTo>
                  <a:cubicBezTo>
                    <a:pt x="153" y="131445"/>
                    <a:pt x="-800" y="82867"/>
                    <a:pt x="2057" y="33338"/>
                  </a:cubicBezTo>
                  <a:cubicBezTo>
                    <a:pt x="3010" y="22860"/>
                    <a:pt x="13487" y="11430"/>
                    <a:pt x="19203" y="0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9682162" y="4406265"/>
              <a:ext cx="3810" cy="10477"/>
            </a:xfrm>
            <a:custGeom>
              <a:avLst/>
              <a:gdLst/>
              <a:ahLst/>
              <a:cxnLst/>
              <a:rect l="l" t="t" r="r" b="b"/>
              <a:pathLst>
                <a:path w="3810" h="10477" extrusionOk="0">
                  <a:moveTo>
                    <a:pt x="0" y="10478"/>
                  </a:moveTo>
                  <a:cubicBezTo>
                    <a:pt x="0" y="6667"/>
                    <a:pt x="952" y="3810"/>
                    <a:pt x="952" y="0"/>
                  </a:cubicBezTo>
                  <a:cubicBezTo>
                    <a:pt x="1905" y="1905"/>
                    <a:pt x="2857" y="3810"/>
                    <a:pt x="3810" y="5715"/>
                  </a:cubicBezTo>
                  <a:cubicBezTo>
                    <a:pt x="2857" y="7620"/>
                    <a:pt x="952" y="8572"/>
                    <a:pt x="0" y="10478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9505950" y="4910137"/>
              <a:ext cx="7619" cy="14287"/>
            </a:xfrm>
            <a:custGeom>
              <a:avLst/>
              <a:gdLst/>
              <a:ahLst/>
              <a:cxnLst/>
              <a:rect l="l" t="t" r="r" b="b"/>
              <a:pathLst>
                <a:path w="7619" h="14287" extrusionOk="0">
                  <a:moveTo>
                    <a:pt x="0" y="14288"/>
                  </a:moveTo>
                  <a:cubicBezTo>
                    <a:pt x="952" y="11430"/>
                    <a:pt x="1905" y="7620"/>
                    <a:pt x="3810" y="0"/>
                  </a:cubicBezTo>
                  <a:cubicBezTo>
                    <a:pt x="5715" y="7620"/>
                    <a:pt x="6668" y="10478"/>
                    <a:pt x="7620" y="13335"/>
                  </a:cubicBezTo>
                  <a:cubicBezTo>
                    <a:pt x="4763" y="14288"/>
                    <a:pt x="1905" y="14288"/>
                    <a:pt x="0" y="14288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8624365" y="4985384"/>
              <a:ext cx="107202" cy="132397"/>
            </a:xfrm>
            <a:custGeom>
              <a:avLst/>
              <a:gdLst/>
              <a:ahLst/>
              <a:cxnLst/>
              <a:rect l="l" t="t" r="r" b="b"/>
              <a:pathLst>
                <a:path w="107202" h="132397" extrusionOk="0">
                  <a:moveTo>
                    <a:pt x="15762" y="109538"/>
                  </a:moveTo>
                  <a:cubicBezTo>
                    <a:pt x="11000" y="93345"/>
                    <a:pt x="4333" y="77153"/>
                    <a:pt x="1475" y="60008"/>
                  </a:cubicBezTo>
                  <a:cubicBezTo>
                    <a:pt x="-430" y="49530"/>
                    <a:pt x="-1383" y="34290"/>
                    <a:pt x="4333" y="26670"/>
                  </a:cubicBezTo>
                  <a:cubicBezTo>
                    <a:pt x="14810" y="14288"/>
                    <a:pt x="31002" y="0"/>
                    <a:pt x="44337" y="0"/>
                  </a:cubicBezTo>
                  <a:cubicBezTo>
                    <a:pt x="64340" y="0"/>
                    <a:pt x="69102" y="21908"/>
                    <a:pt x="67197" y="40005"/>
                  </a:cubicBezTo>
                  <a:cubicBezTo>
                    <a:pt x="65292" y="57150"/>
                    <a:pt x="59577" y="73343"/>
                    <a:pt x="54815" y="91440"/>
                  </a:cubicBezTo>
                  <a:cubicBezTo>
                    <a:pt x="71960" y="100965"/>
                    <a:pt x="89105" y="110490"/>
                    <a:pt x="107202" y="119063"/>
                  </a:cubicBezTo>
                  <a:cubicBezTo>
                    <a:pt x="97677" y="123825"/>
                    <a:pt x="87200" y="127635"/>
                    <a:pt x="77675" y="132397"/>
                  </a:cubicBezTo>
                  <a:cubicBezTo>
                    <a:pt x="62435" y="111443"/>
                    <a:pt x="41480" y="103822"/>
                    <a:pt x="15762" y="1095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8610600" y="5093094"/>
              <a:ext cx="91439" cy="48500"/>
            </a:xfrm>
            <a:custGeom>
              <a:avLst/>
              <a:gdLst/>
              <a:ahLst/>
              <a:cxnLst/>
              <a:rect l="l" t="t" r="r" b="b"/>
              <a:pathLst>
                <a:path w="91439" h="48500" extrusionOk="0">
                  <a:moveTo>
                    <a:pt x="29527" y="1828"/>
                  </a:moveTo>
                  <a:cubicBezTo>
                    <a:pt x="55245" y="-3887"/>
                    <a:pt x="76200" y="3733"/>
                    <a:pt x="91440" y="25640"/>
                  </a:cubicBezTo>
                  <a:cubicBezTo>
                    <a:pt x="81915" y="33260"/>
                    <a:pt x="72390" y="40880"/>
                    <a:pt x="62865" y="48500"/>
                  </a:cubicBezTo>
                  <a:cubicBezTo>
                    <a:pt x="51435" y="47548"/>
                    <a:pt x="40005" y="47548"/>
                    <a:pt x="29527" y="46595"/>
                  </a:cubicBezTo>
                  <a:cubicBezTo>
                    <a:pt x="20002" y="37070"/>
                    <a:pt x="9525" y="27545"/>
                    <a:pt x="0" y="18020"/>
                  </a:cubicBezTo>
                  <a:cubicBezTo>
                    <a:pt x="9525" y="13258"/>
                    <a:pt x="19050" y="7543"/>
                    <a:pt x="29527" y="1828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8672512" y="5105400"/>
              <a:ext cx="62297" cy="49596"/>
            </a:xfrm>
            <a:custGeom>
              <a:avLst/>
              <a:gdLst/>
              <a:ahLst/>
              <a:cxnLst/>
              <a:rect l="l" t="t" r="r" b="b"/>
              <a:pathLst>
                <a:path w="62297" h="49596" extrusionOk="0">
                  <a:moveTo>
                    <a:pt x="0" y="36195"/>
                  </a:moveTo>
                  <a:cubicBezTo>
                    <a:pt x="9525" y="28575"/>
                    <a:pt x="19050" y="20955"/>
                    <a:pt x="28575" y="13335"/>
                  </a:cubicBezTo>
                  <a:cubicBezTo>
                    <a:pt x="38100" y="8572"/>
                    <a:pt x="48577" y="4763"/>
                    <a:pt x="58102" y="0"/>
                  </a:cubicBezTo>
                  <a:cubicBezTo>
                    <a:pt x="59055" y="11430"/>
                    <a:pt x="65723" y="28575"/>
                    <a:pt x="60007" y="34290"/>
                  </a:cubicBezTo>
                  <a:cubicBezTo>
                    <a:pt x="50482" y="43815"/>
                    <a:pt x="34290" y="47625"/>
                    <a:pt x="20002" y="49530"/>
                  </a:cubicBezTo>
                  <a:cubicBezTo>
                    <a:pt x="15240" y="50482"/>
                    <a:pt x="7620" y="40957"/>
                    <a:pt x="0" y="36195"/>
                  </a:cubicBezTo>
                  <a:close/>
                </a:path>
              </a:pathLst>
            </a:custGeom>
            <a:solidFill>
              <a:srgbClr val="B5B9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8596855" y="5111115"/>
              <a:ext cx="42319" cy="61912"/>
            </a:xfrm>
            <a:custGeom>
              <a:avLst/>
              <a:gdLst/>
              <a:ahLst/>
              <a:cxnLst/>
              <a:rect l="l" t="t" r="r" b="b"/>
              <a:pathLst>
                <a:path w="42319" h="61912" extrusionOk="0">
                  <a:moveTo>
                    <a:pt x="12792" y="0"/>
                  </a:moveTo>
                  <a:cubicBezTo>
                    <a:pt x="22317" y="9525"/>
                    <a:pt x="32794" y="19050"/>
                    <a:pt x="42319" y="28575"/>
                  </a:cubicBezTo>
                  <a:cubicBezTo>
                    <a:pt x="34700" y="39053"/>
                    <a:pt x="27080" y="48578"/>
                    <a:pt x="16602" y="61913"/>
                  </a:cubicBezTo>
                  <a:cubicBezTo>
                    <a:pt x="3267" y="39053"/>
                    <a:pt x="-11020" y="20955"/>
                    <a:pt x="12792" y="0"/>
                  </a:cubicBezTo>
                  <a:close/>
                </a:path>
              </a:pathLst>
            </a:custGeom>
            <a:solidFill>
              <a:srgbClr val="B5B9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8541931" y="5270061"/>
              <a:ext cx="55400" cy="67748"/>
            </a:xfrm>
            <a:custGeom>
              <a:avLst/>
              <a:gdLst/>
              <a:ahLst/>
              <a:cxnLst/>
              <a:rect l="l" t="t" r="r" b="b"/>
              <a:pathLst>
                <a:path w="55400" h="67748" extrusionOk="0">
                  <a:moveTo>
                    <a:pt x="14376" y="67749"/>
                  </a:moveTo>
                  <a:cubicBezTo>
                    <a:pt x="-2769" y="48699"/>
                    <a:pt x="-5626" y="28696"/>
                    <a:pt x="11519" y="10599"/>
                  </a:cubicBezTo>
                  <a:cubicBezTo>
                    <a:pt x="18186" y="3932"/>
                    <a:pt x="31521" y="-831"/>
                    <a:pt x="41046" y="121"/>
                  </a:cubicBezTo>
                  <a:cubicBezTo>
                    <a:pt x="46761" y="1074"/>
                    <a:pt x="56286" y="14409"/>
                    <a:pt x="55334" y="21076"/>
                  </a:cubicBezTo>
                  <a:cubicBezTo>
                    <a:pt x="51524" y="43936"/>
                    <a:pt x="39142" y="61082"/>
                    <a:pt x="14376" y="67749"/>
                  </a:cubicBezTo>
                  <a:close/>
                </a:path>
              </a:pathLst>
            </a:custGeom>
            <a:solidFill>
              <a:srgbClr val="CBCD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8886825" y="4896505"/>
              <a:ext cx="151908" cy="54802"/>
            </a:xfrm>
            <a:custGeom>
              <a:avLst/>
              <a:gdLst/>
              <a:ahLst/>
              <a:cxnLst/>
              <a:rect l="l" t="t" r="r" b="b"/>
              <a:pathLst>
                <a:path w="151908" h="54802" extrusionOk="0">
                  <a:moveTo>
                    <a:pt x="133350" y="48875"/>
                  </a:moveTo>
                  <a:cubicBezTo>
                    <a:pt x="119063" y="47922"/>
                    <a:pt x="104775" y="46970"/>
                    <a:pt x="89535" y="46017"/>
                  </a:cubicBezTo>
                  <a:cubicBezTo>
                    <a:pt x="93345" y="38397"/>
                    <a:pt x="96202" y="31730"/>
                    <a:pt x="99060" y="25062"/>
                  </a:cubicBezTo>
                  <a:cubicBezTo>
                    <a:pt x="100965" y="24110"/>
                    <a:pt x="102870" y="22205"/>
                    <a:pt x="104775" y="21252"/>
                  </a:cubicBezTo>
                  <a:cubicBezTo>
                    <a:pt x="102870" y="22205"/>
                    <a:pt x="100965" y="24110"/>
                    <a:pt x="99060" y="25062"/>
                  </a:cubicBezTo>
                  <a:cubicBezTo>
                    <a:pt x="80010" y="34587"/>
                    <a:pt x="60960" y="46970"/>
                    <a:pt x="40005" y="53637"/>
                  </a:cubicBezTo>
                  <a:cubicBezTo>
                    <a:pt x="28575" y="57447"/>
                    <a:pt x="13335" y="50780"/>
                    <a:pt x="0" y="49827"/>
                  </a:cubicBezTo>
                  <a:cubicBezTo>
                    <a:pt x="42863" y="32682"/>
                    <a:pt x="84773" y="15537"/>
                    <a:pt x="127635" y="297"/>
                  </a:cubicBezTo>
                  <a:cubicBezTo>
                    <a:pt x="133350" y="-1608"/>
                    <a:pt x="144780" y="6012"/>
                    <a:pt x="150495" y="12680"/>
                  </a:cubicBezTo>
                  <a:cubicBezTo>
                    <a:pt x="153352" y="16490"/>
                    <a:pt x="151448" y="26967"/>
                    <a:pt x="148590" y="32682"/>
                  </a:cubicBezTo>
                  <a:cubicBezTo>
                    <a:pt x="145732" y="38397"/>
                    <a:pt x="139065" y="43160"/>
                    <a:pt x="133350" y="48875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9025889" y="4943263"/>
              <a:ext cx="121920" cy="70696"/>
            </a:xfrm>
            <a:custGeom>
              <a:avLst/>
              <a:gdLst/>
              <a:ahLst/>
              <a:cxnLst/>
              <a:rect l="l" t="t" r="r" b="b"/>
              <a:pathLst>
                <a:path w="121920" h="70696" extrusionOk="0">
                  <a:moveTo>
                    <a:pt x="121920" y="70696"/>
                  </a:moveTo>
                  <a:cubicBezTo>
                    <a:pt x="87630" y="70696"/>
                    <a:pt x="64770" y="48789"/>
                    <a:pt x="39053" y="30692"/>
                  </a:cubicBezTo>
                  <a:cubicBezTo>
                    <a:pt x="25718" y="21167"/>
                    <a:pt x="13335" y="11642"/>
                    <a:pt x="0" y="2117"/>
                  </a:cubicBezTo>
                  <a:cubicBezTo>
                    <a:pt x="9525" y="2117"/>
                    <a:pt x="21908" y="-2646"/>
                    <a:pt x="28575" y="2117"/>
                  </a:cubicBezTo>
                  <a:cubicBezTo>
                    <a:pt x="60008" y="24024"/>
                    <a:pt x="90488" y="47837"/>
                    <a:pt x="121920" y="70696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9159239" y="5019675"/>
              <a:ext cx="17145" cy="6667"/>
            </a:xfrm>
            <a:custGeom>
              <a:avLst/>
              <a:gdLst/>
              <a:ahLst/>
              <a:cxnLst/>
              <a:rect l="l" t="t" r="r" b="b"/>
              <a:pathLst>
                <a:path w="17145" h="6667" extrusionOk="0">
                  <a:moveTo>
                    <a:pt x="17145" y="6668"/>
                  </a:moveTo>
                  <a:cubicBezTo>
                    <a:pt x="11430" y="4763"/>
                    <a:pt x="5715" y="1905"/>
                    <a:pt x="0" y="0"/>
                  </a:cubicBezTo>
                  <a:cubicBezTo>
                    <a:pt x="5715" y="2857"/>
                    <a:pt x="11430" y="4763"/>
                    <a:pt x="17145" y="6668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8985885" y="4917757"/>
              <a:ext cx="5714" cy="3810"/>
            </a:xfrm>
            <a:custGeom>
              <a:avLst/>
              <a:gdLst/>
              <a:ahLst/>
              <a:cxnLst/>
              <a:rect l="l" t="t" r="r" b="b"/>
              <a:pathLst>
                <a:path w="5714" h="3810" extrusionOk="0">
                  <a:moveTo>
                    <a:pt x="0" y="3810"/>
                  </a:moveTo>
                  <a:cubicBezTo>
                    <a:pt x="1905" y="2858"/>
                    <a:pt x="3810" y="953"/>
                    <a:pt x="5715" y="0"/>
                  </a:cubicBezTo>
                  <a:cubicBezTo>
                    <a:pt x="3810" y="953"/>
                    <a:pt x="1905" y="2858"/>
                    <a:pt x="0" y="3810"/>
                  </a:cubicBezTo>
                  <a:cubicBezTo>
                    <a:pt x="0" y="3810"/>
                    <a:pt x="0" y="3810"/>
                    <a:pt x="0" y="3810"/>
                  </a:cubicBezTo>
                  <a:close/>
                </a:path>
              </a:pathLst>
            </a:custGeom>
            <a:solidFill>
              <a:srgbClr val="B5B9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2"/>
          <p:cNvGrpSpPr/>
          <p:nvPr/>
        </p:nvGrpSpPr>
        <p:grpSpPr>
          <a:xfrm>
            <a:off x="4972735" y="1779064"/>
            <a:ext cx="1884940" cy="1272337"/>
            <a:chOff x="6912292" y="4396891"/>
            <a:chExt cx="1413705" cy="954253"/>
          </a:xfrm>
        </p:grpSpPr>
        <p:sp>
          <p:nvSpPr>
            <p:cNvPr id="270" name="Google Shape;270;p12"/>
            <p:cNvSpPr/>
            <p:nvPr/>
          </p:nvSpPr>
          <p:spPr>
            <a:xfrm>
              <a:off x="6912292" y="4396891"/>
              <a:ext cx="1413705" cy="954253"/>
            </a:xfrm>
            <a:custGeom>
              <a:avLst/>
              <a:gdLst/>
              <a:ahLst/>
              <a:cxnLst/>
              <a:rect l="l" t="t" r="r" b="b"/>
              <a:pathLst>
                <a:path w="1413705" h="954253" extrusionOk="0">
                  <a:moveTo>
                    <a:pt x="381000" y="838049"/>
                  </a:moveTo>
                  <a:cubicBezTo>
                    <a:pt x="249555" y="879006"/>
                    <a:pt x="124777" y="862814"/>
                    <a:pt x="952" y="831381"/>
                  </a:cubicBezTo>
                  <a:cubicBezTo>
                    <a:pt x="952" y="828524"/>
                    <a:pt x="952" y="825666"/>
                    <a:pt x="0" y="822809"/>
                  </a:cubicBezTo>
                  <a:cubicBezTo>
                    <a:pt x="5715" y="819951"/>
                    <a:pt x="11430" y="816141"/>
                    <a:pt x="17145" y="815189"/>
                  </a:cubicBezTo>
                  <a:cubicBezTo>
                    <a:pt x="132397" y="787566"/>
                    <a:pt x="221932" y="719939"/>
                    <a:pt x="300038" y="634214"/>
                  </a:cubicBezTo>
                  <a:cubicBezTo>
                    <a:pt x="340042" y="589446"/>
                    <a:pt x="333375" y="533249"/>
                    <a:pt x="327660" y="479909"/>
                  </a:cubicBezTo>
                  <a:cubicBezTo>
                    <a:pt x="318135" y="399899"/>
                    <a:pt x="305752" y="319889"/>
                    <a:pt x="296227" y="238926"/>
                  </a:cubicBezTo>
                  <a:cubicBezTo>
                    <a:pt x="288607" y="170346"/>
                    <a:pt x="308610" y="126531"/>
                    <a:pt x="377190" y="98909"/>
                  </a:cubicBezTo>
                  <a:cubicBezTo>
                    <a:pt x="443865" y="72239"/>
                    <a:pt x="513397" y="52236"/>
                    <a:pt x="583882" y="37949"/>
                  </a:cubicBezTo>
                  <a:cubicBezTo>
                    <a:pt x="717232" y="12231"/>
                    <a:pt x="852488" y="-8724"/>
                    <a:pt x="988695" y="3659"/>
                  </a:cubicBezTo>
                  <a:cubicBezTo>
                    <a:pt x="1046797" y="9374"/>
                    <a:pt x="1104900" y="18899"/>
                    <a:pt x="1163002" y="30328"/>
                  </a:cubicBezTo>
                  <a:cubicBezTo>
                    <a:pt x="1273493" y="52236"/>
                    <a:pt x="1335405" y="124626"/>
                    <a:pt x="1353502" y="233211"/>
                  </a:cubicBezTo>
                  <a:cubicBezTo>
                    <a:pt x="1375410" y="365609"/>
                    <a:pt x="1394460" y="498006"/>
                    <a:pt x="1411605" y="630403"/>
                  </a:cubicBezTo>
                  <a:cubicBezTo>
                    <a:pt x="1416368" y="666599"/>
                    <a:pt x="1412557" y="705651"/>
                    <a:pt x="1404938" y="741846"/>
                  </a:cubicBezTo>
                  <a:cubicBezTo>
                    <a:pt x="1380172" y="856146"/>
                    <a:pt x="1315402" y="912344"/>
                    <a:pt x="1193482" y="924726"/>
                  </a:cubicBezTo>
                  <a:cubicBezTo>
                    <a:pt x="1083945" y="935203"/>
                    <a:pt x="974407" y="941871"/>
                    <a:pt x="864870" y="947586"/>
                  </a:cubicBezTo>
                  <a:cubicBezTo>
                    <a:pt x="779145" y="952349"/>
                    <a:pt x="693420" y="953301"/>
                    <a:pt x="607695" y="954253"/>
                  </a:cubicBezTo>
                  <a:cubicBezTo>
                    <a:pt x="583882" y="954253"/>
                    <a:pt x="559118" y="951396"/>
                    <a:pt x="536257" y="947586"/>
                  </a:cubicBezTo>
                  <a:cubicBezTo>
                    <a:pt x="467677" y="935203"/>
                    <a:pt x="405765" y="914249"/>
                    <a:pt x="381000" y="838049"/>
                  </a:cubicBezTo>
                  <a:close/>
                  <a:moveTo>
                    <a:pt x="1375410" y="634214"/>
                  </a:moveTo>
                  <a:cubicBezTo>
                    <a:pt x="1370647" y="583731"/>
                    <a:pt x="1364932" y="534201"/>
                    <a:pt x="1360170" y="483719"/>
                  </a:cubicBezTo>
                  <a:cubicBezTo>
                    <a:pt x="1343977" y="386564"/>
                    <a:pt x="1329690" y="288456"/>
                    <a:pt x="1309688" y="191301"/>
                  </a:cubicBezTo>
                  <a:cubicBezTo>
                    <a:pt x="1293495" y="112243"/>
                    <a:pt x="1243013" y="61761"/>
                    <a:pt x="1162050" y="47474"/>
                  </a:cubicBezTo>
                  <a:cubicBezTo>
                    <a:pt x="1102995" y="36996"/>
                    <a:pt x="1043940" y="26518"/>
                    <a:pt x="984885" y="22709"/>
                  </a:cubicBezTo>
                  <a:cubicBezTo>
                    <a:pt x="833438" y="14136"/>
                    <a:pt x="684847" y="39853"/>
                    <a:pt x="538163" y="72239"/>
                  </a:cubicBezTo>
                  <a:cubicBezTo>
                    <a:pt x="480060" y="84621"/>
                    <a:pt x="421957" y="100814"/>
                    <a:pt x="372427" y="137009"/>
                  </a:cubicBezTo>
                  <a:cubicBezTo>
                    <a:pt x="342900" y="158916"/>
                    <a:pt x="326707" y="185586"/>
                    <a:pt x="330517" y="222734"/>
                  </a:cubicBezTo>
                  <a:cubicBezTo>
                    <a:pt x="340995" y="312269"/>
                    <a:pt x="349567" y="402756"/>
                    <a:pt x="361950" y="492291"/>
                  </a:cubicBezTo>
                  <a:cubicBezTo>
                    <a:pt x="373380" y="570396"/>
                    <a:pt x="357188" y="638976"/>
                    <a:pt x="293370" y="688506"/>
                  </a:cubicBezTo>
                  <a:cubicBezTo>
                    <a:pt x="244792" y="726606"/>
                    <a:pt x="194310" y="760896"/>
                    <a:pt x="144780" y="797091"/>
                  </a:cubicBezTo>
                  <a:cubicBezTo>
                    <a:pt x="126682" y="805664"/>
                    <a:pt x="108585" y="814236"/>
                    <a:pt x="90488" y="822809"/>
                  </a:cubicBezTo>
                  <a:cubicBezTo>
                    <a:pt x="91440" y="825666"/>
                    <a:pt x="92392" y="828524"/>
                    <a:pt x="93345" y="830428"/>
                  </a:cubicBezTo>
                  <a:cubicBezTo>
                    <a:pt x="173355" y="844716"/>
                    <a:pt x="252413" y="846621"/>
                    <a:pt x="332422" y="822809"/>
                  </a:cubicBezTo>
                  <a:cubicBezTo>
                    <a:pt x="381952" y="807569"/>
                    <a:pt x="402907" y="818046"/>
                    <a:pt x="423863" y="865671"/>
                  </a:cubicBezTo>
                  <a:cubicBezTo>
                    <a:pt x="435293" y="892341"/>
                    <a:pt x="454343" y="910439"/>
                    <a:pt x="481965" y="917106"/>
                  </a:cubicBezTo>
                  <a:cubicBezTo>
                    <a:pt x="503872" y="921869"/>
                    <a:pt x="525780" y="927584"/>
                    <a:pt x="547688" y="928536"/>
                  </a:cubicBezTo>
                  <a:cubicBezTo>
                    <a:pt x="756285" y="939966"/>
                    <a:pt x="962977" y="920916"/>
                    <a:pt x="1170622" y="902819"/>
                  </a:cubicBezTo>
                  <a:cubicBezTo>
                    <a:pt x="1218247" y="899009"/>
                    <a:pt x="1263968" y="885674"/>
                    <a:pt x="1301115" y="854241"/>
                  </a:cubicBezTo>
                  <a:cubicBezTo>
                    <a:pt x="1370647" y="796139"/>
                    <a:pt x="1381125" y="718034"/>
                    <a:pt x="1375410" y="634214"/>
                  </a:cubicBezTo>
                  <a:close/>
                </a:path>
              </a:pathLst>
            </a:custGeom>
            <a:solidFill>
              <a:srgbClr val="1314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7058025" y="4419201"/>
              <a:ext cx="1215389" cy="852182"/>
            </a:xfrm>
            <a:custGeom>
              <a:avLst/>
              <a:gdLst/>
              <a:ahLst/>
              <a:cxnLst/>
              <a:rect l="l" t="t" r="r" b="b"/>
              <a:pathLst>
                <a:path w="1215389" h="852182" extrusionOk="0">
                  <a:moveTo>
                    <a:pt x="0" y="775733"/>
                  </a:moveTo>
                  <a:cubicBezTo>
                    <a:pt x="49530" y="739538"/>
                    <a:pt x="100965" y="705248"/>
                    <a:pt x="148590" y="667148"/>
                  </a:cubicBezTo>
                  <a:cubicBezTo>
                    <a:pt x="212407" y="616666"/>
                    <a:pt x="228600" y="549038"/>
                    <a:pt x="217170" y="470933"/>
                  </a:cubicBezTo>
                  <a:cubicBezTo>
                    <a:pt x="204788" y="381398"/>
                    <a:pt x="195263" y="290911"/>
                    <a:pt x="185738" y="201376"/>
                  </a:cubicBezTo>
                  <a:cubicBezTo>
                    <a:pt x="180975" y="164228"/>
                    <a:pt x="198120" y="136606"/>
                    <a:pt x="227648" y="115651"/>
                  </a:cubicBezTo>
                  <a:cubicBezTo>
                    <a:pt x="277177" y="79456"/>
                    <a:pt x="335280" y="63263"/>
                    <a:pt x="393382" y="50881"/>
                  </a:cubicBezTo>
                  <a:cubicBezTo>
                    <a:pt x="540068" y="19448"/>
                    <a:pt x="688657" y="-6269"/>
                    <a:pt x="840105" y="1351"/>
                  </a:cubicBezTo>
                  <a:cubicBezTo>
                    <a:pt x="899160" y="4208"/>
                    <a:pt x="958215" y="15638"/>
                    <a:pt x="1017270" y="26116"/>
                  </a:cubicBezTo>
                  <a:cubicBezTo>
                    <a:pt x="1098232" y="40403"/>
                    <a:pt x="1148715" y="90886"/>
                    <a:pt x="1164907" y="169943"/>
                  </a:cubicBezTo>
                  <a:cubicBezTo>
                    <a:pt x="1184910" y="267098"/>
                    <a:pt x="1199198" y="365206"/>
                    <a:pt x="1215390" y="462361"/>
                  </a:cubicBezTo>
                  <a:cubicBezTo>
                    <a:pt x="1211580" y="468076"/>
                    <a:pt x="1205865" y="473791"/>
                    <a:pt x="1204913" y="479506"/>
                  </a:cubicBezTo>
                  <a:cubicBezTo>
                    <a:pt x="1202055" y="499508"/>
                    <a:pt x="1201102" y="519511"/>
                    <a:pt x="1199198" y="539513"/>
                  </a:cubicBezTo>
                  <a:cubicBezTo>
                    <a:pt x="1190625" y="615713"/>
                    <a:pt x="1176338" y="690008"/>
                    <a:pt x="1123950" y="750016"/>
                  </a:cubicBezTo>
                  <a:cubicBezTo>
                    <a:pt x="1098232" y="779543"/>
                    <a:pt x="1071563" y="812881"/>
                    <a:pt x="1027748" y="817643"/>
                  </a:cubicBezTo>
                  <a:cubicBezTo>
                    <a:pt x="914400" y="829073"/>
                    <a:pt x="801052" y="842408"/>
                    <a:pt x="687705" y="850028"/>
                  </a:cubicBezTo>
                  <a:cubicBezTo>
                    <a:pt x="615315" y="854791"/>
                    <a:pt x="542925" y="850028"/>
                    <a:pt x="471488" y="850981"/>
                  </a:cubicBezTo>
                  <a:cubicBezTo>
                    <a:pt x="421005" y="851933"/>
                    <a:pt x="371475" y="848123"/>
                    <a:pt x="324802" y="827168"/>
                  </a:cubicBezTo>
                  <a:cubicBezTo>
                    <a:pt x="315277" y="813833"/>
                    <a:pt x="304800" y="800498"/>
                    <a:pt x="295275" y="787163"/>
                  </a:cubicBezTo>
                  <a:cubicBezTo>
                    <a:pt x="289560" y="747158"/>
                    <a:pt x="255270" y="730966"/>
                    <a:pt x="207645" y="743348"/>
                  </a:cubicBezTo>
                  <a:cubicBezTo>
                    <a:pt x="175260" y="751921"/>
                    <a:pt x="142875" y="760493"/>
                    <a:pt x="110490" y="768113"/>
                  </a:cubicBezTo>
                  <a:cubicBezTo>
                    <a:pt x="89535" y="772876"/>
                    <a:pt x="68580" y="776686"/>
                    <a:pt x="47625" y="781448"/>
                  </a:cubicBezTo>
                  <a:cubicBezTo>
                    <a:pt x="30480" y="779543"/>
                    <a:pt x="15240" y="777638"/>
                    <a:pt x="0" y="77573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002780" y="5032057"/>
              <a:ext cx="1285912" cy="297782"/>
            </a:xfrm>
            <a:custGeom>
              <a:avLst/>
              <a:gdLst/>
              <a:ahLst/>
              <a:cxnLst/>
              <a:rect l="l" t="t" r="r" b="b"/>
              <a:pathLst>
                <a:path w="1285912" h="297782" extrusionOk="0">
                  <a:moveTo>
                    <a:pt x="349568" y="174308"/>
                  </a:moveTo>
                  <a:cubicBezTo>
                    <a:pt x="359093" y="187643"/>
                    <a:pt x="369570" y="200978"/>
                    <a:pt x="379095" y="214313"/>
                  </a:cubicBezTo>
                  <a:cubicBezTo>
                    <a:pt x="385763" y="221933"/>
                    <a:pt x="391477" y="233363"/>
                    <a:pt x="399097" y="235268"/>
                  </a:cubicBezTo>
                  <a:cubicBezTo>
                    <a:pt x="445770" y="246698"/>
                    <a:pt x="493395" y="262890"/>
                    <a:pt x="541020" y="264795"/>
                  </a:cubicBezTo>
                  <a:cubicBezTo>
                    <a:pt x="615315" y="266700"/>
                    <a:pt x="690563" y="259080"/>
                    <a:pt x="764857" y="255270"/>
                  </a:cubicBezTo>
                  <a:cubicBezTo>
                    <a:pt x="863918" y="249555"/>
                    <a:pt x="963930" y="243840"/>
                    <a:pt x="1062990" y="238125"/>
                  </a:cubicBezTo>
                  <a:cubicBezTo>
                    <a:pt x="1122997" y="234315"/>
                    <a:pt x="1176338" y="223838"/>
                    <a:pt x="1207770" y="159068"/>
                  </a:cubicBezTo>
                  <a:cubicBezTo>
                    <a:pt x="1229677" y="114300"/>
                    <a:pt x="1258252" y="73343"/>
                    <a:pt x="1267777" y="23813"/>
                  </a:cubicBezTo>
                  <a:cubicBezTo>
                    <a:pt x="1269682" y="15240"/>
                    <a:pt x="1279207" y="7620"/>
                    <a:pt x="1284922" y="0"/>
                  </a:cubicBezTo>
                  <a:cubicBezTo>
                    <a:pt x="1289685" y="83820"/>
                    <a:pt x="1279207" y="161925"/>
                    <a:pt x="1210627" y="220028"/>
                  </a:cubicBezTo>
                  <a:cubicBezTo>
                    <a:pt x="1173480" y="251460"/>
                    <a:pt x="1127760" y="263843"/>
                    <a:pt x="1080135" y="268605"/>
                  </a:cubicBezTo>
                  <a:cubicBezTo>
                    <a:pt x="873443" y="286703"/>
                    <a:pt x="665797" y="305753"/>
                    <a:pt x="457200" y="294323"/>
                  </a:cubicBezTo>
                  <a:cubicBezTo>
                    <a:pt x="435293" y="293370"/>
                    <a:pt x="413385" y="287655"/>
                    <a:pt x="391477" y="282893"/>
                  </a:cubicBezTo>
                  <a:cubicBezTo>
                    <a:pt x="363855" y="276225"/>
                    <a:pt x="344805" y="258128"/>
                    <a:pt x="333375" y="231458"/>
                  </a:cubicBezTo>
                  <a:cubicBezTo>
                    <a:pt x="312420" y="183833"/>
                    <a:pt x="291465" y="174308"/>
                    <a:pt x="241935" y="188595"/>
                  </a:cubicBezTo>
                  <a:cubicBezTo>
                    <a:pt x="162877" y="212408"/>
                    <a:pt x="82867" y="210503"/>
                    <a:pt x="2857" y="196215"/>
                  </a:cubicBezTo>
                  <a:cubicBezTo>
                    <a:pt x="1905" y="193358"/>
                    <a:pt x="952" y="190500"/>
                    <a:pt x="0" y="188595"/>
                  </a:cubicBezTo>
                  <a:cubicBezTo>
                    <a:pt x="18097" y="180023"/>
                    <a:pt x="36195" y="171450"/>
                    <a:pt x="54292" y="162878"/>
                  </a:cubicBezTo>
                  <a:cubicBezTo>
                    <a:pt x="69532" y="164783"/>
                    <a:pt x="84772" y="167640"/>
                    <a:pt x="100013" y="169545"/>
                  </a:cubicBezTo>
                  <a:cubicBezTo>
                    <a:pt x="139065" y="167640"/>
                    <a:pt x="179070" y="168593"/>
                    <a:pt x="218122" y="163830"/>
                  </a:cubicBezTo>
                  <a:cubicBezTo>
                    <a:pt x="263842" y="158115"/>
                    <a:pt x="307657" y="144780"/>
                    <a:pt x="349568" y="174308"/>
                  </a:cubicBezTo>
                  <a:close/>
                </a:path>
              </a:pathLst>
            </a:custGeom>
            <a:solidFill>
              <a:srgbClr val="B5B9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381875" y="4880609"/>
              <a:ext cx="905827" cy="415862"/>
            </a:xfrm>
            <a:custGeom>
              <a:avLst/>
              <a:gdLst/>
              <a:ahLst/>
              <a:cxnLst/>
              <a:rect l="l" t="t" r="r" b="b"/>
              <a:pathLst>
                <a:path w="905827" h="415862" extrusionOk="0">
                  <a:moveTo>
                    <a:pt x="905827" y="150495"/>
                  </a:moveTo>
                  <a:cubicBezTo>
                    <a:pt x="900113" y="158115"/>
                    <a:pt x="890588" y="165735"/>
                    <a:pt x="888682" y="174308"/>
                  </a:cubicBezTo>
                  <a:cubicBezTo>
                    <a:pt x="879157" y="223838"/>
                    <a:pt x="850582" y="264795"/>
                    <a:pt x="828675" y="309563"/>
                  </a:cubicBezTo>
                  <a:cubicBezTo>
                    <a:pt x="796290" y="373380"/>
                    <a:pt x="743902" y="384810"/>
                    <a:pt x="683895" y="388620"/>
                  </a:cubicBezTo>
                  <a:cubicBezTo>
                    <a:pt x="584835" y="394335"/>
                    <a:pt x="484823" y="401003"/>
                    <a:pt x="385763" y="405765"/>
                  </a:cubicBezTo>
                  <a:cubicBezTo>
                    <a:pt x="311468" y="409575"/>
                    <a:pt x="236220" y="418147"/>
                    <a:pt x="161925" y="415290"/>
                  </a:cubicBezTo>
                  <a:cubicBezTo>
                    <a:pt x="114300" y="413385"/>
                    <a:pt x="66675" y="397193"/>
                    <a:pt x="20002" y="385763"/>
                  </a:cubicBezTo>
                  <a:cubicBezTo>
                    <a:pt x="12382" y="383858"/>
                    <a:pt x="6668" y="372428"/>
                    <a:pt x="0" y="364808"/>
                  </a:cubicBezTo>
                  <a:cubicBezTo>
                    <a:pt x="46673" y="385763"/>
                    <a:pt x="96202" y="389572"/>
                    <a:pt x="146685" y="388620"/>
                  </a:cubicBezTo>
                  <a:cubicBezTo>
                    <a:pt x="219075" y="387668"/>
                    <a:pt x="291465" y="392430"/>
                    <a:pt x="362902" y="387668"/>
                  </a:cubicBezTo>
                  <a:cubicBezTo>
                    <a:pt x="476250" y="380047"/>
                    <a:pt x="589598" y="367665"/>
                    <a:pt x="702945" y="355283"/>
                  </a:cubicBezTo>
                  <a:cubicBezTo>
                    <a:pt x="746760" y="350520"/>
                    <a:pt x="773430" y="317183"/>
                    <a:pt x="799148" y="287655"/>
                  </a:cubicBezTo>
                  <a:cubicBezTo>
                    <a:pt x="851535" y="227647"/>
                    <a:pt x="865823" y="153353"/>
                    <a:pt x="874395" y="77153"/>
                  </a:cubicBezTo>
                  <a:cubicBezTo>
                    <a:pt x="876300" y="57150"/>
                    <a:pt x="877252" y="37147"/>
                    <a:pt x="880110" y="17145"/>
                  </a:cubicBezTo>
                  <a:cubicBezTo>
                    <a:pt x="881063" y="10478"/>
                    <a:pt x="886777" y="5715"/>
                    <a:pt x="890588" y="0"/>
                  </a:cubicBezTo>
                  <a:cubicBezTo>
                    <a:pt x="895350" y="50483"/>
                    <a:pt x="901065" y="100965"/>
                    <a:pt x="905827" y="150495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103744" y="5158526"/>
              <a:ext cx="248602" cy="47838"/>
            </a:xfrm>
            <a:custGeom>
              <a:avLst/>
              <a:gdLst/>
              <a:ahLst/>
              <a:cxnLst/>
              <a:rect l="l" t="t" r="r" b="b"/>
              <a:pathLst>
                <a:path w="248602" h="47838" extrusionOk="0">
                  <a:moveTo>
                    <a:pt x="248603" y="47839"/>
                  </a:moveTo>
                  <a:cubicBezTo>
                    <a:pt x="207645" y="18311"/>
                    <a:pt x="162878" y="32599"/>
                    <a:pt x="118110" y="37361"/>
                  </a:cubicBezTo>
                  <a:cubicBezTo>
                    <a:pt x="79058" y="42124"/>
                    <a:pt x="39053" y="41171"/>
                    <a:pt x="0" y="43076"/>
                  </a:cubicBezTo>
                  <a:cubicBezTo>
                    <a:pt x="20955" y="38314"/>
                    <a:pt x="41910" y="35456"/>
                    <a:pt x="62865" y="29741"/>
                  </a:cubicBezTo>
                  <a:cubicBezTo>
                    <a:pt x="95250" y="22121"/>
                    <a:pt x="127635" y="13549"/>
                    <a:pt x="160020" y="4976"/>
                  </a:cubicBezTo>
                  <a:cubicBezTo>
                    <a:pt x="207645" y="-9311"/>
                    <a:pt x="241935" y="7834"/>
                    <a:pt x="248603" y="47839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2"/>
          <p:cNvGrpSpPr/>
          <p:nvPr/>
        </p:nvGrpSpPr>
        <p:grpSpPr>
          <a:xfrm>
            <a:off x="7391377" y="1611712"/>
            <a:ext cx="1677835" cy="1902065"/>
            <a:chOff x="8507705" y="3929381"/>
            <a:chExt cx="1258376" cy="1426549"/>
          </a:xfrm>
        </p:grpSpPr>
        <p:sp>
          <p:nvSpPr>
            <p:cNvPr id="276" name="Google Shape;276;p12"/>
            <p:cNvSpPr/>
            <p:nvPr/>
          </p:nvSpPr>
          <p:spPr>
            <a:xfrm>
              <a:off x="8513157" y="3929381"/>
              <a:ext cx="1252924" cy="1185587"/>
            </a:xfrm>
            <a:custGeom>
              <a:avLst/>
              <a:gdLst/>
              <a:ahLst/>
              <a:cxnLst/>
              <a:rect l="l" t="t" r="r" b="b"/>
              <a:pathLst>
                <a:path w="1252924" h="1185587" extrusionOk="0">
                  <a:moveTo>
                    <a:pt x="518448" y="1072196"/>
                  </a:moveTo>
                  <a:cubicBezTo>
                    <a:pt x="447010" y="1116011"/>
                    <a:pt x="370810" y="1118869"/>
                    <a:pt x="294610" y="1095056"/>
                  </a:cubicBezTo>
                  <a:cubicBezTo>
                    <a:pt x="187930" y="1062671"/>
                    <a:pt x="139353" y="951228"/>
                    <a:pt x="184120" y="849311"/>
                  </a:cubicBezTo>
                  <a:cubicBezTo>
                    <a:pt x="186025" y="844549"/>
                    <a:pt x="187930" y="838834"/>
                    <a:pt x="189835" y="833119"/>
                  </a:cubicBezTo>
                  <a:cubicBezTo>
                    <a:pt x="169832" y="824546"/>
                    <a:pt x="151735" y="817878"/>
                    <a:pt x="132685" y="809306"/>
                  </a:cubicBezTo>
                  <a:cubicBezTo>
                    <a:pt x="13623" y="754061"/>
                    <a:pt x="-30193" y="639761"/>
                    <a:pt x="21243" y="517841"/>
                  </a:cubicBezTo>
                  <a:cubicBezTo>
                    <a:pt x="55532" y="435926"/>
                    <a:pt x="108873" y="373061"/>
                    <a:pt x="197455" y="342581"/>
                  </a:cubicBezTo>
                  <a:cubicBezTo>
                    <a:pt x="195550" y="323531"/>
                    <a:pt x="193645" y="304481"/>
                    <a:pt x="192693" y="285431"/>
                  </a:cubicBezTo>
                  <a:cubicBezTo>
                    <a:pt x="186978" y="149224"/>
                    <a:pt x="243175" y="80643"/>
                    <a:pt x="378430" y="68261"/>
                  </a:cubicBezTo>
                  <a:cubicBezTo>
                    <a:pt x="419388" y="64451"/>
                    <a:pt x="463203" y="73024"/>
                    <a:pt x="503208" y="83501"/>
                  </a:cubicBezTo>
                  <a:cubicBezTo>
                    <a:pt x="526068" y="89216"/>
                    <a:pt x="538450" y="88263"/>
                    <a:pt x="555595" y="72071"/>
                  </a:cubicBezTo>
                  <a:cubicBezTo>
                    <a:pt x="647035" y="-19369"/>
                    <a:pt x="768955" y="-24132"/>
                    <a:pt x="867063" y="59688"/>
                  </a:cubicBezTo>
                  <a:cubicBezTo>
                    <a:pt x="883255" y="73024"/>
                    <a:pt x="895638" y="90168"/>
                    <a:pt x="909925" y="105409"/>
                  </a:cubicBezTo>
                  <a:cubicBezTo>
                    <a:pt x="1036608" y="64451"/>
                    <a:pt x="1153766" y="154938"/>
                    <a:pt x="1145193" y="265428"/>
                  </a:cubicBezTo>
                  <a:cubicBezTo>
                    <a:pt x="1264255" y="322578"/>
                    <a:pt x="1276638" y="380681"/>
                    <a:pt x="1195675" y="514031"/>
                  </a:cubicBezTo>
                  <a:cubicBezTo>
                    <a:pt x="1274733" y="604519"/>
                    <a:pt x="1272828" y="661669"/>
                    <a:pt x="1184245" y="758824"/>
                  </a:cubicBezTo>
                  <a:cubicBezTo>
                    <a:pt x="1187103" y="764538"/>
                    <a:pt x="1189960" y="772159"/>
                    <a:pt x="1193770" y="778826"/>
                  </a:cubicBezTo>
                  <a:cubicBezTo>
                    <a:pt x="1232823" y="862646"/>
                    <a:pt x="1209963" y="938846"/>
                    <a:pt x="1128048" y="981709"/>
                  </a:cubicBezTo>
                  <a:cubicBezTo>
                    <a:pt x="1093758" y="999806"/>
                    <a:pt x="1051848" y="1007426"/>
                    <a:pt x="1012795" y="1014094"/>
                  </a:cubicBezTo>
                  <a:cubicBezTo>
                    <a:pt x="992793" y="1016951"/>
                    <a:pt x="983268" y="1022666"/>
                    <a:pt x="975648" y="1040763"/>
                  </a:cubicBezTo>
                  <a:cubicBezTo>
                    <a:pt x="918498" y="1164588"/>
                    <a:pt x="811818" y="1213166"/>
                    <a:pt x="686088" y="1170303"/>
                  </a:cubicBezTo>
                  <a:cubicBezTo>
                    <a:pt x="626080" y="1149349"/>
                    <a:pt x="568930" y="1119821"/>
                    <a:pt x="518448" y="1072196"/>
                  </a:cubicBezTo>
                  <a:close/>
                  <a:moveTo>
                    <a:pt x="1169005" y="487361"/>
                  </a:moveTo>
                  <a:cubicBezTo>
                    <a:pt x="1170910" y="485456"/>
                    <a:pt x="1171863" y="484503"/>
                    <a:pt x="1173768" y="482599"/>
                  </a:cubicBezTo>
                  <a:cubicBezTo>
                    <a:pt x="1199485" y="448309"/>
                    <a:pt x="1214725" y="410209"/>
                    <a:pt x="1210916" y="366393"/>
                  </a:cubicBezTo>
                  <a:cubicBezTo>
                    <a:pt x="1208058" y="323531"/>
                    <a:pt x="1184245" y="297813"/>
                    <a:pt x="1144241" y="284478"/>
                  </a:cubicBezTo>
                  <a:cubicBezTo>
                    <a:pt x="1122333" y="277811"/>
                    <a:pt x="1108998" y="269238"/>
                    <a:pt x="1109950" y="240663"/>
                  </a:cubicBezTo>
                  <a:cubicBezTo>
                    <a:pt x="1110903" y="167321"/>
                    <a:pt x="1034703" y="81596"/>
                    <a:pt x="935643" y="125411"/>
                  </a:cubicBezTo>
                  <a:cubicBezTo>
                    <a:pt x="909925" y="136841"/>
                    <a:pt x="890875" y="128268"/>
                    <a:pt x="874683" y="104456"/>
                  </a:cubicBezTo>
                  <a:cubicBezTo>
                    <a:pt x="839440" y="53021"/>
                    <a:pt x="792768" y="17778"/>
                    <a:pt x="726093" y="19684"/>
                  </a:cubicBezTo>
                  <a:cubicBezTo>
                    <a:pt x="670848" y="21588"/>
                    <a:pt x="627033" y="47306"/>
                    <a:pt x="588933" y="85406"/>
                  </a:cubicBezTo>
                  <a:cubicBezTo>
                    <a:pt x="558453" y="115886"/>
                    <a:pt x="547975" y="119696"/>
                    <a:pt x="509875" y="102551"/>
                  </a:cubicBezTo>
                  <a:cubicBezTo>
                    <a:pt x="455583" y="78738"/>
                    <a:pt x="400338" y="79691"/>
                    <a:pt x="346045" y="95884"/>
                  </a:cubicBezTo>
                  <a:cubicBezTo>
                    <a:pt x="306993" y="107313"/>
                    <a:pt x="271750" y="128268"/>
                    <a:pt x="253653" y="168274"/>
                  </a:cubicBezTo>
                  <a:cubicBezTo>
                    <a:pt x="247938" y="179703"/>
                    <a:pt x="237460" y="191134"/>
                    <a:pt x="236507" y="202563"/>
                  </a:cubicBezTo>
                  <a:cubicBezTo>
                    <a:pt x="234603" y="251141"/>
                    <a:pt x="235555" y="299718"/>
                    <a:pt x="234603" y="349249"/>
                  </a:cubicBezTo>
                  <a:cubicBezTo>
                    <a:pt x="223173" y="355916"/>
                    <a:pt x="212695" y="364488"/>
                    <a:pt x="201265" y="369251"/>
                  </a:cubicBezTo>
                  <a:cubicBezTo>
                    <a:pt x="108873" y="409256"/>
                    <a:pt x="34578" y="524509"/>
                    <a:pt x="40293" y="620711"/>
                  </a:cubicBezTo>
                  <a:cubicBezTo>
                    <a:pt x="38388" y="693101"/>
                    <a:pt x="68868" y="747394"/>
                    <a:pt x="129828" y="786446"/>
                  </a:cubicBezTo>
                  <a:cubicBezTo>
                    <a:pt x="164118" y="808353"/>
                    <a:pt x="200313" y="814069"/>
                    <a:pt x="239365" y="815021"/>
                  </a:cubicBezTo>
                  <a:cubicBezTo>
                    <a:pt x="234603" y="826451"/>
                    <a:pt x="229840" y="836928"/>
                    <a:pt x="226982" y="848359"/>
                  </a:cubicBezTo>
                  <a:cubicBezTo>
                    <a:pt x="219363" y="876934"/>
                    <a:pt x="212695" y="905509"/>
                    <a:pt x="205075" y="935036"/>
                  </a:cubicBezTo>
                  <a:cubicBezTo>
                    <a:pt x="209838" y="957896"/>
                    <a:pt x="211743" y="982661"/>
                    <a:pt x="221268" y="1003616"/>
                  </a:cubicBezTo>
                  <a:cubicBezTo>
                    <a:pt x="265083" y="1099819"/>
                    <a:pt x="377478" y="1111249"/>
                    <a:pt x="467013" y="1066481"/>
                  </a:cubicBezTo>
                  <a:cubicBezTo>
                    <a:pt x="471775" y="1064576"/>
                    <a:pt x="478443" y="1063624"/>
                    <a:pt x="482253" y="1059813"/>
                  </a:cubicBezTo>
                  <a:cubicBezTo>
                    <a:pt x="506065" y="1036953"/>
                    <a:pt x="527973" y="1043621"/>
                    <a:pt x="547023" y="1064576"/>
                  </a:cubicBezTo>
                  <a:cubicBezTo>
                    <a:pt x="587028" y="1108391"/>
                    <a:pt x="640368" y="1132203"/>
                    <a:pt x="693708" y="1154111"/>
                  </a:cubicBezTo>
                  <a:cubicBezTo>
                    <a:pt x="749905" y="1176971"/>
                    <a:pt x="805150" y="1168399"/>
                    <a:pt x="854680" y="1134109"/>
                  </a:cubicBezTo>
                  <a:cubicBezTo>
                    <a:pt x="906115" y="1102676"/>
                    <a:pt x="934690" y="1054099"/>
                    <a:pt x="954693" y="998853"/>
                  </a:cubicBezTo>
                  <a:cubicBezTo>
                    <a:pt x="960408" y="996949"/>
                    <a:pt x="965170" y="995044"/>
                    <a:pt x="970885" y="993138"/>
                  </a:cubicBezTo>
                  <a:cubicBezTo>
                    <a:pt x="977553" y="993138"/>
                    <a:pt x="985173" y="994091"/>
                    <a:pt x="991840" y="994091"/>
                  </a:cubicBezTo>
                  <a:cubicBezTo>
                    <a:pt x="994698" y="994091"/>
                    <a:pt x="996603" y="993138"/>
                    <a:pt x="999460" y="993138"/>
                  </a:cubicBezTo>
                  <a:cubicBezTo>
                    <a:pt x="1046133" y="993138"/>
                    <a:pt x="1088043" y="977899"/>
                    <a:pt x="1123285" y="948371"/>
                  </a:cubicBezTo>
                  <a:cubicBezTo>
                    <a:pt x="1152813" y="923606"/>
                    <a:pt x="1177578" y="895031"/>
                    <a:pt x="1176625" y="852169"/>
                  </a:cubicBezTo>
                  <a:cubicBezTo>
                    <a:pt x="1169958" y="824546"/>
                    <a:pt x="1162338" y="797876"/>
                    <a:pt x="1156623" y="770253"/>
                  </a:cubicBezTo>
                  <a:cubicBezTo>
                    <a:pt x="1154718" y="759776"/>
                    <a:pt x="1155670" y="748346"/>
                    <a:pt x="1155670" y="736916"/>
                  </a:cubicBezTo>
                  <a:cubicBezTo>
                    <a:pt x="1188055" y="712151"/>
                    <a:pt x="1209963" y="680719"/>
                    <a:pt x="1215678" y="639761"/>
                  </a:cubicBezTo>
                  <a:cubicBezTo>
                    <a:pt x="1217583" y="625474"/>
                    <a:pt x="1210916" y="610234"/>
                    <a:pt x="1209010" y="595946"/>
                  </a:cubicBezTo>
                  <a:cubicBezTo>
                    <a:pt x="1209010" y="568324"/>
                    <a:pt x="1199485" y="545463"/>
                    <a:pt x="1177578" y="529271"/>
                  </a:cubicBezTo>
                  <a:cubicBezTo>
                    <a:pt x="1159480" y="517841"/>
                    <a:pt x="1156623" y="504506"/>
                    <a:pt x="1169005" y="487361"/>
                  </a:cubicBezTo>
                  <a:lnTo>
                    <a:pt x="1169005" y="487361"/>
                  </a:lnTo>
                  <a:close/>
                </a:path>
              </a:pathLst>
            </a:custGeom>
            <a:solidFill>
              <a:srgbClr val="1314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563738" y="4964906"/>
              <a:ext cx="212808" cy="224537"/>
            </a:xfrm>
            <a:custGeom>
              <a:avLst/>
              <a:gdLst/>
              <a:ahLst/>
              <a:cxnLst/>
              <a:rect l="l" t="t" r="r" b="b"/>
              <a:pathLst>
                <a:path w="212808" h="224537" extrusionOk="0">
                  <a:moveTo>
                    <a:pt x="34479" y="111919"/>
                  </a:moveTo>
                  <a:cubicBezTo>
                    <a:pt x="24002" y="74771"/>
                    <a:pt x="15429" y="40481"/>
                    <a:pt x="47814" y="12859"/>
                  </a:cubicBezTo>
                  <a:cubicBezTo>
                    <a:pt x="67817" y="-4286"/>
                    <a:pt x="106869" y="-4286"/>
                    <a:pt x="135444" y="12859"/>
                  </a:cubicBezTo>
                  <a:cubicBezTo>
                    <a:pt x="174497" y="35719"/>
                    <a:pt x="164019" y="70961"/>
                    <a:pt x="156399" y="106204"/>
                  </a:cubicBezTo>
                  <a:cubicBezTo>
                    <a:pt x="164972" y="110966"/>
                    <a:pt x="174497" y="114776"/>
                    <a:pt x="182117" y="119539"/>
                  </a:cubicBezTo>
                  <a:cubicBezTo>
                    <a:pt x="201167" y="131921"/>
                    <a:pt x="217360" y="148114"/>
                    <a:pt x="211644" y="173831"/>
                  </a:cubicBezTo>
                  <a:cubicBezTo>
                    <a:pt x="204977" y="201454"/>
                    <a:pt x="184022" y="210979"/>
                    <a:pt x="157352" y="211931"/>
                  </a:cubicBezTo>
                  <a:cubicBezTo>
                    <a:pt x="152589" y="211931"/>
                    <a:pt x="147827" y="211931"/>
                    <a:pt x="143064" y="210979"/>
                  </a:cubicBezTo>
                  <a:cubicBezTo>
                    <a:pt x="121157" y="204311"/>
                    <a:pt x="102107" y="200501"/>
                    <a:pt x="81152" y="218599"/>
                  </a:cubicBezTo>
                  <a:cubicBezTo>
                    <a:pt x="62102" y="233839"/>
                    <a:pt x="23049" y="217646"/>
                    <a:pt x="8762" y="193834"/>
                  </a:cubicBezTo>
                  <a:cubicBezTo>
                    <a:pt x="-6478" y="169069"/>
                    <a:pt x="-1715" y="141446"/>
                    <a:pt x="22097" y="121444"/>
                  </a:cubicBezTo>
                  <a:cubicBezTo>
                    <a:pt x="24002" y="118586"/>
                    <a:pt x="28764" y="115729"/>
                    <a:pt x="34479" y="111919"/>
                  </a:cubicBezTo>
                  <a:close/>
                  <a:moveTo>
                    <a:pt x="45910" y="146209"/>
                  </a:moveTo>
                  <a:cubicBezTo>
                    <a:pt x="21144" y="166211"/>
                    <a:pt x="35432" y="184309"/>
                    <a:pt x="49719" y="208121"/>
                  </a:cubicBezTo>
                  <a:cubicBezTo>
                    <a:pt x="60197" y="194786"/>
                    <a:pt x="67817" y="184309"/>
                    <a:pt x="75437" y="174784"/>
                  </a:cubicBezTo>
                  <a:cubicBezTo>
                    <a:pt x="86867" y="175736"/>
                    <a:pt x="98297" y="175736"/>
                    <a:pt x="108774" y="176689"/>
                  </a:cubicBezTo>
                  <a:cubicBezTo>
                    <a:pt x="116394" y="181451"/>
                    <a:pt x="124014" y="190976"/>
                    <a:pt x="129729" y="190024"/>
                  </a:cubicBezTo>
                  <a:cubicBezTo>
                    <a:pt x="144017" y="188119"/>
                    <a:pt x="160210" y="184309"/>
                    <a:pt x="169735" y="174784"/>
                  </a:cubicBezTo>
                  <a:cubicBezTo>
                    <a:pt x="174497" y="170021"/>
                    <a:pt x="168782" y="152876"/>
                    <a:pt x="167829" y="140494"/>
                  </a:cubicBezTo>
                  <a:cubicBezTo>
                    <a:pt x="149732" y="130969"/>
                    <a:pt x="132587" y="121444"/>
                    <a:pt x="115442" y="112871"/>
                  </a:cubicBezTo>
                  <a:cubicBezTo>
                    <a:pt x="120204" y="93821"/>
                    <a:pt x="125919" y="77629"/>
                    <a:pt x="127824" y="61436"/>
                  </a:cubicBezTo>
                  <a:cubicBezTo>
                    <a:pt x="129729" y="43339"/>
                    <a:pt x="125919" y="21431"/>
                    <a:pt x="104964" y="21431"/>
                  </a:cubicBezTo>
                  <a:cubicBezTo>
                    <a:pt x="91629" y="21431"/>
                    <a:pt x="75437" y="35719"/>
                    <a:pt x="64960" y="48101"/>
                  </a:cubicBezTo>
                  <a:cubicBezTo>
                    <a:pt x="59244" y="54769"/>
                    <a:pt x="60197" y="70009"/>
                    <a:pt x="62102" y="81439"/>
                  </a:cubicBezTo>
                  <a:cubicBezTo>
                    <a:pt x="64960" y="98584"/>
                    <a:pt x="71627" y="114776"/>
                    <a:pt x="76389" y="130969"/>
                  </a:cubicBezTo>
                  <a:cubicBezTo>
                    <a:pt x="65912" y="135731"/>
                    <a:pt x="56387" y="141446"/>
                    <a:pt x="45910" y="146209"/>
                  </a:cubicBezTo>
                  <a:close/>
                </a:path>
              </a:pathLst>
            </a:custGeom>
            <a:solidFill>
              <a:srgbClr val="1314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507705" y="5247207"/>
              <a:ext cx="124821" cy="108723"/>
            </a:xfrm>
            <a:custGeom>
              <a:avLst/>
              <a:gdLst/>
              <a:ahLst/>
              <a:cxnLst/>
              <a:rect l="l" t="t" r="r" b="b"/>
              <a:pathLst>
                <a:path w="124821" h="108723" extrusionOk="0">
                  <a:moveTo>
                    <a:pt x="61937" y="108700"/>
                  </a:moveTo>
                  <a:cubicBezTo>
                    <a:pt x="25742" y="107748"/>
                    <a:pt x="-928" y="84887"/>
                    <a:pt x="25" y="54408"/>
                  </a:cubicBezTo>
                  <a:cubicBezTo>
                    <a:pt x="25" y="20118"/>
                    <a:pt x="25742" y="-1790"/>
                    <a:pt x="62890" y="115"/>
                  </a:cubicBezTo>
                  <a:cubicBezTo>
                    <a:pt x="92417" y="2020"/>
                    <a:pt x="125755" y="28690"/>
                    <a:pt x="124802" y="50598"/>
                  </a:cubicBezTo>
                  <a:cubicBezTo>
                    <a:pt x="123850" y="81078"/>
                    <a:pt x="93370" y="109653"/>
                    <a:pt x="61937" y="108700"/>
                  </a:cubicBezTo>
                  <a:close/>
                  <a:moveTo>
                    <a:pt x="48602" y="90603"/>
                  </a:moveTo>
                  <a:cubicBezTo>
                    <a:pt x="73367" y="84887"/>
                    <a:pt x="85750" y="67743"/>
                    <a:pt x="88607" y="43930"/>
                  </a:cubicBezTo>
                  <a:cubicBezTo>
                    <a:pt x="89559" y="37262"/>
                    <a:pt x="80034" y="23928"/>
                    <a:pt x="74320" y="22975"/>
                  </a:cubicBezTo>
                  <a:cubicBezTo>
                    <a:pt x="64795" y="22023"/>
                    <a:pt x="51459" y="25833"/>
                    <a:pt x="44792" y="33453"/>
                  </a:cubicBezTo>
                  <a:cubicBezTo>
                    <a:pt x="27647" y="51550"/>
                    <a:pt x="31457" y="71553"/>
                    <a:pt x="48602" y="90603"/>
                  </a:cubicBezTo>
                  <a:close/>
                </a:path>
              </a:pathLst>
            </a:custGeom>
            <a:solidFill>
              <a:srgbClr val="1314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552278" y="3952801"/>
              <a:ext cx="1170841" cy="1076398"/>
            </a:xfrm>
            <a:custGeom>
              <a:avLst/>
              <a:gdLst/>
              <a:ahLst/>
              <a:cxnLst/>
              <a:rect l="l" t="t" r="r" b="b"/>
              <a:pathLst>
                <a:path w="1170841" h="1076398" extrusionOk="0">
                  <a:moveTo>
                    <a:pt x="1128932" y="463941"/>
                  </a:moveTo>
                  <a:cubicBezTo>
                    <a:pt x="1117502" y="481086"/>
                    <a:pt x="1119407" y="494421"/>
                    <a:pt x="1137504" y="506804"/>
                  </a:cubicBezTo>
                  <a:cubicBezTo>
                    <a:pt x="1160364" y="522044"/>
                    <a:pt x="1169889" y="545856"/>
                    <a:pt x="1168937" y="573479"/>
                  </a:cubicBezTo>
                  <a:cubicBezTo>
                    <a:pt x="1161317" y="583004"/>
                    <a:pt x="1150839" y="590624"/>
                    <a:pt x="1145124" y="601101"/>
                  </a:cubicBezTo>
                  <a:cubicBezTo>
                    <a:pt x="1123217" y="640154"/>
                    <a:pt x="1083212" y="655394"/>
                    <a:pt x="1049874" y="679206"/>
                  </a:cubicBezTo>
                  <a:cubicBezTo>
                    <a:pt x="1042254" y="684921"/>
                    <a:pt x="1036539" y="694446"/>
                    <a:pt x="1029872" y="702066"/>
                  </a:cubicBezTo>
                  <a:cubicBezTo>
                    <a:pt x="1038445" y="707781"/>
                    <a:pt x="1047017" y="718259"/>
                    <a:pt x="1056542" y="718259"/>
                  </a:cubicBezTo>
                  <a:cubicBezTo>
                    <a:pt x="1076545" y="719211"/>
                    <a:pt x="1096547" y="715401"/>
                    <a:pt x="1115597" y="713496"/>
                  </a:cubicBezTo>
                  <a:cubicBezTo>
                    <a:pt x="1115597" y="724926"/>
                    <a:pt x="1113692" y="736356"/>
                    <a:pt x="1116549" y="746834"/>
                  </a:cubicBezTo>
                  <a:cubicBezTo>
                    <a:pt x="1122264" y="774456"/>
                    <a:pt x="1129884" y="801126"/>
                    <a:pt x="1136552" y="828749"/>
                  </a:cubicBezTo>
                  <a:cubicBezTo>
                    <a:pt x="1133695" y="827796"/>
                    <a:pt x="1130837" y="827796"/>
                    <a:pt x="1127979" y="826844"/>
                  </a:cubicBezTo>
                  <a:cubicBezTo>
                    <a:pt x="1098452" y="806841"/>
                    <a:pt x="1098452" y="806841"/>
                    <a:pt x="1083212" y="840179"/>
                  </a:cubicBezTo>
                  <a:cubicBezTo>
                    <a:pt x="1067020" y="875421"/>
                    <a:pt x="1040349" y="900186"/>
                    <a:pt x="1003202" y="909711"/>
                  </a:cubicBezTo>
                  <a:cubicBezTo>
                    <a:pt x="973674" y="916379"/>
                    <a:pt x="943195" y="918284"/>
                    <a:pt x="912714" y="923046"/>
                  </a:cubicBezTo>
                  <a:cubicBezTo>
                    <a:pt x="905095" y="923999"/>
                    <a:pt x="898427" y="929714"/>
                    <a:pt x="891759" y="933524"/>
                  </a:cubicBezTo>
                  <a:cubicBezTo>
                    <a:pt x="897474" y="941144"/>
                    <a:pt x="903189" y="949716"/>
                    <a:pt x="909857" y="956384"/>
                  </a:cubicBezTo>
                  <a:cubicBezTo>
                    <a:pt x="915572" y="962099"/>
                    <a:pt x="923192" y="965909"/>
                    <a:pt x="930812" y="970671"/>
                  </a:cubicBezTo>
                  <a:cubicBezTo>
                    <a:pt x="925097" y="972576"/>
                    <a:pt x="920334" y="974481"/>
                    <a:pt x="914620" y="976386"/>
                  </a:cubicBezTo>
                  <a:cubicBezTo>
                    <a:pt x="892712" y="971624"/>
                    <a:pt x="878424" y="980196"/>
                    <a:pt x="869852" y="1002104"/>
                  </a:cubicBezTo>
                  <a:cubicBezTo>
                    <a:pt x="852707" y="1043061"/>
                    <a:pt x="819370" y="1064969"/>
                    <a:pt x="776507" y="1068779"/>
                  </a:cubicBezTo>
                  <a:cubicBezTo>
                    <a:pt x="728882" y="1072589"/>
                    <a:pt x="681257" y="1073541"/>
                    <a:pt x="634584" y="1076399"/>
                  </a:cubicBezTo>
                  <a:cubicBezTo>
                    <a:pt x="630774" y="1076399"/>
                    <a:pt x="627917" y="1075446"/>
                    <a:pt x="624107" y="1075446"/>
                  </a:cubicBezTo>
                  <a:cubicBezTo>
                    <a:pt x="618392" y="1073541"/>
                    <a:pt x="612677" y="1070684"/>
                    <a:pt x="606962" y="1068779"/>
                  </a:cubicBezTo>
                  <a:cubicBezTo>
                    <a:pt x="603152" y="1066874"/>
                    <a:pt x="599342" y="1064969"/>
                    <a:pt x="595532" y="1063064"/>
                  </a:cubicBezTo>
                  <a:cubicBezTo>
                    <a:pt x="564099" y="1040204"/>
                    <a:pt x="533620" y="1016391"/>
                    <a:pt x="502187" y="994484"/>
                  </a:cubicBezTo>
                  <a:cubicBezTo>
                    <a:pt x="495520" y="989721"/>
                    <a:pt x="483137" y="994484"/>
                    <a:pt x="473612" y="994484"/>
                  </a:cubicBezTo>
                  <a:cubicBezTo>
                    <a:pt x="471707" y="994484"/>
                    <a:pt x="469802" y="994484"/>
                    <a:pt x="467897" y="994484"/>
                  </a:cubicBezTo>
                  <a:cubicBezTo>
                    <a:pt x="473612" y="988769"/>
                    <a:pt x="480279" y="984959"/>
                    <a:pt x="483137" y="978291"/>
                  </a:cubicBezTo>
                  <a:cubicBezTo>
                    <a:pt x="485995" y="972576"/>
                    <a:pt x="487899" y="962099"/>
                    <a:pt x="485042" y="958289"/>
                  </a:cubicBezTo>
                  <a:cubicBezTo>
                    <a:pt x="480279" y="951621"/>
                    <a:pt x="467897" y="944001"/>
                    <a:pt x="462182" y="945906"/>
                  </a:cubicBezTo>
                  <a:cubicBezTo>
                    <a:pt x="419320" y="961146"/>
                    <a:pt x="376457" y="978291"/>
                    <a:pt x="334547" y="995436"/>
                  </a:cubicBezTo>
                  <a:cubicBezTo>
                    <a:pt x="311687" y="994484"/>
                    <a:pt x="288827" y="993531"/>
                    <a:pt x="265967" y="993531"/>
                  </a:cubicBezTo>
                  <a:cubicBezTo>
                    <a:pt x="257395" y="986864"/>
                    <a:pt x="250727" y="975434"/>
                    <a:pt x="241202" y="972576"/>
                  </a:cubicBezTo>
                  <a:cubicBezTo>
                    <a:pt x="213579" y="964956"/>
                    <a:pt x="194529" y="948764"/>
                    <a:pt x="180242" y="924951"/>
                  </a:cubicBezTo>
                  <a:cubicBezTo>
                    <a:pt x="177384" y="920189"/>
                    <a:pt x="170717" y="917331"/>
                    <a:pt x="165002" y="913521"/>
                  </a:cubicBezTo>
                  <a:cubicBezTo>
                    <a:pt x="172622" y="884946"/>
                    <a:pt x="179289" y="855419"/>
                    <a:pt x="186909" y="826844"/>
                  </a:cubicBezTo>
                  <a:cubicBezTo>
                    <a:pt x="189767" y="815414"/>
                    <a:pt x="195482" y="804936"/>
                    <a:pt x="199292" y="793506"/>
                  </a:cubicBezTo>
                  <a:cubicBezTo>
                    <a:pt x="205007" y="786839"/>
                    <a:pt x="210722" y="779219"/>
                    <a:pt x="217389" y="773504"/>
                  </a:cubicBezTo>
                  <a:cubicBezTo>
                    <a:pt x="233582" y="761121"/>
                    <a:pt x="231677" y="743024"/>
                    <a:pt x="220247" y="733499"/>
                  </a:cubicBezTo>
                  <a:cubicBezTo>
                    <a:pt x="207864" y="722069"/>
                    <a:pt x="189767" y="714449"/>
                    <a:pt x="172622" y="711591"/>
                  </a:cubicBezTo>
                  <a:cubicBezTo>
                    <a:pt x="127854" y="703971"/>
                    <a:pt x="83087" y="697304"/>
                    <a:pt x="52607" y="659204"/>
                  </a:cubicBezTo>
                  <a:cubicBezTo>
                    <a:pt x="36414" y="639201"/>
                    <a:pt x="17364" y="620151"/>
                    <a:pt x="220" y="600149"/>
                  </a:cubicBezTo>
                  <a:cubicBezTo>
                    <a:pt x="-4543" y="502994"/>
                    <a:pt x="68799" y="388694"/>
                    <a:pt x="161192" y="348689"/>
                  </a:cubicBezTo>
                  <a:cubicBezTo>
                    <a:pt x="172622" y="343926"/>
                    <a:pt x="183099" y="335354"/>
                    <a:pt x="194529" y="328686"/>
                  </a:cubicBezTo>
                  <a:cubicBezTo>
                    <a:pt x="198339" y="328686"/>
                    <a:pt x="202149" y="329639"/>
                    <a:pt x="205959" y="329639"/>
                  </a:cubicBezTo>
                  <a:cubicBezTo>
                    <a:pt x="217389" y="328686"/>
                    <a:pt x="228820" y="327734"/>
                    <a:pt x="240249" y="326781"/>
                  </a:cubicBezTo>
                  <a:cubicBezTo>
                    <a:pt x="238345" y="316304"/>
                    <a:pt x="239297" y="304874"/>
                    <a:pt x="235487" y="295349"/>
                  </a:cubicBezTo>
                  <a:cubicBezTo>
                    <a:pt x="221199" y="261059"/>
                    <a:pt x="211674" y="227721"/>
                    <a:pt x="222152" y="189621"/>
                  </a:cubicBezTo>
                  <a:cubicBezTo>
                    <a:pt x="225009" y="177239"/>
                    <a:pt x="217389" y="161999"/>
                    <a:pt x="213579" y="148664"/>
                  </a:cubicBezTo>
                  <a:cubicBezTo>
                    <a:pt x="231677" y="108659"/>
                    <a:pt x="266920" y="87704"/>
                    <a:pt x="305972" y="76274"/>
                  </a:cubicBezTo>
                  <a:cubicBezTo>
                    <a:pt x="360264" y="60081"/>
                    <a:pt x="415509" y="59129"/>
                    <a:pt x="469802" y="82941"/>
                  </a:cubicBezTo>
                  <a:cubicBezTo>
                    <a:pt x="507902" y="100086"/>
                    <a:pt x="518379" y="97229"/>
                    <a:pt x="548859" y="65796"/>
                  </a:cubicBezTo>
                  <a:cubicBezTo>
                    <a:pt x="586959" y="27696"/>
                    <a:pt x="630774" y="1979"/>
                    <a:pt x="686020" y="74"/>
                  </a:cubicBezTo>
                  <a:cubicBezTo>
                    <a:pt x="752695" y="-1831"/>
                    <a:pt x="799367" y="33411"/>
                    <a:pt x="834609" y="84846"/>
                  </a:cubicBezTo>
                  <a:cubicBezTo>
                    <a:pt x="850802" y="108659"/>
                    <a:pt x="869852" y="117231"/>
                    <a:pt x="895570" y="105801"/>
                  </a:cubicBezTo>
                  <a:cubicBezTo>
                    <a:pt x="994629" y="61986"/>
                    <a:pt x="1069877" y="147711"/>
                    <a:pt x="1069877" y="221054"/>
                  </a:cubicBezTo>
                  <a:cubicBezTo>
                    <a:pt x="1069877" y="249629"/>
                    <a:pt x="1082259" y="257249"/>
                    <a:pt x="1104167" y="264869"/>
                  </a:cubicBezTo>
                  <a:cubicBezTo>
                    <a:pt x="1143220" y="277251"/>
                    <a:pt x="1167032" y="303921"/>
                    <a:pt x="1170842" y="346784"/>
                  </a:cubicBezTo>
                  <a:cubicBezTo>
                    <a:pt x="1156554" y="351546"/>
                    <a:pt x="1133695" y="352499"/>
                    <a:pt x="1129884" y="362976"/>
                  </a:cubicBezTo>
                  <a:cubicBezTo>
                    <a:pt x="1115597" y="393456"/>
                    <a:pt x="1094642" y="416316"/>
                    <a:pt x="1067020" y="434414"/>
                  </a:cubicBezTo>
                  <a:cubicBezTo>
                    <a:pt x="1066067" y="435366"/>
                    <a:pt x="1065114" y="435366"/>
                    <a:pt x="1065114" y="436319"/>
                  </a:cubicBezTo>
                  <a:cubicBezTo>
                    <a:pt x="1064162" y="446796"/>
                    <a:pt x="1060352" y="460131"/>
                    <a:pt x="1065114" y="466799"/>
                  </a:cubicBezTo>
                  <a:cubicBezTo>
                    <a:pt x="1069877" y="473466"/>
                    <a:pt x="1084164" y="476324"/>
                    <a:pt x="1093689" y="476324"/>
                  </a:cubicBezTo>
                  <a:cubicBezTo>
                    <a:pt x="1105120" y="472514"/>
                    <a:pt x="1117502" y="466799"/>
                    <a:pt x="1128932" y="46394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779192" y="4921567"/>
              <a:ext cx="587692" cy="173730"/>
            </a:xfrm>
            <a:custGeom>
              <a:avLst/>
              <a:gdLst/>
              <a:ahLst/>
              <a:cxnLst/>
              <a:rect l="l" t="t" r="r" b="b"/>
              <a:pathLst>
                <a:path w="587692" h="173730" extrusionOk="0">
                  <a:moveTo>
                    <a:pt x="368618" y="92392"/>
                  </a:moveTo>
                  <a:cubicBezTo>
                    <a:pt x="372427" y="94297"/>
                    <a:pt x="376238" y="96202"/>
                    <a:pt x="380047" y="98107"/>
                  </a:cubicBezTo>
                  <a:cubicBezTo>
                    <a:pt x="385763" y="100013"/>
                    <a:pt x="391477" y="102870"/>
                    <a:pt x="397193" y="104775"/>
                  </a:cubicBezTo>
                  <a:cubicBezTo>
                    <a:pt x="401002" y="104775"/>
                    <a:pt x="403860" y="105727"/>
                    <a:pt x="407670" y="105727"/>
                  </a:cubicBezTo>
                  <a:cubicBezTo>
                    <a:pt x="437197" y="128588"/>
                    <a:pt x="471488" y="138113"/>
                    <a:pt x="506730" y="137160"/>
                  </a:cubicBezTo>
                  <a:cubicBezTo>
                    <a:pt x="530543" y="137160"/>
                    <a:pt x="555307" y="131445"/>
                    <a:pt x="579120" y="129540"/>
                  </a:cubicBezTo>
                  <a:cubicBezTo>
                    <a:pt x="581977" y="129540"/>
                    <a:pt x="584835" y="137160"/>
                    <a:pt x="587693" y="140970"/>
                  </a:cubicBezTo>
                  <a:cubicBezTo>
                    <a:pt x="537210" y="175260"/>
                    <a:pt x="482918" y="183832"/>
                    <a:pt x="426720" y="160972"/>
                  </a:cubicBezTo>
                  <a:cubicBezTo>
                    <a:pt x="373380" y="139065"/>
                    <a:pt x="320993" y="115252"/>
                    <a:pt x="280035" y="71438"/>
                  </a:cubicBezTo>
                  <a:cubicBezTo>
                    <a:pt x="260985" y="50482"/>
                    <a:pt x="239077" y="43815"/>
                    <a:pt x="215265" y="66675"/>
                  </a:cubicBezTo>
                  <a:cubicBezTo>
                    <a:pt x="211455" y="70485"/>
                    <a:pt x="204788" y="71438"/>
                    <a:pt x="200025" y="73342"/>
                  </a:cubicBezTo>
                  <a:cubicBezTo>
                    <a:pt x="201930" y="64770"/>
                    <a:pt x="204788" y="57150"/>
                    <a:pt x="208597" y="43815"/>
                  </a:cubicBezTo>
                  <a:cubicBezTo>
                    <a:pt x="192405" y="52388"/>
                    <a:pt x="180975" y="59055"/>
                    <a:pt x="169545" y="64770"/>
                  </a:cubicBezTo>
                  <a:cubicBezTo>
                    <a:pt x="144780" y="77152"/>
                    <a:pt x="120015" y="94297"/>
                    <a:pt x="92393" y="80963"/>
                  </a:cubicBezTo>
                  <a:cubicBezTo>
                    <a:pt x="60007" y="64770"/>
                    <a:pt x="30480" y="41910"/>
                    <a:pt x="0" y="22860"/>
                  </a:cubicBezTo>
                  <a:cubicBezTo>
                    <a:pt x="952" y="20955"/>
                    <a:pt x="1905" y="19050"/>
                    <a:pt x="2857" y="18097"/>
                  </a:cubicBezTo>
                  <a:cubicBezTo>
                    <a:pt x="15240" y="20002"/>
                    <a:pt x="26670" y="20955"/>
                    <a:pt x="39052" y="22860"/>
                  </a:cubicBezTo>
                  <a:cubicBezTo>
                    <a:pt x="61913" y="23813"/>
                    <a:pt x="84772" y="24765"/>
                    <a:pt x="107632" y="24765"/>
                  </a:cubicBezTo>
                  <a:cubicBezTo>
                    <a:pt x="120968" y="26670"/>
                    <a:pt x="135255" y="32385"/>
                    <a:pt x="147638" y="28575"/>
                  </a:cubicBezTo>
                  <a:cubicBezTo>
                    <a:pt x="168593" y="21907"/>
                    <a:pt x="186690" y="9525"/>
                    <a:pt x="206693" y="0"/>
                  </a:cubicBezTo>
                  <a:lnTo>
                    <a:pt x="206693" y="0"/>
                  </a:lnTo>
                  <a:cubicBezTo>
                    <a:pt x="203835" y="6667"/>
                    <a:pt x="200977" y="13335"/>
                    <a:pt x="197168" y="20955"/>
                  </a:cubicBezTo>
                  <a:cubicBezTo>
                    <a:pt x="212407" y="21907"/>
                    <a:pt x="226695" y="22860"/>
                    <a:pt x="240982" y="23813"/>
                  </a:cubicBezTo>
                  <a:cubicBezTo>
                    <a:pt x="242888" y="23813"/>
                    <a:pt x="244793" y="23813"/>
                    <a:pt x="246697" y="23813"/>
                  </a:cubicBezTo>
                  <a:cubicBezTo>
                    <a:pt x="260032" y="33338"/>
                    <a:pt x="272415" y="43815"/>
                    <a:pt x="285750" y="52388"/>
                  </a:cubicBezTo>
                  <a:cubicBezTo>
                    <a:pt x="311468" y="70485"/>
                    <a:pt x="334327" y="92392"/>
                    <a:pt x="368618" y="92392"/>
                  </a:cubicBezTo>
                  <a:close/>
                </a:path>
              </a:pathLst>
            </a:custGeom>
            <a:solidFill>
              <a:srgbClr val="B5B9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553365" y="4551044"/>
              <a:ext cx="228684" cy="193357"/>
            </a:xfrm>
            <a:custGeom>
              <a:avLst/>
              <a:gdLst/>
              <a:ahLst/>
              <a:cxnLst/>
              <a:rect l="l" t="t" r="r" b="b"/>
              <a:pathLst>
                <a:path w="228684" h="193357" extrusionOk="0">
                  <a:moveTo>
                    <a:pt x="84" y="0"/>
                  </a:moveTo>
                  <a:cubicBezTo>
                    <a:pt x="17229" y="20003"/>
                    <a:pt x="36279" y="38100"/>
                    <a:pt x="52472" y="59055"/>
                  </a:cubicBezTo>
                  <a:cubicBezTo>
                    <a:pt x="83904" y="98108"/>
                    <a:pt x="127719" y="103823"/>
                    <a:pt x="172486" y="111443"/>
                  </a:cubicBezTo>
                  <a:cubicBezTo>
                    <a:pt x="189632" y="114300"/>
                    <a:pt x="207729" y="121920"/>
                    <a:pt x="220111" y="133350"/>
                  </a:cubicBezTo>
                  <a:cubicBezTo>
                    <a:pt x="230589" y="142875"/>
                    <a:pt x="233447" y="160973"/>
                    <a:pt x="217254" y="173355"/>
                  </a:cubicBezTo>
                  <a:cubicBezTo>
                    <a:pt x="210586" y="179070"/>
                    <a:pt x="204872" y="186690"/>
                    <a:pt x="199157" y="193358"/>
                  </a:cubicBezTo>
                  <a:cubicBezTo>
                    <a:pt x="160104" y="192405"/>
                    <a:pt x="123909" y="186690"/>
                    <a:pt x="89619" y="164783"/>
                  </a:cubicBezTo>
                  <a:cubicBezTo>
                    <a:pt x="28659" y="126683"/>
                    <a:pt x="-1821" y="72390"/>
                    <a:pt x="84" y="0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9444989" y="4765994"/>
              <a:ext cx="244820" cy="157901"/>
            </a:xfrm>
            <a:custGeom>
              <a:avLst/>
              <a:gdLst/>
              <a:ahLst/>
              <a:cxnLst/>
              <a:rect l="l" t="t" r="r" b="b"/>
              <a:pathLst>
                <a:path w="244820" h="157901" extrusionOk="0">
                  <a:moveTo>
                    <a:pt x="39053" y="157478"/>
                  </a:moveTo>
                  <a:cubicBezTo>
                    <a:pt x="32385" y="152716"/>
                    <a:pt x="23813" y="148906"/>
                    <a:pt x="18098" y="143191"/>
                  </a:cubicBezTo>
                  <a:cubicBezTo>
                    <a:pt x="11430" y="136523"/>
                    <a:pt x="5715" y="127951"/>
                    <a:pt x="0" y="120331"/>
                  </a:cubicBezTo>
                  <a:cubicBezTo>
                    <a:pt x="6668" y="116521"/>
                    <a:pt x="13335" y="110806"/>
                    <a:pt x="20955" y="109853"/>
                  </a:cubicBezTo>
                  <a:cubicBezTo>
                    <a:pt x="50483" y="105091"/>
                    <a:pt x="81915" y="104138"/>
                    <a:pt x="111443" y="96518"/>
                  </a:cubicBezTo>
                  <a:cubicBezTo>
                    <a:pt x="148590" y="87946"/>
                    <a:pt x="175260" y="63181"/>
                    <a:pt x="191453" y="26986"/>
                  </a:cubicBezTo>
                  <a:cubicBezTo>
                    <a:pt x="206693" y="-6352"/>
                    <a:pt x="206693" y="-6352"/>
                    <a:pt x="236220" y="13651"/>
                  </a:cubicBezTo>
                  <a:cubicBezTo>
                    <a:pt x="238125" y="15556"/>
                    <a:pt x="241935" y="15556"/>
                    <a:pt x="244793" y="15556"/>
                  </a:cubicBezTo>
                  <a:cubicBezTo>
                    <a:pt x="245745" y="58418"/>
                    <a:pt x="221933" y="86993"/>
                    <a:pt x="191453" y="111758"/>
                  </a:cubicBezTo>
                  <a:cubicBezTo>
                    <a:pt x="156210" y="141286"/>
                    <a:pt x="114300" y="156526"/>
                    <a:pt x="67628" y="156526"/>
                  </a:cubicBezTo>
                  <a:cubicBezTo>
                    <a:pt x="66675" y="153668"/>
                    <a:pt x="65723" y="149858"/>
                    <a:pt x="63818" y="143191"/>
                  </a:cubicBezTo>
                  <a:cubicBezTo>
                    <a:pt x="61913" y="150811"/>
                    <a:pt x="60960" y="153668"/>
                    <a:pt x="60008" y="157478"/>
                  </a:cubicBezTo>
                  <a:cubicBezTo>
                    <a:pt x="53340" y="158431"/>
                    <a:pt x="46673" y="157478"/>
                    <a:pt x="39053" y="157478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9187814" y="4927355"/>
              <a:ext cx="280035" cy="136134"/>
            </a:xfrm>
            <a:custGeom>
              <a:avLst/>
              <a:gdLst/>
              <a:ahLst/>
              <a:cxnLst/>
              <a:rect l="l" t="t" r="r" b="b"/>
              <a:pathLst>
                <a:path w="280035" h="136134" extrusionOk="0">
                  <a:moveTo>
                    <a:pt x="180023" y="136134"/>
                  </a:moveTo>
                  <a:cubicBezTo>
                    <a:pt x="177165" y="132324"/>
                    <a:pt x="174308" y="124704"/>
                    <a:pt x="171450" y="124704"/>
                  </a:cubicBezTo>
                  <a:cubicBezTo>
                    <a:pt x="146685" y="126609"/>
                    <a:pt x="122873" y="131372"/>
                    <a:pt x="99060" y="132324"/>
                  </a:cubicBezTo>
                  <a:cubicBezTo>
                    <a:pt x="62865" y="132324"/>
                    <a:pt x="28575" y="123752"/>
                    <a:pt x="0" y="100892"/>
                  </a:cubicBezTo>
                  <a:cubicBezTo>
                    <a:pt x="47625" y="98034"/>
                    <a:pt x="95250" y="97082"/>
                    <a:pt x="141923" y="93272"/>
                  </a:cubicBezTo>
                  <a:cubicBezTo>
                    <a:pt x="184785" y="89462"/>
                    <a:pt x="218123" y="67554"/>
                    <a:pt x="235268" y="26597"/>
                  </a:cubicBezTo>
                  <a:cubicBezTo>
                    <a:pt x="244793" y="5642"/>
                    <a:pt x="258128" y="-2931"/>
                    <a:pt x="280035" y="879"/>
                  </a:cubicBezTo>
                  <a:cubicBezTo>
                    <a:pt x="260033" y="56124"/>
                    <a:pt x="231458" y="104702"/>
                    <a:pt x="180023" y="136134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9583102" y="4527232"/>
              <a:ext cx="146429" cy="144930"/>
            </a:xfrm>
            <a:custGeom>
              <a:avLst/>
              <a:gdLst/>
              <a:ahLst/>
              <a:cxnLst/>
              <a:rect l="l" t="t" r="r" b="b"/>
              <a:pathLst>
                <a:path w="146429" h="144930" extrusionOk="0">
                  <a:moveTo>
                    <a:pt x="85725" y="140018"/>
                  </a:moveTo>
                  <a:cubicBezTo>
                    <a:pt x="65723" y="141923"/>
                    <a:pt x="45720" y="145733"/>
                    <a:pt x="26670" y="144780"/>
                  </a:cubicBezTo>
                  <a:cubicBezTo>
                    <a:pt x="17145" y="143828"/>
                    <a:pt x="8573" y="134303"/>
                    <a:pt x="0" y="128588"/>
                  </a:cubicBezTo>
                  <a:cubicBezTo>
                    <a:pt x="6668" y="120968"/>
                    <a:pt x="11430" y="111443"/>
                    <a:pt x="20003" y="105728"/>
                  </a:cubicBezTo>
                  <a:cubicBezTo>
                    <a:pt x="53340" y="81915"/>
                    <a:pt x="93345" y="66675"/>
                    <a:pt x="115253" y="27623"/>
                  </a:cubicBezTo>
                  <a:cubicBezTo>
                    <a:pt x="120968" y="17145"/>
                    <a:pt x="130493" y="8573"/>
                    <a:pt x="139065" y="0"/>
                  </a:cubicBezTo>
                  <a:cubicBezTo>
                    <a:pt x="141923" y="14288"/>
                    <a:pt x="148590" y="30480"/>
                    <a:pt x="145733" y="43815"/>
                  </a:cubicBezTo>
                  <a:cubicBezTo>
                    <a:pt x="140018" y="82868"/>
                    <a:pt x="119063" y="115253"/>
                    <a:pt x="85725" y="140018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717280" y="4862512"/>
              <a:ext cx="270509" cy="156615"/>
            </a:xfrm>
            <a:custGeom>
              <a:avLst/>
              <a:gdLst/>
              <a:ahLst/>
              <a:cxnLst/>
              <a:rect l="l" t="t" r="r" b="b"/>
              <a:pathLst>
                <a:path w="270509" h="156615" extrusionOk="0">
                  <a:moveTo>
                    <a:pt x="100965" y="80963"/>
                  </a:moveTo>
                  <a:cubicBezTo>
                    <a:pt x="88582" y="79057"/>
                    <a:pt x="77152" y="78105"/>
                    <a:pt x="64770" y="76200"/>
                  </a:cubicBezTo>
                  <a:cubicBezTo>
                    <a:pt x="63818" y="78105"/>
                    <a:pt x="62865" y="80010"/>
                    <a:pt x="61913" y="80963"/>
                  </a:cubicBezTo>
                  <a:cubicBezTo>
                    <a:pt x="92393" y="100965"/>
                    <a:pt x="121920" y="122872"/>
                    <a:pt x="154305" y="139065"/>
                  </a:cubicBezTo>
                  <a:cubicBezTo>
                    <a:pt x="180975" y="152400"/>
                    <a:pt x="206693" y="135255"/>
                    <a:pt x="231457" y="122872"/>
                  </a:cubicBezTo>
                  <a:cubicBezTo>
                    <a:pt x="242888" y="117157"/>
                    <a:pt x="254318" y="110490"/>
                    <a:pt x="270510" y="101918"/>
                  </a:cubicBezTo>
                  <a:cubicBezTo>
                    <a:pt x="266700" y="115253"/>
                    <a:pt x="264795" y="122872"/>
                    <a:pt x="261938" y="131445"/>
                  </a:cubicBezTo>
                  <a:cubicBezTo>
                    <a:pt x="172402" y="176213"/>
                    <a:pt x="60007" y="164782"/>
                    <a:pt x="16193" y="68580"/>
                  </a:cubicBezTo>
                  <a:cubicBezTo>
                    <a:pt x="6668" y="47625"/>
                    <a:pt x="5715" y="22860"/>
                    <a:pt x="0" y="0"/>
                  </a:cubicBezTo>
                  <a:cubicBezTo>
                    <a:pt x="4763" y="3810"/>
                    <a:pt x="12382" y="5715"/>
                    <a:pt x="15240" y="11430"/>
                  </a:cubicBezTo>
                  <a:cubicBezTo>
                    <a:pt x="29527" y="35243"/>
                    <a:pt x="48577" y="51435"/>
                    <a:pt x="76200" y="59055"/>
                  </a:cubicBezTo>
                  <a:cubicBezTo>
                    <a:pt x="85725" y="63818"/>
                    <a:pt x="93345" y="74295"/>
                    <a:pt x="100965" y="80963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9614323" y="4295775"/>
              <a:ext cx="108205" cy="129540"/>
            </a:xfrm>
            <a:custGeom>
              <a:avLst/>
              <a:gdLst/>
              <a:ahLst/>
              <a:cxnLst/>
              <a:rect l="l" t="t" r="r" b="b"/>
              <a:pathLst>
                <a:path w="108205" h="129540" extrusionOk="0">
                  <a:moveTo>
                    <a:pt x="66887" y="120968"/>
                  </a:moveTo>
                  <a:cubicBezTo>
                    <a:pt x="54504" y="123825"/>
                    <a:pt x="43075" y="129540"/>
                    <a:pt x="30692" y="129540"/>
                  </a:cubicBezTo>
                  <a:cubicBezTo>
                    <a:pt x="21167" y="129540"/>
                    <a:pt x="6879" y="126682"/>
                    <a:pt x="2117" y="120015"/>
                  </a:cubicBezTo>
                  <a:cubicBezTo>
                    <a:pt x="-2646" y="113347"/>
                    <a:pt x="2117" y="100013"/>
                    <a:pt x="2117" y="89535"/>
                  </a:cubicBezTo>
                  <a:cubicBezTo>
                    <a:pt x="2117" y="88582"/>
                    <a:pt x="3070" y="87630"/>
                    <a:pt x="4022" y="87630"/>
                  </a:cubicBezTo>
                  <a:cubicBezTo>
                    <a:pt x="31645" y="69532"/>
                    <a:pt x="52600" y="46672"/>
                    <a:pt x="66887" y="16193"/>
                  </a:cubicBezTo>
                  <a:cubicBezTo>
                    <a:pt x="71650" y="6668"/>
                    <a:pt x="93557" y="5715"/>
                    <a:pt x="107845" y="0"/>
                  </a:cubicBezTo>
                  <a:cubicBezTo>
                    <a:pt x="110702" y="43815"/>
                    <a:pt x="96414" y="81915"/>
                    <a:pt x="70697" y="116205"/>
                  </a:cubicBezTo>
                  <a:cubicBezTo>
                    <a:pt x="69745" y="114300"/>
                    <a:pt x="68792" y="112395"/>
                    <a:pt x="67839" y="110490"/>
                  </a:cubicBezTo>
                  <a:cubicBezTo>
                    <a:pt x="68792" y="114300"/>
                    <a:pt x="67839" y="117157"/>
                    <a:pt x="66887" y="120968"/>
                  </a:cubicBezTo>
                  <a:lnTo>
                    <a:pt x="66887" y="120968"/>
                  </a:ln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747607" y="4097655"/>
              <a:ext cx="45872" cy="180975"/>
            </a:xfrm>
            <a:custGeom>
              <a:avLst/>
              <a:gdLst/>
              <a:ahLst/>
              <a:cxnLst/>
              <a:rect l="l" t="t" r="r" b="b"/>
              <a:pathLst>
                <a:path w="45872" h="180975" extrusionOk="0">
                  <a:moveTo>
                    <a:pt x="19203" y="0"/>
                  </a:moveTo>
                  <a:cubicBezTo>
                    <a:pt x="22060" y="14288"/>
                    <a:pt x="30632" y="28575"/>
                    <a:pt x="27775" y="40957"/>
                  </a:cubicBezTo>
                  <a:cubicBezTo>
                    <a:pt x="18250" y="79057"/>
                    <a:pt x="27775" y="112395"/>
                    <a:pt x="41110" y="146685"/>
                  </a:cubicBezTo>
                  <a:cubicBezTo>
                    <a:pt x="44920" y="156210"/>
                    <a:pt x="44920" y="167640"/>
                    <a:pt x="45872" y="178117"/>
                  </a:cubicBezTo>
                  <a:cubicBezTo>
                    <a:pt x="34442" y="179070"/>
                    <a:pt x="23012" y="180022"/>
                    <a:pt x="11582" y="180975"/>
                  </a:cubicBezTo>
                  <a:cubicBezTo>
                    <a:pt x="7772" y="180975"/>
                    <a:pt x="3962" y="180975"/>
                    <a:pt x="153" y="180022"/>
                  </a:cubicBezTo>
                  <a:cubicBezTo>
                    <a:pt x="153" y="131445"/>
                    <a:pt x="-800" y="82867"/>
                    <a:pt x="2057" y="33338"/>
                  </a:cubicBezTo>
                  <a:cubicBezTo>
                    <a:pt x="3010" y="22860"/>
                    <a:pt x="13487" y="11430"/>
                    <a:pt x="19203" y="0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9682162" y="4406265"/>
              <a:ext cx="3810" cy="10477"/>
            </a:xfrm>
            <a:custGeom>
              <a:avLst/>
              <a:gdLst/>
              <a:ahLst/>
              <a:cxnLst/>
              <a:rect l="l" t="t" r="r" b="b"/>
              <a:pathLst>
                <a:path w="3810" h="10477" extrusionOk="0">
                  <a:moveTo>
                    <a:pt x="0" y="10478"/>
                  </a:moveTo>
                  <a:cubicBezTo>
                    <a:pt x="0" y="6667"/>
                    <a:pt x="952" y="3810"/>
                    <a:pt x="952" y="0"/>
                  </a:cubicBezTo>
                  <a:cubicBezTo>
                    <a:pt x="1905" y="1905"/>
                    <a:pt x="2857" y="3810"/>
                    <a:pt x="3810" y="5715"/>
                  </a:cubicBezTo>
                  <a:cubicBezTo>
                    <a:pt x="2857" y="7620"/>
                    <a:pt x="952" y="8572"/>
                    <a:pt x="0" y="10478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9505950" y="4910137"/>
              <a:ext cx="7619" cy="14287"/>
            </a:xfrm>
            <a:custGeom>
              <a:avLst/>
              <a:gdLst/>
              <a:ahLst/>
              <a:cxnLst/>
              <a:rect l="l" t="t" r="r" b="b"/>
              <a:pathLst>
                <a:path w="7619" h="14287" extrusionOk="0">
                  <a:moveTo>
                    <a:pt x="0" y="14288"/>
                  </a:moveTo>
                  <a:cubicBezTo>
                    <a:pt x="952" y="11430"/>
                    <a:pt x="1905" y="7620"/>
                    <a:pt x="3810" y="0"/>
                  </a:cubicBezTo>
                  <a:cubicBezTo>
                    <a:pt x="5715" y="7620"/>
                    <a:pt x="6668" y="10478"/>
                    <a:pt x="7620" y="13335"/>
                  </a:cubicBezTo>
                  <a:cubicBezTo>
                    <a:pt x="4763" y="14288"/>
                    <a:pt x="1905" y="14288"/>
                    <a:pt x="0" y="14288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8624365" y="4985384"/>
              <a:ext cx="107202" cy="132397"/>
            </a:xfrm>
            <a:custGeom>
              <a:avLst/>
              <a:gdLst/>
              <a:ahLst/>
              <a:cxnLst/>
              <a:rect l="l" t="t" r="r" b="b"/>
              <a:pathLst>
                <a:path w="107202" h="132397" extrusionOk="0">
                  <a:moveTo>
                    <a:pt x="15762" y="109538"/>
                  </a:moveTo>
                  <a:cubicBezTo>
                    <a:pt x="11000" y="93345"/>
                    <a:pt x="4333" y="77153"/>
                    <a:pt x="1475" y="60008"/>
                  </a:cubicBezTo>
                  <a:cubicBezTo>
                    <a:pt x="-430" y="49530"/>
                    <a:pt x="-1383" y="34290"/>
                    <a:pt x="4333" y="26670"/>
                  </a:cubicBezTo>
                  <a:cubicBezTo>
                    <a:pt x="14810" y="14288"/>
                    <a:pt x="31002" y="0"/>
                    <a:pt x="44337" y="0"/>
                  </a:cubicBezTo>
                  <a:cubicBezTo>
                    <a:pt x="64340" y="0"/>
                    <a:pt x="69102" y="21908"/>
                    <a:pt x="67197" y="40005"/>
                  </a:cubicBezTo>
                  <a:cubicBezTo>
                    <a:pt x="65292" y="57150"/>
                    <a:pt x="59577" y="73343"/>
                    <a:pt x="54815" y="91440"/>
                  </a:cubicBezTo>
                  <a:cubicBezTo>
                    <a:pt x="71960" y="100965"/>
                    <a:pt x="89105" y="110490"/>
                    <a:pt x="107202" y="119063"/>
                  </a:cubicBezTo>
                  <a:cubicBezTo>
                    <a:pt x="97677" y="123825"/>
                    <a:pt x="87200" y="127635"/>
                    <a:pt x="77675" y="132397"/>
                  </a:cubicBezTo>
                  <a:cubicBezTo>
                    <a:pt x="62435" y="111443"/>
                    <a:pt x="41480" y="103822"/>
                    <a:pt x="15762" y="1095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8610600" y="5093094"/>
              <a:ext cx="91439" cy="48500"/>
            </a:xfrm>
            <a:custGeom>
              <a:avLst/>
              <a:gdLst/>
              <a:ahLst/>
              <a:cxnLst/>
              <a:rect l="l" t="t" r="r" b="b"/>
              <a:pathLst>
                <a:path w="91439" h="48500" extrusionOk="0">
                  <a:moveTo>
                    <a:pt x="29527" y="1828"/>
                  </a:moveTo>
                  <a:cubicBezTo>
                    <a:pt x="55245" y="-3887"/>
                    <a:pt x="76200" y="3733"/>
                    <a:pt x="91440" y="25640"/>
                  </a:cubicBezTo>
                  <a:cubicBezTo>
                    <a:pt x="81915" y="33260"/>
                    <a:pt x="72390" y="40880"/>
                    <a:pt x="62865" y="48500"/>
                  </a:cubicBezTo>
                  <a:cubicBezTo>
                    <a:pt x="51435" y="47548"/>
                    <a:pt x="40005" y="47548"/>
                    <a:pt x="29527" y="46595"/>
                  </a:cubicBezTo>
                  <a:cubicBezTo>
                    <a:pt x="20002" y="37070"/>
                    <a:pt x="9525" y="27545"/>
                    <a:pt x="0" y="18020"/>
                  </a:cubicBezTo>
                  <a:cubicBezTo>
                    <a:pt x="9525" y="13258"/>
                    <a:pt x="19050" y="7543"/>
                    <a:pt x="29527" y="1828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8672512" y="5105400"/>
              <a:ext cx="62297" cy="49596"/>
            </a:xfrm>
            <a:custGeom>
              <a:avLst/>
              <a:gdLst/>
              <a:ahLst/>
              <a:cxnLst/>
              <a:rect l="l" t="t" r="r" b="b"/>
              <a:pathLst>
                <a:path w="62297" h="49596" extrusionOk="0">
                  <a:moveTo>
                    <a:pt x="0" y="36195"/>
                  </a:moveTo>
                  <a:cubicBezTo>
                    <a:pt x="9525" y="28575"/>
                    <a:pt x="19050" y="20955"/>
                    <a:pt x="28575" y="13335"/>
                  </a:cubicBezTo>
                  <a:cubicBezTo>
                    <a:pt x="38100" y="8572"/>
                    <a:pt x="48577" y="4763"/>
                    <a:pt x="58102" y="0"/>
                  </a:cubicBezTo>
                  <a:cubicBezTo>
                    <a:pt x="59055" y="11430"/>
                    <a:pt x="65723" y="28575"/>
                    <a:pt x="60007" y="34290"/>
                  </a:cubicBezTo>
                  <a:cubicBezTo>
                    <a:pt x="50482" y="43815"/>
                    <a:pt x="34290" y="47625"/>
                    <a:pt x="20002" y="49530"/>
                  </a:cubicBezTo>
                  <a:cubicBezTo>
                    <a:pt x="15240" y="50482"/>
                    <a:pt x="7620" y="40957"/>
                    <a:pt x="0" y="36195"/>
                  </a:cubicBezTo>
                  <a:close/>
                </a:path>
              </a:pathLst>
            </a:custGeom>
            <a:solidFill>
              <a:srgbClr val="B5B9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8596855" y="5111115"/>
              <a:ext cx="42319" cy="61912"/>
            </a:xfrm>
            <a:custGeom>
              <a:avLst/>
              <a:gdLst/>
              <a:ahLst/>
              <a:cxnLst/>
              <a:rect l="l" t="t" r="r" b="b"/>
              <a:pathLst>
                <a:path w="42319" h="61912" extrusionOk="0">
                  <a:moveTo>
                    <a:pt x="12792" y="0"/>
                  </a:moveTo>
                  <a:cubicBezTo>
                    <a:pt x="22317" y="9525"/>
                    <a:pt x="32794" y="19050"/>
                    <a:pt x="42319" y="28575"/>
                  </a:cubicBezTo>
                  <a:cubicBezTo>
                    <a:pt x="34700" y="39053"/>
                    <a:pt x="27080" y="48578"/>
                    <a:pt x="16602" y="61913"/>
                  </a:cubicBezTo>
                  <a:cubicBezTo>
                    <a:pt x="3267" y="39053"/>
                    <a:pt x="-11020" y="20955"/>
                    <a:pt x="12792" y="0"/>
                  </a:cubicBezTo>
                  <a:close/>
                </a:path>
              </a:pathLst>
            </a:custGeom>
            <a:solidFill>
              <a:srgbClr val="B5B9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8541931" y="5270061"/>
              <a:ext cx="55400" cy="67748"/>
            </a:xfrm>
            <a:custGeom>
              <a:avLst/>
              <a:gdLst/>
              <a:ahLst/>
              <a:cxnLst/>
              <a:rect l="l" t="t" r="r" b="b"/>
              <a:pathLst>
                <a:path w="55400" h="67748" extrusionOk="0">
                  <a:moveTo>
                    <a:pt x="14376" y="67749"/>
                  </a:moveTo>
                  <a:cubicBezTo>
                    <a:pt x="-2769" y="48699"/>
                    <a:pt x="-5626" y="28696"/>
                    <a:pt x="11519" y="10599"/>
                  </a:cubicBezTo>
                  <a:cubicBezTo>
                    <a:pt x="18186" y="3932"/>
                    <a:pt x="31521" y="-831"/>
                    <a:pt x="41046" y="121"/>
                  </a:cubicBezTo>
                  <a:cubicBezTo>
                    <a:pt x="46761" y="1074"/>
                    <a:pt x="56286" y="14409"/>
                    <a:pt x="55334" y="21076"/>
                  </a:cubicBezTo>
                  <a:cubicBezTo>
                    <a:pt x="51524" y="43936"/>
                    <a:pt x="39142" y="61082"/>
                    <a:pt x="14376" y="67749"/>
                  </a:cubicBezTo>
                  <a:close/>
                </a:path>
              </a:pathLst>
            </a:custGeom>
            <a:solidFill>
              <a:srgbClr val="CBCD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8886825" y="4896505"/>
              <a:ext cx="151908" cy="54802"/>
            </a:xfrm>
            <a:custGeom>
              <a:avLst/>
              <a:gdLst/>
              <a:ahLst/>
              <a:cxnLst/>
              <a:rect l="l" t="t" r="r" b="b"/>
              <a:pathLst>
                <a:path w="151908" h="54802" extrusionOk="0">
                  <a:moveTo>
                    <a:pt x="133350" y="48875"/>
                  </a:moveTo>
                  <a:cubicBezTo>
                    <a:pt x="119063" y="47922"/>
                    <a:pt x="104775" y="46970"/>
                    <a:pt x="89535" y="46017"/>
                  </a:cubicBezTo>
                  <a:cubicBezTo>
                    <a:pt x="93345" y="38397"/>
                    <a:pt x="96202" y="31730"/>
                    <a:pt x="99060" y="25062"/>
                  </a:cubicBezTo>
                  <a:cubicBezTo>
                    <a:pt x="100965" y="24110"/>
                    <a:pt x="102870" y="22205"/>
                    <a:pt x="104775" y="21252"/>
                  </a:cubicBezTo>
                  <a:cubicBezTo>
                    <a:pt x="102870" y="22205"/>
                    <a:pt x="100965" y="24110"/>
                    <a:pt x="99060" y="25062"/>
                  </a:cubicBezTo>
                  <a:cubicBezTo>
                    <a:pt x="80010" y="34587"/>
                    <a:pt x="60960" y="46970"/>
                    <a:pt x="40005" y="53637"/>
                  </a:cubicBezTo>
                  <a:cubicBezTo>
                    <a:pt x="28575" y="57447"/>
                    <a:pt x="13335" y="50780"/>
                    <a:pt x="0" y="49827"/>
                  </a:cubicBezTo>
                  <a:cubicBezTo>
                    <a:pt x="42863" y="32682"/>
                    <a:pt x="84773" y="15537"/>
                    <a:pt x="127635" y="297"/>
                  </a:cubicBezTo>
                  <a:cubicBezTo>
                    <a:pt x="133350" y="-1608"/>
                    <a:pt x="144780" y="6012"/>
                    <a:pt x="150495" y="12680"/>
                  </a:cubicBezTo>
                  <a:cubicBezTo>
                    <a:pt x="153352" y="16490"/>
                    <a:pt x="151448" y="26967"/>
                    <a:pt x="148590" y="32682"/>
                  </a:cubicBezTo>
                  <a:cubicBezTo>
                    <a:pt x="145732" y="38397"/>
                    <a:pt x="139065" y="43160"/>
                    <a:pt x="133350" y="48875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9025889" y="4943263"/>
              <a:ext cx="121920" cy="70696"/>
            </a:xfrm>
            <a:custGeom>
              <a:avLst/>
              <a:gdLst/>
              <a:ahLst/>
              <a:cxnLst/>
              <a:rect l="l" t="t" r="r" b="b"/>
              <a:pathLst>
                <a:path w="121920" h="70696" extrusionOk="0">
                  <a:moveTo>
                    <a:pt x="121920" y="70696"/>
                  </a:moveTo>
                  <a:cubicBezTo>
                    <a:pt x="87630" y="70696"/>
                    <a:pt x="64770" y="48789"/>
                    <a:pt x="39053" y="30692"/>
                  </a:cubicBezTo>
                  <a:cubicBezTo>
                    <a:pt x="25718" y="21167"/>
                    <a:pt x="13335" y="11642"/>
                    <a:pt x="0" y="2117"/>
                  </a:cubicBezTo>
                  <a:cubicBezTo>
                    <a:pt x="9525" y="2117"/>
                    <a:pt x="21908" y="-2646"/>
                    <a:pt x="28575" y="2117"/>
                  </a:cubicBezTo>
                  <a:cubicBezTo>
                    <a:pt x="60008" y="24024"/>
                    <a:pt x="90488" y="47837"/>
                    <a:pt x="121920" y="70696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9159239" y="5019675"/>
              <a:ext cx="17145" cy="6667"/>
            </a:xfrm>
            <a:custGeom>
              <a:avLst/>
              <a:gdLst/>
              <a:ahLst/>
              <a:cxnLst/>
              <a:rect l="l" t="t" r="r" b="b"/>
              <a:pathLst>
                <a:path w="17145" h="6667" extrusionOk="0">
                  <a:moveTo>
                    <a:pt x="17145" y="6668"/>
                  </a:moveTo>
                  <a:cubicBezTo>
                    <a:pt x="11430" y="4763"/>
                    <a:pt x="5715" y="1905"/>
                    <a:pt x="0" y="0"/>
                  </a:cubicBezTo>
                  <a:cubicBezTo>
                    <a:pt x="5715" y="2857"/>
                    <a:pt x="11430" y="4763"/>
                    <a:pt x="17145" y="6668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8985885" y="4917757"/>
              <a:ext cx="5714" cy="3810"/>
            </a:xfrm>
            <a:custGeom>
              <a:avLst/>
              <a:gdLst/>
              <a:ahLst/>
              <a:cxnLst/>
              <a:rect l="l" t="t" r="r" b="b"/>
              <a:pathLst>
                <a:path w="5714" h="3810" extrusionOk="0">
                  <a:moveTo>
                    <a:pt x="0" y="3810"/>
                  </a:moveTo>
                  <a:cubicBezTo>
                    <a:pt x="1905" y="2858"/>
                    <a:pt x="3810" y="953"/>
                    <a:pt x="5715" y="0"/>
                  </a:cubicBezTo>
                  <a:cubicBezTo>
                    <a:pt x="3810" y="953"/>
                    <a:pt x="1905" y="2858"/>
                    <a:pt x="0" y="3810"/>
                  </a:cubicBezTo>
                  <a:cubicBezTo>
                    <a:pt x="0" y="3810"/>
                    <a:pt x="0" y="3810"/>
                    <a:pt x="0" y="3810"/>
                  </a:cubicBezTo>
                  <a:close/>
                </a:path>
              </a:pathLst>
            </a:custGeom>
            <a:solidFill>
              <a:srgbClr val="B5B9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12"/>
          <p:cNvGrpSpPr/>
          <p:nvPr/>
        </p:nvGrpSpPr>
        <p:grpSpPr>
          <a:xfrm>
            <a:off x="9602902" y="1779064"/>
            <a:ext cx="1884940" cy="1272337"/>
            <a:chOff x="6912292" y="4396891"/>
            <a:chExt cx="1413705" cy="954253"/>
          </a:xfrm>
        </p:grpSpPr>
        <p:sp>
          <p:nvSpPr>
            <p:cNvPr id="300" name="Google Shape;300;p12"/>
            <p:cNvSpPr/>
            <p:nvPr/>
          </p:nvSpPr>
          <p:spPr>
            <a:xfrm>
              <a:off x="6912292" y="4396891"/>
              <a:ext cx="1413705" cy="954253"/>
            </a:xfrm>
            <a:custGeom>
              <a:avLst/>
              <a:gdLst/>
              <a:ahLst/>
              <a:cxnLst/>
              <a:rect l="l" t="t" r="r" b="b"/>
              <a:pathLst>
                <a:path w="1413705" h="954253" extrusionOk="0">
                  <a:moveTo>
                    <a:pt x="381000" y="838049"/>
                  </a:moveTo>
                  <a:cubicBezTo>
                    <a:pt x="249555" y="879006"/>
                    <a:pt x="124777" y="862814"/>
                    <a:pt x="952" y="831381"/>
                  </a:cubicBezTo>
                  <a:cubicBezTo>
                    <a:pt x="952" y="828524"/>
                    <a:pt x="952" y="825666"/>
                    <a:pt x="0" y="822809"/>
                  </a:cubicBezTo>
                  <a:cubicBezTo>
                    <a:pt x="5715" y="819951"/>
                    <a:pt x="11430" y="816141"/>
                    <a:pt x="17145" y="815189"/>
                  </a:cubicBezTo>
                  <a:cubicBezTo>
                    <a:pt x="132397" y="787566"/>
                    <a:pt x="221932" y="719939"/>
                    <a:pt x="300038" y="634214"/>
                  </a:cubicBezTo>
                  <a:cubicBezTo>
                    <a:pt x="340042" y="589446"/>
                    <a:pt x="333375" y="533249"/>
                    <a:pt x="327660" y="479909"/>
                  </a:cubicBezTo>
                  <a:cubicBezTo>
                    <a:pt x="318135" y="399899"/>
                    <a:pt x="305752" y="319889"/>
                    <a:pt x="296227" y="238926"/>
                  </a:cubicBezTo>
                  <a:cubicBezTo>
                    <a:pt x="288607" y="170346"/>
                    <a:pt x="308610" y="126531"/>
                    <a:pt x="377190" y="98909"/>
                  </a:cubicBezTo>
                  <a:cubicBezTo>
                    <a:pt x="443865" y="72239"/>
                    <a:pt x="513397" y="52236"/>
                    <a:pt x="583882" y="37949"/>
                  </a:cubicBezTo>
                  <a:cubicBezTo>
                    <a:pt x="717232" y="12231"/>
                    <a:pt x="852488" y="-8724"/>
                    <a:pt x="988695" y="3659"/>
                  </a:cubicBezTo>
                  <a:cubicBezTo>
                    <a:pt x="1046797" y="9374"/>
                    <a:pt x="1104900" y="18899"/>
                    <a:pt x="1163002" y="30328"/>
                  </a:cubicBezTo>
                  <a:cubicBezTo>
                    <a:pt x="1273493" y="52236"/>
                    <a:pt x="1335405" y="124626"/>
                    <a:pt x="1353502" y="233211"/>
                  </a:cubicBezTo>
                  <a:cubicBezTo>
                    <a:pt x="1375410" y="365609"/>
                    <a:pt x="1394460" y="498006"/>
                    <a:pt x="1411605" y="630403"/>
                  </a:cubicBezTo>
                  <a:cubicBezTo>
                    <a:pt x="1416368" y="666599"/>
                    <a:pt x="1412557" y="705651"/>
                    <a:pt x="1404938" y="741846"/>
                  </a:cubicBezTo>
                  <a:cubicBezTo>
                    <a:pt x="1380172" y="856146"/>
                    <a:pt x="1315402" y="912344"/>
                    <a:pt x="1193482" y="924726"/>
                  </a:cubicBezTo>
                  <a:cubicBezTo>
                    <a:pt x="1083945" y="935203"/>
                    <a:pt x="974407" y="941871"/>
                    <a:pt x="864870" y="947586"/>
                  </a:cubicBezTo>
                  <a:cubicBezTo>
                    <a:pt x="779145" y="952349"/>
                    <a:pt x="693420" y="953301"/>
                    <a:pt x="607695" y="954253"/>
                  </a:cubicBezTo>
                  <a:cubicBezTo>
                    <a:pt x="583882" y="954253"/>
                    <a:pt x="559118" y="951396"/>
                    <a:pt x="536257" y="947586"/>
                  </a:cubicBezTo>
                  <a:cubicBezTo>
                    <a:pt x="467677" y="935203"/>
                    <a:pt x="405765" y="914249"/>
                    <a:pt x="381000" y="838049"/>
                  </a:cubicBezTo>
                  <a:close/>
                  <a:moveTo>
                    <a:pt x="1375410" y="634214"/>
                  </a:moveTo>
                  <a:cubicBezTo>
                    <a:pt x="1370647" y="583731"/>
                    <a:pt x="1364932" y="534201"/>
                    <a:pt x="1360170" y="483719"/>
                  </a:cubicBezTo>
                  <a:cubicBezTo>
                    <a:pt x="1343977" y="386564"/>
                    <a:pt x="1329690" y="288456"/>
                    <a:pt x="1309688" y="191301"/>
                  </a:cubicBezTo>
                  <a:cubicBezTo>
                    <a:pt x="1293495" y="112243"/>
                    <a:pt x="1243013" y="61761"/>
                    <a:pt x="1162050" y="47474"/>
                  </a:cubicBezTo>
                  <a:cubicBezTo>
                    <a:pt x="1102995" y="36996"/>
                    <a:pt x="1043940" y="26518"/>
                    <a:pt x="984885" y="22709"/>
                  </a:cubicBezTo>
                  <a:cubicBezTo>
                    <a:pt x="833438" y="14136"/>
                    <a:pt x="684847" y="39853"/>
                    <a:pt x="538163" y="72239"/>
                  </a:cubicBezTo>
                  <a:cubicBezTo>
                    <a:pt x="480060" y="84621"/>
                    <a:pt x="421957" y="100814"/>
                    <a:pt x="372427" y="137009"/>
                  </a:cubicBezTo>
                  <a:cubicBezTo>
                    <a:pt x="342900" y="158916"/>
                    <a:pt x="326707" y="185586"/>
                    <a:pt x="330517" y="222734"/>
                  </a:cubicBezTo>
                  <a:cubicBezTo>
                    <a:pt x="340995" y="312269"/>
                    <a:pt x="349567" y="402756"/>
                    <a:pt x="361950" y="492291"/>
                  </a:cubicBezTo>
                  <a:cubicBezTo>
                    <a:pt x="373380" y="570396"/>
                    <a:pt x="357188" y="638976"/>
                    <a:pt x="293370" y="688506"/>
                  </a:cubicBezTo>
                  <a:cubicBezTo>
                    <a:pt x="244792" y="726606"/>
                    <a:pt x="194310" y="760896"/>
                    <a:pt x="144780" y="797091"/>
                  </a:cubicBezTo>
                  <a:cubicBezTo>
                    <a:pt x="126682" y="805664"/>
                    <a:pt x="108585" y="814236"/>
                    <a:pt x="90488" y="822809"/>
                  </a:cubicBezTo>
                  <a:cubicBezTo>
                    <a:pt x="91440" y="825666"/>
                    <a:pt x="92392" y="828524"/>
                    <a:pt x="93345" y="830428"/>
                  </a:cubicBezTo>
                  <a:cubicBezTo>
                    <a:pt x="173355" y="844716"/>
                    <a:pt x="252413" y="846621"/>
                    <a:pt x="332422" y="822809"/>
                  </a:cubicBezTo>
                  <a:cubicBezTo>
                    <a:pt x="381952" y="807569"/>
                    <a:pt x="402907" y="818046"/>
                    <a:pt x="423863" y="865671"/>
                  </a:cubicBezTo>
                  <a:cubicBezTo>
                    <a:pt x="435293" y="892341"/>
                    <a:pt x="454343" y="910439"/>
                    <a:pt x="481965" y="917106"/>
                  </a:cubicBezTo>
                  <a:cubicBezTo>
                    <a:pt x="503872" y="921869"/>
                    <a:pt x="525780" y="927584"/>
                    <a:pt x="547688" y="928536"/>
                  </a:cubicBezTo>
                  <a:cubicBezTo>
                    <a:pt x="756285" y="939966"/>
                    <a:pt x="962977" y="920916"/>
                    <a:pt x="1170622" y="902819"/>
                  </a:cubicBezTo>
                  <a:cubicBezTo>
                    <a:pt x="1218247" y="899009"/>
                    <a:pt x="1263968" y="885674"/>
                    <a:pt x="1301115" y="854241"/>
                  </a:cubicBezTo>
                  <a:cubicBezTo>
                    <a:pt x="1370647" y="796139"/>
                    <a:pt x="1381125" y="718034"/>
                    <a:pt x="1375410" y="634214"/>
                  </a:cubicBezTo>
                  <a:close/>
                </a:path>
              </a:pathLst>
            </a:custGeom>
            <a:solidFill>
              <a:srgbClr val="1314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7058025" y="4419201"/>
              <a:ext cx="1215389" cy="852182"/>
            </a:xfrm>
            <a:custGeom>
              <a:avLst/>
              <a:gdLst/>
              <a:ahLst/>
              <a:cxnLst/>
              <a:rect l="l" t="t" r="r" b="b"/>
              <a:pathLst>
                <a:path w="1215389" h="852182" extrusionOk="0">
                  <a:moveTo>
                    <a:pt x="0" y="775733"/>
                  </a:moveTo>
                  <a:cubicBezTo>
                    <a:pt x="49530" y="739538"/>
                    <a:pt x="100965" y="705248"/>
                    <a:pt x="148590" y="667148"/>
                  </a:cubicBezTo>
                  <a:cubicBezTo>
                    <a:pt x="212407" y="616666"/>
                    <a:pt x="228600" y="549038"/>
                    <a:pt x="217170" y="470933"/>
                  </a:cubicBezTo>
                  <a:cubicBezTo>
                    <a:pt x="204788" y="381398"/>
                    <a:pt x="195263" y="290911"/>
                    <a:pt x="185738" y="201376"/>
                  </a:cubicBezTo>
                  <a:cubicBezTo>
                    <a:pt x="180975" y="164228"/>
                    <a:pt x="198120" y="136606"/>
                    <a:pt x="227648" y="115651"/>
                  </a:cubicBezTo>
                  <a:cubicBezTo>
                    <a:pt x="277177" y="79456"/>
                    <a:pt x="335280" y="63263"/>
                    <a:pt x="393382" y="50881"/>
                  </a:cubicBezTo>
                  <a:cubicBezTo>
                    <a:pt x="540068" y="19448"/>
                    <a:pt x="688657" y="-6269"/>
                    <a:pt x="840105" y="1351"/>
                  </a:cubicBezTo>
                  <a:cubicBezTo>
                    <a:pt x="899160" y="4208"/>
                    <a:pt x="958215" y="15638"/>
                    <a:pt x="1017270" y="26116"/>
                  </a:cubicBezTo>
                  <a:cubicBezTo>
                    <a:pt x="1098232" y="40403"/>
                    <a:pt x="1148715" y="90886"/>
                    <a:pt x="1164907" y="169943"/>
                  </a:cubicBezTo>
                  <a:cubicBezTo>
                    <a:pt x="1184910" y="267098"/>
                    <a:pt x="1199198" y="365206"/>
                    <a:pt x="1215390" y="462361"/>
                  </a:cubicBezTo>
                  <a:cubicBezTo>
                    <a:pt x="1211580" y="468076"/>
                    <a:pt x="1205865" y="473791"/>
                    <a:pt x="1204913" y="479506"/>
                  </a:cubicBezTo>
                  <a:cubicBezTo>
                    <a:pt x="1202055" y="499508"/>
                    <a:pt x="1201102" y="519511"/>
                    <a:pt x="1199198" y="539513"/>
                  </a:cubicBezTo>
                  <a:cubicBezTo>
                    <a:pt x="1190625" y="615713"/>
                    <a:pt x="1176338" y="690008"/>
                    <a:pt x="1123950" y="750016"/>
                  </a:cubicBezTo>
                  <a:cubicBezTo>
                    <a:pt x="1098232" y="779543"/>
                    <a:pt x="1071563" y="812881"/>
                    <a:pt x="1027748" y="817643"/>
                  </a:cubicBezTo>
                  <a:cubicBezTo>
                    <a:pt x="914400" y="829073"/>
                    <a:pt x="801052" y="842408"/>
                    <a:pt x="687705" y="850028"/>
                  </a:cubicBezTo>
                  <a:cubicBezTo>
                    <a:pt x="615315" y="854791"/>
                    <a:pt x="542925" y="850028"/>
                    <a:pt x="471488" y="850981"/>
                  </a:cubicBezTo>
                  <a:cubicBezTo>
                    <a:pt x="421005" y="851933"/>
                    <a:pt x="371475" y="848123"/>
                    <a:pt x="324802" y="827168"/>
                  </a:cubicBezTo>
                  <a:cubicBezTo>
                    <a:pt x="315277" y="813833"/>
                    <a:pt x="304800" y="800498"/>
                    <a:pt x="295275" y="787163"/>
                  </a:cubicBezTo>
                  <a:cubicBezTo>
                    <a:pt x="289560" y="747158"/>
                    <a:pt x="255270" y="730966"/>
                    <a:pt x="207645" y="743348"/>
                  </a:cubicBezTo>
                  <a:cubicBezTo>
                    <a:pt x="175260" y="751921"/>
                    <a:pt x="142875" y="760493"/>
                    <a:pt x="110490" y="768113"/>
                  </a:cubicBezTo>
                  <a:cubicBezTo>
                    <a:pt x="89535" y="772876"/>
                    <a:pt x="68580" y="776686"/>
                    <a:pt x="47625" y="781448"/>
                  </a:cubicBezTo>
                  <a:cubicBezTo>
                    <a:pt x="30480" y="779543"/>
                    <a:pt x="15240" y="777638"/>
                    <a:pt x="0" y="77573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002780" y="5032057"/>
              <a:ext cx="1285912" cy="297782"/>
            </a:xfrm>
            <a:custGeom>
              <a:avLst/>
              <a:gdLst/>
              <a:ahLst/>
              <a:cxnLst/>
              <a:rect l="l" t="t" r="r" b="b"/>
              <a:pathLst>
                <a:path w="1285912" h="297782" extrusionOk="0">
                  <a:moveTo>
                    <a:pt x="349568" y="174308"/>
                  </a:moveTo>
                  <a:cubicBezTo>
                    <a:pt x="359093" y="187643"/>
                    <a:pt x="369570" y="200978"/>
                    <a:pt x="379095" y="214313"/>
                  </a:cubicBezTo>
                  <a:cubicBezTo>
                    <a:pt x="385763" y="221933"/>
                    <a:pt x="391477" y="233363"/>
                    <a:pt x="399097" y="235268"/>
                  </a:cubicBezTo>
                  <a:cubicBezTo>
                    <a:pt x="445770" y="246698"/>
                    <a:pt x="493395" y="262890"/>
                    <a:pt x="541020" y="264795"/>
                  </a:cubicBezTo>
                  <a:cubicBezTo>
                    <a:pt x="615315" y="266700"/>
                    <a:pt x="690563" y="259080"/>
                    <a:pt x="764857" y="255270"/>
                  </a:cubicBezTo>
                  <a:cubicBezTo>
                    <a:pt x="863918" y="249555"/>
                    <a:pt x="963930" y="243840"/>
                    <a:pt x="1062990" y="238125"/>
                  </a:cubicBezTo>
                  <a:cubicBezTo>
                    <a:pt x="1122997" y="234315"/>
                    <a:pt x="1176338" y="223838"/>
                    <a:pt x="1207770" y="159068"/>
                  </a:cubicBezTo>
                  <a:cubicBezTo>
                    <a:pt x="1229677" y="114300"/>
                    <a:pt x="1258252" y="73343"/>
                    <a:pt x="1267777" y="23813"/>
                  </a:cubicBezTo>
                  <a:cubicBezTo>
                    <a:pt x="1269682" y="15240"/>
                    <a:pt x="1279207" y="7620"/>
                    <a:pt x="1284922" y="0"/>
                  </a:cubicBezTo>
                  <a:cubicBezTo>
                    <a:pt x="1289685" y="83820"/>
                    <a:pt x="1279207" y="161925"/>
                    <a:pt x="1210627" y="220028"/>
                  </a:cubicBezTo>
                  <a:cubicBezTo>
                    <a:pt x="1173480" y="251460"/>
                    <a:pt x="1127760" y="263843"/>
                    <a:pt x="1080135" y="268605"/>
                  </a:cubicBezTo>
                  <a:cubicBezTo>
                    <a:pt x="873443" y="286703"/>
                    <a:pt x="665797" y="305753"/>
                    <a:pt x="457200" y="294323"/>
                  </a:cubicBezTo>
                  <a:cubicBezTo>
                    <a:pt x="435293" y="293370"/>
                    <a:pt x="413385" y="287655"/>
                    <a:pt x="391477" y="282893"/>
                  </a:cubicBezTo>
                  <a:cubicBezTo>
                    <a:pt x="363855" y="276225"/>
                    <a:pt x="344805" y="258128"/>
                    <a:pt x="333375" y="231458"/>
                  </a:cubicBezTo>
                  <a:cubicBezTo>
                    <a:pt x="312420" y="183833"/>
                    <a:pt x="291465" y="174308"/>
                    <a:pt x="241935" y="188595"/>
                  </a:cubicBezTo>
                  <a:cubicBezTo>
                    <a:pt x="162877" y="212408"/>
                    <a:pt x="82867" y="210503"/>
                    <a:pt x="2857" y="196215"/>
                  </a:cubicBezTo>
                  <a:cubicBezTo>
                    <a:pt x="1905" y="193358"/>
                    <a:pt x="952" y="190500"/>
                    <a:pt x="0" y="188595"/>
                  </a:cubicBezTo>
                  <a:cubicBezTo>
                    <a:pt x="18097" y="180023"/>
                    <a:pt x="36195" y="171450"/>
                    <a:pt x="54292" y="162878"/>
                  </a:cubicBezTo>
                  <a:cubicBezTo>
                    <a:pt x="69532" y="164783"/>
                    <a:pt x="84772" y="167640"/>
                    <a:pt x="100013" y="169545"/>
                  </a:cubicBezTo>
                  <a:cubicBezTo>
                    <a:pt x="139065" y="167640"/>
                    <a:pt x="179070" y="168593"/>
                    <a:pt x="218122" y="163830"/>
                  </a:cubicBezTo>
                  <a:cubicBezTo>
                    <a:pt x="263842" y="158115"/>
                    <a:pt x="307657" y="144780"/>
                    <a:pt x="349568" y="174308"/>
                  </a:cubicBezTo>
                  <a:close/>
                </a:path>
              </a:pathLst>
            </a:custGeom>
            <a:solidFill>
              <a:srgbClr val="B5B9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2"/>
            <p:cNvSpPr/>
            <p:nvPr/>
          </p:nvSpPr>
          <p:spPr>
            <a:xfrm>
              <a:off x="7381875" y="4880609"/>
              <a:ext cx="905827" cy="415862"/>
            </a:xfrm>
            <a:custGeom>
              <a:avLst/>
              <a:gdLst/>
              <a:ahLst/>
              <a:cxnLst/>
              <a:rect l="l" t="t" r="r" b="b"/>
              <a:pathLst>
                <a:path w="905827" h="415862" extrusionOk="0">
                  <a:moveTo>
                    <a:pt x="905827" y="150495"/>
                  </a:moveTo>
                  <a:cubicBezTo>
                    <a:pt x="900113" y="158115"/>
                    <a:pt x="890588" y="165735"/>
                    <a:pt x="888682" y="174308"/>
                  </a:cubicBezTo>
                  <a:cubicBezTo>
                    <a:pt x="879157" y="223838"/>
                    <a:pt x="850582" y="264795"/>
                    <a:pt x="828675" y="309563"/>
                  </a:cubicBezTo>
                  <a:cubicBezTo>
                    <a:pt x="796290" y="373380"/>
                    <a:pt x="743902" y="384810"/>
                    <a:pt x="683895" y="388620"/>
                  </a:cubicBezTo>
                  <a:cubicBezTo>
                    <a:pt x="584835" y="394335"/>
                    <a:pt x="484823" y="401003"/>
                    <a:pt x="385763" y="405765"/>
                  </a:cubicBezTo>
                  <a:cubicBezTo>
                    <a:pt x="311468" y="409575"/>
                    <a:pt x="236220" y="418147"/>
                    <a:pt x="161925" y="415290"/>
                  </a:cubicBezTo>
                  <a:cubicBezTo>
                    <a:pt x="114300" y="413385"/>
                    <a:pt x="66675" y="397193"/>
                    <a:pt x="20002" y="385763"/>
                  </a:cubicBezTo>
                  <a:cubicBezTo>
                    <a:pt x="12382" y="383858"/>
                    <a:pt x="6668" y="372428"/>
                    <a:pt x="0" y="364808"/>
                  </a:cubicBezTo>
                  <a:cubicBezTo>
                    <a:pt x="46673" y="385763"/>
                    <a:pt x="96202" y="389572"/>
                    <a:pt x="146685" y="388620"/>
                  </a:cubicBezTo>
                  <a:cubicBezTo>
                    <a:pt x="219075" y="387668"/>
                    <a:pt x="291465" y="392430"/>
                    <a:pt x="362902" y="387668"/>
                  </a:cubicBezTo>
                  <a:cubicBezTo>
                    <a:pt x="476250" y="380047"/>
                    <a:pt x="589598" y="367665"/>
                    <a:pt x="702945" y="355283"/>
                  </a:cubicBezTo>
                  <a:cubicBezTo>
                    <a:pt x="746760" y="350520"/>
                    <a:pt x="773430" y="317183"/>
                    <a:pt x="799148" y="287655"/>
                  </a:cubicBezTo>
                  <a:cubicBezTo>
                    <a:pt x="851535" y="227647"/>
                    <a:pt x="865823" y="153353"/>
                    <a:pt x="874395" y="77153"/>
                  </a:cubicBezTo>
                  <a:cubicBezTo>
                    <a:pt x="876300" y="57150"/>
                    <a:pt x="877252" y="37147"/>
                    <a:pt x="880110" y="17145"/>
                  </a:cubicBezTo>
                  <a:cubicBezTo>
                    <a:pt x="881063" y="10478"/>
                    <a:pt x="886777" y="5715"/>
                    <a:pt x="890588" y="0"/>
                  </a:cubicBezTo>
                  <a:cubicBezTo>
                    <a:pt x="895350" y="50483"/>
                    <a:pt x="901065" y="100965"/>
                    <a:pt x="905827" y="150495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2"/>
            <p:cNvSpPr/>
            <p:nvPr/>
          </p:nvSpPr>
          <p:spPr>
            <a:xfrm>
              <a:off x="7103744" y="5158526"/>
              <a:ext cx="248602" cy="47838"/>
            </a:xfrm>
            <a:custGeom>
              <a:avLst/>
              <a:gdLst/>
              <a:ahLst/>
              <a:cxnLst/>
              <a:rect l="l" t="t" r="r" b="b"/>
              <a:pathLst>
                <a:path w="248602" h="47838" extrusionOk="0">
                  <a:moveTo>
                    <a:pt x="248603" y="47839"/>
                  </a:moveTo>
                  <a:cubicBezTo>
                    <a:pt x="207645" y="18311"/>
                    <a:pt x="162878" y="32599"/>
                    <a:pt x="118110" y="37361"/>
                  </a:cubicBezTo>
                  <a:cubicBezTo>
                    <a:pt x="79058" y="42124"/>
                    <a:pt x="39053" y="41171"/>
                    <a:pt x="0" y="43076"/>
                  </a:cubicBezTo>
                  <a:cubicBezTo>
                    <a:pt x="20955" y="38314"/>
                    <a:pt x="41910" y="35456"/>
                    <a:pt x="62865" y="29741"/>
                  </a:cubicBezTo>
                  <a:cubicBezTo>
                    <a:pt x="95250" y="22121"/>
                    <a:pt x="127635" y="13549"/>
                    <a:pt x="160020" y="4976"/>
                  </a:cubicBezTo>
                  <a:cubicBezTo>
                    <a:pt x="207645" y="-9311"/>
                    <a:pt x="241935" y="7834"/>
                    <a:pt x="248603" y="47839"/>
                  </a:cubicBez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12"/>
          <p:cNvSpPr txBox="1">
            <a:spLocks noGrp="1"/>
          </p:cNvSpPr>
          <p:nvPr>
            <p:ph type="sldNum" idx="12"/>
          </p:nvPr>
        </p:nvSpPr>
        <p:spPr>
          <a:xfrm>
            <a:off x="10813608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261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306" name="Google Shape;306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07" name="Google Shape;307;p12"/>
          <p:cNvSpPr txBox="1">
            <a:spLocks noGrp="1"/>
          </p:cNvSpPr>
          <p:nvPr>
            <p:ph type="body" idx="1"/>
          </p:nvPr>
        </p:nvSpPr>
        <p:spPr>
          <a:xfrm>
            <a:off x="408733" y="3107809"/>
            <a:ext cx="2179600" cy="3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30" lvl="0" indent="-42335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61" lvl="1" indent="-457223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2pPr>
            <a:lvl3pPr marL="1828891" lvl="2" indent="-457223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3pPr>
            <a:lvl4pPr marL="2438522" lvl="3" indent="-457223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4pPr>
            <a:lvl5pPr marL="3048152" lvl="4" indent="-457223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5pPr>
            <a:lvl6pPr marL="3657783" lvl="5" indent="-457223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6pPr>
            <a:lvl7pPr marL="4267413" lvl="6" indent="-457223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7pPr>
            <a:lvl8pPr marL="4877044" lvl="7" indent="-457223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8pPr>
            <a:lvl9pPr marL="5486674" lvl="8" indent="-457223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8" name="Google Shape;308;p12"/>
          <p:cNvSpPr txBox="1">
            <a:spLocks noGrp="1"/>
          </p:cNvSpPr>
          <p:nvPr>
            <p:ph type="subTitle" idx="2"/>
          </p:nvPr>
        </p:nvSpPr>
        <p:spPr>
          <a:xfrm>
            <a:off x="408733" y="2385333"/>
            <a:ext cx="21796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309" name="Google Shape;309;p12"/>
          <p:cNvSpPr txBox="1">
            <a:spLocks noGrp="1"/>
          </p:cNvSpPr>
          <p:nvPr>
            <p:ph type="body" idx="3"/>
          </p:nvPr>
        </p:nvSpPr>
        <p:spPr>
          <a:xfrm>
            <a:off x="2727273" y="3107809"/>
            <a:ext cx="2179600" cy="3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30" lvl="0" indent="-42335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61" lvl="1" indent="-457223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2pPr>
            <a:lvl3pPr marL="1828891" lvl="2" indent="-457223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3pPr>
            <a:lvl4pPr marL="2438522" lvl="3" indent="-457223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4pPr>
            <a:lvl5pPr marL="3048152" lvl="4" indent="-457223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5pPr>
            <a:lvl6pPr marL="3657783" lvl="5" indent="-457223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6pPr>
            <a:lvl7pPr marL="4267413" lvl="6" indent="-457223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7pPr>
            <a:lvl8pPr marL="4877044" lvl="7" indent="-457223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8pPr>
            <a:lvl9pPr marL="5486674" lvl="8" indent="-457223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0" name="Google Shape;310;p12"/>
          <p:cNvSpPr txBox="1">
            <a:spLocks noGrp="1"/>
          </p:cNvSpPr>
          <p:nvPr>
            <p:ph type="subTitle" idx="4"/>
          </p:nvPr>
        </p:nvSpPr>
        <p:spPr>
          <a:xfrm>
            <a:off x="2727273" y="2385333"/>
            <a:ext cx="21796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311" name="Google Shape;311;p12"/>
          <p:cNvSpPr txBox="1">
            <a:spLocks noGrp="1"/>
          </p:cNvSpPr>
          <p:nvPr>
            <p:ph type="body" idx="5"/>
          </p:nvPr>
        </p:nvSpPr>
        <p:spPr>
          <a:xfrm>
            <a:off x="5045812" y="3107809"/>
            <a:ext cx="2179600" cy="3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30" lvl="0" indent="-42335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61" lvl="1" indent="-457223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2pPr>
            <a:lvl3pPr marL="1828891" lvl="2" indent="-457223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3pPr>
            <a:lvl4pPr marL="2438522" lvl="3" indent="-457223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4pPr>
            <a:lvl5pPr marL="3048152" lvl="4" indent="-457223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5pPr>
            <a:lvl6pPr marL="3657783" lvl="5" indent="-457223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6pPr>
            <a:lvl7pPr marL="4267413" lvl="6" indent="-457223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7pPr>
            <a:lvl8pPr marL="4877044" lvl="7" indent="-457223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8pPr>
            <a:lvl9pPr marL="5486674" lvl="8" indent="-457223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2" name="Google Shape;312;p12"/>
          <p:cNvSpPr txBox="1">
            <a:spLocks noGrp="1"/>
          </p:cNvSpPr>
          <p:nvPr>
            <p:ph type="subTitle" idx="6"/>
          </p:nvPr>
        </p:nvSpPr>
        <p:spPr>
          <a:xfrm>
            <a:off x="5045812" y="2385333"/>
            <a:ext cx="21796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313" name="Google Shape;313;p12"/>
          <p:cNvSpPr txBox="1">
            <a:spLocks noGrp="1"/>
          </p:cNvSpPr>
          <p:nvPr>
            <p:ph type="body" idx="7"/>
          </p:nvPr>
        </p:nvSpPr>
        <p:spPr>
          <a:xfrm>
            <a:off x="7364352" y="3107809"/>
            <a:ext cx="2179600" cy="3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30" lvl="0" indent="-42335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61" lvl="1" indent="-457223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2pPr>
            <a:lvl3pPr marL="1828891" lvl="2" indent="-457223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3pPr>
            <a:lvl4pPr marL="2438522" lvl="3" indent="-457223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4pPr>
            <a:lvl5pPr marL="3048152" lvl="4" indent="-457223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5pPr>
            <a:lvl6pPr marL="3657783" lvl="5" indent="-457223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6pPr>
            <a:lvl7pPr marL="4267413" lvl="6" indent="-457223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7pPr>
            <a:lvl8pPr marL="4877044" lvl="7" indent="-457223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8pPr>
            <a:lvl9pPr marL="5486674" lvl="8" indent="-457223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4" name="Google Shape;314;p12"/>
          <p:cNvSpPr txBox="1">
            <a:spLocks noGrp="1"/>
          </p:cNvSpPr>
          <p:nvPr>
            <p:ph type="subTitle" idx="8"/>
          </p:nvPr>
        </p:nvSpPr>
        <p:spPr>
          <a:xfrm>
            <a:off x="7364352" y="2385333"/>
            <a:ext cx="21796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315" name="Google Shape;315;p12"/>
          <p:cNvSpPr txBox="1">
            <a:spLocks noGrp="1"/>
          </p:cNvSpPr>
          <p:nvPr>
            <p:ph type="body" idx="9"/>
          </p:nvPr>
        </p:nvSpPr>
        <p:spPr>
          <a:xfrm>
            <a:off x="9682892" y="3107809"/>
            <a:ext cx="2179600" cy="3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30" lvl="0" indent="-42335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61" lvl="1" indent="-457223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2pPr>
            <a:lvl3pPr marL="1828891" lvl="2" indent="-457223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3pPr>
            <a:lvl4pPr marL="2438522" lvl="3" indent="-457223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4pPr>
            <a:lvl5pPr marL="3048152" lvl="4" indent="-457223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5pPr>
            <a:lvl6pPr marL="3657783" lvl="5" indent="-457223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6pPr>
            <a:lvl7pPr marL="4267413" lvl="6" indent="-457223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7pPr>
            <a:lvl8pPr marL="4877044" lvl="7" indent="-457223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8pPr>
            <a:lvl9pPr marL="5486674" lvl="8" indent="-457223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6" name="Google Shape;316;p12"/>
          <p:cNvSpPr txBox="1">
            <a:spLocks noGrp="1"/>
          </p:cNvSpPr>
          <p:nvPr>
            <p:ph type="subTitle" idx="13"/>
          </p:nvPr>
        </p:nvSpPr>
        <p:spPr>
          <a:xfrm>
            <a:off x="9682892" y="2385333"/>
            <a:ext cx="21796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317" name="Google Shape;317;p12"/>
          <p:cNvSpPr txBox="1"/>
          <p:nvPr/>
        </p:nvSpPr>
        <p:spPr>
          <a:xfrm rot="5400000">
            <a:off x="-1320833" y="5331500"/>
            <a:ext cx="28204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 - Jennifer Leban &amp; Omar López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1226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"/>
          <p:cNvSpPr/>
          <p:nvPr/>
        </p:nvSpPr>
        <p:spPr>
          <a:xfrm>
            <a:off x="106089" y="314589"/>
            <a:ext cx="11989600" cy="6460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3"/>
          <p:cNvSpPr/>
          <p:nvPr/>
        </p:nvSpPr>
        <p:spPr>
          <a:xfrm>
            <a:off x="67243" y="263704"/>
            <a:ext cx="11989600" cy="6460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3"/>
          <p:cNvSpPr/>
          <p:nvPr/>
        </p:nvSpPr>
        <p:spPr>
          <a:xfrm>
            <a:off x="22417" y="206836"/>
            <a:ext cx="11989600" cy="6460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2" name="Google Shape;322;p13"/>
          <p:cNvGrpSpPr/>
          <p:nvPr/>
        </p:nvGrpSpPr>
        <p:grpSpPr>
          <a:xfrm>
            <a:off x="50991" y="45363"/>
            <a:ext cx="11947224" cy="521628"/>
            <a:chOff x="0" y="52440"/>
            <a:chExt cx="11948817" cy="520725"/>
          </a:xfrm>
        </p:grpSpPr>
        <p:pic>
          <p:nvPicPr>
            <p:cNvPr id="323" name="Google Shape;323;p13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r="40273" b="-9433"/>
            <a:stretch/>
          </p:blipFill>
          <p:spPr>
            <a:xfrm>
              <a:off x="0" y="58745"/>
              <a:ext cx="2119312" cy="498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13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2145652" y="7779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13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2780347" y="79245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13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3415664" y="7294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13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4050359" y="74388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3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4710111" y="72019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3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5344806" y="7346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3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5980123" y="67162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3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6614818" y="6861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13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7265667" y="5729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13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7900362" y="58745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13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8535679" y="5244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13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9170374" y="53888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13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r="40273" b="-9433"/>
            <a:stretch/>
          </p:blipFill>
          <p:spPr>
            <a:xfrm flipH="1">
              <a:off x="9829505" y="74697"/>
              <a:ext cx="2119312" cy="4984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7" name="Google Shape;337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261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xfrm>
            <a:off x="415600" y="1123500"/>
            <a:ext cx="11360800" cy="4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1"/>
            </a:lvl9pPr>
          </a:lstStyle>
          <a:p>
            <a:endParaRPr/>
          </a:p>
        </p:txBody>
      </p:sp>
      <p:sp>
        <p:nvSpPr>
          <p:cNvPr id="339" name="Google Shape;339;p13"/>
          <p:cNvSpPr txBox="1"/>
          <p:nvPr/>
        </p:nvSpPr>
        <p:spPr>
          <a:xfrm rot="5400000">
            <a:off x="-1320833" y="5331500"/>
            <a:ext cx="28204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 - Jennifer Leban &amp; Omar López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3268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gray">
          <a:xfrm>
            <a:off x="0" y="2538413"/>
            <a:ext cx="12192000" cy="3886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1219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 Narrow" pitchFamily="34" charset="0"/>
              <a:cs typeface="Arial"/>
              <a:sym typeface="Arial"/>
            </a:endParaRPr>
          </a:p>
        </p:txBody>
      </p:sp>
      <p:sp>
        <p:nvSpPr>
          <p:cNvPr id="5" name="Freeform 13"/>
          <p:cNvSpPr>
            <a:spLocks/>
          </p:cNvSpPr>
          <p:nvPr/>
        </p:nvSpPr>
        <p:spPr bwMode="gray">
          <a:xfrm>
            <a:off x="0" y="2995613"/>
            <a:ext cx="12192000" cy="3862387"/>
          </a:xfrm>
          <a:custGeom>
            <a:avLst/>
            <a:gdLst>
              <a:gd name="T0" fmla="*/ 2147483647 w 5760"/>
              <a:gd name="T1" fmla="*/ 2147483647 h 2433"/>
              <a:gd name="T2" fmla="*/ 2147483647 w 5760"/>
              <a:gd name="T3" fmla="*/ 0 h 2433"/>
              <a:gd name="T4" fmla="*/ 2147483647 w 5760"/>
              <a:gd name="T5" fmla="*/ 2147483647 h 2433"/>
              <a:gd name="T6" fmla="*/ 2147483647 w 5760"/>
              <a:gd name="T7" fmla="*/ 2147483647 h 2433"/>
              <a:gd name="T8" fmla="*/ 0 w 5760"/>
              <a:gd name="T9" fmla="*/ 2147483647 h 2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" h="2433">
                <a:moveTo>
                  <a:pt x="13" y="2430"/>
                </a:moveTo>
                <a:lnTo>
                  <a:pt x="1456" y="0"/>
                </a:lnTo>
                <a:lnTo>
                  <a:pt x="5754" y="5"/>
                </a:lnTo>
                <a:lnTo>
                  <a:pt x="5760" y="2433"/>
                </a:lnTo>
                <a:lnTo>
                  <a:pt x="0" y="2430"/>
                </a:ln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1219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 Narrow" pitchFamily="34" charset="0"/>
              <a:cs typeface="Arial"/>
              <a:sym typeface="Arial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3443819" y="1506539"/>
            <a:ext cx="8750300" cy="1042987"/>
          </a:xfrm>
          <a:custGeom>
            <a:avLst/>
            <a:gdLst>
              <a:gd name="T0" fmla="*/ 0 w 4134"/>
              <a:gd name="T1" fmla="*/ 657 h 657"/>
              <a:gd name="T2" fmla="*/ 4134 w 4134"/>
              <a:gd name="T3" fmla="*/ 657 h 657"/>
              <a:gd name="T4" fmla="*/ 4134 w 4134"/>
              <a:gd name="T5" fmla="*/ 0 h 657"/>
              <a:gd name="T6" fmla="*/ 373 w 4134"/>
              <a:gd name="T7" fmla="*/ 2 h 657"/>
              <a:gd name="T8" fmla="*/ 0 w 4134"/>
              <a:gd name="T9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373" y="2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1219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 Narrow" pitchFamily="34" charset="0"/>
              <a:cs typeface="Arial"/>
              <a:sym typeface="Arial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ltGray">
          <a:xfrm>
            <a:off x="-8466" y="2541588"/>
            <a:ext cx="3458633" cy="461963"/>
          </a:xfrm>
          <a:custGeom>
            <a:avLst/>
            <a:gdLst>
              <a:gd name="T0" fmla="*/ 0 w 1634"/>
              <a:gd name="T1" fmla="*/ 0 h 289"/>
              <a:gd name="T2" fmla="*/ 2147483647 w 1634"/>
              <a:gd name="T3" fmla="*/ 0 h 289"/>
              <a:gd name="T4" fmla="*/ 2147483647 w 1634"/>
              <a:gd name="T5" fmla="*/ 2147483647 h 289"/>
              <a:gd name="T6" fmla="*/ 0 w 1634"/>
              <a:gd name="T7" fmla="*/ 2147483647 h 289"/>
              <a:gd name="T8" fmla="*/ 0 w 1634"/>
              <a:gd name="T9" fmla="*/ 0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1219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 Narrow" pitchFamily="34" charset="0"/>
              <a:cs typeface="Arial"/>
              <a:sym typeface="Arial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1582402" y="5867401"/>
            <a:ext cx="207433" cy="417513"/>
            <a:chOff x="5472" y="3792"/>
            <a:chExt cx="184" cy="120"/>
          </a:xfrm>
        </p:grpSpPr>
        <p:sp>
          <p:nvSpPr>
            <p:cNvPr id="9" name="Rectangle 18"/>
            <p:cNvSpPr>
              <a:spLocks noChangeArrowheads="1"/>
            </p:cNvSpPr>
            <p:nvPr userDrawn="1"/>
          </p:nvSpPr>
          <p:spPr bwMode="auto">
            <a:xfrm>
              <a:off x="5472" y="3792"/>
              <a:ext cx="184" cy="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12192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 Narrow" pitchFamily="34" charset="0"/>
                <a:cs typeface="Arial"/>
                <a:sym typeface="Arial"/>
              </a:endParaRPr>
            </a:p>
          </p:txBody>
        </p:sp>
        <p:sp>
          <p:nvSpPr>
            <p:cNvPr id="10" name="Rectangle 19"/>
            <p:cNvSpPr>
              <a:spLocks noChangeArrowheads="1"/>
            </p:cNvSpPr>
            <p:nvPr userDrawn="1"/>
          </p:nvSpPr>
          <p:spPr bwMode="auto">
            <a:xfrm>
              <a:off x="5472" y="3864"/>
              <a:ext cx="183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12192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 Narrow" pitchFamily="34" charset="0"/>
                <a:cs typeface="Arial"/>
                <a:sym typeface="Arial"/>
              </a:endParaRPr>
            </a:p>
          </p:txBody>
        </p:sp>
      </p:grpSp>
      <p:sp>
        <p:nvSpPr>
          <p:cNvPr id="1136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267200" y="1495426"/>
            <a:ext cx="7924800" cy="1012825"/>
          </a:xfrm>
        </p:spPr>
        <p:txBody>
          <a:bodyPr/>
          <a:lstStyle>
            <a:lvl1pPr>
              <a:defRPr sz="3600">
                <a:latin typeface="Verdana" pitchFamily="34" charset="0"/>
              </a:defRPr>
            </a:lvl1pPr>
          </a:lstStyle>
          <a:p>
            <a:pPr lvl="0"/>
            <a:r>
              <a:rPr lang="en-US" noProof="0"/>
              <a:t>Graduation Paper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5867400"/>
            <a:ext cx="90424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fld id="{524F4FC9-F104-47ED-94D3-A4816B4CB718}" type="slidenum">
              <a:rPr lang="en-US" kern="0" smtClean="0">
                <a:solidFill>
                  <a:prstClr val="black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16612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/>
          <p:nvPr/>
        </p:nvSpPr>
        <p:spPr>
          <a:xfrm>
            <a:off x="106089" y="314589"/>
            <a:ext cx="11989600" cy="6460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4"/>
          <p:cNvSpPr/>
          <p:nvPr/>
        </p:nvSpPr>
        <p:spPr>
          <a:xfrm>
            <a:off x="67243" y="263704"/>
            <a:ext cx="11989600" cy="6460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4"/>
          <p:cNvSpPr/>
          <p:nvPr/>
        </p:nvSpPr>
        <p:spPr>
          <a:xfrm>
            <a:off x="22417" y="206836"/>
            <a:ext cx="11989600" cy="6460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4" name="Google Shape;344;p14"/>
          <p:cNvGrpSpPr/>
          <p:nvPr/>
        </p:nvGrpSpPr>
        <p:grpSpPr>
          <a:xfrm>
            <a:off x="50991" y="45363"/>
            <a:ext cx="11947224" cy="521628"/>
            <a:chOff x="0" y="52440"/>
            <a:chExt cx="11948817" cy="520725"/>
          </a:xfrm>
        </p:grpSpPr>
        <p:pic>
          <p:nvPicPr>
            <p:cNvPr id="345" name="Google Shape;345;p1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r="40273" b="-9433"/>
            <a:stretch/>
          </p:blipFill>
          <p:spPr>
            <a:xfrm>
              <a:off x="0" y="58745"/>
              <a:ext cx="2119312" cy="498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2145652" y="7779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2780347" y="79245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3415664" y="7294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4050359" y="74388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1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4710111" y="72019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1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5344806" y="7346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1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5980123" y="67162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1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6614818" y="6861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1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7265667" y="57297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1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7900362" y="58745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1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8535679" y="52440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1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42144" r="40273" b="7390"/>
            <a:stretch/>
          </p:blipFill>
          <p:spPr>
            <a:xfrm>
              <a:off x="9170374" y="53888"/>
              <a:ext cx="623889" cy="421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14" descr="Imagen que contiene tabla, calle, blanco, parad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r="40273" b="-9433"/>
            <a:stretch/>
          </p:blipFill>
          <p:spPr>
            <a:xfrm flipH="1">
              <a:off x="9829505" y="74697"/>
              <a:ext cx="2119312" cy="4984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9" name="Google Shape;359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261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360" name="Google Shape;360;p1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61" name="Google Shape;361;p1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2" name="Google Shape;362;p14"/>
          <p:cNvSpPr txBox="1"/>
          <p:nvPr/>
        </p:nvSpPr>
        <p:spPr>
          <a:xfrm rot="5400000">
            <a:off x="-1320833" y="5331500"/>
            <a:ext cx="28204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 - Jennifer Leban &amp; Omar López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37426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1552322">
            <a:off x="11027093" y="707684"/>
            <a:ext cx="518513" cy="869215"/>
            <a:chOff x="5875210" y="3579589"/>
            <a:chExt cx="504443" cy="8456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" name="Google Shape;19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1773853">
            <a:off x="951957" y="2753106"/>
            <a:ext cx="495739" cy="887006"/>
            <a:chOff x="7289577" y="3651979"/>
            <a:chExt cx="482250" cy="86287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" name="Google Shape;31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" name="Google Shape;34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2"/>
          <p:cNvSpPr/>
          <p:nvPr/>
        </p:nvSpPr>
        <p:spPr>
          <a:xfrm rot="10800000" flipH="1">
            <a:off x="1750647" y="1205675"/>
            <a:ext cx="8690699" cy="4446648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 rot="8502245">
            <a:off x="1029096" y="3930127"/>
            <a:ext cx="1105235" cy="1102010"/>
            <a:chOff x="8171157" y="5416867"/>
            <a:chExt cx="1032469" cy="1029366"/>
          </a:xfrm>
        </p:grpSpPr>
        <p:grpSp>
          <p:nvGrpSpPr>
            <p:cNvPr id="38" name="Google Shape;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9" name="Google Shape;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oogle Shape;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46" name="Google Shape;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" name="Google Shape;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49" name="Google Shape;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" name="Google Shape;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52" name="Google Shape;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" name="Google Shape;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55" name="Google Shape;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" name="Google Shape;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58" name="Google Shape;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" name="Google Shape;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3" name="Google Shape;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2"/>
          <p:cNvSpPr/>
          <p:nvPr/>
        </p:nvSpPr>
        <p:spPr>
          <a:xfrm>
            <a:off x="3427317" y="5197667"/>
            <a:ext cx="5757153" cy="88980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 rot="-408978">
            <a:off x="11011126" y="3911546"/>
            <a:ext cx="550333" cy="747060"/>
            <a:chOff x="4584954" y="2452115"/>
            <a:chExt cx="607790" cy="825055"/>
          </a:xfrm>
        </p:grpSpPr>
        <p:grpSp>
          <p:nvGrpSpPr>
            <p:cNvPr id="94" name="Google Shape;94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" name="Google Shape;98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oogle Shape;107;p2"/>
          <p:cNvGrpSpPr/>
          <p:nvPr/>
        </p:nvGrpSpPr>
        <p:grpSpPr>
          <a:xfrm rot="392636">
            <a:off x="7766202" y="445302"/>
            <a:ext cx="685879" cy="904575"/>
            <a:chOff x="4572000" y="3600062"/>
            <a:chExt cx="618078" cy="815155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114" name="Google Shape;114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" name="Google Shape;116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" name="Google Shape;119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120" name="Google Shape;120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2" name="Google Shape;122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-1773853">
            <a:off x="951957" y="2754664"/>
            <a:ext cx="495739" cy="887006"/>
            <a:chOff x="7289577" y="3651979"/>
            <a:chExt cx="482250" cy="862870"/>
          </a:xfrm>
        </p:grpSpPr>
        <p:grpSp>
          <p:nvGrpSpPr>
            <p:cNvPr id="124" name="Google Shape;124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125" name="Google Shape;125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" name="Google Shape;128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129" name="Google Shape;129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" name="Google Shape;131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132" name="Google Shape;132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" name="Google Shape;134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135" name="Google Shape;135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7" name="Google Shape;137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10049026" y="2858756"/>
            <a:ext cx="985054" cy="1140491"/>
            <a:chOff x="8390004" y="456115"/>
            <a:chExt cx="904162" cy="1046834"/>
          </a:xfrm>
        </p:grpSpPr>
        <p:grpSp>
          <p:nvGrpSpPr>
            <p:cNvPr id="140" name="Google Shape;14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144" name="Google Shape;14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Google Shape;14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158" name="Google Shape;15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0441347" y="5053382"/>
            <a:ext cx="923591" cy="1089161"/>
            <a:chOff x="4444301" y="5303307"/>
            <a:chExt cx="837446" cy="987573"/>
          </a:xfrm>
        </p:grpSpPr>
        <p:grpSp>
          <p:nvGrpSpPr>
            <p:cNvPr id="164" name="Google Shape;164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171" name="Google Shape;171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174" name="Google Shape;174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177" name="Google Shape;177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183" name="Google Shape;183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" name="Google Shape;186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187" name="Google Shape;187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2"/>
          <p:cNvGrpSpPr/>
          <p:nvPr/>
        </p:nvGrpSpPr>
        <p:grpSpPr>
          <a:xfrm rot="-408978">
            <a:off x="11011126" y="3911546"/>
            <a:ext cx="550333" cy="747060"/>
            <a:chOff x="4584954" y="2452115"/>
            <a:chExt cx="607790" cy="825055"/>
          </a:xfrm>
        </p:grpSpPr>
        <p:grpSp>
          <p:nvGrpSpPr>
            <p:cNvPr id="191" name="Google Shape;191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192" name="Google Shape;192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Google Shape;195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196" name="Google Shape;196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202" name="Google Shape;202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" name="Google Shape;204;p2"/>
          <p:cNvGrpSpPr/>
          <p:nvPr/>
        </p:nvGrpSpPr>
        <p:grpSpPr>
          <a:xfrm>
            <a:off x="10441347" y="5049098"/>
            <a:ext cx="923591" cy="1089161"/>
            <a:chOff x="4444301" y="5303307"/>
            <a:chExt cx="837446" cy="987573"/>
          </a:xfrm>
        </p:grpSpPr>
        <p:grpSp>
          <p:nvGrpSpPr>
            <p:cNvPr id="205" name="Google Shape;205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209" name="Google Shape;209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212" name="Google Shape;212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215" name="Google Shape;215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221" name="Google Shape;221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224" name="Google Shape;224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228" name="Google Shape;228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D8D7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" name="Google Shape;230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2"/>
          <p:cNvGrpSpPr/>
          <p:nvPr/>
        </p:nvGrpSpPr>
        <p:grpSpPr>
          <a:xfrm rot="392636">
            <a:off x="7766202" y="445302"/>
            <a:ext cx="685879" cy="904575"/>
            <a:chOff x="4572000" y="3600062"/>
            <a:chExt cx="618078" cy="815155"/>
          </a:xfrm>
        </p:grpSpPr>
        <p:grpSp>
          <p:nvGrpSpPr>
            <p:cNvPr id="232" name="Google Shape;232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233" name="Google Shape;233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236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237" name="Google Shape;237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238" name="Google Shape;238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0" name="Google Shape;240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241" name="Google Shape;241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3" name="Google Shape;243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244" name="Google Shape;244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6" name="Google Shape;246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2"/>
          <p:cNvGrpSpPr/>
          <p:nvPr/>
        </p:nvGrpSpPr>
        <p:grpSpPr>
          <a:xfrm rot="1662196">
            <a:off x="753617" y="648644"/>
            <a:ext cx="732560" cy="988186"/>
            <a:chOff x="8283797" y="2441867"/>
            <a:chExt cx="597407" cy="805871"/>
          </a:xfrm>
        </p:grpSpPr>
        <p:grpSp>
          <p:nvGrpSpPr>
            <p:cNvPr id="248" name="Google Shape;248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53" name="Google Shape;253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56" name="Google Shape;256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57" name="Google Shape;257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" name="Google Shape;259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60" name="Google Shape;260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2" name="Google Shape;262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2"/>
          <p:cNvGrpSpPr/>
          <p:nvPr/>
        </p:nvGrpSpPr>
        <p:grpSpPr>
          <a:xfrm rot="1662196">
            <a:off x="753617" y="648644"/>
            <a:ext cx="732560" cy="988186"/>
            <a:chOff x="8283797" y="2441867"/>
            <a:chExt cx="597407" cy="805871"/>
          </a:xfrm>
        </p:grpSpPr>
        <p:grpSp>
          <p:nvGrpSpPr>
            <p:cNvPr id="264" name="Google Shape;264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65" name="Google Shape;265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7" name="Google Shape;267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" name="Google Shape;268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69" name="Google Shape;269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72" name="Google Shape;272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73" name="Google Shape;273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" name="Google Shape;275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76" name="Google Shape;276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8" name="Google Shape;278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"/>
          <p:cNvGrpSpPr/>
          <p:nvPr/>
        </p:nvGrpSpPr>
        <p:grpSpPr>
          <a:xfrm flipH="1">
            <a:off x="5418209" y="486931"/>
            <a:ext cx="985054" cy="1140491"/>
            <a:chOff x="8390004" y="456115"/>
            <a:chExt cx="904162" cy="1046834"/>
          </a:xfrm>
        </p:grpSpPr>
        <p:grpSp>
          <p:nvGrpSpPr>
            <p:cNvPr id="280" name="Google Shape;28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281" name="Google Shape;28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284" name="Google Shape;28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" name="Google Shape;28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289" name="Google Shape;28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292" name="Google Shape;29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295" name="Google Shape;29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298" name="Google Shape;29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" name="Google Shape;30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2"/>
          <p:cNvGrpSpPr/>
          <p:nvPr/>
        </p:nvGrpSpPr>
        <p:grpSpPr>
          <a:xfrm flipH="1">
            <a:off x="5418209" y="477581"/>
            <a:ext cx="985054" cy="1140491"/>
            <a:chOff x="8390004" y="456115"/>
            <a:chExt cx="904162" cy="1046834"/>
          </a:xfrm>
        </p:grpSpPr>
        <p:grpSp>
          <p:nvGrpSpPr>
            <p:cNvPr id="304" name="Google Shape;304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305" name="Google Shape;305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308" name="Google Shape;308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0" name="Google Shape;310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" name="Google Shape;312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313" name="Google Shape;313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316" name="Google Shape;316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322" name="Google Shape;322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 rot="1552322">
            <a:off x="11027086" y="707681"/>
            <a:ext cx="518513" cy="869215"/>
            <a:chOff x="5875210" y="3579589"/>
            <a:chExt cx="504443" cy="845629"/>
          </a:xfrm>
        </p:grpSpPr>
        <p:grpSp>
          <p:nvGrpSpPr>
            <p:cNvPr id="328" name="Google Shape;328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329" name="Google Shape;329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330" name="Google Shape;330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2" name="Google Shape;332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333" name="Google Shape;333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5" name="Google Shape;335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"/>
          <p:cNvSpPr/>
          <p:nvPr/>
        </p:nvSpPr>
        <p:spPr>
          <a:xfrm>
            <a:off x="3427317" y="5197667"/>
            <a:ext cx="5757153" cy="88980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2"/>
          <p:cNvGrpSpPr/>
          <p:nvPr/>
        </p:nvGrpSpPr>
        <p:grpSpPr>
          <a:xfrm rot="8502245">
            <a:off x="1029096" y="3930127"/>
            <a:ext cx="1105235" cy="1102010"/>
            <a:chOff x="8171157" y="5416867"/>
            <a:chExt cx="1032469" cy="1029366"/>
          </a:xfrm>
        </p:grpSpPr>
        <p:grpSp>
          <p:nvGrpSpPr>
            <p:cNvPr id="338" name="Google Shape;3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39" name="Google Shape;3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340" name="Google Shape;3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2" name="Google Shape;3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343" name="Google Shape;3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5" name="Google Shape;3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346" name="Google Shape;3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349" name="Google Shape;3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1" name="Google Shape;3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352" name="Google Shape;3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4" name="Google Shape;3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355" name="Google Shape;3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7" name="Google Shape;3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358" name="Google Shape;3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0" name="Google Shape;3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361" name="Google Shape;3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3" name="Google Shape;3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364" name="Google Shape;3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367" name="Google Shape;3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373" name="Google Shape;3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376" name="Google Shape;3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379" name="Google Shape;3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382" name="Google Shape;3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385" name="Google Shape;3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388" name="Google Shape;3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" name="Google Shape;3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1634249" y="5284421"/>
            <a:ext cx="1093803" cy="1140530"/>
            <a:chOff x="2451372" y="7926631"/>
            <a:chExt cx="1640705" cy="1710795"/>
          </a:xfrm>
        </p:grpSpPr>
        <p:grpSp>
          <p:nvGrpSpPr>
            <p:cNvPr id="393" name="Google Shape;393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394" name="Google Shape;394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395" name="Google Shape;395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7" name="Google Shape;397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398" name="Google Shape;398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0" name="Google Shape;400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01" name="Google Shape;401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oogle Shape;403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04" name="Google Shape;404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6" name="Google Shape;406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07" name="Google Shape;407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9" name="Google Shape;409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10" name="Google Shape;410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11" name="Google Shape;411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" name="Google Shape;413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14" name="Google Shape;414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" name="Google Shape;416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17" name="Google Shape;417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19" name="Google Shape;419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0" name="Google Shape;420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421" name="Google Shape;421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422" name="Google Shape;422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4" name="Google Shape;424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425" name="Google Shape;425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7" name="Google Shape;427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28" name="Google Shape;428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" name="Google Shape;430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31" name="Google Shape;431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3" name="Google Shape;433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34" name="Google Shape;434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6" name="Google Shape;436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37" name="Google Shape;437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38" name="Google Shape;438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" name="Google Shape;440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41" name="Google Shape;441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" name="Google Shape;443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44" name="Google Shape;444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6" name="Google Shape;446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47" name="Google Shape;447;p2"/>
          <p:cNvGrpSpPr/>
          <p:nvPr/>
        </p:nvGrpSpPr>
        <p:grpSpPr>
          <a:xfrm>
            <a:off x="10049026" y="2849406"/>
            <a:ext cx="985054" cy="1140491"/>
            <a:chOff x="8390004" y="456115"/>
            <a:chExt cx="904162" cy="1046834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452" name="Google Shape;452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4" name="Google Shape;454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457" name="Google Shape;457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460" name="Google Shape;460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2" name="Google Shape;462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463" name="Google Shape;463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466" name="Google Shape;466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"/>
          <p:cNvGrpSpPr/>
          <p:nvPr/>
        </p:nvGrpSpPr>
        <p:grpSpPr>
          <a:xfrm>
            <a:off x="3427318" y="535007"/>
            <a:ext cx="1024218" cy="947393"/>
            <a:chOff x="1560766" y="5405182"/>
            <a:chExt cx="928687" cy="859028"/>
          </a:xfrm>
        </p:grpSpPr>
        <p:grpSp>
          <p:nvGrpSpPr>
            <p:cNvPr id="472" name="Google Shape;472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473" name="Google Shape;473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476" name="Google Shape;476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479" name="Google Shape;479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482" name="Google Shape;482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485" name="Google Shape;485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488" name="Google Shape;488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491" name="Google Shape;491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494" name="Google Shape;494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497" name="Google Shape;497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00" name="Google Shape;500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03" name="Google Shape;503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09" name="Google Shape;509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12" name="Google Shape;512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15" name="Google Shape;515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18" name="Google Shape;518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21" name="Google Shape;521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523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"/>
          <p:cNvGrpSpPr/>
          <p:nvPr/>
        </p:nvGrpSpPr>
        <p:grpSpPr>
          <a:xfrm>
            <a:off x="3427318" y="535007"/>
            <a:ext cx="1024218" cy="947393"/>
            <a:chOff x="1560766" y="5405182"/>
            <a:chExt cx="928687" cy="859028"/>
          </a:xfrm>
        </p:grpSpPr>
        <p:grpSp>
          <p:nvGrpSpPr>
            <p:cNvPr id="525" name="Google Shape;525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526" name="Google Shape;526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529" name="Google Shape;529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532" name="Google Shape;532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535" name="Google Shape;535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538" name="Google Shape;538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541" name="Google Shape;541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547" name="Google Shape;547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550" name="Google Shape;550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53" name="Google Shape;553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56" name="Google Shape;556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59" name="Google Shape;559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1" name="Google Shape;561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62" name="Google Shape;562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65" name="Google Shape;565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68" name="Google Shape;568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71" name="Google Shape;571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74" name="Google Shape;574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6" name="Google Shape;576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104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Hierarchy diagram 01">
  <p:cSld name="003 Hierarchy diagram 0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9" name="Google Shape;589;p4"/>
          <p:cNvCxnSpPr/>
          <p:nvPr/>
        </p:nvCxnSpPr>
        <p:spPr>
          <a:xfrm>
            <a:off x="6089684" y="2075485"/>
            <a:ext cx="0" cy="9840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Google Shape;590;p4"/>
          <p:cNvSpPr/>
          <p:nvPr/>
        </p:nvSpPr>
        <p:spPr>
          <a:xfrm>
            <a:off x="731634" y="2347100"/>
            <a:ext cx="10727050" cy="56796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"/>
          <p:cNvCxnSpPr/>
          <p:nvPr/>
        </p:nvCxnSpPr>
        <p:spPr>
          <a:xfrm rot="10800000">
            <a:off x="10201293" y="3060268"/>
            <a:ext cx="0" cy="12468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2" name="Google Shape;592;p4"/>
          <p:cNvCxnSpPr/>
          <p:nvPr/>
        </p:nvCxnSpPr>
        <p:spPr>
          <a:xfrm rot="10800000">
            <a:off x="1990705" y="3076559"/>
            <a:ext cx="0" cy="12468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4"/>
          <p:cNvCxnSpPr/>
          <p:nvPr/>
        </p:nvCxnSpPr>
        <p:spPr>
          <a:xfrm rot="10800000">
            <a:off x="4726045" y="3076559"/>
            <a:ext cx="0" cy="12468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4" name="Google Shape;594;p4"/>
          <p:cNvCxnSpPr/>
          <p:nvPr/>
        </p:nvCxnSpPr>
        <p:spPr>
          <a:xfrm rot="10800000">
            <a:off x="7465953" y="3076559"/>
            <a:ext cx="0" cy="12468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5" name="Google Shape;595;p4"/>
          <p:cNvSpPr/>
          <p:nvPr/>
        </p:nvSpPr>
        <p:spPr>
          <a:xfrm>
            <a:off x="731634" y="4232700"/>
            <a:ext cx="2519069" cy="216377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4"/>
          <p:cNvSpPr/>
          <p:nvPr/>
        </p:nvSpPr>
        <p:spPr>
          <a:xfrm>
            <a:off x="3469458" y="4232700"/>
            <a:ext cx="2517281" cy="218210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4"/>
          <p:cNvSpPr/>
          <p:nvPr/>
        </p:nvSpPr>
        <p:spPr>
          <a:xfrm>
            <a:off x="8941309" y="4232700"/>
            <a:ext cx="2517058" cy="2205125"/>
          </a:xfrm>
          <a:custGeom>
            <a:avLst/>
            <a:gdLst/>
            <a:ahLst/>
            <a:cxnLst/>
            <a:rect l="l" t="t" r="r" b="b"/>
            <a:pathLst>
              <a:path w="1072610" h="1111828" extrusionOk="0">
                <a:moveTo>
                  <a:pt x="1072603" y="1081075"/>
                </a:moveTo>
                <a:cubicBezTo>
                  <a:pt x="1072603" y="1081075"/>
                  <a:pt x="918774" y="1106411"/>
                  <a:pt x="868577" y="1106411"/>
                </a:cubicBezTo>
                <a:cubicBezTo>
                  <a:pt x="809046" y="1106411"/>
                  <a:pt x="658551" y="1122318"/>
                  <a:pt x="536250" y="1099553"/>
                </a:cubicBezTo>
                <a:cubicBezTo>
                  <a:pt x="451192" y="1083647"/>
                  <a:pt x="332891" y="1095362"/>
                  <a:pt x="246309" y="1095743"/>
                </a:cubicBezTo>
                <a:cubicBezTo>
                  <a:pt x="174300" y="1095743"/>
                  <a:pt x="-7" y="1081361"/>
                  <a:pt x="-7" y="1081361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4"/>
          <p:cNvSpPr/>
          <p:nvPr/>
        </p:nvSpPr>
        <p:spPr>
          <a:xfrm>
            <a:off x="6205495" y="4232700"/>
            <a:ext cx="2517058" cy="2231041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9" name="Google Shape;599;p4"/>
          <p:cNvCxnSpPr/>
          <p:nvPr/>
        </p:nvCxnSpPr>
        <p:spPr>
          <a:xfrm rot="10800000" flipH="1">
            <a:off x="1990706" y="3060332"/>
            <a:ext cx="8210600" cy="162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0" name="Google Shape;600;p4"/>
          <p:cNvSpPr/>
          <p:nvPr/>
        </p:nvSpPr>
        <p:spPr>
          <a:xfrm>
            <a:off x="731634" y="3250117"/>
            <a:ext cx="2518346" cy="601987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1" name="Google Shape;601;p4"/>
          <p:cNvSpPr/>
          <p:nvPr/>
        </p:nvSpPr>
        <p:spPr>
          <a:xfrm>
            <a:off x="3469150" y="3258734"/>
            <a:ext cx="2518346" cy="601987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2" name="Google Shape;602;p4"/>
          <p:cNvSpPr/>
          <p:nvPr/>
        </p:nvSpPr>
        <p:spPr>
          <a:xfrm>
            <a:off x="6204500" y="3258734"/>
            <a:ext cx="2518346" cy="601987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3" name="Google Shape;603;p4"/>
          <p:cNvSpPr/>
          <p:nvPr/>
        </p:nvSpPr>
        <p:spPr>
          <a:xfrm>
            <a:off x="8939850" y="3258734"/>
            <a:ext cx="2518346" cy="601987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4" name="Google Shape;604;p4"/>
          <p:cNvSpPr/>
          <p:nvPr/>
        </p:nvSpPr>
        <p:spPr>
          <a:xfrm>
            <a:off x="2297067" y="1566384"/>
            <a:ext cx="7671629" cy="56796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5" name="Google Shape;605;p4"/>
          <p:cNvGrpSpPr/>
          <p:nvPr/>
        </p:nvGrpSpPr>
        <p:grpSpPr>
          <a:xfrm>
            <a:off x="10459113" y="777732"/>
            <a:ext cx="923591" cy="1093445"/>
            <a:chOff x="15662019" y="7573647"/>
            <a:chExt cx="1385387" cy="1640167"/>
          </a:xfrm>
        </p:grpSpPr>
        <p:grpSp>
          <p:nvGrpSpPr>
            <p:cNvPr id="606" name="Google Shape;606;p4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607" name="Google Shape;607;p4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608" name="Google Shape;608;p4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4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0" name="Google Shape;610;p4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611" name="Google Shape;611;p4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4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3" name="Google Shape;613;p4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614" name="Google Shape;614;p4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4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6" name="Google Shape;616;p4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617" name="Google Shape;617;p4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4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9" name="Google Shape;619;p4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620" name="Google Shape;620;p4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4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2" name="Google Shape;622;p4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623" name="Google Shape;623;p4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4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5" name="Google Shape;625;p4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626" name="Google Shape;626;p4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Google Shape;627;p4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28" name="Google Shape;628;p4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9" name="Google Shape;629;p4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630" name="Google Shape;630;p4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4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32" name="Google Shape;632;p4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p4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634" name="Google Shape;634;p4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635" name="Google Shape;635;p4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4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37" name="Google Shape;637;p4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638" name="Google Shape;638;p4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4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0" name="Google Shape;640;p4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641" name="Google Shape;641;p4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4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3" name="Google Shape;643;p4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644" name="Google Shape;644;p4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4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6" name="Google Shape;646;p4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647" name="Google Shape;647;p4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4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9" name="Google Shape;649;p4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650" name="Google Shape;650;p4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4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52" name="Google Shape;652;p4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653" name="Google Shape;653;p4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4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55" name="Google Shape;655;p4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6" name="Google Shape;656;p4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657" name="Google Shape;657;p4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4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59" name="Google Shape;659;p4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60" name="Google Shape;660;p4"/>
          <p:cNvGrpSpPr/>
          <p:nvPr/>
        </p:nvGrpSpPr>
        <p:grpSpPr>
          <a:xfrm rot="7022808">
            <a:off x="592914" y="600420"/>
            <a:ext cx="1107941" cy="1215421"/>
            <a:chOff x="848858" y="802503"/>
            <a:chExt cx="1661977" cy="1823204"/>
          </a:xfrm>
        </p:grpSpPr>
        <p:grpSp>
          <p:nvGrpSpPr>
            <p:cNvPr id="661" name="Google Shape;661;p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662" name="Google Shape;662;p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663" name="Google Shape;663;p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5" name="Google Shape;665;p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6" name="Google Shape;666;p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667" name="Google Shape;667;p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69" name="Google Shape;669;p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670" name="Google Shape;670;p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671" name="Google Shape;671;p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2" name="Google Shape;672;p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3" name="Google Shape;673;p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674" name="Google Shape;674;p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5" name="Google Shape;675;p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76" name="Google Shape;676;p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7" name="Google Shape;677;p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678" name="Google Shape;678;p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679" name="Google Shape;679;p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81" name="Google Shape;681;p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2" name="Google Shape;682;p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683" name="Google Shape;683;p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85" name="Google Shape;685;p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686" name="Google Shape;686;p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687" name="Google Shape;687;p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8" name="Google Shape;688;p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9" name="Google Shape;689;p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690" name="Google Shape;690;p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1" name="Google Shape;691;p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92" name="Google Shape;692;p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1489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Four blocks">
  <p:cSld name="011 Four blocks"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2"/>
          <p:cNvSpPr/>
          <p:nvPr/>
        </p:nvSpPr>
        <p:spPr>
          <a:xfrm>
            <a:off x="551450" y="1953139"/>
            <a:ext cx="5474371" cy="214912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3" name="Google Shape;1443;p12"/>
          <p:cNvSpPr/>
          <p:nvPr/>
        </p:nvSpPr>
        <p:spPr>
          <a:xfrm>
            <a:off x="6158170" y="1947097"/>
            <a:ext cx="5474371" cy="214912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4" name="Google Shape;1444;p12"/>
          <p:cNvSpPr/>
          <p:nvPr/>
        </p:nvSpPr>
        <p:spPr>
          <a:xfrm>
            <a:off x="555459" y="4209088"/>
            <a:ext cx="5474371" cy="214912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5" name="Google Shape;1445;p12"/>
          <p:cNvSpPr/>
          <p:nvPr/>
        </p:nvSpPr>
        <p:spPr>
          <a:xfrm>
            <a:off x="6162179" y="4203047"/>
            <a:ext cx="5474371" cy="214912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6" name="Google Shape;1446;p12"/>
          <p:cNvSpPr/>
          <p:nvPr/>
        </p:nvSpPr>
        <p:spPr>
          <a:xfrm>
            <a:off x="1369975" y="1704467"/>
            <a:ext cx="3502847" cy="521611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7" name="Google Shape;1447;p12"/>
          <p:cNvSpPr/>
          <p:nvPr/>
        </p:nvSpPr>
        <p:spPr>
          <a:xfrm>
            <a:off x="7103093" y="1704467"/>
            <a:ext cx="3502847" cy="521611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8" name="Google Shape;1448;p12"/>
          <p:cNvSpPr/>
          <p:nvPr/>
        </p:nvSpPr>
        <p:spPr>
          <a:xfrm>
            <a:off x="1537209" y="3933941"/>
            <a:ext cx="3502847" cy="521611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9" name="Google Shape;1449;p12"/>
          <p:cNvSpPr/>
          <p:nvPr/>
        </p:nvSpPr>
        <p:spPr>
          <a:xfrm>
            <a:off x="7053026" y="3933941"/>
            <a:ext cx="3502847" cy="521611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50" name="Google Shape;1450;p12"/>
          <p:cNvGrpSpPr/>
          <p:nvPr/>
        </p:nvGrpSpPr>
        <p:grpSpPr>
          <a:xfrm rot="-2700000">
            <a:off x="651424" y="502869"/>
            <a:ext cx="923583" cy="1093434"/>
            <a:chOff x="15662019" y="7573647"/>
            <a:chExt cx="1385387" cy="1640167"/>
          </a:xfrm>
        </p:grpSpPr>
        <p:grpSp>
          <p:nvGrpSpPr>
            <p:cNvPr id="1451" name="Google Shape;1451;p12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1452" name="Google Shape;1452;p12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1453" name="Google Shape;1453;p12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4" name="Google Shape;1454;p12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55" name="Google Shape;1455;p12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1456" name="Google Shape;1456;p12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7" name="Google Shape;1457;p12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58" name="Google Shape;1458;p12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1459" name="Google Shape;1459;p12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0" name="Google Shape;1460;p12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1" name="Google Shape;1461;p12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1462" name="Google Shape;1462;p12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3" name="Google Shape;1463;p12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4" name="Google Shape;1464;p12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1465" name="Google Shape;1465;p12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6" name="Google Shape;1466;p12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7" name="Google Shape;1467;p12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1468" name="Google Shape;1468;p12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9" name="Google Shape;1469;p12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70" name="Google Shape;1470;p12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1471" name="Google Shape;1471;p12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2" name="Google Shape;1472;p12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73" name="Google Shape;1473;p12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74" name="Google Shape;1474;p12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1475" name="Google Shape;1475;p12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6" name="Google Shape;1476;p12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77" name="Google Shape;1477;p12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8" name="Google Shape;1478;p12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1479" name="Google Shape;1479;p12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1480" name="Google Shape;1480;p12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1" name="Google Shape;1481;p12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2" name="Google Shape;1482;p12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1483" name="Google Shape;1483;p12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4" name="Google Shape;1484;p12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5" name="Google Shape;1485;p12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1486" name="Google Shape;1486;p12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7" name="Google Shape;1487;p12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8" name="Google Shape;1488;p12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1489" name="Google Shape;1489;p12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0" name="Google Shape;1490;p12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1" name="Google Shape;1491;p12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1492" name="Google Shape;1492;p12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3" name="Google Shape;1493;p12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4" name="Google Shape;1494;p12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1495" name="Google Shape;1495;p12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6" name="Google Shape;1496;p12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7" name="Google Shape;1497;p12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1498" name="Google Shape;1498;p12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9" name="Google Shape;1499;p12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0" name="Google Shape;1500;p12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1" name="Google Shape;1501;p12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1502" name="Google Shape;1502;p12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3" name="Google Shape;1503;p12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4" name="Google Shape;1504;p12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5" name="Google Shape;1505;p12"/>
          <p:cNvGrpSpPr/>
          <p:nvPr/>
        </p:nvGrpSpPr>
        <p:grpSpPr>
          <a:xfrm>
            <a:off x="1337324" y="1290728"/>
            <a:ext cx="845843" cy="1008357"/>
            <a:chOff x="16295136" y="957167"/>
            <a:chExt cx="1268764" cy="1512536"/>
          </a:xfrm>
        </p:grpSpPr>
        <p:grpSp>
          <p:nvGrpSpPr>
            <p:cNvPr id="1506" name="Google Shape;1506;p12"/>
            <p:cNvGrpSpPr/>
            <p:nvPr/>
          </p:nvGrpSpPr>
          <p:grpSpPr>
            <a:xfrm rot="1552322">
              <a:off x="16540639" y="1061526"/>
              <a:ext cx="777769" cy="1303822"/>
              <a:chOff x="5875210" y="3579589"/>
              <a:chExt cx="504443" cy="845629"/>
            </a:xfrm>
          </p:grpSpPr>
          <p:grpSp>
            <p:nvGrpSpPr>
              <p:cNvPr id="1507" name="Google Shape;1507;p1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1508" name="Google Shape;1508;p12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1509" name="Google Shape;1509;p12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2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2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1512" name="Google Shape;1512;p12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2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14" name="Google Shape;1514;p12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5" name="Google Shape;1515;p12"/>
            <p:cNvGrpSpPr/>
            <p:nvPr/>
          </p:nvGrpSpPr>
          <p:grpSpPr>
            <a:xfrm rot="1552322">
              <a:off x="16540628" y="1061521"/>
              <a:ext cx="777769" cy="1303822"/>
              <a:chOff x="5875210" y="3579589"/>
              <a:chExt cx="504443" cy="845629"/>
            </a:xfrm>
          </p:grpSpPr>
          <p:grpSp>
            <p:nvGrpSpPr>
              <p:cNvPr id="1516" name="Google Shape;1516;p1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1517" name="Google Shape;1517;p12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1518" name="Google Shape;1518;p12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DFDF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2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2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1521" name="Google Shape;1521;p12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2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23" name="Google Shape;1523;p12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230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Two blocks">
  <p:cSld name="013 Two blocks"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4"/>
          <p:cNvSpPr/>
          <p:nvPr/>
        </p:nvSpPr>
        <p:spPr>
          <a:xfrm>
            <a:off x="862050" y="2363360"/>
            <a:ext cx="4970200" cy="3713785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14"/>
          <p:cNvSpPr/>
          <p:nvPr/>
        </p:nvSpPr>
        <p:spPr>
          <a:xfrm>
            <a:off x="6360189" y="2321717"/>
            <a:ext cx="4969760" cy="3797078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14"/>
          <p:cNvSpPr/>
          <p:nvPr/>
        </p:nvSpPr>
        <p:spPr>
          <a:xfrm>
            <a:off x="538800" y="2131448"/>
            <a:ext cx="1175765" cy="1005584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14"/>
          <p:cNvSpPr/>
          <p:nvPr/>
        </p:nvSpPr>
        <p:spPr>
          <a:xfrm>
            <a:off x="5001784" y="2024576"/>
            <a:ext cx="1108007" cy="1058029"/>
          </a:xfrm>
          <a:custGeom>
            <a:avLst/>
            <a:gdLst/>
            <a:ahLst/>
            <a:cxnLst/>
            <a:rect l="l" t="t" r="r" b="b"/>
            <a:pathLst>
              <a:path w="445579" h="425481" extrusionOk="0">
                <a:moveTo>
                  <a:pt x="67144" y="15037"/>
                </a:moveTo>
                <a:cubicBezTo>
                  <a:pt x="74002" y="21704"/>
                  <a:pt x="80765" y="23800"/>
                  <a:pt x="86194" y="31229"/>
                </a:cubicBezTo>
                <a:cubicBezTo>
                  <a:pt x="78145" y="31123"/>
                  <a:pt x="70287" y="28746"/>
                  <a:pt x="63524" y="24371"/>
                </a:cubicBezTo>
                <a:cubicBezTo>
                  <a:pt x="55333" y="32467"/>
                  <a:pt x="53523" y="33896"/>
                  <a:pt x="45332" y="41421"/>
                </a:cubicBezTo>
                <a:lnTo>
                  <a:pt x="58762" y="54470"/>
                </a:lnTo>
                <a:cubicBezTo>
                  <a:pt x="44474" y="47326"/>
                  <a:pt x="28091" y="53422"/>
                  <a:pt x="25805" y="66567"/>
                </a:cubicBezTo>
                <a:cubicBezTo>
                  <a:pt x="27043" y="68662"/>
                  <a:pt x="40664" y="85045"/>
                  <a:pt x="41902" y="87141"/>
                </a:cubicBezTo>
                <a:cubicBezTo>
                  <a:pt x="33606" y="84626"/>
                  <a:pt x="25139" y="82712"/>
                  <a:pt x="16566" y="81426"/>
                </a:cubicBezTo>
                <a:cubicBezTo>
                  <a:pt x="11708" y="89903"/>
                  <a:pt x="4184" y="95237"/>
                  <a:pt x="-7" y="103238"/>
                </a:cubicBezTo>
                <a:cubicBezTo>
                  <a:pt x="78669" y="171723"/>
                  <a:pt x="347845" y="395846"/>
                  <a:pt x="374706" y="425469"/>
                </a:cubicBezTo>
                <a:lnTo>
                  <a:pt x="394518" y="391941"/>
                </a:lnTo>
                <a:cubicBezTo>
                  <a:pt x="387079" y="389884"/>
                  <a:pt x="380288" y="385940"/>
                  <a:pt x="374801" y="380511"/>
                </a:cubicBezTo>
                <a:cubicBezTo>
                  <a:pt x="380478" y="380606"/>
                  <a:pt x="386117" y="381473"/>
                  <a:pt x="391565" y="383083"/>
                </a:cubicBezTo>
                <a:cubicBezTo>
                  <a:pt x="400052" y="384273"/>
                  <a:pt x="407910" y="378358"/>
                  <a:pt x="409101" y="369872"/>
                </a:cubicBezTo>
                <a:cubicBezTo>
                  <a:pt x="409339" y="368214"/>
                  <a:pt x="409301" y="366538"/>
                  <a:pt x="408996" y="364890"/>
                </a:cubicBezTo>
                <a:cubicBezTo>
                  <a:pt x="400538" y="361956"/>
                  <a:pt x="392708" y="357422"/>
                  <a:pt x="385945" y="351555"/>
                </a:cubicBezTo>
                <a:cubicBezTo>
                  <a:pt x="398395" y="357175"/>
                  <a:pt x="413006" y="354765"/>
                  <a:pt x="422998" y="345459"/>
                </a:cubicBezTo>
                <a:lnTo>
                  <a:pt x="407377" y="331457"/>
                </a:lnTo>
                <a:cubicBezTo>
                  <a:pt x="415397" y="330876"/>
                  <a:pt x="423417" y="332553"/>
                  <a:pt x="430523" y="336315"/>
                </a:cubicBezTo>
                <a:lnTo>
                  <a:pt x="445572" y="311740"/>
                </a:lnTo>
                <a:cubicBezTo>
                  <a:pt x="419207" y="296720"/>
                  <a:pt x="394385" y="279146"/>
                  <a:pt x="371468" y="259258"/>
                </a:cubicBezTo>
                <a:cubicBezTo>
                  <a:pt x="348131" y="238969"/>
                  <a:pt x="138962" y="55804"/>
                  <a:pt x="119531" y="34849"/>
                </a:cubicBezTo>
                <a:cubicBezTo>
                  <a:pt x="113531" y="28372"/>
                  <a:pt x="88289" y="3035"/>
                  <a:pt x="80384" y="-13"/>
                </a:cubicBezTo>
                <a:cubicBezTo>
                  <a:pt x="80669" y="-13"/>
                  <a:pt x="71906" y="9036"/>
                  <a:pt x="67144" y="1503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14"/>
          <p:cNvSpPr/>
          <p:nvPr/>
        </p:nvSpPr>
        <p:spPr>
          <a:xfrm>
            <a:off x="6109788" y="2105291"/>
            <a:ext cx="1013882" cy="1057901"/>
          </a:xfrm>
          <a:custGeom>
            <a:avLst/>
            <a:gdLst/>
            <a:ahLst/>
            <a:cxnLst/>
            <a:rect l="l" t="t" r="r" b="b"/>
            <a:pathLst>
              <a:path w="403669" h="421195" extrusionOk="0">
                <a:moveTo>
                  <a:pt x="16280" y="360223"/>
                </a:moveTo>
                <a:lnTo>
                  <a:pt x="50285" y="335934"/>
                </a:lnTo>
                <a:cubicBezTo>
                  <a:pt x="46722" y="347935"/>
                  <a:pt x="41322" y="359308"/>
                  <a:pt x="34283" y="369652"/>
                </a:cubicBezTo>
                <a:cubicBezTo>
                  <a:pt x="43265" y="363957"/>
                  <a:pt x="52847" y="359261"/>
                  <a:pt x="62858" y="355651"/>
                </a:cubicBezTo>
                <a:cubicBezTo>
                  <a:pt x="61505" y="364738"/>
                  <a:pt x="58467" y="373491"/>
                  <a:pt x="53904" y="381463"/>
                </a:cubicBezTo>
                <a:lnTo>
                  <a:pt x="65239" y="392036"/>
                </a:lnTo>
                <a:cubicBezTo>
                  <a:pt x="69954" y="386607"/>
                  <a:pt x="75297" y="381740"/>
                  <a:pt x="81146" y="377558"/>
                </a:cubicBezTo>
                <a:cubicBezTo>
                  <a:pt x="82955" y="382606"/>
                  <a:pt x="77050" y="388702"/>
                  <a:pt x="75621" y="394608"/>
                </a:cubicBezTo>
                <a:cubicBezTo>
                  <a:pt x="72478" y="408134"/>
                  <a:pt x="92576" y="409848"/>
                  <a:pt x="97148" y="421183"/>
                </a:cubicBezTo>
                <a:cubicBezTo>
                  <a:pt x="203256" y="313236"/>
                  <a:pt x="305431" y="201603"/>
                  <a:pt x="403662" y="86284"/>
                </a:cubicBezTo>
                <a:lnTo>
                  <a:pt x="378707" y="61709"/>
                </a:lnTo>
                <a:lnTo>
                  <a:pt x="358418" y="81902"/>
                </a:lnTo>
                <a:cubicBezTo>
                  <a:pt x="359257" y="73177"/>
                  <a:pt x="363019" y="64986"/>
                  <a:pt x="369086" y="58661"/>
                </a:cubicBezTo>
                <a:lnTo>
                  <a:pt x="353847" y="66186"/>
                </a:lnTo>
                <a:cubicBezTo>
                  <a:pt x="354989" y="60623"/>
                  <a:pt x="357371" y="55385"/>
                  <a:pt x="360800" y="50851"/>
                </a:cubicBezTo>
                <a:lnTo>
                  <a:pt x="346512" y="36754"/>
                </a:lnTo>
                <a:cubicBezTo>
                  <a:pt x="341997" y="40688"/>
                  <a:pt x="338140" y="45317"/>
                  <a:pt x="335082" y="50470"/>
                </a:cubicBezTo>
                <a:cubicBezTo>
                  <a:pt x="335187" y="42412"/>
                  <a:pt x="337178" y="34477"/>
                  <a:pt x="340892" y="27324"/>
                </a:cubicBezTo>
                <a:lnTo>
                  <a:pt x="331367" y="17799"/>
                </a:lnTo>
                <a:lnTo>
                  <a:pt x="319080" y="29038"/>
                </a:lnTo>
                <a:cubicBezTo>
                  <a:pt x="323900" y="18349"/>
                  <a:pt x="319766" y="5751"/>
                  <a:pt x="309555" y="-13"/>
                </a:cubicBezTo>
                <a:cubicBezTo>
                  <a:pt x="261930" y="61138"/>
                  <a:pt x="209733" y="119145"/>
                  <a:pt x="156203" y="175533"/>
                </a:cubicBezTo>
                <a:cubicBezTo>
                  <a:pt x="121913" y="211538"/>
                  <a:pt x="86985" y="246970"/>
                  <a:pt x="51428" y="281832"/>
                </a:cubicBezTo>
                <a:cubicBezTo>
                  <a:pt x="37712" y="295262"/>
                  <a:pt x="-7" y="331648"/>
                  <a:pt x="-7" y="331648"/>
                </a:cubicBezTo>
                <a:cubicBezTo>
                  <a:pt x="4279" y="338410"/>
                  <a:pt x="10280" y="356318"/>
                  <a:pt x="16280" y="36022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4"/>
          <p:cNvSpPr/>
          <p:nvPr/>
        </p:nvSpPr>
        <p:spPr>
          <a:xfrm>
            <a:off x="10616020" y="2024582"/>
            <a:ext cx="1008620" cy="101890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7" name="Google Shape;1677;p14"/>
          <p:cNvGrpSpPr/>
          <p:nvPr/>
        </p:nvGrpSpPr>
        <p:grpSpPr>
          <a:xfrm>
            <a:off x="454300" y="4856609"/>
            <a:ext cx="1550362" cy="1549813"/>
            <a:chOff x="1209799" y="5559338"/>
            <a:chExt cx="2325543" cy="2324720"/>
          </a:xfrm>
        </p:grpSpPr>
        <p:grpSp>
          <p:nvGrpSpPr>
            <p:cNvPr id="1678" name="Google Shape;1678;p14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1679" name="Google Shape;1679;p14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1680" name="Google Shape;1680;p14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1681" name="Google Shape;1681;p14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2" name="Google Shape;1682;p14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3" name="Google Shape;1683;p14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1684" name="Google Shape;1684;p14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5" name="Google Shape;1685;p14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6" name="Google Shape;1686;p14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1687" name="Google Shape;1687;p14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8" name="Google Shape;1688;p14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9" name="Google Shape;1689;p14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1690" name="Google Shape;1690;p14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1" name="Google Shape;1691;p14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2" name="Google Shape;1692;p14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1693" name="Google Shape;1693;p14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4" name="Google Shape;1694;p14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5" name="Google Shape;1695;p14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1696" name="Google Shape;1696;p14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7" name="Google Shape;1697;p14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8" name="Google Shape;1698;p14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1699" name="Google Shape;1699;p14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0" name="Google Shape;1700;p14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1" name="Google Shape;1701;p14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1702" name="Google Shape;1702;p14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3" name="Google Shape;1703;p14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4" name="Google Shape;1704;p14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1705" name="Google Shape;1705;p14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14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07" name="Google Shape;1707;p14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1708" name="Google Shape;1708;p14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14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0" name="Google Shape;1710;p14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1711" name="Google Shape;1711;p14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14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3" name="Google Shape;1713;p14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1714" name="Google Shape;1714;p14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14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6" name="Google Shape;1716;p14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1717" name="Google Shape;1717;p14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14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9" name="Google Shape;1719;p14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1720" name="Google Shape;1720;p14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p14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2" name="Google Shape;1722;p14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1723" name="Google Shape;1723;p14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4" name="Google Shape;1724;p14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5" name="Google Shape;1725;p14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1726" name="Google Shape;1726;p14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p14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8" name="Google Shape;1728;p14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1729" name="Google Shape;1729;p14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0" name="Google Shape;1730;p14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31" name="Google Shape;1731;p14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3" name="Google Shape;1733;p14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1734" name="Google Shape;1734;p14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1735" name="Google Shape;1735;p14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1736" name="Google Shape;1736;p14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7" name="Google Shape;1737;p14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8" name="Google Shape;1738;p14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1739" name="Google Shape;1739;p14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0" name="Google Shape;1740;p14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1" name="Google Shape;1741;p14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1742" name="Google Shape;1742;p14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3" name="Google Shape;1743;p14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4" name="Google Shape;1744;p14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1745" name="Google Shape;1745;p14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6" name="Google Shape;1746;p14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7" name="Google Shape;1747;p14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1748" name="Google Shape;1748;p14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9" name="Google Shape;1749;p14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0" name="Google Shape;1750;p14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1751" name="Google Shape;1751;p14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4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4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1754" name="Google Shape;1754;p14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4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4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1757" name="Google Shape;1757;p14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4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59" name="Google Shape;1759;p14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1760" name="Google Shape;1760;p14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1" name="Google Shape;1761;p14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2" name="Google Shape;1762;p14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1763" name="Google Shape;1763;p14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4" name="Google Shape;1764;p14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5" name="Google Shape;1765;p14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1766" name="Google Shape;1766;p14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7" name="Google Shape;1767;p14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8" name="Google Shape;1768;p14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1769" name="Google Shape;1769;p14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0" name="Google Shape;1770;p14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1" name="Google Shape;1771;p14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1772" name="Google Shape;1772;p14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14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4" name="Google Shape;1774;p14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1775" name="Google Shape;1775;p14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6" name="Google Shape;1776;p14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7" name="Google Shape;1777;p14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1778" name="Google Shape;1778;p14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14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0" name="Google Shape;1780;p14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1781" name="Google Shape;1781;p14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2" name="Google Shape;1782;p14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3" name="Google Shape;1783;p14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1784" name="Google Shape;1784;p14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14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6" name="Google Shape;1786;p14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8" name="Google Shape;1788;p14"/>
          <p:cNvGrpSpPr/>
          <p:nvPr/>
        </p:nvGrpSpPr>
        <p:grpSpPr>
          <a:xfrm>
            <a:off x="10703849" y="5213421"/>
            <a:ext cx="1093803" cy="1140530"/>
            <a:chOff x="2451372" y="7926631"/>
            <a:chExt cx="1640705" cy="1710795"/>
          </a:xfrm>
        </p:grpSpPr>
        <p:grpSp>
          <p:nvGrpSpPr>
            <p:cNvPr id="1789" name="Google Shape;1789;p14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1790" name="Google Shape;1790;p14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1791" name="Google Shape;1791;p14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2" name="Google Shape;1792;p14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3" name="Google Shape;1793;p14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1794" name="Google Shape;1794;p14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5" name="Google Shape;1795;p14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6" name="Google Shape;1796;p14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1797" name="Google Shape;1797;p14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8" name="Google Shape;1798;p14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9" name="Google Shape;1799;p14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1800" name="Google Shape;1800;p14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1" name="Google Shape;1801;p14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2" name="Google Shape;1802;p14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1803" name="Google Shape;1803;p14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4" name="Google Shape;1804;p14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5" name="Google Shape;1805;p14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1806" name="Google Shape;1806;p14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1807" name="Google Shape;1807;p14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4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4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1810" name="Google Shape;1810;p14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4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4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1813" name="Google Shape;1813;p14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4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15" name="Google Shape;1815;p14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816" name="Google Shape;1816;p14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1817" name="Google Shape;1817;p14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1818" name="Google Shape;1818;p14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14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0" name="Google Shape;1820;p14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1821" name="Google Shape;1821;p14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14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3" name="Google Shape;1823;p14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1824" name="Google Shape;1824;p14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5" name="Google Shape;1825;p14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6" name="Google Shape;1826;p14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1827" name="Google Shape;1827;p14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8" name="Google Shape;1828;p14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9" name="Google Shape;1829;p14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1830" name="Google Shape;1830;p14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1" name="Google Shape;1831;p14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2" name="Google Shape;1832;p14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1833" name="Google Shape;1833;p14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1834" name="Google Shape;1834;p14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14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14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1837" name="Google Shape;1837;p14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14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14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1840" name="Google Shape;1840;p14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14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42" name="Google Shape;1842;p14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43" name="Google Shape;1843;p14"/>
          <p:cNvGrpSpPr/>
          <p:nvPr/>
        </p:nvGrpSpPr>
        <p:grpSpPr>
          <a:xfrm>
            <a:off x="565906" y="535002"/>
            <a:ext cx="1107985" cy="1215469"/>
            <a:chOff x="848858" y="802503"/>
            <a:chExt cx="1661977" cy="1823204"/>
          </a:xfrm>
        </p:grpSpPr>
        <p:grpSp>
          <p:nvGrpSpPr>
            <p:cNvPr id="1844" name="Google Shape;1844;p1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1845" name="Google Shape;1845;p1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1846" name="Google Shape;1846;p1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1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48" name="Google Shape;1848;p1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49" name="Google Shape;1849;p1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1850" name="Google Shape;1850;p1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1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52" name="Google Shape;1852;p1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1853" name="Google Shape;1853;p1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1854" name="Google Shape;1854;p1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5" name="Google Shape;1855;p1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6" name="Google Shape;1856;p1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1857" name="Google Shape;1857;p1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8" name="Google Shape;1858;p1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59" name="Google Shape;1859;p1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0" name="Google Shape;1860;p1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1861" name="Google Shape;1861;p1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1862" name="Google Shape;1862;p1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3" name="Google Shape;1863;p1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4" name="Google Shape;1864;p1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5" name="Google Shape;1865;p1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1866" name="Google Shape;1866;p1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7" name="Google Shape;1867;p1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68" name="Google Shape;1868;p1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1869" name="Google Shape;1869;p1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1870" name="Google Shape;1870;p1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1" name="Google Shape;1871;p1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2" name="Google Shape;1872;p1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1873" name="Google Shape;1873;p1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4" name="Google Shape;1874;p1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75" name="Google Shape;1875;p1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6" name="Google Shape;1876;p14"/>
          <p:cNvGrpSpPr/>
          <p:nvPr/>
        </p:nvGrpSpPr>
        <p:grpSpPr>
          <a:xfrm>
            <a:off x="10559234" y="669040"/>
            <a:ext cx="1024218" cy="947393"/>
            <a:chOff x="5140976" y="802510"/>
            <a:chExt cx="1536327" cy="1421090"/>
          </a:xfrm>
        </p:grpSpPr>
        <p:grpSp>
          <p:nvGrpSpPr>
            <p:cNvPr id="1877" name="Google Shape;1877;p14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1878" name="Google Shape;1878;p14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1879" name="Google Shape;1879;p14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0" name="Google Shape;1880;p14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1" name="Google Shape;1881;p14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1882" name="Google Shape;1882;p14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3" name="Google Shape;1883;p14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4" name="Google Shape;1884;p14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1885" name="Google Shape;1885;p14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6" name="Google Shape;1886;p14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7" name="Google Shape;1887;p14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1888" name="Google Shape;1888;p14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9" name="Google Shape;1889;p14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0" name="Google Shape;1890;p14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1891" name="Google Shape;1891;p14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2" name="Google Shape;1892;p14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3" name="Google Shape;1893;p14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1894" name="Google Shape;1894;p14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5" name="Google Shape;1895;p14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6" name="Google Shape;1896;p14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1897" name="Google Shape;1897;p14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8" name="Google Shape;1898;p14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9" name="Google Shape;1899;p14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1900" name="Google Shape;1900;p14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1" name="Google Shape;1901;p14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2" name="Google Shape;1902;p14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1903" name="Google Shape;1903;p14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14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5" name="Google Shape;1905;p14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1906" name="Google Shape;1906;p14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14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8" name="Google Shape;1908;p14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1909" name="Google Shape;1909;p14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0" name="Google Shape;1910;p14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1" name="Google Shape;1911;p14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1912" name="Google Shape;1912;p14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3" name="Google Shape;1913;p14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4" name="Google Shape;1914;p14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1915" name="Google Shape;1915;p14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6" name="Google Shape;1916;p14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7" name="Google Shape;1917;p14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1918" name="Google Shape;1918;p14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9" name="Google Shape;1919;p14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0" name="Google Shape;1920;p14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1921" name="Google Shape;1921;p14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2" name="Google Shape;1922;p14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3" name="Google Shape;1923;p14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1924" name="Google Shape;1924;p14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14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6" name="Google Shape;1926;p14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1927" name="Google Shape;1927;p14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14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29" name="Google Shape;1929;p14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0" name="Google Shape;1930;p14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1931" name="Google Shape;1931;p14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1932" name="Google Shape;1932;p14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3" name="Google Shape;1933;p14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4" name="Google Shape;1934;p14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1935" name="Google Shape;1935;p14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6" name="Google Shape;1936;p14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7" name="Google Shape;1937;p14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1938" name="Google Shape;1938;p14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9" name="Google Shape;1939;p14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0" name="Google Shape;1940;p14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1941" name="Google Shape;1941;p14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2" name="Google Shape;1942;p14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3" name="Google Shape;1943;p14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1944" name="Google Shape;1944;p14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5" name="Google Shape;1945;p14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6" name="Google Shape;1946;p14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1947" name="Google Shape;1947;p14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8" name="Google Shape;1948;p14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9" name="Google Shape;1949;p14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1950" name="Google Shape;1950;p14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1" name="Google Shape;1951;p14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2" name="Google Shape;1952;p14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1953" name="Google Shape;1953;p14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4" name="Google Shape;1954;p14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5" name="Google Shape;1955;p14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1956" name="Google Shape;1956;p14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7" name="Google Shape;1957;p14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8" name="Google Shape;1958;p14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1959" name="Google Shape;1959;p14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14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1" name="Google Shape;1961;p14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1962" name="Google Shape;1962;p14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14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4" name="Google Shape;1964;p14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1965" name="Google Shape;1965;p14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14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7" name="Google Shape;1967;p14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1968" name="Google Shape;1968;p14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14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0" name="Google Shape;1970;p14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1971" name="Google Shape;1971;p14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14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3" name="Google Shape;1973;p14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1974" name="Google Shape;1974;p14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5" name="Google Shape;1975;p14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6" name="Google Shape;1976;p14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1977" name="Google Shape;1977;p14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14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9" name="Google Shape;1979;p14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1980" name="Google Shape;1980;p14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14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82" name="Google Shape;1982;p14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6289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18"/>
          <p:cNvSpPr/>
          <p:nvPr/>
        </p:nvSpPr>
        <p:spPr>
          <a:xfrm>
            <a:off x="727109" y="1589200"/>
            <a:ext cx="10737777" cy="456757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4" name="Google Shape;2544;p18"/>
          <p:cNvSpPr/>
          <p:nvPr/>
        </p:nvSpPr>
        <p:spPr>
          <a:xfrm rot="4336257">
            <a:off x="568975" y="5484491"/>
            <a:ext cx="924249" cy="790473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5" name="Google Shape;2545;p18"/>
          <p:cNvGrpSpPr/>
          <p:nvPr/>
        </p:nvGrpSpPr>
        <p:grpSpPr>
          <a:xfrm rot="-2700000">
            <a:off x="10207974" y="742986"/>
            <a:ext cx="923583" cy="1093434"/>
            <a:chOff x="15662019" y="7573647"/>
            <a:chExt cx="1385387" cy="1640167"/>
          </a:xfrm>
        </p:grpSpPr>
        <p:grpSp>
          <p:nvGrpSpPr>
            <p:cNvPr id="2546" name="Google Shape;2546;p18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2547" name="Google Shape;2547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48" name="Google Shape;2548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0" name="Google Shape;2550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51" name="Google Shape;2551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3" name="Google Shape;2553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54" name="Google Shape;2554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6" name="Google Shape;2556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57" name="Google Shape;2557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8" name="Google Shape;2558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9" name="Google Shape;2559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60" name="Google Shape;2560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1" name="Google Shape;2561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2" name="Google Shape;2562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63" name="Google Shape;2563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5" name="Google Shape;2565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66" name="Google Shape;2566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68" name="Google Shape;2568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69" name="Google Shape;2569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70" name="Google Shape;2570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1" name="Google Shape;2571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72" name="Google Shape;2572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3" name="Google Shape;2573;p18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2574" name="Google Shape;2574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75" name="Google Shape;2575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6" name="Google Shape;2576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77" name="Google Shape;2577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78" name="Google Shape;2578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9" name="Google Shape;2579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0" name="Google Shape;2580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81" name="Google Shape;2581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2" name="Google Shape;2582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3" name="Google Shape;2583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84" name="Google Shape;2584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6" name="Google Shape;2586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87" name="Google Shape;2587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8" name="Google Shape;2588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9" name="Google Shape;2589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90" name="Google Shape;2590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1" name="Google Shape;2591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2" name="Google Shape;2592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93" name="Google Shape;2593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4" name="Google Shape;2594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5" name="Google Shape;2595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96" name="Google Shape;2596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97" name="Google Shape;2597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8" name="Google Shape;2598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9" name="Google Shape;2599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00" name="Google Shape;2600;p18"/>
          <p:cNvGrpSpPr/>
          <p:nvPr/>
        </p:nvGrpSpPr>
        <p:grpSpPr>
          <a:xfrm>
            <a:off x="10893874" y="1530845"/>
            <a:ext cx="845843" cy="1008357"/>
            <a:chOff x="16295136" y="957167"/>
            <a:chExt cx="1268764" cy="1512536"/>
          </a:xfrm>
        </p:grpSpPr>
        <p:grpSp>
          <p:nvGrpSpPr>
            <p:cNvPr id="2601" name="Google Shape;2601;p18"/>
            <p:cNvGrpSpPr/>
            <p:nvPr/>
          </p:nvGrpSpPr>
          <p:grpSpPr>
            <a:xfrm rot="1552322">
              <a:off x="16540639" y="1061526"/>
              <a:ext cx="777769" cy="1303822"/>
              <a:chOff x="5875210" y="3579589"/>
              <a:chExt cx="504443" cy="845629"/>
            </a:xfrm>
          </p:grpSpPr>
          <p:grpSp>
            <p:nvGrpSpPr>
              <p:cNvPr id="2602" name="Google Shape;2602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03" name="Google Shape;2603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04" name="Google Shape;2604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07" name="Google Shape;2607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09" name="Google Shape;2609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0" name="Google Shape;2610;p18"/>
            <p:cNvGrpSpPr/>
            <p:nvPr/>
          </p:nvGrpSpPr>
          <p:grpSpPr>
            <a:xfrm rot="1552322">
              <a:off x="16540628" y="1061521"/>
              <a:ext cx="777769" cy="1303822"/>
              <a:chOff x="5875210" y="3579589"/>
              <a:chExt cx="504443" cy="845629"/>
            </a:xfrm>
          </p:grpSpPr>
          <p:grpSp>
            <p:nvGrpSpPr>
              <p:cNvPr id="2611" name="Google Shape;2611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12" name="Google Shape;2612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13" name="Google Shape;2613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DFDF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16" name="Google Shape;2616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18" name="Google Shape;2618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0004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1552322">
            <a:off x="11027093" y="707684"/>
            <a:ext cx="518513" cy="869215"/>
            <a:chOff x="5875210" y="3579589"/>
            <a:chExt cx="504443" cy="8456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" name="Google Shape;19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1773853">
            <a:off x="951957" y="2753106"/>
            <a:ext cx="495739" cy="887006"/>
            <a:chOff x="7289577" y="3651979"/>
            <a:chExt cx="482250" cy="86287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" name="Google Shape;31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" name="Google Shape;34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2"/>
          <p:cNvSpPr/>
          <p:nvPr/>
        </p:nvSpPr>
        <p:spPr>
          <a:xfrm rot="10800000" flipH="1">
            <a:off x="1750647" y="1205675"/>
            <a:ext cx="8690699" cy="4446648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 rot="8502245">
            <a:off x="1029096" y="3930127"/>
            <a:ext cx="1105235" cy="1102010"/>
            <a:chOff x="8171157" y="5416867"/>
            <a:chExt cx="1032469" cy="1029366"/>
          </a:xfrm>
        </p:grpSpPr>
        <p:grpSp>
          <p:nvGrpSpPr>
            <p:cNvPr id="38" name="Google Shape;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9" name="Google Shape;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oogle Shape;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46" name="Google Shape;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" name="Google Shape;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49" name="Google Shape;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" name="Google Shape;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52" name="Google Shape;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" name="Google Shape;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55" name="Google Shape;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" name="Google Shape;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58" name="Google Shape;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" name="Google Shape;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3" name="Google Shape;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2"/>
          <p:cNvSpPr/>
          <p:nvPr/>
        </p:nvSpPr>
        <p:spPr>
          <a:xfrm>
            <a:off x="3427317" y="5197667"/>
            <a:ext cx="5757153" cy="88980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 rot="-408978">
            <a:off x="11011126" y="3911546"/>
            <a:ext cx="550333" cy="747060"/>
            <a:chOff x="4584954" y="2452115"/>
            <a:chExt cx="607790" cy="825055"/>
          </a:xfrm>
        </p:grpSpPr>
        <p:grpSp>
          <p:nvGrpSpPr>
            <p:cNvPr id="94" name="Google Shape;94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" name="Google Shape;98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oogle Shape;107;p2"/>
          <p:cNvGrpSpPr/>
          <p:nvPr/>
        </p:nvGrpSpPr>
        <p:grpSpPr>
          <a:xfrm rot="392636">
            <a:off x="7766202" y="445302"/>
            <a:ext cx="685879" cy="904575"/>
            <a:chOff x="4572000" y="3600062"/>
            <a:chExt cx="618078" cy="815155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114" name="Google Shape;114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" name="Google Shape;116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" name="Google Shape;119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120" name="Google Shape;120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2" name="Google Shape;122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-1773853">
            <a:off x="951957" y="2754664"/>
            <a:ext cx="495739" cy="887006"/>
            <a:chOff x="7289577" y="3651979"/>
            <a:chExt cx="482250" cy="862870"/>
          </a:xfrm>
        </p:grpSpPr>
        <p:grpSp>
          <p:nvGrpSpPr>
            <p:cNvPr id="124" name="Google Shape;124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125" name="Google Shape;125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" name="Google Shape;128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129" name="Google Shape;129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" name="Google Shape;131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132" name="Google Shape;132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" name="Google Shape;134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135" name="Google Shape;135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7" name="Google Shape;137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10049026" y="2858756"/>
            <a:ext cx="985054" cy="1140491"/>
            <a:chOff x="8390004" y="456115"/>
            <a:chExt cx="904162" cy="1046834"/>
          </a:xfrm>
        </p:grpSpPr>
        <p:grpSp>
          <p:nvGrpSpPr>
            <p:cNvPr id="140" name="Google Shape;14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144" name="Google Shape;14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Google Shape;14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158" name="Google Shape;15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0441347" y="5053382"/>
            <a:ext cx="923591" cy="1089161"/>
            <a:chOff x="4444301" y="5303307"/>
            <a:chExt cx="837446" cy="987573"/>
          </a:xfrm>
        </p:grpSpPr>
        <p:grpSp>
          <p:nvGrpSpPr>
            <p:cNvPr id="164" name="Google Shape;164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171" name="Google Shape;171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174" name="Google Shape;174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177" name="Google Shape;177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183" name="Google Shape;183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" name="Google Shape;186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187" name="Google Shape;187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2"/>
          <p:cNvGrpSpPr/>
          <p:nvPr/>
        </p:nvGrpSpPr>
        <p:grpSpPr>
          <a:xfrm rot="-408978">
            <a:off x="11011126" y="3911546"/>
            <a:ext cx="550333" cy="747060"/>
            <a:chOff x="4584954" y="2452115"/>
            <a:chExt cx="607790" cy="825055"/>
          </a:xfrm>
        </p:grpSpPr>
        <p:grpSp>
          <p:nvGrpSpPr>
            <p:cNvPr id="191" name="Google Shape;191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192" name="Google Shape;192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Google Shape;195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196" name="Google Shape;196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202" name="Google Shape;202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" name="Google Shape;204;p2"/>
          <p:cNvGrpSpPr/>
          <p:nvPr/>
        </p:nvGrpSpPr>
        <p:grpSpPr>
          <a:xfrm>
            <a:off x="10441347" y="5049098"/>
            <a:ext cx="923591" cy="1089161"/>
            <a:chOff x="4444301" y="5303307"/>
            <a:chExt cx="837446" cy="987573"/>
          </a:xfrm>
        </p:grpSpPr>
        <p:grpSp>
          <p:nvGrpSpPr>
            <p:cNvPr id="205" name="Google Shape;205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209" name="Google Shape;209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212" name="Google Shape;212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215" name="Google Shape;215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221" name="Google Shape;221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224" name="Google Shape;224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228" name="Google Shape;228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D8D7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" name="Google Shape;230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2"/>
          <p:cNvGrpSpPr/>
          <p:nvPr/>
        </p:nvGrpSpPr>
        <p:grpSpPr>
          <a:xfrm rot="392636">
            <a:off x="7766202" y="445302"/>
            <a:ext cx="685879" cy="904575"/>
            <a:chOff x="4572000" y="3600062"/>
            <a:chExt cx="618078" cy="815155"/>
          </a:xfrm>
        </p:grpSpPr>
        <p:grpSp>
          <p:nvGrpSpPr>
            <p:cNvPr id="232" name="Google Shape;232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233" name="Google Shape;233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236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237" name="Google Shape;237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238" name="Google Shape;238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0" name="Google Shape;240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241" name="Google Shape;241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3" name="Google Shape;243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244" name="Google Shape;244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6" name="Google Shape;246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2"/>
          <p:cNvGrpSpPr/>
          <p:nvPr/>
        </p:nvGrpSpPr>
        <p:grpSpPr>
          <a:xfrm rot="1662196">
            <a:off x="753617" y="648644"/>
            <a:ext cx="732560" cy="988186"/>
            <a:chOff x="8283797" y="2441867"/>
            <a:chExt cx="597407" cy="805871"/>
          </a:xfrm>
        </p:grpSpPr>
        <p:grpSp>
          <p:nvGrpSpPr>
            <p:cNvPr id="248" name="Google Shape;248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53" name="Google Shape;253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56" name="Google Shape;256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57" name="Google Shape;257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" name="Google Shape;259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60" name="Google Shape;260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2" name="Google Shape;262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2"/>
          <p:cNvGrpSpPr/>
          <p:nvPr/>
        </p:nvGrpSpPr>
        <p:grpSpPr>
          <a:xfrm rot="1662196">
            <a:off x="753617" y="648644"/>
            <a:ext cx="732560" cy="988186"/>
            <a:chOff x="8283797" y="2441867"/>
            <a:chExt cx="597407" cy="805871"/>
          </a:xfrm>
        </p:grpSpPr>
        <p:grpSp>
          <p:nvGrpSpPr>
            <p:cNvPr id="264" name="Google Shape;264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65" name="Google Shape;265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7" name="Google Shape;267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" name="Google Shape;268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69" name="Google Shape;269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72" name="Google Shape;272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73" name="Google Shape;273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" name="Google Shape;275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76" name="Google Shape;276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8" name="Google Shape;278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"/>
          <p:cNvGrpSpPr/>
          <p:nvPr/>
        </p:nvGrpSpPr>
        <p:grpSpPr>
          <a:xfrm flipH="1">
            <a:off x="5418209" y="486931"/>
            <a:ext cx="985054" cy="1140491"/>
            <a:chOff x="8390004" y="456115"/>
            <a:chExt cx="904162" cy="1046834"/>
          </a:xfrm>
        </p:grpSpPr>
        <p:grpSp>
          <p:nvGrpSpPr>
            <p:cNvPr id="280" name="Google Shape;28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281" name="Google Shape;28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284" name="Google Shape;28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" name="Google Shape;28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289" name="Google Shape;28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292" name="Google Shape;29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295" name="Google Shape;29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298" name="Google Shape;29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" name="Google Shape;30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2"/>
          <p:cNvGrpSpPr/>
          <p:nvPr/>
        </p:nvGrpSpPr>
        <p:grpSpPr>
          <a:xfrm flipH="1">
            <a:off x="5418209" y="477581"/>
            <a:ext cx="985054" cy="1140491"/>
            <a:chOff x="8390004" y="456115"/>
            <a:chExt cx="904162" cy="1046834"/>
          </a:xfrm>
        </p:grpSpPr>
        <p:grpSp>
          <p:nvGrpSpPr>
            <p:cNvPr id="304" name="Google Shape;304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305" name="Google Shape;305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308" name="Google Shape;308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0" name="Google Shape;310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" name="Google Shape;312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313" name="Google Shape;313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316" name="Google Shape;316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322" name="Google Shape;322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 rot="1552322">
            <a:off x="11027086" y="707681"/>
            <a:ext cx="518513" cy="869215"/>
            <a:chOff x="5875210" y="3579589"/>
            <a:chExt cx="504443" cy="845629"/>
          </a:xfrm>
        </p:grpSpPr>
        <p:grpSp>
          <p:nvGrpSpPr>
            <p:cNvPr id="328" name="Google Shape;328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329" name="Google Shape;329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330" name="Google Shape;330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2" name="Google Shape;332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333" name="Google Shape;333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5" name="Google Shape;335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"/>
          <p:cNvSpPr/>
          <p:nvPr/>
        </p:nvSpPr>
        <p:spPr>
          <a:xfrm>
            <a:off x="3427317" y="5197667"/>
            <a:ext cx="5757153" cy="88980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2"/>
          <p:cNvGrpSpPr/>
          <p:nvPr/>
        </p:nvGrpSpPr>
        <p:grpSpPr>
          <a:xfrm rot="8502245">
            <a:off x="1029096" y="3930127"/>
            <a:ext cx="1105235" cy="1102010"/>
            <a:chOff x="8171157" y="5416867"/>
            <a:chExt cx="1032469" cy="1029366"/>
          </a:xfrm>
        </p:grpSpPr>
        <p:grpSp>
          <p:nvGrpSpPr>
            <p:cNvPr id="338" name="Google Shape;3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39" name="Google Shape;3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340" name="Google Shape;3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2" name="Google Shape;3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343" name="Google Shape;3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5" name="Google Shape;3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346" name="Google Shape;3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349" name="Google Shape;3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1" name="Google Shape;3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352" name="Google Shape;3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4" name="Google Shape;3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355" name="Google Shape;3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7" name="Google Shape;3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358" name="Google Shape;3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0" name="Google Shape;3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361" name="Google Shape;3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3" name="Google Shape;3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364" name="Google Shape;3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367" name="Google Shape;3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373" name="Google Shape;3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376" name="Google Shape;3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379" name="Google Shape;3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382" name="Google Shape;3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385" name="Google Shape;3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388" name="Google Shape;3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" name="Google Shape;3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1634249" y="5284421"/>
            <a:ext cx="1093803" cy="1140530"/>
            <a:chOff x="2451372" y="7926631"/>
            <a:chExt cx="1640705" cy="1710795"/>
          </a:xfrm>
        </p:grpSpPr>
        <p:grpSp>
          <p:nvGrpSpPr>
            <p:cNvPr id="393" name="Google Shape;393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394" name="Google Shape;394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395" name="Google Shape;395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7" name="Google Shape;397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398" name="Google Shape;398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0" name="Google Shape;400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01" name="Google Shape;401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oogle Shape;403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04" name="Google Shape;404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6" name="Google Shape;406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07" name="Google Shape;407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9" name="Google Shape;409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10" name="Google Shape;410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11" name="Google Shape;411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" name="Google Shape;413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14" name="Google Shape;414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" name="Google Shape;416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17" name="Google Shape;417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19" name="Google Shape;419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0" name="Google Shape;420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421" name="Google Shape;421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422" name="Google Shape;422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4" name="Google Shape;424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425" name="Google Shape;425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7" name="Google Shape;427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28" name="Google Shape;428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" name="Google Shape;430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31" name="Google Shape;431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3" name="Google Shape;433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34" name="Google Shape;434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6" name="Google Shape;436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37" name="Google Shape;437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38" name="Google Shape;438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" name="Google Shape;440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41" name="Google Shape;441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" name="Google Shape;443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44" name="Google Shape;444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6" name="Google Shape;446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47" name="Google Shape;447;p2"/>
          <p:cNvGrpSpPr/>
          <p:nvPr/>
        </p:nvGrpSpPr>
        <p:grpSpPr>
          <a:xfrm>
            <a:off x="10049026" y="2849406"/>
            <a:ext cx="985054" cy="1140491"/>
            <a:chOff x="8390004" y="456115"/>
            <a:chExt cx="904162" cy="1046834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452" name="Google Shape;452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4" name="Google Shape;454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457" name="Google Shape;457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460" name="Google Shape;460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2" name="Google Shape;462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463" name="Google Shape;463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466" name="Google Shape;466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"/>
          <p:cNvGrpSpPr/>
          <p:nvPr/>
        </p:nvGrpSpPr>
        <p:grpSpPr>
          <a:xfrm>
            <a:off x="3427318" y="535007"/>
            <a:ext cx="1024218" cy="947393"/>
            <a:chOff x="1560766" y="5405182"/>
            <a:chExt cx="928687" cy="859028"/>
          </a:xfrm>
        </p:grpSpPr>
        <p:grpSp>
          <p:nvGrpSpPr>
            <p:cNvPr id="472" name="Google Shape;472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473" name="Google Shape;473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476" name="Google Shape;476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479" name="Google Shape;479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482" name="Google Shape;482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485" name="Google Shape;485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488" name="Google Shape;488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491" name="Google Shape;491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494" name="Google Shape;494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497" name="Google Shape;497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00" name="Google Shape;500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03" name="Google Shape;503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09" name="Google Shape;509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12" name="Google Shape;512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15" name="Google Shape;515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18" name="Google Shape;518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21" name="Google Shape;521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523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"/>
          <p:cNvGrpSpPr/>
          <p:nvPr/>
        </p:nvGrpSpPr>
        <p:grpSpPr>
          <a:xfrm>
            <a:off x="3427318" y="535007"/>
            <a:ext cx="1024218" cy="947393"/>
            <a:chOff x="1560766" y="5405182"/>
            <a:chExt cx="928687" cy="859028"/>
          </a:xfrm>
        </p:grpSpPr>
        <p:grpSp>
          <p:nvGrpSpPr>
            <p:cNvPr id="525" name="Google Shape;525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526" name="Google Shape;526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529" name="Google Shape;529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532" name="Google Shape;532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535" name="Google Shape;535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538" name="Google Shape;538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541" name="Google Shape;541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547" name="Google Shape;547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550" name="Google Shape;550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53" name="Google Shape;553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56" name="Google Shape;556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59" name="Google Shape;559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1" name="Google Shape;561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62" name="Google Shape;562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65" name="Google Shape;565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68" name="Google Shape;568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71" name="Google Shape;571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74" name="Google Shape;574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6" name="Google Shape;576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2933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Hierarchy diagram 01">
  <p:cSld name="003 Hierarchy diagram 0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9" name="Google Shape;589;p4"/>
          <p:cNvCxnSpPr/>
          <p:nvPr/>
        </p:nvCxnSpPr>
        <p:spPr>
          <a:xfrm>
            <a:off x="6089684" y="2075485"/>
            <a:ext cx="0" cy="9840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Google Shape;590;p4"/>
          <p:cNvSpPr/>
          <p:nvPr/>
        </p:nvSpPr>
        <p:spPr>
          <a:xfrm>
            <a:off x="731634" y="2347100"/>
            <a:ext cx="10727050" cy="56796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"/>
          <p:cNvCxnSpPr/>
          <p:nvPr/>
        </p:nvCxnSpPr>
        <p:spPr>
          <a:xfrm rot="10800000">
            <a:off x="10201293" y="3060268"/>
            <a:ext cx="0" cy="12468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2" name="Google Shape;592;p4"/>
          <p:cNvCxnSpPr/>
          <p:nvPr/>
        </p:nvCxnSpPr>
        <p:spPr>
          <a:xfrm rot="10800000">
            <a:off x="1990705" y="3076559"/>
            <a:ext cx="0" cy="12468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4"/>
          <p:cNvCxnSpPr/>
          <p:nvPr/>
        </p:nvCxnSpPr>
        <p:spPr>
          <a:xfrm rot="10800000">
            <a:off x="4726045" y="3076559"/>
            <a:ext cx="0" cy="12468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4" name="Google Shape;594;p4"/>
          <p:cNvCxnSpPr/>
          <p:nvPr/>
        </p:nvCxnSpPr>
        <p:spPr>
          <a:xfrm rot="10800000">
            <a:off x="7465953" y="3076559"/>
            <a:ext cx="0" cy="12468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5" name="Google Shape;595;p4"/>
          <p:cNvSpPr/>
          <p:nvPr/>
        </p:nvSpPr>
        <p:spPr>
          <a:xfrm>
            <a:off x="731634" y="4232700"/>
            <a:ext cx="2519069" cy="216377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4"/>
          <p:cNvSpPr/>
          <p:nvPr/>
        </p:nvSpPr>
        <p:spPr>
          <a:xfrm>
            <a:off x="3469458" y="4232700"/>
            <a:ext cx="2517281" cy="218210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4"/>
          <p:cNvSpPr/>
          <p:nvPr/>
        </p:nvSpPr>
        <p:spPr>
          <a:xfrm>
            <a:off x="8941309" y="4232700"/>
            <a:ext cx="2517058" cy="2205125"/>
          </a:xfrm>
          <a:custGeom>
            <a:avLst/>
            <a:gdLst/>
            <a:ahLst/>
            <a:cxnLst/>
            <a:rect l="l" t="t" r="r" b="b"/>
            <a:pathLst>
              <a:path w="1072610" h="1111828" extrusionOk="0">
                <a:moveTo>
                  <a:pt x="1072603" y="1081075"/>
                </a:moveTo>
                <a:cubicBezTo>
                  <a:pt x="1072603" y="1081075"/>
                  <a:pt x="918774" y="1106411"/>
                  <a:pt x="868577" y="1106411"/>
                </a:cubicBezTo>
                <a:cubicBezTo>
                  <a:pt x="809046" y="1106411"/>
                  <a:pt x="658551" y="1122318"/>
                  <a:pt x="536250" y="1099553"/>
                </a:cubicBezTo>
                <a:cubicBezTo>
                  <a:pt x="451192" y="1083647"/>
                  <a:pt x="332891" y="1095362"/>
                  <a:pt x="246309" y="1095743"/>
                </a:cubicBezTo>
                <a:cubicBezTo>
                  <a:pt x="174300" y="1095743"/>
                  <a:pt x="-7" y="1081361"/>
                  <a:pt x="-7" y="1081361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4"/>
          <p:cNvSpPr/>
          <p:nvPr/>
        </p:nvSpPr>
        <p:spPr>
          <a:xfrm>
            <a:off x="6205495" y="4232700"/>
            <a:ext cx="2517058" cy="2231041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9" name="Google Shape;599;p4"/>
          <p:cNvCxnSpPr/>
          <p:nvPr/>
        </p:nvCxnSpPr>
        <p:spPr>
          <a:xfrm rot="10800000" flipH="1">
            <a:off x="1990706" y="3060332"/>
            <a:ext cx="8210600" cy="162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0" name="Google Shape;600;p4"/>
          <p:cNvSpPr/>
          <p:nvPr/>
        </p:nvSpPr>
        <p:spPr>
          <a:xfrm>
            <a:off x="731634" y="3250117"/>
            <a:ext cx="2518346" cy="601987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1" name="Google Shape;601;p4"/>
          <p:cNvSpPr/>
          <p:nvPr/>
        </p:nvSpPr>
        <p:spPr>
          <a:xfrm>
            <a:off x="3469150" y="3258734"/>
            <a:ext cx="2518346" cy="601987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2" name="Google Shape;602;p4"/>
          <p:cNvSpPr/>
          <p:nvPr/>
        </p:nvSpPr>
        <p:spPr>
          <a:xfrm>
            <a:off x="6204500" y="3258734"/>
            <a:ext cx="2518346" cy="601987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3" name="Google Shape;603;p4"/>
          <p:cNvSpPr/>
          <p:nvPr/>
        </p:nvSpPr>
        <p:spPr>
          <a:xfrm>
            <a:off x="8939850" y="3258734"/>
            <a:ext cx="2518346" cy="601987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4" name="Google Shape;604;p4"/>
          <p:cNvSpPr/>
          <p:nvPr/>
        </p:nvSpPr>
        <p:spPr>
          <a:xfrm>
            <a:off x="2297067" y="1566384"/>
            <a:ext cx="7671629" cy="56796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5" name="Google Shape;605;p4"/>
          <p:cNvGrpSpPr/>
          <p:nvPr/>
        </p:nvGrpSpPr>
        <p:grpSpPr>
          <a:xfrm>
            <a:off x="10459113" y="777732"/>
            <a:ext cx="923591" cy="1093445"/>
            <a:chOff x="15662019" y="7573647"/>
            <a:chExt cx="1385387" cy="1640167"/>
          </a:xfrm>
        </p:grpSpPr>
        <p:grpSp>
          <p:nvGrpSpPr>
            <p:cNvPr id="606" name="Google Shape;606;p4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607" name="Google Shape;607;p4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608" name="Google Shape;608;p4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4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0" name="Google Shape;610;p4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611" name="Google Shape;611;p4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4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3" name="Google Shape;613;p4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614" name="Google Shape;614;p4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4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6" name="Google Shape;616;p4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617" name="Google Shape;617;p4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4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9" name="Google Shape;619;p4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620" name="Google Shape;620;p4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4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2" name="Google Shape;622;p4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623" name="Google Shape;623;p4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4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5" name="Google Shape;625;p4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626" name="Google Shape;626;p4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Google Shape;627;p4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28" name="Google Shape;628;p4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9" name="Google Shape;629;p4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630" name="Google Shape;630;p4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4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32" name="Google Shape;632;p4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p4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634" name="Google Shape;634;p4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635" name="Google Shape;635;p4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4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37" name="Google Shape;637;p4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638" name="Google Shape;638;p4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4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0" name="Google Shape;640;p4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641" name="Google Shape;641;p4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4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3" name="Google Shape;643;p4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644" name="Google Shape;644;p4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4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6" name="Google Shape;646;p4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647" name="Google Shape;647;p4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4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9" name="Google Shape;649;p4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650" name="Google Shape;650;p4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4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52" name="Google Shape;652;p4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653" name="Google Shape;653;p4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4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55" name="Google Shape;655;p4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6" name="Google Shape;656;p4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657" name="Google Shape;657;p4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4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59" name="Google Shape;659;p4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60" name="Google Shape;660;p4"/>
          <p:cNvGrpSpPr/>
          <p:nvPr/>
        </p:nvGrpSpPr>
        <p:grpSpPr>
          <a:xfrm rot="7022808">
            <a:off x="592914" y="600420"/>
            <a:ext cx="1107941" cy="1215421"/>
            <a:chOff x="848858" y="802503"/>
            <a:chExt cx="1661977" cy="1823204"/>
          </a:xfrm>
        </p:grpSpPr>
        <p:grpSp>
          <p:nvGrpSpPr>
            <p:cNvPr id="661" name="Google Shape;661;p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662" name="Google Shape;662;p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663" name="Google Shape;663;p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5" name="Google Shape;665;p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6" name="Google Shape;666;p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667" name="Google Shape;667;p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69" name="Google Shape;669;p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670" name="Google Shape;670;p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671" name="Google Shape;671;p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2" name="Google Shape;672;p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3" name="Google Shape;673;p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674" name="Google Shape;674;p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5" name="Google Shape;675;p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76" name="Google Shape;676;p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7" name="Google Shape;677;p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678" name="Google Shape;678;p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679" name="Google Shape;679;p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81" name="Google Shape;681;p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2" name="Google Shape;682;p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683" name="Google Shape;683;p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85" name="Google Shape;685;p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686" name="Google Shape;686;p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687" name="Google Shape;687;p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8" name="Google Shape;688;p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9" name="Google Shape;689;p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690" name="Google Shape;690;p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1" name="Google Shape;691;p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92" name="Google Shape;692;p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6650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Four blocks">
  <p:cSld name="011 Four blocks"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2"/>
          <p:cNvSpPr/>
          <p:nvPr/>
        </p:nvSpPr>
        <p:spPr>
          <a:xfrm>
            <a:off x="551450" y="1953139"/>
            <a:ext cx="5474371" cy="214912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3" name="Google Shape;1443;p12"/>
          <p:cNvSpPr/>
          <p:nvPr/>
        </p:nvSpPr>
        <p:spPr>
          <a:xfrm>
            <a:off x="6158170" y="1947097"/>
            <a:ext cx="5474371" cy="214912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4" name="Google Shape;1444;p12"/>
          <p:cNvSpPr/>
          <p:nvPr/>
        </p:nvSpPr>
        <p:spPr>
          <a:xfrm>
            <a:off x="555459" y="4209088"/>
            <a:ext cx="5474371" cy="214912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5" name="Google Shape;1445;p12"/>
          <p:cNvSpPr/>
          <p:nvPr/>
        </p:nvSpPr>
        <p:spPr>
          <a:xfrm>
            <a:off x="6162179" y="4203047"/>
            <a:ext cx="5474371" cy="214912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6" name="Google Shape;1446;p12"/>
          <p:cNvSpPr/>
          <p:nvPr/>
        </p:nvSpPr>
        <p:spPr>
          <a:xfrm>
            <a:off x="1369975" y="1704467"/>
            <a:ext cx="3502847" cy="521611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7" name="Google Shape;1447;p12"/>
          <p:cNvSpPr/>
          <p:nvPr/>
        </p:nvSpPr>
        <p:spPr>
          <a:xfrm>
            <a:off x="7103093" y="1704467"/>
            <a:ext cx="3502847" cy="521611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8" name="Google Shape;1448;p12"/>
          <p:cNvSpPr/>
          <p:nvPr/>
        </p:nvSpPr>
        <p:spPr>
          <a:xfrm>
            <a:off x="1537209" y="3933941"/>
            <a:ext cx="3502847" cy="521611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9" name="Google Shape;1449;p12"/>
          <p:cNvSpPr/>
          <p:nvPr/>
        </p:nvSpPr>
        <p:spPr>
          <a:xfrm>
            <a:off x="7053026" y="3933941"/>
            <a:ext cx="3502847" cy="521611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50" name="Google Shape;1450;p12"/>
          <p:cNvGrpSpPr/>
          <p:nvPr/>
        </p:nvGrpSpPr>
        <p:grpSpPr>
          <a:xfrm rot="-2700000">
            <a:off x="651424" y="502869"/>
            <a:ext cx="923583" cy="1093434"/>
            <a:chOff x="15662019" y="7573647"/>
            <a:chExt cx="1385387" cy="1640167"/>
          </a:xfrm>
        </p:grpSpPr>
        <p:grpSp>
          <p:nvGrpSpPr>
            <p:cNvPr id="1451" name="Google Shape;1451;p12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1452" name="Google Shape;1452;p12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1453" name="Google Shape;1453;p12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4" name="Google Shape;1454;p12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55" name="Google Shape;1455;p12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1456" name="Google Shape;1456;p12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7" name="Google Shape;1457;p12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58" name="Google Shape;1458;p12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1459" name="Google Shape;1459;p12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0" name="Google Shape;1460;p12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1" name="Google Shape;1461;p12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1462" name="Google Shape;1462;p12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3" name="Google Shape;1463;p12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4" name="Google Shape;1464;p12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1465" name="Google Shape;1465;p12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6" name="Google Shape;1466;p12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7" name="Google Shape;1467;p12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1468" name="Google Shape;1468;p12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9" name="Google Shape;1469;p12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70" name="Google Shape;1470;p12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1471" name="Google Shape;1471;p12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2" name="Google Shape;1472;p12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73" name="Google Shape;1473;p12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74" name="Google Shape;1474;p12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1475" name="Google Shape;1475;p12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6" name="Google Shape;1476;p12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77" name="Google Shape;1477;p12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8" name="Google Shape;1478;p12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1479" name="Google Shape;1479;p12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1480" name="Google Shape;1480;p12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1" name="Google Shape;1481;p12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2" name="Google Shape;1482;p12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1483" name="Google Shape;1483;p12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4" name="Google Shape;1484;p12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5" name="Google Shape;1485;p12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1486" name="Google Shape;1486;p12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7" name="Google Shape;1487;p12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8" name="Google Shape;1488;p12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1489" name="Google Shape;1489;p12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0" name="Google Shape;1490;p12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1" name="Google Shape;1491;p12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1492" name="Google Shape;1492;p12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3" name="Google Shape;1493;p12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4" name="Google Shape;1494;p12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1495" name="Google Shape;1495;p12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6" name="Google Shape;1496;p12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7" name="Google Shape;1497;p12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1498" name="Google Shape;1498;p12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9" name="Google Shape;1499;p12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0" name="Google Shape;1500;p12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1" name="Google Shape;1501;p12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1502" name="Google Shape;1502;p12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3" name="Google Shape;1503;p12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4" name="Google Shape;1504;p12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5" name="Google Shape;1505;p12"/>
          <p:cNvGrpSpPr/>
          <p:nvPr/>
        </p:nvGrpSpPr>
        <p:grpSpPr>
          <a:xfrm>
            <a:off x="1337324" y="1290728"/>
            <a:ext cx="845843" cy="1008357"/>
            <a:chOff x="16295136" y="957167"/>
            <a:chExt cx="1268764" cy="1512536"/>
          </a:xfrm>
        </p:grpSpPr>
        <p:grpSp>
          <p:nvGrpSpPr>
            <p:cNvPr id="1506" name="Google Shape;1506;p12"/>
            <p:cNvGrpSpPr/>
            <p:nvPr/>
          </p:nvGrpSpPr>
          <p:grpSpPr>
            <a:xfrm rot="1552322">
              <a:off x="16540639" y="1061526"/>
              <a:ext cx="777769" cy="1303822"/>
              <a:chOff x="5875210" y="3579589"/>
              <a:chExt cx="504443" cy="845629"/>
            </a:xfrm>
          </p:grpSpPr>
          <p:grpSp>
            <p:nvGrpSpPr>
              <p:cNvPr id="1507" name="Google Shape;1507;p1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1508" name="Google Shape;1508;p12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1509" name="Google Shape;1509;p12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2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2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1512" name="Google Shape;1512;p12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2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14" name="Google Shape;1514;p12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5" name="Google Shape;1515;p12"/>
            <p:cNvGrpSpPr/>
            <p:nvPr/>
          </p:nvGrpSpPr>
          <p:grpSpPr>
            <a:xfrm rot="1552322">
              <a:off x="16540628" y="1061521"/>
              <a:ext cx="777769" cy="1303822"/>
              <a:chOff x="5875210" y="3579589"/>
              <a:chExt cx="504443" cy="845629"/>
            </a:xfrm>
          </p:grpSpPr>
          <p:grpSp>
            <p:nvGrpSpPr>
              <p:cNvPr id="1516" name="Google Shape;1516;p1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1517" name="Google Shape;1517;p12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1518" name="Google Shape;1518;p12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DFDF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2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2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1521" name="Google Shape;1521;p12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2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23" name="Google Shape;1523;p12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7837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Two blocks">
  <p:cSld name="013 Two blocks"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4"/>
          <p:cNvSpPr/>
          <p:nvPr/>
        </p:nvSpPr>
        <p:spPr>
          <a:xfrm>
            <a:off x="862050" y="2363360"/>
            <a:ext cx="4970200" cy="3713785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14"/>
          <p:cNvSpPr/>
          <p:nvPr/>
        </p:nvSpPr>
        <p:spPr>
          <a:xfrm>
            <a:off x="6360189" y="2321717"/>
            <a:ext cx="4969760" cy="3797078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14"/>
          <p:cNvSpPr/>
          <p:nvPr/>
        </p:nvSpPr>
        <p:spPr>
          <a:xfrm>
            <a:off x="538800" y="2131448"/>
            <a:ext cx="1175765" cy="1005584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14"/>
          <p:cNvSpPr/>
          <p:nvPr/>
        </p:nvSpPr>
        <p:spPr>
          <a:xfrm>
            <a:off x="5001784" y="2024576"/>
            <a:ext cx="1108007" cy="1058029"/>
          </a:xfrm>
          <a:custGeom>
            <a:avLst/>
            <a:gdLst/>
            <a:ahLst/>
            <a:cxnLst/>
            <a:rect l="l" t="t" r="r" b="b"/>
            <a:pathLst>
              <a:path w="445579" h="425481" extrusionOk="0">
                <a:moveTo>
                  <a:pt x="67144" y="15037"/>
                </a:moveTo>
                <a:cubicBezTo>
                  <a:pt x="74002" y="21704"/>
                  <a:pt x="80765" y="23800"/>
                  <a:pt x="86194" y="31229"/>
                </a:cubicBezTo>
                <a:cubicBezTo>
                  <a:pt x="78145" y="31123"/>
                  <a:pt x="70287" y="28746"/>
                  <a:pt x="63524" y="24371"/>
                </a:cubicBezTo>
                <a:cubicBezTo>
                  <a:pt x="55333" y="32467"/>
                  <a:pt x="53523" y="33896"/>
                  <a:pt x="45332" y="41421"/>
                </a:cubicBezTo>
                <a:lnTo>
                  <a:pt x="58762" y="54470"/>
                </a:lnTo>
                <a:cubicBezTo>
                  <a:pt x="44474" y="47326"/>
                  <a:pt x="28091" y="53422"/>
                  <a:pt x="25805" y="66567"/>
                </a:cubicBezTo>
                <a:cubicBezTo>
                  <a:pt x="27043" y="68662"/>
                  <a:pt x="40664" y="85045"/>
                  <a:pt x="41902" y="87141"/>
                </a:cubicBezTo>
                <a:cubicBezTo>
                  <a:pt x="33606" y="84626"/>
                  <a:pt x="25139" y="82712"/>
                  <a:pt x="16566" y="81426"/>
                </a:cubicBezTo>
                <a:cubicBezTo>
                  <a:pt x="11708" y="89903"/>
                  <a:pt x="4184" y="95237"/>
                  <a:pt x="-7" y="103238"/>
                </a:cubicBezTo>
                <a:cubicBezTo>
                  <a:pt x="78669" y="171723"/>
                  <a:pt x="347845" y="395846"/>
                  <a:pt x="374706" y="425469"/>
                </a:cubicBezTo>
                <a:lnTo>
                  <a:pt x="394518" y="391941"/>
                </a:lnTo>
                <a:cubicBezTo>
                  <a:pt x="387079" y="389884"/>
                  <a:pt x="380288" y="385940"/>
                  <a:pt x="374801" y="380511"/>
                </a:cubicBezTo>
                <a:cubicBezTo>
                  <a:pt x="380478" y="380606"/>
                  <a:pt x="386117" y="381473"/>
                  <a:pt x="391565" y="383083"/>
                </a:cubicBezTo>
                <a:cubicBezTo>
                  <a:pt x="400052" y="384273"/>
                  <a:pt x="407910" y="378358"/>
                  <a:pt x="409101" y="369872"/>
                </a:cubicBezTo>
                <a:cubicBezTo>
                  <a:pt x="409339" y="368214"/>
                  <a:pt x="409301" y="366538"/>
                  <a:pt x="408996" y="364890"/>
                </a:cubicBezTo>
                <a:cubicBezTo>
                  <a:pt x="400538" y="361956"/>
                  <a:pt x="392708" y="357422"/>
                  <a:pt x="385945" y="351555"/>
                </a:cubicBezTo>
                <a:cubicBezTo>
                  <a:pt x="398395" y="357175"/>
                  <a:pt x="413006" y="354765"/>
                  <a:pt x="422998" y="345459"/>
                </a:cubicBezTo>
                <a:lnTo>
                  <a:pt x="407377" y="331457"/>
                </a:lnTo>
                <a:cubicBezTo>
                  <a:pt x="415397" y="330876"/>
                  <a:pt x="423417" y="332553"/>
                  <a:pt x="430523" y="336315"/>
                </a:cubicBezTo>
                <a:lnTo>
                  <a:pt x="445572" y="311740"/>
                </a:lnTo>
                <a:cubicBezTo>
                  <a:pt x="419207" y="296720"/>
                  <a:pt x="394385" y="279146"/>
                  <a:pt x="371468" y="259258"/>
                </a:cubicBezTo>
                <a:cubicBezTo>
                  <a:pt x="348131" y="238969"/>
                  <a:pt x="138962" y="55804"/>
                  <a:pt x="119531" y="34849"/>
                </a:cubicBezTo>
                <a:cubicBezTo>
                  <a:pt x="113531" y="28372"/>
                  <a:pt x="88289" y="3035"/>
                  <a:pt x="80384" y="-13"/>
                </a:cubicBezTo>
                <a:cubicBezTo>
                  <a:pt x="80669" y="-13"/>
                  <a:pt x="71906" y="9036"/>
                  <a:pt x="67144" y="1503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14"/>
          <p:cNvSpPr/>
          <p:nvPr/>
        </p:nvSpPr>
        <p:spPr>
          <a:xfrm>
            <a:off x="6109788" y="2105291"/>
            <a:ext cx="1013882" cy="1057901"/>
          </a:xfrm>
          <a:custGeom>
            <a:avLst/>
            <a:gdLst/>
            <a:ahLst/>
            <a:cxnLst/>
            <a:rect l="l" t="t" r="r" b="b"/>
            <a:pathLst>
              <a:path w="403669" h="421195" extrusionOk="0">
                <a:moveTo>
                  <a:pt x="16280" y="360223"/>
                </a:moveTo>
                <a:lnTo>
                  <a:pt x="50285" y="335934"/>
                </a:lnTo>
                <a:cubicBezTo>
                  <a:pt x="46722" y="347935"/>
                  <a:pt x="41322" y="359308"/>
                  <a:pt x="34283" y="369652"/>
                </a:cubicBezTo>
                <a:cubicBezTo>
                  <a:pt x="43265" y="363957"/>
                  <a:pt x="52847" y="359261"/>
                  <a:pt x="62858" y="355651"/>
                </a:cubicBezTo>
                <a:cubicBezTo>
                  <a:pt x="61505" y="364738"/>
                  <a:pt x="58467" y="373491"/>
                  <a:pt x="53904" y="381463"/>
                </a:cubicBezTo>
                <a:lnTo>
                  <a:pt x="65239" y="392036"/>
                </a:lnTo>
                <a:cubicBezTo>
                  <a:pt x="69954" y="386607"/>
                  <a:pt x="75297" y="381740"/>
                  <a:pt x="81146" y="377558"/>
                </a:cubicBezTo>
                <a:cubicBezTo>
                  <a:pt x="82955" y="382606"/>
                  <a:pt x="77050" y="388702"/>
                  <a:pt x="75621" y="394608"/>
                </a:cubicBezTo>
                <a:cubicBezTo>
                  <a:pt x="72478" y="408134"/>
                  <a:pt x="92576" y="409848"/>
                  <a:pt x="97148" y="421183"/>
                </a:cubicBezTo>
                <a:cubicBezTo>
                  <a:pt x="203256" y="313236"/>
                  <a:pt x="305431" y="201603"/>
                  <a:pt x="403662" y="86284"/>
                </a:cubicBezTo>
                <a:lnTo>
                  <a:pt x="378707" y="61709"/>
                </a:lnTo>
                <a:lnTo>
                  <a:pt x="358418" y="81902"/>
                </a:lnTo>
                <a:cubicBezTo>
                  <a:pt x="359257" y="73177"/>
                  <a:pt x="363019" y="64986"/>
                  <a:pt x="369086" y="58661"/>
                </a:cubicBezTo>
                <a:lnTo>
                  <a:pt x="353847" y="66186"/>
                </a:lnTo>
                <a:cubicBezTo>
                  <a:pt x="354989" y="60623"/>
                  <a:pt x="357371" y="55385"/>
                  <a:pt x="360800" y="50851"/>
                </a:cubicBezTo>
                <a:lnTo>
                  <a:pt x="346512" y="36754"/>
                </a:lnTo>
                <a:cubicBezTo>
                  <a:pt x="341997" y="40688"/>
                  <a:pt x="338140" y="45317"/>
                  <a:pt x="335082" y="50470"/>
                </a:cubicBezTo>
                <a:cubicBezTo>
                  <a:pt x="335187" y="42412"/>
                  <a:pt x="337178" y="34477"/>
                  <a:pt x="340892" y="27324"/>
                </a:cubicBezTo>
                <a:lnTo>
                  <a:pt x="331367" y="17799"/>
                </a:lnTo>
                <a:lnTo>
                  <a:pt x="319080" y="29038"/>
                </a:lnTo>
                <a:cubicBezTo>
                  <a:pt x="323900" y="18349"/>
                  <a:pt x="319766" y="5751"/>
                  <a:pt x="309555" y="-13"/>
                </a:cubicBezTo>
                <a:cubicBezTo>
                  <a:pt x="261930" y="61138"/>
                  <a:pt x="209733" y="119145"/>
                  <a:pt x="156203" y="175533"/>
                </a:cubicBezTo>
                <a:cubicBezTo>
                  <a:pt x="121913" y="211538"/>
                  <a:pt x="86985" y="246970"/>
                  <a:pt x="51428" y="281832"/>
                </a:cubicBezTo>
                <a:cubicBezTo>
                  <a:pt x="37712" y="295262"/>
                  <a:pt x="-7" y="331648"/>
                  <a:pt x="-7" y="331648"/>
                </a:cubicBezTo>
                <a:cubicBezTo>
                  <a:pt x="4279" y="338410"/>
                  <a:pt x="10280" y="356318"/>
                  <a:pt x="16280" y="36022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4"/>
          <p:cNvSpPr/>
          <p:nvPr/>
        </p:nvSpPr>
        <p:spPr>
          <a:xfrm>
            <a:off x="10616020" y="2024582"/>
            <a:ext cx="1008620" cy="101890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7" name="Google Shape;1677;p14"/>
          <p:cNvGrpSpPr/>
          <p:nvPr/>
        </p:nvGrpSpPr>
        <p:grpSpPr>
          <a:xfrm>
            <a:off x="454300" y="4856609"/>
            <a:ext cx="1550362" cy="1549813"/>
            <a:chOff x="1209799" y="5559338"/>
            <a:chExt cx="2325543" cy="2324720"/>
          </a:xfrm>
        </p:grpSpPr>
        <p:grpSp>
          <p:nvGrpSpPr>
            <p:cNvPr id="1678" name="Google Shape;1678;p14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1679" name="Google Shape;1679;p14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1680" name="Google Shape;1680;p14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1681" name="Google Shape;1681;p14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2" name="Google Shape;1682;p14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3" name="Google Shape;1683;p14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1684" name="Google Shape;1684;p14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5" name="Google Shape;1685;p14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6" name="Google Shape;1686;p14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1687" name="Google Shape;1687;p14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8" name="Google Shape;1688;p14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9" name="Google Shape;1689;p14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1690" name="Google Shape;1690;p14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1" name="Google Shape;1691;p14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2" name="Google Shape;1692;p14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1693" name="Google Shape;1693;p14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4" name="Google Shape;1694;p14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5" name="Google Shape;1695;p14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1696" name="Google Shape;1696;p14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7" name="Google Shape;1697;p14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8" name="Google Shape;1698;p14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1699" name="Google Shape;1699;p14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0" name="Google Shape;1700;p14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1" name="Google Shape;1701;p14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1702" name="Google Shape;1702;p14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3" name="Google Shape;1703;p14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4" name="Google Shape;1704;p14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1705" name="Google Shape;1705;p14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14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07" name="Google Shape;1707;p14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1708" name="Google Shape;1708;p14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14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0" name="Google Shape;1710;p14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1711" name="Google Shape;1711;p14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14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3" name="Google Shape;1713;p14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1714" name="Google Shape;1714;p14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14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6" name="Google Shape;1716;p14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1717" name="Google Shape;1717;p14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14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9" name="Google Shape;1719;p14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1720" name="Google Shape;1720;p14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p14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2" name="Google Shape;1722;p14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1723" name="Google Shape;1723;p14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4" name="Google Shape;1724;p14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5" name="Google Shape;1725;p14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1726" name="Google Shape;1726;p14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p14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8" name="Google Shape;1728;p14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1729" name="Google Shape;1729;p14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0" name="Google Shape;1730;p14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31" name="Google Shape;1731;p14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3" name="Google Shape;1733;p14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1734" name="Google Shape;1734;p14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1735" name="Google Shape;1735;p14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1736" name="Google Shape;1736;p14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7" name="Google Shape;1737;p14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8" name="Google Shape;1738;p14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1739" name="Google Shape;1739;p14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0" name="Google Shape;1740;p14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1" name="Google Shape;1741;p14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1742" name="Google Shape;1742;p14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3" name="Google Shape;1743;p14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4" name="Google Shape;1744;p14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1745" name="Google Shape;1745;p14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6" name="Google Shape;1746;p14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7" name="Google Shape;1747;p14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1748" name="Google Shape;1748;p14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9" name="Google Shape;1749;p14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0" name="Google Shape;1750;p14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1751" name="Google Shape;1751;p14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4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4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1754" name="Google Shape;1754;p14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4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4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1757" name="Google Shape;1757;p14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4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59" name="Google Shape;1759;p14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1760" name="Google Shape;1760;p14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1" name="Google Shape;1761;p14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2" name="Google Shape;1762;p14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1763" name="Google Shape;1763;p14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4" name="Google Shape;1764;p14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5" name="Google Shape;1765;p14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1766" name="Google Shape;1766;p14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7" name="Google Shape;1767;p14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8" name="Google Shape;1768;p14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1769" name="Google Shape;1769;p14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0" name="Google Shape;1770;p14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1" name="Google Shape;1771;p14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1772" name="Google Shape;1772;p14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14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4" name="Google Shape;1774;p14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1775" name="Google Shape;1775;p14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6" name="Google Shape;1776;p14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7" name="Google Shape;1777;p14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1778" name="Google Shape;1778;p14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14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0" name="Google Shape;1780;p14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1781" name="Google Shape;1781;p14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2" name="Google Shape;1782;p14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3" name="Google Shape;1783;p14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1784" name="Google Shape;1784;p14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14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6" name="Google Shape;1786;p14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8" name="Google Shape;1788;p14"/>
          <p:cNvGrpSpPr/>
          <p:nvPr/>
        </p:nvGrpSpPr>
        <p:grpSpPr>
          <a:xfrm>
            <a:off x="10703849" y="5213421"/>
            <a:ext cx="1093803" cy="1140530"/>
            <a:chOff x="2451372" y="7926631"/>
            <a:chExt cx="1640705" cy="1710795"/>
          </a:xfrm>
        </p:grpSpPr>
        <p:grpSp>
          <p:nvGrpSpPr>
            <p:cNvPr id="1789" name="Google Shape;1789;p14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1790" name="Google Shape;1790;p14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1791" name="Google Shape;1791;p14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2" name="Google Shape;1792;p14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3" name="Google Shape;1793;p14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1794" name="Google Shape;1794;p14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5" name="Google Shape;1795;p14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6" name="Google Shape;1796;p14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1797" name="Google Shape;1797;p14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8" name="Google Shape;1798;p14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9" name="Google Shape;1799;p14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1800" name="Google Shape;1800;p14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1" name="Google Shape;1801;p14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2" name="Google Shape;1802;p14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1803" name="Google Shape;1803;p14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4" name="Google Shape;1804;p14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5" name="Google Shape;1805;p14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1806" name="Google Shape;1806;p14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1807" name="Google Shape;1807;p14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4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4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1810" name="Google Shape;1810;p14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4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4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1813" name="Google Shape;1813;p14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4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15" name="Google Shape;1815;p14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816" name="Google Shape;1816;p14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1817" name="Google Shape;1817;p14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1818" name="Google Shape;1818;p14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14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0" name="Google Shape;1820;p14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1821" name="Google Shape;1821;p14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14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3" name="Google Shape;1823;p14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1824" name="Google Shape;1824;p14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5" name="Google Shape;1825;p14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6" name="Google Shape;1826;p14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1827" name="Google Shape;1827;p14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8" name="Google Shape;1828;p14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9" name="Google Shape;1829;p14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1830" name="Google Shape;1830;p14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1" name="Google Shape;1831;p14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2" name="Google Shape;1832;p14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1833" name="Google Shape;1833;p14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1834" name="Google Shape;1834;p14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14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14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1837" name="Google Shape;1837;p14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14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14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1840" name="Google Shape;1840;p14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14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42" name="Google Shape;1842;p14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43" name="Google Shape;1843;p14"/>
          <p:cNvGrpSpPr/>
          <p:nvPr/>
        </p:nvGrpSpPr>
        <p:grpSpPr>
          <a:xfrm>
            <a:off x="565906" y="535002"/>
            <a:ext cx="1107985" cy="1215469"/>
            <a:chOff x="848858" y="802503"/>
            <a:chExt cx="1661977" cy="1823204"/>
          </a:xfrm>
        </p:grpSpPr>
        <p:grpSp>
          <p:nvGrpSpPr>
            <p:cNvPr id="1844" name="Google Shape;1844;p1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1845" name="Google Shape;1845;p1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1846" name="Google Shape;1846;p1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1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48" name="Google Shape;1848;p1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49" name="Google Shape;1849;p1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1850" name="Google Shape;1850;p1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1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52" name="Google Shape;1852;p1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1853" name="Google Shape;1853;p1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1854" name="Google Shape;1854;p1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5" name="Google Shape;1855;p1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6" name="Google Shape;1856;p1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1857" name="Google Shape;1857;p1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8" name="Google Shape;1858;p1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59" name="Google Shape;1859;p1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0" name="Google Shape;1860;p1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1861" name="Google Shape;1861;p1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1862" name="Google Shape;1862;p1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3" name="Google Shape;1863;p1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4" name="Google Shape;1864;p1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5" name="Google Shape;1865;p1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1866" name="Google Shape;1866;p1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7" name="Google Shape;1867;p1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68" name="Google Shape;1868;p1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1869" name="Google Shape;1869;p1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1870" name="Google Shape;1870;p1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1" name="Google Shape;1871;p1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2" name="Google Shape;1872;p1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1873" name="Google Shape;1873;p1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4" name="Google Shape;1874;p1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75" name="Google Shape;1875;p1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6" name="Google Shape;1876;p14"/>
          <p:cNvGrpSpPr/>
          <p:nvPr/>
        </p:nvGrpSpPr>
        <p:grpSpPr>
          <a:xfrm>
            <a:off x="10559234" y="669040"/>
            <a:ext cx="1024218" cy="947393"/>
            <a:chOff x="5140976" y="802510"/>
            <a:chExt cx="1536327" cy="1421090"/>
          </a:xfrm>
        </p:grpSpPr>
        <p:grpSp>
          <p:nvGrpSpPr>
            <p:cNvPr id="1877" name="Google Shape;1877;p14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1878" name="Google Shape;1878;p14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1879" name="Google Shape;1879;p14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0" name="Google Shape;1880;p14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1" name="Google Shape;1881;p14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1882" name="Google Shape;1882;p14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3" name="Google Shape;1883;p14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4" name="Google Shape;1884;p14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1885" name="Google Shape;1885;p14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6" name="Google Shape;1886;p14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7" name="Google Shape;1887;p14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1888" name="Google Shape;1888;p14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9" name="Google Shape;1889;p14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0" name="Google Shape;1890;p14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1891" name="Google Shape;1891;p14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2" name="Google Shape;1892;p14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3" name="Google Shape;1893;p14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1894" name="Google Shape;1894;p14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5" name="Google Shape;1895;p14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6" name="Google Shape;1896;p14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1897" name="Google Shape;1897;p14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8" name="Google Shape;1898;p14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9" name="Google Shape;1899;p14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1900" name="Google Shape;1900;p14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1" name="Google Shape;1901;p14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2" name="Google Shape;1902;p14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1903" name="Google Shape;1903;p14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14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5" name="Google Shape;1905;p14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1906" name="Google Shape;1906;p14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14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8" name="Google Shape;1908;p14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1909" name="Google Shape;1909;p14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0" name="Google Shape;1910;p14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1" name="Google Shape;1911;p14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1912" name="Google Shape;1912;p14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3" name="Google Shape;1913;p14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4" name="Google Shape;1914;p14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1915" name="Google Shape;1915;p14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6" name="Google Shape;1916;p14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7" name="Google Shape;1917;p14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1918" name="Google Shape;1918;p14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9" name="Google Shape;1919;p14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0" name="Google Shape;1920;p14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1921" name="Google Shape;1921;p14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2" name="Google Shape;1922;p14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3" name="Google Shape;1923;p14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1924" name="Google Shape;1924;p14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14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6" name="Google Shape;1926;p14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1927" name="Google Shape;1927;p14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14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29" name="Google Shape;1929;p14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0" name="Google Shape;1930;p14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1931" name="Google Shape;1931;p14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1932" name="Google Shape;1932;p14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3" name="Google Shape;1933;p14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4" name="Google Shape;1934;p14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1935" name="Google Shape;1935;p14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6" name="Google Shape;1936;p14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7" name="Google Shape;1937;p14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1938" name="Google Shape;1938;p14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9" name="Google Shape;1939;p14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0" name="Google Shape;1940;p14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1941" name="Google Shape;1941;p14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2" name="Google Shape;1942;p14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3" name="Google Shape;1943;p14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1944" name="Google Shape;1944;p14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5" name="Google Shape;1945;p14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6" name="Google Shape;1946;p14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1947" name="Google Shape;1947;p14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8" name="Google Shape;1948;p14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9" name="Google Shape;1949;p14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1950" name="Google Shape;1950;p14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1" name="Google Shape;1951;p14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2" name="Google Shape;1952;p14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1953" name="Google Shape;1953;p14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4" name="Google Shape;1954;p14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5" name="Google Shape;1955;p14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1956" name="Google Shape;1956;p14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7" name="Google Shape;1957;p14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8" name="Google Shape;1958;p14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1959" name="Google Shape;1959;p14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14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1" name="Google Shape;1961;p14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1962" name="Google Shape;1962;p14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14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4" name="Google Shape;1964;p14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1965" name="Google Shape;1965;p14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14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7" name="Google Shape;1967;p14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1968" name="Google Shape;1968;p14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14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0" name="Google Shape;1970;p14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1971" name="Google Shape;1971;p14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14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3" name="Google Shape;1973;p14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1974" name="Google Shape;1974;p14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5" name="Google Shape;1975;p14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6" name="Google Shape;1976;p14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1977" name="Google Shape;1977;p14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14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9" name="Google Shape;1979;p14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1980" name="Google Shape;1980;p14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14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82" name="Google Shape;1982;p14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790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fld id="{1F124165-027D-4D7A-9654-AD8EF97C3CDE}" type="slidenum">
              <a:rPr lang="en-US" kern="0" smtClean="0">
                <a:solidFill>
                  <a:prstClr val="black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397932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18"/>
          <p:cNvSpPr/>
          <p:nvPr/>
        </p:nvSpPr>
        <p:spPr>
          <a:xfrm>
            <a:off x="727109" y="1589200"/>
            <a:ext cx="10737777" cy="456757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4" name="Google Shape;2544;p18"/>
          <p:cNvSpPr/>
          <p:nvPr/>
        </p:nvSpPr>
        <p:spPr>
          <a:xfrm rot="4336257">
            <a:off x="568975" y="5484491"/>
            <a:ext cx="924249" cy="790473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5" name="Google Shape;2545;p18"/>
          <p:cNvGrpSpPr/>
          <p:nvPr/>
        </p:nvGrpSpPr>
        <p:grpSpPr>
          <a:xfrm rot="-2700000">
            <a:off x="10207974" y="742986"/>
            <a:ext cx="923583" cy="1093434"/>
            <a:chOff x="15662019" y="7573647"/>
            <a:chExt cx="1385387" cy="1640167"/>
          </a:xfrm>
        </p:grpSpPr>
        <p:grpSp>
          <p:nvGrpSpPr>
            <p:cNvPr id="2546" name="Google Shape;2546;p18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2547" name="Google Shape;2547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48" name="Google Shape;2548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0" name="Google Shape;2550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51" name="Google Shape;2551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3" name="Google Shape;2553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54" name="Google Shape;2554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6" name="Google Shape;2556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57" name="Google Shape;2557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8" name="Google Shape;2558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9" name="Google Shape;2559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60" name="Google Shape;2560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1" name="Google Shape;2561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2" name="Google Shape;2562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63" name="Google Shape;2563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5" name="Google Shape;2565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66" name="Google Shape;2566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68" name="Google Shape;2568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69" name="Google Shape;2569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70" name="Google Shape;2570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1" name="Google Shape;2571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72" name="Google Shape;2572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3" name="Google Shape;2573;p18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2574" name="Google Shape;2574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75" name="Google Shape;2575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6" name="Google Shape;2576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77" name="Google Shape;2577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78" name="Google Shape;2578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9" name="Google Shape;2579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0" name="Google Shape;2580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81" name="Google Shape;2581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2" name="Google Shape;2582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3" name="Google Shape;2583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84" name="Google Shape;2584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6" name="Google Shape;2586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87" name="Google Shape;2587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8" name="Google Shape;2588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9" name="Google Shape;2589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90" name="Google Shape;2590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1" name="Google Shape;2591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2" name="Google Shape;2592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93" name="Google Shape;2593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4" name="Google Shape;2594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5" name="Google Shape;2595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96" name="Google Shape;2596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97" name="Google Shape;2597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8" name="Google Shape;2598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9" name="Google Shape;2599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00" name="Google Shape;2600;p18"/>
          <p:cNvGrpSpPr/>
          <p:nvPr/>
        </p:nvGrpSpPr>
        <p:grpSpPr>
          <a:xfrm>
            <a:off x="10893874" y="1530845"/>
            <a:ext cx="845843" cy="1008357"/>
            <a:chOff x="16295136" y="957167"/>
            <a:chExt cx="1268764" cy="1512536"/>
          </a:xfrm>
        </p:grpSpPr>
        <p:grpSp>
          <p:nvGrpSpPr>
            <p:cNvPr id="2601" name="Google Shape;2601;p18"/>
            <p:cNvGrpSpPr/>
            <p:nvPr/>
          </p:nvGrpSpPr>
          <p:grpSpPr>
            <a:xfrm rot="1552322">
              <a:off x="16540639" y="1061526"/>
              <a:ext cx="777769" cy="1303822"/>
              <a:chOff x="5875210" y="3579589"/>
              <a:chExt cx="504443" cy="845629"/>
            </a:xfrm>
          </p:grpSpPr>
          <p:grpSp>
            <p:nvGrpSpPr>
              <p:cNvPr id="2602" name="Google Shape;2602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03" name="Google Shape;2603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04" name="Google Shape;2604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07" name="Google Shape;2607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09" name="Google Shape;2609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0" name="Google Shape;2610;p18"/>
            <p:cNvGrpSpPr/>
            <p:nvPr/>
          </p:nvGrpSpPr>
          <p:grpSpPr>
            <a:xfrm rot="1552322">
              <a:off x="16540628" y="1061521"/>
              <a:ext cx="777769" cy="1303822"/>
              <a:chOff x="5875210" y="3579589"/>
              <a:chExt cx="504443" cy="845629"/>
            </a:xfrm>
          </p:grpSpPr>
          <p:grpSp>
            <p:nvGrpSpPr>
              <p:cNvPr id="2611" name="Google Shape;2611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12" name="Google Shape;2612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13" name="Google Shape;2613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DFDF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16" name="Google Shape;2616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18" name="Google Shape;2618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399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23" indent="0">
              <a:buNone/>
              <a:defRPr sz="1800"/>
            </a:lvl2pPr>
            <a:lvl3pPr marL="914446" indent="0">
              <a:buNone/>
              <a:defRPr sz="1600"/>
            </a:lvl3pPr>
            <a:lvl4pPr marL="1371669" indent="0">
              <a:buNone/>
              <a:defRPr sz="1400"/>
            </a:lvl4pPr>
            <a:lvl5pPr marL="1828891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0" indent="0">
              <a:buNone/>
              <a:defRPr sz="1400"/>
            </a:lvl8pPr>
            <a:lvl9pPr marL="365778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fld id="{CB5C45B4-4F49-4DF0-B15D-BD2C37C17C29}" type="slidenum">
              <a:rPr lang="en-US" kern="0" smtClean="0">
                <a:solidFill>
                  <a:prstClr val="black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67914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fld id="{3304BB1F-1D04-4CE4-B0ED-BB94ECDACA02}" type="slidenum">
              <a:rPr lang="en-US" kern="0" smtClean="0">
                <a:solidFill>
                  <a:prstClr val="black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56731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fld id="{8114E06F-D1BE-4EA3-BC10-77802E19D092}" type="slidenum">
              <a:rPr lang="en-US" kern="0" smtClean="0">
                <a:solidFill>
                  <a:prstClr val="black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1723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fld id="{EABEB7EC-6BAF-4CA7-92DE-88D7708E48B0}" type="slidenum">
              <a:rPr lang="en-US" kern="0" smtClean="0">
                <a:solidFill>
                  <a:prstClr val="black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623265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fld id="{0B3B891E-780C-48C4-B20F-7181AE4D0A99}" type="slidenum">
              <a:rPr lang="en-US" kern="0" smtClean="0">
                <a:solidFill>
                  <a:prstClr val="black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78136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261">
              <a:buClr>
                <a:srgbClr val="000000"/>
              </a:buClr>
              <a:defRPr/>
            </a:pPr>
            <a:fld id="{6375F78F-E16D-4F6C-9DE4-D68CFDF54B2B}" type="slidenum">
              <a:rPr lang="en-US" kern="0" smtClean="0">
                <a:solidFill>
                  <a:prstClr val="black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79853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9/20/2024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15">
            <a:alphaModFix amt="4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1219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 Narrow" pitchFamily="34" charset="0"/>
              <a:cs typeface="Arial"/>
              <a:sym typeface="Arial"/>
            </a:endParaRPr>
          </a:p>
        </p:txBody>
      </p:sp>
      <p:sp>
        <p:nvSpPr>
          <p:cNvPr id="112643" name="Freeform 3"/>
          <p:cNvSpPr>
            <a:spLocks/>
          </p:cNvSpPr>
          <p:nvPr/>
        </p:nvSpPr>
        <p:spPr bwMode="gray">
          <a:xfrm>
            <a:off x="2832102" y="260351"/>
            <a:ext cx="9370484" cy="720725"/>
          </a:xfrm>
          <a:custGeom>
            <a:avLst/>
            <a:gdLst>
              <a:gd name="T0" fmla="*/ 0 w 4134"/>
              <a:gd name="T1" fmla="*/ 657 h 657"/>
              <a:gd name="T2" fmla="*/ 4134 w 4134"/>
              <a:gd name="T3" fmla="*/ 657 h 657"/>
              <a:gd name="T4" fmla="*/ 4134 w 4134"/>
              <a:gd name="T5" fmla="*/ 0 h 657"/>
              <a:gd name="T6" fmla="*/ 401 w 4134"/>
              <a:gd name="T7" fmla="*/ 1 h 657"/>
              <a:gd name="T8" fmla="*/ 0 w 4134"/>
              <a:gd name="T9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1219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 Narrow" pitchFamily="34" charset="0"/>
              <a:cs typeface="Arial"/>
              <a:sym typeface="Arial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ltGray">
          <a:xfrm>
            <a:off x="2" y="981076"/>
            <a:ext cx="2832100" cy="288925"/>
          </a:xfrm>
          <a:custGeom>
            <a:avLst/>
            <a:gdLst>
              <a:gd name="T0" fmla="*/ 0 w 1338"/>
              <a:gd name="T1" fmla="*/ 0 h 182"/>
              <a:gd name="T2" fmla="*/ 2147483647 w 1338"/>
              <a:gd name="T3" fmla="*/ 0 h 182"/>
              <a:gd name="T4" fmla="*/ 2147483647 w 1338"/>
              <a:gd name="T5" fmla="*/ 2147483647 h 182"/>
              <a:gd name="T6" fmla="*/ 0 w 1338"/>
              <a:gd name="T7" fmla="*/ 2147483647 h 182"/>
              <a:gd name="T8" fmla="*/ 0 w 1338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1219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 Narrow" pitchFamily="34" charset="0"/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657600" y="274637"/>
            <a:ext cx="81280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0972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1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j-lt"/>
              </a:defRPr>
            </a:lvl1pPr>
          </a:lstStyle>
          <a:p>
            <a:pPr defTabSz="121926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1"/>
            <a:ext cx="386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 algn="ctr" defTabSz="121926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1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 defTabSz="121926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fld id="{276E7BCE-BBF7-4EF0-B49A-9C8DA3C8C1A9}" type="slidenum">
              <a:rPr lang="en-US" kern="0" smtClean="0">
                <a:solidFill>
                  <a:prstClr val="black"/>
                </a:solidFill>
                <a:cs typeface="Arial"/>
                <a:sym typeface="Arial"/>
              </a:rPr>
              <a:pPr defTabSz="121926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47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5pPr>
      <a:lvl6pPr marL="457223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6pPr>
      <a:lvl7pPr marL="914446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7pPr>
      <a:lvl8pPr marL="1371669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8pPr>
      <a:lvl9pPr marL="1828891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9pPr>
    </p:titleStyle>
    <p:bodyStyle>
      <a:lvl1pPr marL="342917" indent="-34291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88" indent="-28576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57" indent="-22861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80" indent="-22861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503" indent="-22861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726" indent="-228611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949" indent="-228611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171" indent="-228611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394" indent="-228611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Alternates"/>
              <a:buChar char="●"/>
              <a:defRPr sz="1800"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Montserrat Alternates"/>
              <a:buChar char="○"/>
              <a:defRPr sz="1800"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Montserrat Alternates"/>
              <a:buChar char="■"/>
              <a:defRPr sz="1800"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Montserrat Alternates"/>
              <a:buChar char="●"/>
              <a:defRPr sz="1800"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Montserrat Alternates"/>
              <a:buChar char="○"/>
              <a:defRPr sz="1800"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Montserrat Alternates"/>
              <a:buChar char="■"/>
              <a:defRPr sz="1800"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Montserrat Alternates"/>
              <a:buChar char="●"/>
              <a:defRPr sz="1800"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Montserrat Alternates"/>
              <a:buChar char="○"/>
              <a:defRPr sz="1800"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Montserrat Alternates"/>
              <a:buChar char="■"/>
              <a:defRPr sz="1800"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261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1320833" y="5534700"/>
            <a:ext cx="28204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 - Jennifer Leban &amp; Omar López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738634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95800" y="290800"/>
            <a:ext cx="11600400" cy="6276400"/>
          </a:xfrm>
          <a:prstGeom prst="rect">
            <a:avLst/>
          </a:prstGeom>
          <a:solidFill>
            <a:schemeClr val="dk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Google Shape;7;p1"/>
          <p:cNvGraphicFramePr/>
          <p:nvPr/>
        </p:nvGraphicFramePr>
        <p:xfrm>
          <a:off x="323367" y="290834"/>
          <a:ext cx="11545267" cy="62763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545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8" name="Google Shape;8;p1"/>
          <p:cNvSpPr/>
          <p:nvPr/>
        </p:nvSpPr>
        <p:spPr>
          <a:xfrm>
            <a:off x="295800" y="290800"/>
            <a:ext cx="11600400" cy="62764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 rot="5400000">
            <a:off x="-464367" y="6096246"/>
            <a:ext cx="1185000" cy="124741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97527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95800" y="290800"/>
            <a:ext cx="11600400" cy="6276400"/>
          </a:xfrm>
          <a:prstGeom prst="rect">
            <a:avLst/>
          </a:prstGeom>
          <a:solidFill>
            <a:schemeClr val="dk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Google Shape;7;p1"/>
          <p:cNvGraphicFramePr/>
          <p:nvPr/>
        </p:nvGraphicFramePr>
        <p:xfrm>
          <a:off x="323367" y="290834"/>
          <a:ext cx="11545267" cy="62763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545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3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60950" marR="60950" marT="60950" marB="6095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8" name="Google Shape;8;p1"/>
          <p:cNvSpPr/>
          <p:nvPr/>
        </p:nvSpPr>
        <p:spPr>
          <a:xfrm>
            <a:off x="295800" y="290800"/>
            <a:ext cx="11600400" cy="62764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 rot="5400000">
            <a:off x="-464367" y="6096246"/>
            <a:ext cx="1185000" cy="124741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95295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77943032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2" Type="http://schemas.microsoft.com/office/2007/relationships/media" Target="../media/media1.mp3"/><Relationship Id="rId1" Type="http://schemas.openxmlformats.org/officeDocument/2006/relationships/tags" Target="../tags/tag9.xml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96263" y="3196119"/>
            <a:ext cx="8178800" cy="286288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3734" b="1" dirty="0">
                <a:latin typeface="Times New Roman" pitchFamily="18" charset="0"/>
              </a:rPr>
              <a:t>WARMLY WELCOME TEACHERS, AND STUDENTS TO OUR CLASS!</a:t>
            </a:r>
          </a:p>
          <a:p>
            <a:pPr algn="ctr" eaLnBrk="1" hangingPunct="1">
              <a:lnSpc>
                <a:spcPct val="90000"/>
              </a:lnSpc>
            </a:pPr>
            <a:endParaRPr lang="en-US" sz="1600" dirty="0"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Teacher: Nguyen Hai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Viet, M.A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Foreign Languages &amp; Information Technology Group</a:t>
            </a:r>
            <a:endParaRPr 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16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6870" y="160339"/>
            <a:ext cx="8378455" cy="70788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THAI NGUYEN EDUCATION 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&amp; </a:t>
            </a:r>
            <a:r>
              <a:rPr lang="en-US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TRAINING DEPARTMENT</a:t>
            </a:r>
          </a:p>
          <a:p>
            <a:pPr algn="ctr" defTabSz="914446">
              <a:defRPr/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TUC TRANH HIGH SCHOOL</a:t>
            </a:r>
            <a:endParaRPr lang="en-US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/>
            <a:endParaRPr lang="en-US">
              <a:solidFill>
                <a:prstClr val="black"/>
              </a:solidFill>
              <a:latin typeface="Verdana"/>
              <a:cs typeface="Arial"/>
              <a:sym typeface="Arial"/>
            </a:endParaRPr>
          </a:p>
        </p:txBody>
      </p:sp>
      <p:sp>
        <p:nvSpPr>
          <p:cNvPr id="3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/>
            <a:endParaRPr lang="en-US">
              <a:solidFill>
                <a:prstClr val="black"/>
              </a:solidFill>
              <a:latin typeface="Verdana"/>
              <a:cs typeface="Arial"/>
              <a:sym typeface="Arial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34119" y="1186705"/>
            <a:ext cx="1428012" cy="1444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236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6A1E6D-7BD5-48DA-84F7-B5D3F96FE5E5}"/>
              </a:ext>
            </a:extLst>
          </p:cNvPr>
          <p:cNvSpPr/>
          <p:nvPr/>
        </p:nvSpPr>
        <p:spPr>
          <a:xfrm>
            <a:off x="4182737" y="367804"/>
            <a:ext cx="8009263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Adverbial Phrases of Frequency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90BEC-4F1C-4F53-850E-72926A7CD282}"/>
              </a:ext>
            </a:extLst>
          </p:cNvPr>
          <p:cNvSpPr/>
          <p:nvPr/>
        </p:nvSpPr>
        <p:spPr>
          <a:xfrm>
            <a:off x="2352101" y="3770354"/>
            <a:ext cx="742536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00B050"/>
                </a:solidFill>
              </a:rPr>
              <a:t>wash dishes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twice a week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 </a:t>
            </a:r>
            <a:r>
              <a:rPr lang="en-US" sz="3600" dirty="0">
                <a:solidFill>
                  <a:srgbClr val="00B050"/>
                </a:solidFill>
              </a:rPr>
              <a:t>vacuum the floor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every day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They </a:t>
            </a:r>
            <a:r>
              <a:rPr lang="en-US" sz="3600" dirty="0">
                <a:solidFill>
                  <a:srgbClr val="00B050"/>
                </a:solidFill>
              </a:rPr>
              <a:t>dust the furniture</a:t>
            </a:r>
            <a:r>
              <a:rPr lang="en-US" sz="3600" b="1" dirty="0">
                <a:solidFill>
                  <a:srgbClr val="FF0000"/>
                </a:solidFill>
              </a:rPr>
              <a:t> once a week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We </a:t>
            </a:r>
            <a:r>
              <a:rPr lang="en-US" sz="3600" dirty="0">
                <a:solidFill>
                  <a:srgbClr val="00B050"/>
                </a:solidFill>
              </a:rPr>
              <a:t>sweep the floor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twice a day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3EE58-29C1-476C-A9A9-06D00FF7CCB9}"/>
              </a:ext>
            </a:extLst>
          </p:cNvPr>
          <p:cNvSpPr txBox="1"/>
          <p:nvPr/>
        </p:nvSpPr>
        <p:spPr>
          <a:xfrm>
            <a:off x="511446" y="1154161"/>
            <a:ext cx="11407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smtClean="0">
                <a:solidFill>
                  <a:srgbClr val="0070C0"/>
                </a:solidFill>
              </a:rPr>
              <a:t>- use </a:t>
            </a:r>
            <a:r>
              <a:rPr lang="en-US" sz="3600" b="1" i="1" dirty="0">
                <a:solidFill>
                  <a:srgbClr val="0070C0"/>
                </a:solidFill>
              </a:rPr>
              <a:t>adverbial phrases of </a:t>
            </a:r>
            <a:r>
              <a:rPr lang="en-US" sz="3600" b="1" i="1" dirty="0" smtClean="0">
                <a:solidFill>
                  <a:srgbClr val="0070C0"/>
                </a:solidFill>
              </a:rPr>
              <a:t>frequency (</a:t>
            </a:r>
            <a:r>
              <a:rPr lang="en-US" sz="3600" b="1" i="1" dirty="0" err="1" smtClean="0">
                <a:solidFill>
                  <a:srgbClr val="0070C0"/>
                </a:solidFill>
              </a:rPr>
              <a:t>adv</a:t>
            </a:r>
            <a:r>
              <a:rPr lang="en-US" sz="3600" b="1" i="1" dirty="0" smtClean="0">
                <a:solidFill>
                  <a:srgbClr val="0070C0"/>
                </a:solidFill>
              </a:rPr>
              <a:t> phrases. F)  </a:t>
            </a:r>
            <a:r>
              <a:rPr lang="en-US" sz="3600" i="1" dirty="0">
                <a:solidFill>
                  <a:srgbClr val="0070C0"/>
                </a:solidFill>
              </a:rPr>
              <a:t>to show how often something happens in a certain time period.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FBB20-6697-44B1-ACD1-1CDBF34D7812}"/>
              </a:ext>
            </a:extLst>
          </p:cNvPr>
          <p:cNvSpPr txBox="1"/>
          <p:nvPr/>
        </p:nvSpPr>
        <p:spPr>
          <a:xfrm>
            <a:off x="245200" y="2523813"/>
            <a:ext cx="11673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once</a:t>
            </a:r>
            <a:r>
              <a:rPr lang="en-US" sz="3200" i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(</a:t>
            </a:r>
            <a:r>
              <a:rPr lang="en-US" sz="3200" i="1" dirty="0">
                <a:solidFill>
                  <a:srgbClr val="00B050"/>
                </a:solidFill>
                <a:latin typeface="+mj-lt"/>
              </a:rPr>
              <a:t>a day, week, month, year,...), 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twice</a:t>
            </a:r>
            <a:r>
              <a:rPr lang="en-US" sz="32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(</a:t>
            </a:r>
            <a:r>
              <a:rPr lang="en-US" sz="3200" i="1" dirty="0">
                <a:solidFill>
                  <a:srgbClr val="00B050"/>
                </a:solidFill>
                <a:latin typeface="+mj-lt"/>
              </a:rPr>
              <a:t>a day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, </a:t>
            </a:r>
            <a:r>
              <a:rPr lang="en-US" sz="3200" i="1" dirty="0">
                <a:solidFill>
                  <a:srgbClr val="00B050"/>
                </a:solidFill>
                <a:latin typeface="+mj-lt"/>
              </a:rPr>
              <a:t>a week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, </a:t>
            </a:r>
            <a:r>
              <a:rPr lang="en-US" sz="3200" i="1" dirty="0">
                <a:solidFill>
                  <a:srgbClr val="00B050"/>
                </a:solidFill>
                <a:latin typeface="+mj-lt"/>
              </a:rPr>
              <a:t>a month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,...), </a:t>
            </a:r>
            <a:br>
              <a:rPr lang="en-US" sz="3200" dirty="0">
                <a:solidFill>
                  <a:srgbClr val="00B050"/>
                </a:solidFill>
                <a:latin typeface="+mj-lt"/>
              </a:rPr>
            </a:b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every</a:t>
            </a:r>
            <a:r>
              <a:rPr lang="en-US" sz="32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(</a:t>
            </a:r>
            <a:r>
              <a:rPr lang="en-US" sz="3200" i="1" dirty="0">
                <a:solidFill>
                  <a:srgbClr val="00B050"/>
                </a:solidFill>
                <a:latin typeface="+mj-lt"/>
              </a:rPr>
              <a:t>day, night, week,..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.) </a:t>
            </a:r>
            <a:endParaRPr lang="en-US" sz="3200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F3592D-706B-45FE-8451-FF78BAE51FEF}"/>
              </a:ext>
            </a:extLst>
          </p:cNvPr>
          <p:cNvSpPr/>
          <p:nvPr/>
        </p:nvSpPr>
        <p:spPr>
          <a:xfrm>
            <a:off x="8301210" y="3647197"/>
            <a:ext cx="353641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one time = </a:t>
            </a:r>
            <a:r>
              <a:rPr lang="en-US" sz="3600" b="1" i="1" dirty="0">
                <a:solidFill>
                  <a:srgbClr val="FF0000"/>
                </a:solidFill>
              </a:rPr>
              <a:t>once</a:t>
            </a:r>
            <a:endParaRPr lang="en-US" sz="3600" b="1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two times = </a:t>
            </a:r>
            <a:r>
              <a:rPr lang="en-US" sz="3600" b="1" i="1" dirty="0" smtClean="0">
                <a:solidFill>
                  <a:srgbClr val="FF0000"/>
                </a:solidFill>
              </a:rPr>
              <a:t>twice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C3EE58-29C1-476C-A9A9-06D00FF7CCB9}"/>
              </a:ext>
            </a:extLst>
          </p:cNvPr>
          <p:cNvSpPr txBox="1"/>
          <p:nvPr/>
        </p:nvSpPr>
        <p:spPr>
          <a:xfrm>
            <a:off x="291947" y="3601031"/>
            <a:ext cx="231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70C0"/>
                </a:solidFill>
              </a:rPr>
              <a:t>Answers: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848" y="384720"/>
            <a:ext cx="3696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2. Grammar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08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7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590BEC-4F1C-4F53-850E-72926A7CD282}"/>
              </a:ext>
            </a:extLst>
          </p:cNvPr>
          <p:cNvSpPr/>
          <p:nvPr/>
        </p:nvSpPr>
        <p:spPr>
          <a:xfrm>
            <a:off x="1099360" y="1164949"/>
            <a:ext cx="985596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1. How often do/ does+ S+ </a:t>
            </a:r>
            <a:r>
              <a:rPr lang="en-US" sz="3200" dirty="0" smtClean="0">
                <a:solidFill>
                  <a:srgbClr val="0070C0"/>
                </a:solidFill>
              </a:rPr>
              <a:t>………………?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590BEC-4F1C-4F53-850E-72926A7CD282}"/>
              </a:ext>
            </a:extLst>
          </p:cNvPr>
          <p:cNvSpPr/>
          <p:nvPr/>
        </p:nvSpPr>
        <p:spPr>
          <a:xfrm>
            <a:off x="1099360" y="3276422"/>
            <a:ext cx="964950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</a:t>
            </a:r>
            <a:r>
              <a:rPr lang="en-US" sz="3200" dirty="0" smtClean="0">
                <a:solidFill>
                  <a:srgbClr val="0070C0"/>
                </a:solidFill>
              </a:rPr>
              <a:t>+ Vo/ Vs/ </a:t>
            </a:r>
            <a:r>
              <a:rPr lang="en-US" sz="3200" dirty="0" err="1" smtClean="0">
                <a:solidFill>
                  <a:srgbClr val="0070C0"/>
                </a:solidFill>
              </a:rPr>
              <a:t>Ves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……………… + </a:t>
            </a:r>
            <a:r>
              <a:rPr lang="en-US" sz="3200" dirty="0" smtClean="0">
                <a:solidFill>
                  <a:srgbClr val="FF0000"/>
                </a:solidFill>
              </a:rPr>
              <a:t>Adv. Phrases of Frequency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90BEC-4F1C-4F53-850E-72926A7CD282}"/>
              </a:ext>
            </a:extLst>
          </p:cNvPr>
          <p:cNvSpPr/>
          <p:nvPr/>
        </p:nvSpPr>
        <p:spPr>
          <a:xfrm>
            <a:off x="6363478" y="4626185"/>
            <a:ext cx="339634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 week/ a month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590BEC-4F1C-4F53-850E-72926A7CD282}"/>
              </a:ext>
            </a:extLst>
          </p:cNvPr>
          <p:cNvSpPr/>
          <p:nvPr/>
        </p:nvSpPr>
        <p:spPr>
          <a:xfrm>
            <a:off x="3778898" y="4093628"/>
            <a:ext cx="2780523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once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twice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three times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four times….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Free Vector | Modern question mark template for idea or messag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4949"/>
            <a:ext cx="836289" cy="83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swer - Free interface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76422"/>
            <a:ext cx="861461" cy="86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5575" y="384721"/>
            <a:ext cx="324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2. Grammar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08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D028788-36C2-4838-A7CB-78013D548B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275" y="6182310"/>
            <a:ext cx="2211230" cy="640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42B52A-5A7A-4B7F-ACE3-6E562E15702D}"/>
              </a:ext>
            </a:extLst>
          </p:cNvPr>
          <p:cNvSpPr txBox="1"/>
          <p:nvPr/>
        </p:nvSpPr>
        <p:spPr>
          <a:xfrm>
            <a:off x="760162" y="957905"/>
            <a:ext cx="12107535" cy="54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I/tidy my bedroom/twice/week. 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she/mop the floor/once/week.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what/chores/you/do? 		  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how often/you/chores?		  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dad/vacuum/living room/three times/week. 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mom/mop/bathroom floor/every day. 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E71AE-8F7E-46DC-872A-00142BD2A77C}"/>
              </a:ext>
            </a:extLst>
          </p:cNvPr>
          <p:cNvSpPr txBox="1"/>
          <p:nvPr/>
        </p:nvSpPr>
        <p:spPr>
          <a:xfrm>
            <a:off x="1393633" y="1318346"/>
            <a:ext cx="5635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FF0000"/>
                </a:solidFill>
                <a:effectLst/>
              </a:rPr>
              <a:t>I tidy my bedroom twice a week</a:t>
            </a:r>
            <a:r>
              <a:rPr lang="en-US" sz="32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1C4F8-C47B-4D7F-AD0B-E2382C8EEAD5}"/>
              </a:ext>
            </a:extLst>
          </p:cNvPr>
          <p:cNvSpPr txBox="1"/>
          <p:nvPr/>
        </p:nvSpPr>
        <p:spPr>
          <a:xfrm>
            <a:off x="1358744" y="2208876"/>
            <a:ext cx="5635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FF0000"/>
                </a:solidFill>
                <a:effectLst/>
              </a:rPr>
              <a:t>She mops the floor once a week.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240BBE-FC07-418B-9033-289509FE8BCB}"/>
              </a:ext>
            </a:extLst>
          </p:cNvPr>
          <p:cNvSpPr txBox="1"/>
          <p:nvPr/>
        </p:nvSpPr>
        <p:spPr>
          <a:xfrm>
            <a:off x="1358744" y="3079209"/>
            <a:ext cx="5635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FF0000"/>
                </a:solidFill>
                <a:effectLst/>
              </a:rPr>
              <a:t>What chores do you do?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373C9A-1094-4CC3-A4A0-99382E7C5B59}"/>
              </a:ext>
            </a:extLst>
          </p:cNvPr>
          <p:cNvSpPr txBox="1"/>
          <p:nvPr/>
        </p:nvSpPr>
        <p:spPr>
          <a:xfrm>
            <a:off x="1358744" y="3960563"/>
            <a:ext cx="5635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FF0000"/>
                </a:solidFill>
                <a:effectLst/>
              </a:rPr>
              <a:t>How often do you do chores?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95C4A-877F-4A71-92F5-8254573F45E6}"/>
              </a:ext>
            </a:extLst>
          </p:cNvPr>
          <p:cNvSpPr txBox="1"/>
          <p:nvPr/>
        </p:nvSpPr>
        <p:spPr>
          <a:xfrm>
            <a:off x="1358743" y="4852931"/>
            <a:ext cx="8886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FF0000"/>
                </a:solidFill>
                <a:effectLst/>
              </a:rPr>
              <a:t>My dad vacuums the living room three times a week.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1441B4-91E0-4A61-8F42-7C5803B5F032}"/>
              </a:ext>
            </a:extLst>
          </p:cNvPr>
          <p:cNvSpPr txBox="1"/>
          <p:nvPr/>
        </p:nvSpPr>
        <p:spPr>
          <a:xfrm>
            <a:off x="1312837" y="5732446"/>
            <a:ext cx="8886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FF0000"/>
                </a:solidFill>
                <a:effectLst/>
              </a:rPr>
              <a:t>My mom mops the bathroom floor every day.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7326" y="441492"/>
            <a:ext cx="2827108" cy="5475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Task b: Writing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9940" y="359822"/>
            <a:ext cx="2307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3. Practice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1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F9E1FD-39C0-4899-B649-07E8D0EE1E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18" t="4728"/>
          <a:stretch/>
        </p:blipFill>
        <p:spPr>
          <a:xfrm>
            <a:off x="2119122" y="3003631"/>
            <a:ext cx="7819271" cy="33576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D6DEDA-AE08-456A-86A2-243D0F39D345}"/>
              </a:ext>
            </a:extLst>
          </p:cNvPr>
          <p:cNvSpPr txBox="1"/>
          <p:nvPr/>
        </p:nvSpPr>
        <p:spPr>
          <a:xfrm>
            <a:off x="29043" y="834941"/>
            <a:ext cx="6010503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B6D11-34BA-4C38-8A92-96726C59E114}"/>
              </a:ext>
            </a:extLst>
          </p:cNvPr>
          <p:cNvSpPr txBox="1"/>
          <p:nvPr/>
        </p:nvSpPr>
        <p:spPr>
          <a:xfrm>
            <a:off x="6075412" y="1162418"/>
            <a:ext cx="6010503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C24DB-3E6F-4BA5-AB69-EC32A8D2B365}"/>
              </a:ext>
            </a:extLst>
          </p:cNvPr>
          <p:cNvSpPr txBox="1"/>
          <p:nvPr/>
        </p:nvSpPr>
        <p:spPr>
          <a:xfrm>
            <a:off x="530576" y="979718"/>
            <a:ext cx="601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spc="-150" dirty="0">
                <a:solidFill>
                  <a:srgbClr val="FF0000"/>
                </a:solidFill>
              </a:rPr>
              <a:t>Ben does the dishes three times a week.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8B7A7-AD2C-444F-914C-AC36E747EF6A}"/>
              </a:ext>
            </a:extLst>
          </p:cNvPr>
          <p:cNvSpPr txBox="1"/>
          <p:nvPr/>
        </p:nvSpPr>
        <p:spPr>
          <a:xfrm>
            <a:off x="504559" y="1700827"/>
            <a:ext cx="601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spc="-150" dirty="0">
                <a:solidFill>
                  <a:srgbClr val="FF0000"/>
                </a:solidFill>
              </a:rPr>
              <a:t>He vacuums the rug twice a week.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F3CCAF-39E3-49CE-820D-52AE2712811E}"/>
              </a:ext>
            </a:extLst>
          </p:cNvPr>
          <p:cNvSpPr txBox="1"/>
          <p:nvPr/>
        </p:nvSpPr>
        <p:spPr>
          <a:xfrm>
            <a:off x="471102" y="2447962"/>
            <a:ext cx="601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spc="-150" dirty="0">
                <a:solidFill>
                  <a:srgbClr val="FF0000"/>
                </a:solidFill>
              </a:rPr>
              <a:t>He mops the kitchen once a week.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00C1F1-00DD-4E91-8064-4A6636F93823}"/>
              </a:ext>
            </a:extLst>
          </p:cNvPr>
          <p:cNvSpPr txBox="1"/>
          <p:nvPr/>
        </p:nvSpPr>
        <p:spPr>
          <a:xfrm>
            <a:off x="6546001" y="1292138"/>
            <a:ext cx="601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spc="-150" dirty="0">
                <a:solidFill>
                  <a:srgbClr val="FF0000"/>
                </a:solidFill>
              </a:rPr>
              <a:t>He puts away clothes twice a week.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B05692-2CAB-478F-ACAD-ECB056218822}"/>
              </a:ext>
            </a:extLst>
          </p:cNvPr>
          <p:cNvSpPr txBox="1"/>
          <p:nvPr/>
        </p:nvSpPr>
        <p:spPr>
          <a:xfrm>
            <a:off x="6515521" y="2061758"/>
            <a:ext cx="60105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spc="-150" dirty="0">
                <a:solidFill>
                  <a:srgbClr val="FF0000"/>
                </a:solidFill>
              </a:rPr>
              <a:t>He tidies his bedroom four times a 						week.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178BCC-E60D-425C-92A6-243E848BAD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275" y="6182310"/>
            <a:ext cx="2211230" cy="6408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4294" y="412464"/>
            <a:ext cx="3782856" cy="5475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Task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c+b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Speaking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9940" y="359822"/>
            <a:ext cx="2794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4. Production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2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2420943" y="844800"/>
            <a:ext cx="7366603" cy="88980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2404459" y="844800"/>
            <a:ext cx="7366603" cy="88980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2614507" y="648803"/>
            <a:ext cx="6515322" cy="10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" sz="6000" b="1" kern="0" dirty="0" smtClean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5. </a:t>
            </a:r>
            <a:r>
              <a:rPr lang="en" sz="6000" b="1" kern="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Consolidation</a:t>
            </a:r>
            <a:endParaRPr sz="6000" b="1" kern="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6" name="Google Shape;3189;p25"/>
          <p:cNvSpPr txBox="1"/>
          <p:nvPr/>
        </p:nvSpPr>
        <p:spPr>
          <a:xfrm>
            <a:off x="1314027" y="1832600"/>
            <a:ext cx="9794240" cy="416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3600" b="1" kern="0" dirty="0" smtClean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Unit 1: Family life</a:t>
            </a:r>
            <a:endParaRPr lang="en-US" sz="3600" b="1" kern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ctr" defTabSz="60963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Period </a:t>
            </a:r>
            <a:r>
              <a:rPr lang="en-US" sz="3600" b="1" kern="0" dirty="0" smtClean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03: </a:t>
            </a:r>
            <a:r>
              <a:rPr lang="en-US" sz="3600" b="1" kern="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Lesson </a:t>
            </a:r>
            <a:r>
              <a:rPr lang="en-US" sz="3600" b="1" kern="0" dirty="0" smtClean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1.1. Grammar </a:t>
            </a:r>
            <a:endParaRPr lang="en-US" sz="3600" b="1" kern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62038" indent="-762038" defTabSz="609630">
              <a:buClr>
                <a:srgbClr val="000000"/>
              </a:buClr>
              <a:buFont typeface="Arial"/>
              <a:buAutoNum type="arabicPeriod"/>
            </a:pPr>
            <a:endParaRPr lang="en-US" sz="2933" kern="0" dirty="0" smtClean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62038" indent="-762038" defTabSz="609630">
              <a:buClr>
                <a:srgbClr val="000000"/>
              </a:buClr>
              <a:buFont typeface="Arial"/>
              <a:buAutoNum type="arabicPeriod"/>
            </a:pPr>
            <a:r>
              <a:rPr lang="en-US" sz="2933" kern="0" dirty="0" smtClean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Warm-up</a:t>
            </a:r>
            <a:endParaRPr lang="en-US" sz="2933" kern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62038" indent="-762038" defTabSz="609630">
              <a:buClr>
                <a:srgbClr val="000000"/>
              </a:buClr>
              <a:buFont typeface="Arial"/>
              <a:buAutoNum type="arabicPeriod"/>
            </a:pPr>
            <a:r>
              <a:rPr lang="en-US" sz="2933" kern="0" dirty="0" smtClean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Grammar (Adverbial phrases of Frequency)</a:t>
            </a:r>
            <a:endParaRPr lang="en-US" sz="2933" kern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62038" indent="-762038" defTabSz="609630">
              <a:buClr>
                <a:srgbClr val="000000"/>
              </a:buClr>
              <a:buFont typeface="Arial"/>
              <a:buAutoNum type="arabicPeriod"/>
            </a:pPr>
            <a:r>
              <a:rPr lang="en-US" sz="2933" kern="0" dirty="0" smtClean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Practice</a:t>
            </a:r>
          </a:p>
          <a:p>
            <a:pPr marL="762038" indent="-762038" defTabSz="609630">
              <a:buClr>
                <a:srgbClr val="000000"/>
              </a:buClr>
              <a:buFont typeface="Arial"/>
              <a:buAutoNum type="arabicPeriod"/>
            </a:pPr>
            <a:r>
              <a:rPr lang="en-US" sz="2933" kern="0" dirty="0" smtClean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Production</a:t>
            </a:r>
            <a:endParaRPr lang="en-US" sz="2933" kern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62038" indent="-762038" defTabSz="609630">
              <a:buClr>
                <a:srgbClr val="000000"/>
              </a:buClr>
              <a:buFont typeface="Arial"/>
              <a:buAutoNum type="arabicPeriod"/>
            </a:pPr>
            <a:r>
              <a:rPr lang="en-US" sz="2933" kern="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Consolidation</a:t>
            </a:r>
          </a:p>
          <a:p>
            <a:pPr marL="762038" indent="-762038" defTabSz="609630">
              <a:buClr>
                <a:srgbClr val="000000"/>
              </a:buClr>
              <a:buFont typeface="Arial"/>
              <a:buAutoNum type="arabicPeriod"/>
            </a:pPr>
            <a:r>
              <a:rPr lang="en-US" sz="2933" kern="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Homework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567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393" y="2476902"/>
            <a:ext cx="111236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Practice the conversation with your friend(s) at home (Task </a:t>
            </a:r>
            <a:r>
              <a:rPr lang="en-US" sz="3600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c+d</a:t>
            </a:r>
            <a:r>
              <a:rPr lang="en-US" sz="36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).</a:t>
            </a:r>
          </a:p>
          <a:p>
            <a:pPr marL="10287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Write “Task </a:t>
            </a:r>
            <a:r>
              <a:rPr lang="en-US" sz="3600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c+d</a:t>
            </a:r>
            <a:r>
              <a:rPr lang="en-US" sz="36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” on your notebooks in the form of writing a paragraphs.</a:t>
            </a:r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</a:t>
            </a:r>
            <a:r>
              <a:rPr lang="en-US" sz="36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(pronunciation &amp; </a:t>
            </a:r>
            <a:r>
              <a:rPr lang="en-US" sz="3600" smtClean="0">
                <a:solidFill>
                  <a:srgbClr val="0070C0"/>
                </a:solidFill>
                <a:ea typeface="Times New Roman" panose="02020603050405020304" pitchFamily="18" charset="0"/>
              </a:rPr>
              <a:t>speaking).</a:t>
            </a:r>
            <a:endParaRPr lang="en-US" sz="3600" dirty="0" smtClean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10287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Write 10 sentences, using </a:t>
            </a:r>
            <a:r>
              <a:rPr lang="en-US" sz="3600" b="1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Adv</a:t>
            </a:r>
            <a:r>
              <a:rPr lang="en-US" sz="36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 phrases. F, </a:t>
            </a:r>
            <a:r>
              <a:rPr lang="en-US" sz="36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then practice speaking aloud. </a:t>
            </a:r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20" y="778256"/>
            <a:ext cx="10789914" cy="1306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369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9575" y="979072"/>
            <a:ext cx="4931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Have a nice day!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270" y="776876"/>
            <a:ext cx="5411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1. Warm- 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4598" y="2600613"/>
            <a:ext cx="10746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sz="4800" dirty="0" smtClean="0">
                <a:solidFill>
                  <a:srgbClr val="0070C0"/>
                </a:solidFill>
                <a:hlinkClick r:id="rId3"/>
              </a:rPr>
              <a:t>wordwall.net/resource/77943032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b="0" i="0" dirty="0">
              <a:solidFill>
                <a:srgbClr val="0070C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p22"/>
          <p:cNvSpPr/>
          <p:nvPr/>
        </p:nvSpPr>
        <p:spPr>
          <a:xfrm>
            <a:off x="2279899" y="2989002"/>
            <a:ext cx="7713479" cy="61352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933" b="1" kern="0" dirty="0" smtClean="0"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Pompiere"/>
                <a:cs typeface="Arial"/>
                <a:sym typeface="Arial"/>
              </a:rPr>
              <a:t>UNIT 1: FAMILY LIFE</a:t>
            </a:r>
            <a:endParaRPr sz="933" b="1" kern="0" dirty="0"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Pompiere"/>
              <a:cs typeface="Arial"/>
              <a:sym typeface="Arial"/>
            </a:endParaRPr>
          </a:p>
        </p:txBody>
      </p:sp>
      <p:sp>
        <p:nvSpPr>
          <p:cNvPr id="3120" name="Google Shape;3120;p22"/>
          <p:cNvSpPr/>
          <p:nvPr/>
        </p:nvSpPr>
        <p:spPr>
          <a:xfrm>
            <a:off x="1950720" y="3713631"/>
            <a:ext cx="8042658" cy="134356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" sz="4000" kern="0" dirty="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Period </a:t>
            </a:r>
            <a:r>
              <a:rPr lang="en" sz="4000" kern="0" dirty="0" smtClean="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03: </a:t>
            </a:r>
            <a:r>
              <a:rPr lang="en" sz="4000" kern="0" dirty="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Lesson </a:t>
            </a:r>
            <a:r>
              <a:rPr lang="en" sz="4000" kern="0" dirty="0" smtClean="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1.2: Grammar</a:t>
            </a:r>
            <a:endParaRPr lang="en" sz="4000" kern="0" dirty="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" name="Google Shape;3118;p22"/>
          <p:cNvSpPr/>
          <p:nvPr/>
        </p:nvSpPr>
        <p:spPr>
          <a:xfrm>
            <a:off x="3694923" y="1730305"/>
            <a:ext cx="6578374" cy="61352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r" defTabSz="609630">
              <a:buClr>
                <a:srgbClr val="000000"/>
              </a:buClr>
            </a:pPr>
            <a:r>
              <a:rPr lang="en-US" sz="933" kern="0" dirty="0" smtClean="0"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  <a:sym typeface="Arial"/>
              </a:rPr>
              <a:t>Saturday, September 14</a:t>
            </a:r>
            <a:r>
              <a:rPr lang="en-US" sz="933" kern="0" baseline="30000" dirty="0" smtClean="0"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  <a:sym typeface="Arial"/>
              </a:rPr>
              <a:t>th</a:t>
            </a:r>
            <a:r>
              <a:rPr lang="en-US" sz="933" kern="0" dirty="0" smtClean="0"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  <a:sym typeface="Arial"/>
              </a:rPr>
              <a:t> , 2024</a:t>
            </a:r>
            <a:endParaRPr sz="933" kern="0" dirty="0"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068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8" grpId="0"/>
      <p:bldP spid="312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649" y="3404997"/>
            <a:ext cx="111039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use </a:t>
            </a:r>
            <a:r>
              <a:rPr lang="en-US" sz="3600" b="1" dirty="0">
                <a:solidFill>
                  <a:srgbClr val="FF0000"/>
                </a:solidFill>
              </a:rPr>
              <a:t>Adverbial Phrases of Frequency 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to show </a:t>
            </a:r>
            <a:r>
              <a:rPr lang="en-US" sz="3600" b="1" i="0" dirty="0" smtClean="0">
                <a:solidFill>
                  <a:srgbClr val="0070C0"/>
                </a:solidFill>
                <a:effectLst/>
              </a:rPr>
              <a:t>how 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often </a:t>
            </a:r>
            <a:r>
              <a:rPr lang="en-US" sz="3600" i="0" dirty="0">
                <a:solidFill>
                  <a:srgbClr val="0070C0"/>
                </a:solidFill>
                <a:effectLst/>
              </a:rPr>
              <a:t>something </a:t>
            </a:r>
            <a:r>
              <a:rPr lang="en-US" sz="3600" i="0" dirty="0" smtClean="0">
                <a:solidFill>
                  <a:srgbClr val="0070C0"/>
                </a:solidFill>
                <a:effectLst/>
              </a:rPr>
              <a:t>happens in </a:t>
            </a:r>
            <a:r>
              <a:rPr lang="en-US" sz="3600" i="0" u="sng" dirty="0" smtClean="0">
                <a:solidFill>
                  <a:srgbClr val="0070C0"/>
                </a:solidFill>
                <a:effectLst/>
              </a:rPr>
              <a:t>oral</a:t>
            </a:r>
            <a:r>
              <a:rPr lang="en-US" sz="3600" i="0" dirty="0" smtClean="0">
                <a:solidFill>
                  <a:srgbClr val="0070C0"/>
                </a:solidFill>
                <a:effectLst/>
              </a:rPr>
              <a:t> and </a:t>
            </a:r>
            <a:r>
              <a:rPr lang="en-US" sz="3600" i="0" u="sng" dirty="0" smtClean="0">
                <a:solidFill>
                  <a:srgbClr val="0070C0"/>
                </a:solidFill>
                <a:effectLst/>
              </a:rPr>
              <a:t>written forms </a:t>
            </a:r>
            <a:r>
              <a:rPr lang="en-US" sz="3600" i="0" dirty="0" smtClean="0">
                <a:solidFill>
                  <a:srgbClr val="0070C0"/>
                </a:solidFill>
                <a:effectLst/>
              </a:rPr>
              <a:t>related to the topic household chores.</a:t>
            </a:r>
            <a:endParaRPr lang="en-US" sz="3600" b="1" i="0" dirty="0">
              <a:solidFill>
                <a:srgbClr val="0070C0"/>
              </a:solidFill>
              <a:effectLst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70C0"/>
                </a:solidFill>
              </a:rPr>
              <a:t>describe the pictures using the suggestions</a:t>
            </a:r>
            <a:r>
              <a:rPr lang="en-US" sz="3600" i="0" dirty="0" smtClean="0">
                <a:solidFill>
                  <a:srgbClr val="0070C0"/>
                </a:solidFill>
                <a:effectLst/>
              </a:rPr>
              <a:t>.</a:t>
            </a:r>
            <a:endParaRPr lang="en-US" sz="3600" i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42" y="314142"/>
            <a:ext cx="5400985" cy="29702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1453" y="367162"/>
            <a:ext cx="7824983" cy="59993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2271" y="664908"/>
            <a:ext cx="3696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2. Grammar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0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017013-BCA7-4993-9336-36B76C416E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1"/>
          <a:stretch/>
        </p:blipFill>
        <p:spPr>
          <a:xfrm>
            <a:off x="42749" y="40240"/>
            <a:ext cx="8250597" cy="6768564"/>
          </a:xfrm>
          <a:prstGeom prst="rect">
            <a:avLst/>
          </a:prstGeom>
        </p:spPr>
      </p:pic>
      <p:sp>
        <p:nvSpPr>
          <p:cNvPr id="10" name="Rectangle 36">
            <a:hlinkClick r:id="" action="ppaction://noaction">
              <a:snd r:embed="rId4" name="CD1-TRACK 05_Segment_0_001.wav"/>
            </a:hlinkClick>
            <a:extLst>
              <a:ext uri="{FF2B5EF4-FFF2-40B4-BE49-F238E27FC236}">
                <a16:creationId xmlns:a16="http://schemas.microsoft.com/office/drawing/2014/main" id="{53A96F6E-4BAA-4A94-91E0-1B0FE010A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676" y="-132521"/>
            <a:ext cx="2653990" cy="9233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n-US" sz="5400" dirty="0">
                <a:solidFill>
                  <a:srgbClr val="FF0000"/>
                </a:solidFill>
                <a:sym typeface="Webdings" panose="05030102010509060703" pitchFamily="18" charset="2"/>
              </a:rPr>
              <a:t></a:t>
            </a:r>
            <a:endParaRPr lang="vi-VN" sz="5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F2D8E9-8F35-40E7-8B6B-E9541BBEF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194" y="46613"/>
            <a:ext cx="3897806" cy="551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1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2D4F44-49A2-48F0-AFF2-DDD9D4D6E0B1}"/>
              </a:ext>
            </a:extLst>
          </p:cNvPr>
          <p:cNvSpPr/>
          <p:nvPr/>
        </p:nvSpPr>
        <p:spPr>
          <a:xfrm>
            <a:off x="5528340" y="3293193"/>
            <a:ext cx="5978144" cy="6855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61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Who are they?</a:t>
            </a:r>
            <a:endParaRPr lang="en-US" sz="105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0BB140-3307-43D3-BF4A-4010B577758A}"/>
              </a:ext>
            </a:extLst>
          </p:cNvPr>
          <p:cNvSpPr/>
          <p:nvPr/>
        </p:nvSpPr>
        <p:spPr>
          <a:xfrm>
            <a:off x="5689317" y="2208053"/>
            <a:ext cx="5978144" cy="6316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61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How many people?</a:t>
            </a:r>
            <a:endParaRPr lang="en-US" sz="105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FD0531-EC4F-45B4-BAD3-4514D48981FE}"/>
              </a:ext>
            </a:extLst>
          </p:cNvPr>
          <p:cNvSpPr/>
          <p:nvPr/>
        </p:nvSpPr>
        <p:spPr>
          <a:xfrm>
            <a:off x="5528340" y="4471314"/>
            <a:ext cx="5978144" cy="7667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61"/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Where are they?</a:t>
            </a:r>
            <a:endParaRPr lang="en-US" sz="105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EF7D37-ED3B-4D10-AF94-236B3CE4C854}"/>
              </a:ext>
            </a:extLst>
          </p:cNvPr>
          <p:cNvSpPr/>
          <p:nvPr/>
        </p:nvSpPr>
        <p:spPr>
          <a:xfrm>
            <a:off x="5528340" y="5494085"/>
            <a:ext cx="5978144" cy="7667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61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What are they doing?</a:t>
            </a:r>
            <a:endParaRPr lang="en-US" sz="105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" name="Google Shape;3378;p35"/>
          <p:cNvSpPr txBox="1"/>
          <p:nvPr/>
        </p:nvSpPr>
        <p:spPr>
          <a:xfrm>
            <a:off x="5528340" y="664706"/>
            <a:ext cx="5721748" cy="72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4800" b="1" dirty="0">
                <a:solidFill>
                  <a:srgbClr val="002060"/>
                </a:solidFill>
                <a:latin typeface="Pompiere"/>
                <a:ea typeface="Pompiere"/>
                <a:cs typeface="Pompiere"/>
                <a:sym typeface="Pompiere"/>
              </a:rPr>
              <a:t>Picture description</a:t>
            </a:r>
            <a:endParaRPr sz="4800" b="1" kern="0" dirty="0">
              <a:solidFill>
                <a:srgbClr val="00206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017013-BCA7-4993-9336-36B76C416E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1"/>
          <a:stretch/>
        </p:blipFill>
        <p:spPr>
          <a:xfrm>
            <a:off x="137723" y="982540"/>
            <a:ext cx="5535289" cy="5278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875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017013-BCA7-4993-9336-36B76C416E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1"/>
          <a:stretch/>
        </p:blipFill>
        <p:spPr>
          <a:xfrm>
            <a:off x="85640" y="442363"/>
            <a:ext cx="7043468" cy="5778268"/>
          </a:xfrm>
          <a:prstGeom prst="rect">
            <a:avLst/>
          </a:prstGeom>
        </p:spPr>
      </p:pic>
      <p:sp>
        <p:nvSpPr>
          <p:cNvPr id="10" name="Rectangle 36">
            <a:hlinkClick r:id="" action="ppaction://noaction">
              <a:snd r:embed="rId6" name="CD1-TRACK 05_Segment_0_001.wav"/>
            </a:hlinkClick>
            <a:extLst>
              <a:ext uri="{FF2B5EF4-FFF2-40B4-BE49-F238E27FC236}">
                <a16:creationId xmlns:a16="http://schemas.microsoft.com/office/drawing/2014/main" id="{53A96F6E-4BAA-4A94-91E0-1B0FE010A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676" y="-132521"/>
            <a:ext cx="2653990" cy="9233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n-US" sz="5400" dirty="0">
                <a:solidFill>
                  <a:srgbClr val="FF0000"/>
                </a:solidFill>
                <a:sym typeface="Webdings" panose="05030102010509060703" pitchFamily="18" charset="2"/>
              </a:rPr>
              <a:t>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11" name="Rectangle 36">
            <a:hlinkClick r:id="" action="ppaction://noaction">
              <a:snd r:embed="rId7" name="CD1-TRACK 05_Segment_0_003.wav"/>
            </a:hlinkClick>
            <a:extLst>
              <a:ext uri="{FF2B5EF4-FFF2-40B4-BE49-F238E27FC236}">
                <a16:creationId xmlns:a16="http://schemas.microsoft.com/office/drawing/2014/main" id="{B7CDCA46-F9FD-40E3-B6B1-E108FF8A3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0811"/>
            <a:ext cx="2690611" cy="13234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altLang="en-US" sz="4000" dirty="0">
              <a:solidFill>
                <a:srgbClr val="FF0000"/>
              </a:solidFill>
              <a:sym typeface="Webdings" panose="05030102010509060703" pitchFamily="18" charset="2"/>
            </a:endParaRPr>
          </a:p>
          <a:p>
            <a:r>
              <a:rPr lang="en-US" altLang="en-US" sz="4000" dirty="0">
                <a:solidFill>
                  <a:srgbClr val="FF0000"/>
                </a:solidFill>
                <a:sym typeface="Webdings" panose="05030102010509060703" pitchFamily="18" charset="2"/>
              </a:rPr>
              <a:t></a:t>
            </a:r>
          </a:p>
        </p:txBody>
      </p:sp>
      <p:sp>
        <p:nvSpPr>
          <p:cNvPr id="12" name="Rectangle 36">
            <a:hlinkClick r:id="" action="ppaction://noaction">
              <a:snd r:embed="rId8" name="CD1-TRACK 05_Segment_0_002.wav"/>
            </a:hlinkClick>
            <a:extLst>
              <a:ext uri="{FF2B5EF4-FFF2-40B4-BE49-F238E27FC236}">
                <a16:creationId xmlns:a16="http://schemas.microsoft.com/office/drawing/2014/main" id="{89F2C682-B115-49C7-9313-18A3BE538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156" y="5374512"/>
            <a:ext cx="3649406" cy="13234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altLang="en-US" sz="4000" dirty="0">
              <a:solidFill>
                <a:srgbClr val="FF0000"/>
              </a:solidFill>
              <a:sym typeface="Webdings" panose="05030102010509060703" pitchFamily="18" charset="2"/>
            </a:endParaRPr>
          </a:p>
          <a:p>
            <a:r>
              <a:rPr lang="en-US" altLang="en-US" sz="4000" dirty="0">
                <a:solidFill>
                  <a:srgbClr val="FF0000"/>
                </a:solidFill>
                <a:sym typeface="Webdings" panose="05030102010509060703" pitchFamily="18" charset="2"/>
              </a:rPr>
              <a:t>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F2D8E9-8F35-40E7-8B6B-E9541BBEF5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4194" y="46613"/>
            <a:ext cx="3897806" cy="551250"/>
          </a:xfrm>
          <a:prstGeom prst="rect">
            <a:avLst/>
          </a:prstGeom>
        </p:spPr>
      </p:pic>
      <p:pic>
        <p:nvPicPr>
          <p:cNvPr id="13" name="CD1-TRACK 05">
            <a:hlinkClick r:id="" action="ppaction://media"/>
            <a:extLst>
              <a:ext uri="{FF2B5EF4-FFF2-40B4-BE49-F238E27FC236}">
                <a16:creationId xmlns:a16="http://schemas.microsoft.com/office/drawing/2014/main" id="{20A04FF7-5BCE-422C-8ED3-B048BF23836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72920" y="719770"/>
            <a:ext cx="646323" cy="64632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0BB140-3307-43D3-BF4A-4010B577758A}"/>
              </a:ext>
            </a:extLst>
          </p:cNvPr>
          <p:cNvSpPr/>
          <p:nvPr/>
        </p:nvSpPr>
        <p:spPr>
          <a:xfrm>
            <a:off x="6106185" y="1022633"/>
            <a:ext cx="5978144" cy="12654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61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</a:rPr>
              <a:t>How often do you wash the dishes?</a:t>
            </a:r>
            <a:endParaRPr lang="en-US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0BB140-3307-43D3-BF4A-4010B577758A}"/>
              </a:ext>
            </a:extLst>
          </p:cNvPr>
          <p:cNvSpPr/>
          <p:nvPr/>
        </p:nvSpPr>
        <p:spPr>
          <a:xfrm>
            <a:off x="6178942" y="2466803"/>
            <a:ext cx="5978144" cy="12654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61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</a:rPr>
              <a:t>I wash the dishes three times a week</a:t>
            </a:r>
            <a:endParaRPr lang="en-US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7307" y="1208068"/>
            <a:ext cx="1979693" cy="447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2255" y="3142743"/>
            <a:ext cx="3519241" cy="447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6A1E6D-7BD5-48DA-84F7-B5D3F96FE5E5}"/>
              </a:ext>
            </a:extLst>
          </p:cNvPr>
          <p:cNvSpPr/>
          <p:nvPr/>
        </p:nvSpPr>
        <p:spPr>
          <a:xfrm>
            <a:off x="6948277" y="4083462"/>
            <a:ext cx="4847804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Adverbial Phrases of Frequency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88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6A1E6D-7BD5-48DA-84F7-B5D3F96FE5E5}"/>
              </a:ext>
            </a:extLst>
          </p:cNvPr>
          <p:cNvSpPr/>
          <p:nvPr/>
        </p:nvSpPr>
        <p:spPr>
          <a:xfrm>
            <a:off x="4182737" y="384720"/>
            <a:ext cx="8009263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Adverbial Phrases of Frequency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90BEC-4F1C-4F53-850E-72926A7CD282}"/>
              </a:ext>
            </a:extLst>
          </p:cNvPr>
          <p:cNvSpPr/>
          <p:nvPr/>
        </p:nvSpPr>
        <p:spPr>
          <a:xfrm>
            <a:off x="1369948" y="2707564"/>
            <a:ext cx="9855964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What </a:t>
            </a:r>
            <a:r>
              <a:rPr lang="en-US" sz="3200" b="1" dirty="0">
                <a:solidFill>
                  <a:srgbClr val="0070C0"/>
                </a:solidFill>
              </a:rPr>
              <a:t>chores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do you do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How often do you </a:t>
            </a:r>
            <a:r>
              <a:rPr lang="en-US" sz="3200" dirty="0">
                <a:solidFill>
                  <a:srgbClr val="00B050"/>
                </a:solidFill>
              </a:rPr>
              <a:t>tidy your bedroom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Do you often </a:t>
            </a:r>
            <a:r>
              <a:rPr lang="en-US" sz="3200" dirty="0">
                <a:solidFill>
                  <a:srgbClr val="00B050"/>
                </a:solidFill>
              </a:rPr>
              <a:t>dust the furniture</a:t>
            </a:r>
            <a:r>
              <a:rPr lang="en-US" sz="3200" dirty="0">
                <a:solidFill>
                  <a:srgbClr val="0070C0"/>
                </a:solidFill>
              </a:rPr>
              <a:t>? (Yes, I do./No, I don't.)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3EE58-29C1-476C-A9A9-06D00FF7CCB9}"/>
              </a:ext>
            </a:extLst>
          </p:cNvPr>
          <p:cNvSpPr txBox="1"/>
          <p:nvPr/>
        </p:nvSpPr>
        <p:spPr>
          <a:xfrm>
            <a:off x="789791" y="1607697"/>
            <a:ext cx="231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70C0"/>
                </a:solidFill>
              </a:rPr>
              <a:t>Questions: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848" y="384720"/>
            <a:ext cx="369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2. Grammar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6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016TG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016TGp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 Narrow" pitchFamily="34" charset="0"/>
          </a:defRPr>
        </a:defPPr>
      </a:lstStyle>
    </a:lnDef>
  </a:objectDefaults>
  <a:extraClrSchemeLst>
    <a:extraClrScheme>
      <a:clrScheme name="F016TGp 1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3194CB"/>
        </a:hlink>
        <a:folHlink>
          <a:srgbClr val="B558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16TGp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D98445"/>
        </a:hlink>
        <a:folHlink>
          <a:srgbClr val="8A71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16TGp 3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1C40B2"/>
        </a:accent1>
        <a:accent2>
          <a:srgbClr val="E14A21"/>
        </a:accent2>
        <a:accent3>
          <a:srgbClr val="FFFFFF"/>
        </a:accent3>
        <a:accent4>
          <a:srgbClr val="2A2A2A"/>
        </a:accent4>
        <a:accent5>
          <a:srgbClr val="ABAFD5"/>
        </a:accent5>
        <a:accent6>
          <a:srgbClr val="CC421D"/>
        </a:accent6>
        <a:hlink>
          <a:srgbClr val="3392E9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0154_Doodles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55E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5705</TotalTime>
  <Words>493</Words>
  <Application>Microsoft Office PowerPoint</Application>
  <PresentationFormat>Widescreen</PresentationFormat>
  <Paragraphs>96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.VnArial Narrow</vt:lpstr>
      <vt:lpstr>Arial</vt:lpstr>
      <vt:lpstr>Barlow Condensed</vt:lpstr>
      <vt:lpstr>Calibri</vt:lpstr>
      <vt:lpstr>Calibri Light</vt:lpstr>
      <vt:lpstr>Comic Sans MS</vt:lpstr>
      <vt:lpstr>Gochi Hand</vt:lpstr>
      <vt:lpstr>Montserrat Alternates</vt:lpstr>
      <vt:lpstr>Open Sans Light</vt:lpstr>
      <vt:lpstr>Pompiere</vt:lpstr>
      <vt:lpstr>Questrial</vt:lpstr>
      <vt:lpstr>Shadows Into Light Two</vt:lpstr>
      <vt:lpstr>Times New Roman</vt:lpstr>
      <vt:lpstr>Verdana</vt:lpstr>
      <vt:lpstr>Webdings</vt:lpstr>
      <vt:lpstr>Wingdings</vt:lpstr>
      <vt:lpstr>Office Theme</vt:lpstr>
      <vt:lpstr>F016TGp</vt:lpstr>
      <vt:lpstr>0154_Doodles_Template_SlidesMania</vt:lpstr>
      <vt:lpstr>SlidesMania</vt:lpstr>
      <vt:lpstr>1_SlidesMania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HOME</cp:lastModifiedBy>
  <cp:revision>332</cp:revision>
  <dcterms:created xsi:type="dcterms:W3CDTF">2022-02-12T14:14:43Z</dcterms:created>
  <dcterms:modified xsi:type="dcterms:W3CDTF">2024-09-20T07:58:15Z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A4AAEDB0-B16D-420A-AF96-D20CF2289557</vt:lpwstr>
  </property>
  <property fmtid="{D5CDD505-2E9C-101B-9397-08002B2CF9AE}" pid="3" name="ArticulatePath">
    <vt:lpwstr>TA10 SW_U1 L1.2_Grammar_Page 5</vt:lpwstr>
  </property>
</Properties>
</file>