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5" r:id="rId1"/>
  </p:sldMasterIdLst>
  <p:notesMasterIdLst>
    <p:notesMasterId r:id="rId8"/>
  </p:notesMasterIdLst>
  <p:sldIdLst>
    <p:sldId id="257" r:id="rId2"/>
    <p:sldId id="586" r:id="rId3"/>
    <p:sldId id="587" r:id="rId4"/>
    <p:sldId id="588" r:id="rId5"/>
    <p:sldId id="590" r:id="rId6"/>
    <p:sldId id="585" r:id="rId7"/>
  </p:sldIdLst>
  <p:sldSz cx="12192000" cy="6858000"/>
  <p:notesSz cx="6858000" cy="9144000"/>
  <p:custDataLst>
    <p:tags r:id="rId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000099"/>
    <a:srgbClr val="0000FF"/>
    <a:srgbClr val="000066"/>
    <a:srgbClr val="FFFFCC"/>
    <a:srgbClr val="00FF00"/>
    <a:srgbClr val="2DD73B"/>
    <a:srgbClr val="FFFF00"/>
    <a:srgbClr val="FF66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54" d="100"/>
          <a:sy n="54" d="100"/>
        </p:scale>
        <p:origin x="3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F464CA-5E72-48D6-B791-419F529142ED}"/>
              </a:ext>
            </a:extLst>
          </p:cNvPr>
          <p:cNvSpPr/>
          <p:nvPr userDrawn="1"/>
        </p:nvSpPr>
        <p:spPr>
          <a:xfrm>
            <a:off x="11147367" y="91440"/>
            <a:ext cx="1180408" cy="1404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9553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7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8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4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426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5436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42AF43-CEFE-4807-B704-795BDA4AA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391397" y="2113808"/>
            <a:ext cx="5213267" cy="2826327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Vận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hát</a:t>
            </a:r>
            <a:endParaRPr lang="en-US" sz="24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(4) Bài Hát Khởi Động Tiết Học -Này bạn thân yêu ơi ta vui ta vỗ đôi tay....- - YouTu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4" y="98424"/>
            <a:ext cx="11468141" cy="64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6" y="100375"/>
            <a:ext cx="11578441" cy="655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34" y="2897581"/>
            <a:ext cx="11982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5324" y="2519924"/>
            <a:ext cx="11982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82045" y="2886012"/>
            <a:ext cx="130629" cy="43938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064326" y="3584367"/>
            <a:ext cx="130629" cy="43938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570025" y="2856758"/>
            <a:ext cx="130629" cy="43938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498275" y="3634772"/>
            <a:ext cx="130629" cy="43938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1311246" y="3630813"/>
            <a:ext cx="197921" cy="447304"/>
            <a:chOff x="11323121" y="4771898"/>
            <a:chExt cx="197921" cy="447304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11390413" y="4771898"/>
              <a:ext cx="130629" cy="439387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1323121" y="4779815"/>
              <a:ext cx="130629" cy="439387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 flipV="1">
            <a:off x="4560124" y="3296145"/>
            <a:ext cx="1615044" cy="11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637808" y="4113495"/>
            <a:ext cx="1615044" cy="11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19551" y="3308020"/>
            <a:ext cx="56407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841673" y="3325398"/>
            <a:ext cx="56407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2919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9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5291</TotalTime>
  <Words>62</Words>
  <Application>Microsoft Office PowerPoint</Application>
  <PresentationFormat>Widescreen</PresentationFormat>
  <Paragraphs>5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750</cp:revision>
  <dcterms:created xsi:type="dcterms:W3CDTF">2021-02-20T02:56:00Z</dcterms:created>
  <dcterms:modified xsi:type="dcterms:W3CDTF">2026-01-22T03:07:02Z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