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3"/>
  </p:notesMasterIdLst>
  <p:sldIdLst>
    <p:sldId id="320" r:id="rId6"/>
    <p:sldId id="321" r:id="rId7"/>
    <p:sldId id="378" r:id="rId8"/>
    <p:sldId id="324" r:id="rId9"/>
    <p:sldId id="372" r:id="rId10"/>
    <p:sldId id="323" r:id="rId11"/>
    <p:sldId id="322" r:id="rId12"/>
    <p:sldId id="325" r:id="rId13"/>
    <p:sldId id="327" r:id="rId14"/>
    <p:sldId id="309" r:id="rId15"/>
    <p:sldId id="328" r:id="rId16"/>
    <p:sldId id="373" r:id="rId17"/>
    <p:sldId id="374" r:id="rId18"/>
    <p:sldId id="375" r:id="rId19"/>
    <p:sldId id="329" r:id="rId20"/>
    <p:sldId id="330" r:id="rId21"/>
    <p:sldId id="333" r:id="rId22"/>
    <p:sldId id="334" r:id="rId23"/>
    <p:sldId id="335" r:id="rId24"/>
    <p:sldId id="336" r:id="rId25"/>
    <p:sldId id="338" r:id="rId26"/>
    <p:sldId id="331" r:id="rId27"/>
    <p:sldId id="332" r:id="rId28"/>
    <p:sldId id="337" r:id="rId29"/>
    <p:sldId id="342" r:id="rId30"/>
    <p:sldId id="339" r:id="rId31"/>
    <p:sldId id="343" r:id="rId32"/>
    <p:sldId id="281" r:id="rId33"/>
    <p:sldId id="345" r:id="rId34"/>
    <p:sldId id="358" r:id="rId35"/>
    <p:sldId id="379" r:id="rId36"/>
    <p:sldId id="381" r:id="rId37"/>
    <p:sldId id="380" r:id="rId38"/>
    <p:sldId id="359" r:id="rId39"/>
    <p:sldId id="355" r:id="rId40"/>
    <p:sldId id="360" r:id="rId41"/>
    <p:sldId id="361" r:id="rId42"/>
    <p:sldId id="364" r:id="rId43"/>
    <p:sldId id="365" r:id="rId44"/>
    <p:sldId id="366" r:id="rId45"/>
    <p:sldId id="367" r:id="rId46"/>
    <p:sldId id="370" r:id="rId47"/>
    <p:sldId id="368"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3103" autoAdjust="0"/>
  </p:normalViewPr>
  <p:slideViewPr>
    <p:cSldViewPr snapToGrid="0">
      <p:cViewPr>
        <p:scale>
          <a:sx n="78" d="100"/>
          <a:sy n="78" d="100"/>
        </p:scale>
        <p:origin x="87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80E7F-916A-4EE0-A907-AAA2B5C4911D}"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vi-VN"/>
        </a:p>
      </dgm:t>
    </dgm:pt>
    <dgm:pt modelId="{36263701-31E4-4D37-A4DF-91AE97479FB6}">
      <dgm:prSet phldrT="[Text]"/>
      <dgm:spPr/>
      <dgm:t>
        <a:bodyPr/>
        <a:lstStyle/>
        <a:p>
          <a:r>
            <a:rPr lang="vi-VN" dirty="0"/>
            <a:t>Đoạn văn</a:t>
          </a:r>
        </a:p>
      </dgm:t>
    </dgm:pt>
    <dgm:pt modelId="{E13DBD94-FA6D-4021-8C25-488785FAA0A6}" type="parTrans" cxnId="{997C3B2D-931E-4B56-9AA3-2C2829216184}">
      <dgm:prSet/>
      <dgm:spPr/>
      <dgm:t>
        <a:bodyPr/>
        <a:lstStyle/>
        <a:p>
          <a:endParaRPr lang="vi-VN"/>
        </a:p>
      </dgm:t>
    </dgm:pt>
    <dgm:pt modelId="{728AABBE-53B9-4E33-B0E1-19853DBC2B62}" type="sibTrans" cxnId="{997C3B2D-931E-4B56-9AA3-2C2829216184}">
      <dgm:prSet/>
      <dgm:spPr/>
      <dgm:t>
        <a:bodyPr/>
        <a:lstStyle/>
        <a:p>
          <a:endParaRPr lang="vi-VN"/>
        </a:p>
      </dgm:t>
    </dgm:pt>
    <dgm:pt modelId="{D3FDE2BA-9833-45FF-8BFE-26A84FCC2926}">
      <dgm:prSet phldrT="[Text]"/>
      <dgm:spPr>
        <a:solidFill>
          <a:schemeClr val="accent1"/>
        </a:solidFill>
      </dgm:spPr>
      <dgm:t>
        <a:bodyPr/>
        <a:lstStyle/>
        <a:p>
          <a:r>
            <a:rPr lang="vi-VN" dirty="0"/>
            <a:t>Do nhiều câu văn tạo nên</a:t>
          </a:r>
        </a:p>
      </dgm:t>
    </dgm:pt>
    <dgm:pt modelId="{C4104319-D8ED-44BC-A216-10753D07F95C}" type="parTrans" cxnId="{D47C314C-B397-47B2-89EA-817B2FBC1F08}">
      <dgm:prSet/>
      <dgm:spPr/>
      <dgm:t>
        <a:bodyPr/>
        <a:lstStyle/>
        <a:p>
          <a:endParaRPr lang="vi-VN"/>
        </a:p>
      </dgm:t>
    </dgm:pt>
    <dgm:pt modelId="{496602CE-289F-4CFD-9193-599C61C89C60}" type="sibTrans" cxnId="{D47C314C-B397-47B2-89EA-817B2FBC1F08}">
      <dgm:prSet/>
      <dgm:spPr/>
      <dgm:t>
        <a:bodyPr/>
        <a:lstStyle/>
        <a:p>
          <a:endParaRPr lang="vi-VN"/>
        </a:p>
      </dgm:t>
    </dgm:pt>
    <dgm:pt modelId="{3C7C1B46-B463-4534-B7C1-E2189E8A3F9C}">
      <dgm:prSet/>
      <dgm:spPr/>
      <dgm:t>
        <a:bodyPr/>
        <a:lstStyle/>
        <a:p>
          <a:r>
            <a:rPr lang="vi-VN" dirty="0"/>
            <a:t>Là một bộ phận của bài văn</a:t>
          </a:r>
        </a:p>
      </dgm:t>
    </dgm:pt>
    <dgm:pt modelId="{61F6578B-DEA5-46B6-A6E6-F54AAA956C44}" type="parTrans" cxnId="{C9AA17E8-E994-4733-AAB1-7F23951A9780}">
      <dgm:prSet/>
      <dgm:spPr/>
      <dgm:t>
        <a:bodyPr/>
        <a:lstStyle/>
        <a:p>
          <a:endParaRPr lang="vi-VN"/>
        </a:p>
      </dgm:t>
    </dgm:pt>
    <dgm:pt modelId="{471AC913-1D4A-4B99-A29D-87AFBB6233B5}" type="sibTrans" cxnId="{C9AA17E8-E994-4733-AAB1-7F23951A9780}">
      <dgm:prSet/>
      <dgm:spPr/>
      <dgm:t>
        <a:bodyPr/>
        <a:lstStyle/>
        <a:p>
          <a:endParaRPr lang="vi-VN"/>
        </a:p>
      </dgm:t>
    </dgm:pt>
    <dgm:pt modelId="{2F973653-B55B-43A3-A38B-FF5D8E998F67}">
      <dgm:prSet/>
      <dgm:spPr>
        <a:solidFill>
          <a:schemeClr val="accent3">
            <a:lumMod val="50000"/>
          </a:schemeClr>
        </a:solidFill>
      </dgm:spPr>
      <dgm:t>
        <a:bodyPr/>
        <a:lstStyle/>
        <a:p>
          <a:r>
            <a:rPr lang="vi-VN" dirty="0"/>
            <a:t>Biểu đạt một ý tương đối hoàn chỉnh.</a:t>
          </a:r>
        </a:p>
      </dgm:t>
    </dgm:pt>
    <dgm:pt modelId="{06D20734-E5B4-4422-9645-271246E56E20}" type="parTrans" cxnId="{5AF08A8F-38CD-4894-8764-A851A24CE1FF}">
      <dgm:prSet/>
      <dgm:spPr/>
      <dgm:t>
        <a:bodyPr/>
        <a:lstStyle/>
        <a:p>
          <a:endParaRPr lang="vi-VN"/>
        </a:p>
      </dgm:t>
    </dgm:pt>
    <dgm:pt modelId="{F9B24A55-9C03-4868-A605-D5CD72840E86}" type="sibTrans" cxnId="{5AF08A8F-38CD-4894-8764-A851A24CE1FF}">
      <dgm:prSet/>
      <dgm:spPr/>
      <dgm:t>
        <a:bodyPr/>
        <a:lstStyle/>
        <a:p>
          <a:endParaRPr lang="vi-VN"/>
        </a:p>
      </dgm:t>
    </dgm:pt>
    <dgm:pt modelId="{CCDD9AFB-29C6-4F2A-BFE2-08D9292BB49E}">
      <dgm:prSet/>
      <dgm:spPr>
        <a:solidFill>
          <a:schemeClr val="accent6">
            <a:lumMod val="50000"/>
          </a:schemeClr>
        </a:solidFill>
      </dgm:spPr>
      <dgm:t>
        <a:bodyPr/>
        <a:lstStyle/>
        <a:p>
          <a:r>
            <a:rPr lang="vi-VN" b="1" dirty="0"/>
            <a:t>Mở đầu bằng chữ viết hoa lùi đầu dòng,  kết thúc bằng dấu chấm xuống dòng</a:t>
          </a:r>
        </a:p>
      </dgm:t>
    </dgm:pt>
    <dgm:pt modelId="{A13CD3A0-0EBC-4689-B97B-23FFE1B3B5F5}" type="parTrans" cxnId="{08778F81-8B94-42BE-B9A1-2D7BE91A7573}">
      <dgm:prSet/>
      <dgm:spPr/>
      <dgm:t>
        <a:bodyPr/>
        <a:lstStyle/>
        <a:p>
          <a:endParaRPr lang="vi-VN"/>
        </a:p>
      </dgm:t>
    </dgm:pt>
    <dgm:pt modelId="{C8B97B1A-54DA-4DBD-A6F1-125EE490314D}" type="sibTrans" cxnId="{08778F81-8B94-42BE-B9A1-2D7BE91A7573}">
      <dgm:prSet/>
      <dgm:spPr/>
      <dgm:t>
        <a:bodyPr/>
        <a:lstStyle/>
        <a:p>
          <a:endParaRPr lang="vi-VN"/>
        </a:p>
      </dgm:t>
    </dgm:pt>
    <dgm:pt modelId="{43753FCB-8D0B-4388-848A-0C4528019972}">
      <dgm:prSet/>
      <dgm:spPr>
        <a:solidFill>
          <a:schemeClr val="tx1">
            <a:lumMod val="65000"/>
            <a:lumOff val="35000"/>
          </a:schemeClr>
        </a:solidFill>
      </dgm:spPr>
      <dgm:t>
        <a:bodyPr/>
        <a:lstStyle/>
        <a:p>
          <a:r>
            <a:rPr lang="vi-VN" dirty="0"/>
            <a:t>Có sự liên kết chặt chẽ với các đoạn văn đứng trước và sau nó.</a:t>
          </a:r>
        </a:p>
      </dgm:t>
    </dgm:pt>
    <dgm:pt modelId="{E6332F68-34F8-49E5-9EEA-4F562F412AC6}" type="parTrans" cxnId="{7E5A1806-3B1F-4579-9F16-59F393F2BEA4}">
      <dgm:prSet/>
      <dgm:spPr/>
      <dgm:t>
        <a:bodyPr/>
        <a:lstStyle/>
        <a:p>
          <a:endParaRPr lang="vi-VN"/>
        </a:p>
      </dgm:t>
    </dgm:pt>
    <dgm:pt modelId="{C8652E42-A9C7-463A-8B91-037B47D18E9A}" type="sibTrans" cxnId="{7E5A1806-3B1F-4579-9F16-59F393F2BEA4}">
      <dgm:prSet/>
      <dgm:spPr/>
      <dgm:t>
        <a:bodyPr/>
        <a:lstStyle/>
        <a:p>
          <a:endParaRPr lang="vi-VN"/>
        </a:p>
      </dgm:t>
    </dgm:pt>
    <dgm:pt modelId="{2D856E8C-9808-4F17-A772-3A447183A4D2}">
      <dgm:prSet/>
      <dgm:spPr>
        <a:solidFill>
          <a:srgbClr val="00B050"/>
        </a:solidFill>
      </dgm:spPr>
      <dgm:t>
        <a:bodyPr/>
        <a:lstStyle/>
        <a:p>
          <a:r>
            <a:rPr lang="vi-VN" dirty="0"/>
            <a:t>Diễn đạt chính xác, trong sáng để người đọc dễ tiếp nhận</a:t>
          </a:r>
        </a:p>
      </dgm:t>
    </dgm:pt>
    <dgm:pt modelId="{7116B11A-499E-4B23-A417-EF1603D3FBAF}" type="parTrans" cxnId="{F1A400ED-CE9B-4242-A20A-3C7C652B7F68}">
      <dgm:prSet/>
      <dgm:spPr/>
      <dgm:t>
        <a:bodyPr/>
        <a:lstStyle/>
        <a:p>
          <a:endParaRPr lang="vi-VN"/>
        </a:p>
      </dgm:t>
    </dgm:pt>
    <dgm:pt modelId="{0D154215-C3F4-4606-8DF3-D83BCADE4962}" type="sibTrans" cxnId="{F1A400ED-CE9B-4242-A20A-3C7C652B7F68}">
      <dgm:prSet/>
      <dgm:spPr/>
      <dgm:t>
        <a:bodyPr/>
        <a:lstStyle/>
        <a:p>
          <a:endParaRPr lang="vi-VN"/>
        </a:p>
      </dgm:t>
    </dgm:pt>
    <dgm:pt modelId="{BF0C4A34-7D35-4E75-BF1E-11E3185B9D8C}" type="pres">
      <dgm:prSet presAssocID="{61C80E7F-916A-4EE0-A907-AAA2B5C4911D}" presName="Name0" presStyleCnt="0">
        <dgm:presLayoutVars>
          <dgm:chMax val="1"/>
          <dgm:chPref val="1"/>
          <dgm:dir/>
          <dgm:animOne val="branch"/>
          <dgm:animLvl val="lvl"/>
        </dgm:presLayoutVars>
      </dgm:prSet>
      <dgm:spPr/>
      <dgm:t>
        <a:bodyPr/>
        <a:lstStyle/>
        <a:p>
          <a:endParaRPr lang="en-US"/>
        </a:p>
      </dgm:t>
    </dgm:pt>
    <dgm:pt modelId="{4241BE2C-F321-4FB4-A22D-1DBC4E52A681}" type="pres">
      <dgm:prSet presAssocID="{36263701-31E4-4D37-A4DF-91AE97479FB6}" presName="singleCycle" presStyleCnt="0"/>
      <dgm:spPr/>
    </dgm:pt>
    <dgm:pt modelId="{AF416C5D-5C74-4A03-9457-5C06082B21F1}" type="pres">
      <dgm:prSet presAssocID="{36263701-31E4-4D37-A4DF-91AE97479FB6}" presName="singleCenter" presStyleLbl="node1" presStyleIdx="0" presStyleCnt="7" custLinFactNeighborX="-325" custLinFactNeighborY="-641">
        <dgm:presLayoutVars>
          <dgm:chMax val="7"/>
          <dgm:chPref val="7"/>
        </dgm:presLayoutVars>
      </dgm:prSet>
      <dgm:spPr/>
      <dgm:t>
        <a:bodyPr/>
        <a:lstStyle/>
        <a:p>
          <a:endParaRPr lang="en-US"/>
        </a:p>
      </dgm:t>
    </dgm:pt>
    <dgm:pt modelId="{07CE7918-69C7-472C-892E-9EA4138E356F}" type="pres">
      <dgm:prSet presAssocID="{C4104319-D8ED-44BC-A216-10753D07F95C}" presName="Name56" presStyleLbl="parChTrans1D2" presStyleIdx="0" presStyleCnt="6"/>
      <dgm:spPr/>
      <dgm:t>
        <a:bodyPr/>
        <a:lstStyle/>
        <a:p>
          <a:endParaRPr lang="en-US"/>
        </a:p>
      </dgm:t>
    </dgm:pt>
    <dgm:pt modelId="{624EE09B-94C6-45DA-AE2E-26D20FED993C}" type="pres">
      <dgm:prSet presAssocID="{D3FDE2BA-9833-45FF-8BFE-26A84FCC2926}" presName="text0" presStyleLbl="node1" presStyleIdx="1" presStyleCnt="7" custScaleX="190564" custScaleY="83999" custRadScaleRad="85061" custRadScaleInc="-4692">
        <dgm:presLayoutVars>
          <dgm:bulletEnabled val="1"/>
        </dgm:presLayoutVars>
      </dgm:prSet>
      <dgm:spPr/>
      <dgm:t>
        <a:bodyPr/>
        <a:lstStyle/>
        <a:p>
          <a:endParaRPr lang="en-US"/>
        </a:p>
      </dgm:t>
    </dgm:pt>
    <dgm:pt modelId="{382792C3-8997-45A2-BC94-9AD4AAD63F3C}" type="pres">
      <dgm:prSet presAssocID="{61F6578B-DEA5-46B6-A6E6-F54AAA956C44}" presName="Name56" presStyleLbl="parChTrans1D2" presStyleIdx="1" presStyleCnt="6"/>
      <dgm:spPr/>
      <dgm:t>
        <a:bodyPr/>
        <a:lstStyle/>
        <a:p>
          <a:endParaRPr lang="en-US"/>
        </a:p>
      </dgm:t>
    </dgm:pt>
    <dgm:pt modelId="{F15873FF-CD71-4689-B272-25536906E7DB}" type="pres">
      <dgm:prSet presAssocID="{3C7C1B46-B463-4534-B7C1-E2189E8A3F9C}" presName="text0" presStyleLbl="node1" presStyleIdx="2" presStyleCnt="7" custScaleX="178488" custScaleY="134706" custRadScaleRad="141140" custRadScaleInc="27067">
        <dgm:presLayoutVars>
          <dgm:bulletEnabled val="1"/>
        </dgm:presLayoutVars>
      </dgm:prSet>
      <dgm:spPr/>
      <dgm:t>
        <a:bodyPr/>
        <a:lstStyle/>
        <a:p>
          <a:endParaRPr lang="en-US"/>
        </a:p>
      </dgm:t>
    </dgm:pt>
    <dgm:pt modelId="{189837C0-F39C-49CD-8B9C-78E087EA5B54}" type="pres">
      <dgm:prSet presAssocID="{06D20734-E5B4-4422-9645-271246E56E20}" presName="Name56" presStyleLbl="parChTrans1D2" presStyleIdx="2" presStyleCnt="6"/>
      <dgm:spPr/>
      <dgm:t>
        <a:bodyPr/>
        <a:lstStyle/>
        <a:p>
          <a:endParaRPr lang="en-US"/>
        </a:p>
      </dgm:t>
    </dgm:pt>
    <dgm:pt modelId="{FCBFF0F1-7EDB-44B8-9775-3CE24DD652A1}" type="pres">
      <dgm:prSet presAssocID="{2F973653-B55B-43A3-A38B-FF5D8E998F67}" presName="text0" presStyleLbl="node1" presStyleIdx="3" presStyleCnt="7" custScaleX="205135" custScaleY="133455" custRadScaleRad="136555" custRadScaleInc="-19200">
        <dgm:presLayoutVars>
          <dgm:bulletEnabled val="1"/>
        </dgm:presLayoutVars>
      </dgm:prSet>
      <dgm:spPr/>
      <dgm:t>
        <a:bodyPr/>
        <a:lstStyle/>
        <a:p>
          <a:endParaRPr lang="en-US"/>
        </a:p>
      </dgm:t>
    </dgm:pt>
    <dgm:pt modelId="{9087BF23-DBA1-45D5-AF38-92864EB130D4}" type="pres">
      <dgm:prSet presAssocID="{A13CD3A0-0EBC-4689-B97B-23FFE1B3B5F5}" presName="Name56" presStyleLbl="parChTrans1D2" presStyleIdx="3" presStyleCnt="6"/>
      <dgm:spPr/>
      <dgm:t>
        <a:bodyPr/>
        <a:lstStyle/>
        <a:p>
          <a:endParaRPr lang="en-US"/>
        </a:p>
      </dgm:t>
    </dgm:pt>
    <dgm:pt modelId="{A8EE5EE3-1D89-41A8-AF05-CF4321447F73}" type="pres">
      <dgm:prSet presAssocID="{CCDD9AFB-29C6-4F2A-BFE2-08D9292BB49E}" presName="text0" presStyleLbl="node1" presStyleIdx="4" presStyleCnt="7" custScaleX="231060" custScaleY="139691" custRadScaleRad="97343" custRadScaleInc="1523">
        <dgm:presLayoutVars>
          <dgm:bulletEnabled val="1"/>
        </dgm:presLayoutVars>
      </dgm:prSet>
      <dgm:spPr/>
      <dgm:t>
        <a:bodyPr/>
        <a:lstStyle/>
        <a:p>
          <a:endParaRPr lang="en-US"/>
        </a:p>
      </dgm:t>
    </dgm:pt>
    <dgm:pt modelId="{04803408-A313-4F25-B4C1-4A19E6FD4C92}" type="pres">
      <dgm:prSet presAssocID="{E6332F68-34F8-49E5-9EEA-4F562F412AC6}" presName="Name56" presStyleLbl="parChTrans1D2" presStyleIdx="4" presStyleCnt="6"/>
      <dgm:spPr/>
      <dgm:t>
        <a:bodyPr/>
        <a:lstStyle/>
        <a:p>
          <a:endParaRPr lang="en-US"/>
        </a:p>
      </dgm:t>
    </dgm:pt>
    <dgm:pt modelId="{3D953809-715A-483A-B1A5-B342FF508415}" type="pres">
      <dgm:prSet presAssocID="{43753FCB-8D0B-4388-848A-0C4528019972}" presName="text0" presStyleLbl="node1" presStyleIdx="5" presStyleCnt="7" custScaleX="218269" custScaleY="140393" custRadScaleRad="130373" custRadScaleInc="21024">
        <dgm:presLayoutVars>
          <dgm:bulletEnabled val="1"/>
        </dgm:presLayoutVars>
      </dgm:prSet>
      <dgm:spPr/>
      <dgm:t>
        <a:bodyPr/>
        <a:lstStyle/>
        <a:p>
          <a:endParaRPr lang="en-US"/>
        </a:p>
      </dgm:t>
    </dgm:pt>
    <dgm:pt modelId="{BC58D491-ADA0-466A-B210-92AC89DA50F7}" type="pres">
      <dgm:prSet presAssocID="{7116B11A-499E-4B23-A417-EF1603D3FBAF}" presName="Name56" presStyleLbl="parChTrans1D2" presStyleIdx="5" presStyleCnt="6"/>
      <dgm:spPr/>
      <dgm:t>
        <a:bodyPr/>
        <a:lstStyle/>
        <a:p>
          <a:endParaRPr lang="en-US"/>
        </a:p>
      </dgm:t>
    </dgm:pt>
    <dgm:pt modelId="{3D7B2290-D08A-468A-B5FB-C3FD47CEDCA1}" type="pres">
      <dgm:prSet presAssocID="{2D856E8C-9808-4F17-A772-3A447183A4D2}" presName="text0" presStyleLbl="node1" presStyleIdx="6" presStyleCnt="7" custScaleX="193472" custScaleY="133456" custRadScaleRad="142505" custRadScaleInc="-26631">
        <dgm:presLayoutVars>
          <dgm:bulletEnabled val="1"/>
        </dgm:presLayoutVars>
      </dgm:prSet>
      <dgm:spPr/>
      <dgm:t>
        <a:bodyPr/>
        <a:lstStyle/>
        <a:p>
          <a:endParaRPr lang="en-US"/>
        </a:p>
      </dgm:t>
    </dgm:pt>
  </dgm:ptLst>
  <dgm:cxnLst>
    <dgm:cxn modelId="{CBAD8C5E-5930-4A23-BBA6-8AA00C5070C9}" type="presOf" srcId="{43753FCB-8D0B-4388-848A-0C4528019972}" destId="{3D953809-715A-483A-B1A5-B342FF508415}" srcOrd="0" destOrd="0" presId="urn:microsoft.com/office/officeart/2008/layout/RadialCluster"/>
    <dgm:cxn modelId="{64002814-7BC0-4F3E-8680-23679B478FF3}" type="presOf" srcId="{06D20734-E5B4-4422-9645-271246E56E20}" destId="{189837C0-F39C-49CD-8B9C-78E087EA5B54}" srcOrd="0" destOrd="0" presId="urn:microsoft.com/office/officeart/2008/layout/RadialCluster"/>
    <dgm:cxn modelId="{0CC038D8-F951-45AB-BF3B-F561789A03E9}" type="presOf" srcId="{7116B11A-499E-4B23-A417-EF1603D3FBAF}" destId="{BC58D491-ADA0-466A-B210-92AC89DA50F7}" srcOrd="0" destOrd="0" presId="urn:microsoft.com/office/officeart/2008/layout/RadialCluster"/>
    <dgm:cxn modelId="{3815F04A-9345-4881-8053-00FF0B12A3F4}" type="presOf" srcId="{E6332F68-34F8-49E5-9EEA-4F562F412AC6}" destId="{04803408-A313-4F25-B4C1-4A19E6FD4C92}" srcOrd="0" destOrd="0" presId="urn:microsoft.com/office/officeart/2008/layout/RadialCluster"/>
    <dgm:cxn modelId="{C9CB1E5B-C093-4E9B-85C0-66B7251C035E}" type="presOf" srcId="{D3FDE2BA-9833-45FF-8BFE-26A84FCC2926}" destId="{624EE09B-94C6-45DA-AE2E-26D20FED993C}" srcOrd="0" destOrd="0" presId="urn:microsoft.com/office/officeart/2008/layout/RadialCluster"/>
    <dgm:cxn modelId="{997C3B2D-931E-4B56-9AA3-2C2829216184}" srcId="{61C80E7F-916A-4EE0-A907-AAA2B5C4911D}" destId="{36263701-31E4-4D37-A4DF-91AE97479FB6}" srcOrd="0" destOrd="0" parTransId="{E13DBD94-FA6D-4021-8C25-488785FAA0A6}" sibTransId="{728AABBE-53B9-4E33-B0E1-19853DBC2B62}"/>
    <dgm:cxn modelId="{29C49A2C-2648-46DD-BAE3-9FA2B299D9F0}" type="presOf" srcId="{2F973653-B55B-43A3-A38B-FF5D8E998F67}" destId="{FCBFF0F1-7EDB-44B8-9775-3CE24DD652A1}" srcOrd="0" destOrd="0" presId="urn:microsoft.com/office/officeart/2008/layout/RadialCluster"/>
    <dgm:cxn modelId="{F7C56EB5-BD5F-4FD9-AB24-46B83D62A71B}" type="presOf" srcId="{61C80E7F-916A-4EE0-A907-AAA2B5C4911D}" destId="{BF0C4A34-7D35-4E75-BF1E-11E3185B9D8C}" srcOrd="0" destOrd="0" presId="urn:microsoft.com/office/officeart/2008/layout/RadialCluster"/>
    <dgm:cxn modelId="{5AF08A8F-38CD-4894-8764-A851A24CE1FF}" srcId="{36263701-31E4-4D37-A4DF-91AE97479FB6}" destId="{2F973653-B55B-43A3-A38B-FF5D8E998F67}" srcOrd="2" destOrd="0" parTransId="{06D20734-E5B4-4422-9645-271246E56E20}" sibTransId="{F9B24A55-9C03-4868-A605-D5CD72840E86}"/>
    <dgm:cxn modelId="{E7012733-948D-4F57-A08E-330A0C945528}" type="presOf" srcId="{A13CD3A0-0EBC-4689-B97B-23FFE1B3B5F5}" destId="{9087BF23-DBA1-45D5-AF38-92864EB130D4}" srcOrd="0" destOrd="0" presId="urn:microsoft.com/office/officeart/2008/layout/RadialCluster"/>
    <dgm:cxn modelId="{7B0ED04D-4CBF-48F6-AEBB-801BF5B23FFB}" type="presOf" srcId="{2D856E8C-9808-4F17-A772-3A447183A4D2}" destId="{3D7B2290-D08A-468A-B5FB-C3FD47CEDCA1}" srcOrd="0" destOrd="0" presId="urn:microsoft.com/office/officeart/2008/layout/RadialCluster"/>
    <dgm:cxn modelId="{34C7D821-C5C9-42EC-AB20-C222A3E88094}" type="presOf" srcId="{C4104319-D8ED-44BC-A216-10753D07F95C}" destId="{07CE7918-69C7-472C-892E-9EA4138E356F}" srcOrd="0" destOrd="0" presId="urn:microsoft.com/office/officeart/2008/layout/RadialCluster"/>
    <dgm:cxn modelId="{D47C314C-B397-47B2-89EA-817B2FBC1F08}" srcId="{36263701-31E4-4D37-A4DF-91AE97479FB6}" destId="{D3FDE2BA-9833-45FF-8BFE-26A84FCC2926}" srcOrd="0" destOrd="0" parTransId="{C4104319-D8ED-44BC-A216-10753D07F95C}" sibTransId="{496602CE-289F-4CFD-9193-599C61C89C60}"/>
    <dgm:cxn modelId="{21E99B3D-F0A0-4BF5-8172-BD7507B659AE}" type="presOf" srcId="{36263701-31E4-4D37-A4DF-91AE97479FB6}" destId="{AF416C5D-5C74-4A03-9457-5C06082B21F1}" srcOrd="0" destOrd="0" presId="urn:microsoft.com/office/officeart/2008/layout/RadialCluster"/>
    <dgm:cxn modelId="{C9AA17E8-E994-4733-AAB1-7F23951A9780}" srcId="{36263701-31E4-4D37-A4DF-91AE97479FB6}" destId="{3C7C1B46-B463-4534-B7C1-E2189E8A3F9C}" srcOrd="1" destOrd="0" parTransId="{61F6578B-DEA5-46B6-A6E6-F54AAA956C44}" sibTransId="{471AC913-1D4A-4B99-A29D-87AFBB6233B5}"/>
    <dgm:cxn modelId="{F6536090-5CC0-4060-B2DF-473E83BCEF2A}" type="presOf" srcId="{3C7C1B46-B463-4534-B7C1-E2189E8A3F9C}" destId="{F15873FF-CD71-4689-B272-25536906E7DB}" srcOrd="0" destOrd="0" presId="urn:microsoft.com/office/officeart/2008/layout/RadialCluster"/>
    <dgm:cxn modelId="{175C3354-C2DF-4B99-AC8C-1DC44217A53C}" type="presOf" srcId="{CCDD9AFB-29C6-4F2A-BFE2-08D9292BB49E}" destId="{A8EE5EE3-1D89-41A8-AF05-CF4321447F73}" srcOrd="0" destOrd="0" presId="urn:microsoft.com/office/officeart/2008/layout/RadialCluster"/>
    <dgm:cxn modelId="{08778F81-8B94-42BE-B9A1-2D7BE91A7573}" srcId="{36263701-31E4-4D37-A4DF-91AE97479FB6}" destId="{CCDD9AFB-29C6-4F2A-BFE2-08D9292BB49E}" srcOrd="3" destOrd="0" parTransId="{A13CD3A0-0EBC-4689-B97B-23FFE1B3B5F5}" sibTransId="{C8B97B1A-54DA-4DBD-A6F1-125EE490314D}"/>
    <dgm:cxn modelId="{F1A400ED-CE9B-4242-A20A-3C7C652B7F68}" srcId="{36263701-31E4-4D37-A4DF-91AE97479FB6}" destId="{2D856E8C-9808-4F17-A772-3A447183A4D2}" srcOrd="5" destOrd="0" parTransId="{7116B11A-499E-4B23-A417-EF1603D3FBAF}" sibTransId="{0D154215-C3F4-4606-8DF3-D83BCADE4962}"/>
    <dgm:cxn modelId="{5569D322-08DF-46D6-8993-2AEEC6D6EB60}" type="presOf" srcId="{61F6578B-DEA5-46B6-A6E6-F54AAA956C44}" destId="{382792C3-8997-45A2-BC94-9AD4AAD63F3C}" srcOrd="0" destOrd="0" presId="urn:microsoft.com/office/officeart/2008/layout/RadialCluster"/>
    <dgm:cxn modelId="{7E5A1806-3B1F-4579-9F16-59F393F2BEA4}" srcId="{36263701-31E4-4D37-A4DF-91AE97479FB6}" destId="{43753FCB-8D0B-4388-848A-0C4528019972}" srcOrd="4" destOrd="0" parTransId="{E6332F68-34F8-49E5-9EEA-4F562F412AC6}" sibTransId="{C8652E42-A9C7-463A-8B91-037B47D18E9A}"/>
    <dgm:cxn modelId="{6468A324-DEF3-49B7-B89C-85A29FC23626}" type="presParOf" srcId="{BF0C4A34-7D35-4E75-BF1E-11E3185B9D8C}" destId="{4241BE2C-F321-4FB4-A22D-1DBC4E52A681}" srcOrd="0" destOrd="0" presId="urn:microsoft.com/office/officeart/2008/layout/RadialCluster"/>
    <dgm:cxn modelId="{53F4EBC1-E016-45FA-B7AC-470076DF5CE7}" type="presParOf" srcId="{4241BE2C-F321-4FB4-A22D-1DBC4E52A681}" destId="{AF416C5D-5C74-4A03-9457-5C06082B21F1}" srcOrd="0" destOrd="0" presId="urn:microsoft.com/office/officeart/2008/layout/RadialCluster"/>
    <dgm:cxn modelId="{7A26E196-9386-4B22-8367-C754C71FDE74}" type="presParOf" srcId="{4241BE2C-F321-4FB4-A22D-1DBC4E52A681}" destId="{07CE7918-69C7-472C-892E-9EA4138E356F}" srcOrd="1" destOrd="0" presId="urn:microsoft.com/office/officeart/2008/layout/RadialCluster"/>
    <dgm:cxn modelId="{27AB567B-EC4A-45D9-8471-F8EFB94ADE78}" type="presParOf" srcId="{4241BE2C-F321-4FB4-A22D-1DBC4E52A681}" destId="{624EE09B-94C6-45DA-AE2E-26D20FED993C}" srcOrd="2" destOrd="0" presId="urn:microsoft.com/office/officeart/2008/layout/RadialCluster"/>
    <dgm:cxn modelId="{6CE085ED-9877-4689-94DC-9B19D4DEFA3E}" type="presParOf" srcId="{4241BE2C-F321-4FB4-A22D-1DBC4E52A681}" destId="{382792C3-8997-45A2-BC94-9AD4AAD63F3C}" srcOrd="3" destOrd="0" presId="urn:microsoft.com/office/officeart/2008/layout/RadialCluster"/>
    <dgm:cxn modelId="{6F659E73-E387-4259-8071-33440984C519}" type="presParOf" srcId="{4241BE2C-F321-4FB4-A22D-1DBC4E52A681}" destId="{F15873FF-CD71-4689-B272-25536906E7DB}" srcOrd="4" destOrd="0" presId="urn:microsoft.com/office/officeart/2008/layout/RadialCluster"/>
    <dgm:cxn modelId="{4216CF1D-35BC-49E3-82BD-E61FE2DBD7F5}" type="presParOf" srcId="{4241BE2C-F321-4FB4-A22D-1DBC4E52A681}" destId="{189837C0-F39C-49CD-8B9C-78E087EA5B54}" srcOrd="5" destOrd="0" presId="urn:microsoft.com/office/officeart/2008/layout/RadialCluster"/>
    <dgm:cxn modelId="{35C9A3DD-4696-4719-91C9-68B222FA1003}" type="presParOf" srcId="{4241BE2C-F321-4FB4-A22D-1DBC4E52A681}" destId="{FCBFF0F1-7EDB-44B8-9775-3CE24DD652A1}" srcOrd="6" destOrd="0" presId="urn:microsoft.com/office/officeart/2008/layout/RadialCluster"/>
    <dgm:cxn modelId="{9D69B23E-00E5-4FB0-A229-ED5F71B20309}" type="presParOf" srcId="{4241BE2C-F321-4FB4-A22D-1DBC4E52A681}" destId="{9087BF23-DBA1-45D5-AF38-92864EB130D4}" srcOrd="7" destOrd="0" presId="urn:microsoft.com/office/officeart/2008/layout/RadialCluster"/>
    <dgm:cxn modelId="{77B10AB5-7575-42DE-9F60-D9E17D12B9DB}" type="presParOf" srcId="{4241BE2C-F321-4FB4-A22D-1DBC4E52A681}" destId="{A8EE5EE3-1D89-41A8-AF05-CF4321447F73}" srcOrd="8" destOrd="0" presId="urn:microsoft.com/office/officeart/2008/layout/RadialCluster"/>
    <dgm:cxn modelId="{EDB9E6D8-C6A5-4FEB-AA87-43DFD95FB535}" type="presParOf" srcId="{4241BE2C-F321-4FB4-A22D-1DBC4E52A681}" destId="{04803408-A313-4F25-B4C1-4A19E6FD4C92}" srcOrd="9" destOrd="0" presId="urn:microsoft.com/office/officeart/2008/layout/RadialCluster"/>
    <dgm:cxn modelId="{AC60D452-24C1-4F2A-83FA-9ECFC1507977}" type="presParOf" srcId="{4241BE2C-F321-4FB4-A22D-1DBC4E52A681}" destId="{3D953809-715A-483A-B1A5-B342FF508415}" srcOrd="10" destOrd="0" presId="urn:microsoft.com/office/officeart/2008/layout/RadialCluster"/>
    <dgm:cxn modelId="{239406D2-B412-43A3-9EC8-838BA0229804}" type="presParOf" srcId="{4241BE2C-F321-4FB4-A22D-1DBC4E52A681}" destId="{BC58D491-ADA0-466A-B210-92AC89DA50F7}" srcOrd="11" destOrd="0" presId="urn:microsoft.com/office/officeart/2008/layout/RadialCluster"/>
    <dgm:cxn modelId="{56F9E4DD-FBB9-4269-A2B4-6782D4D58AA3}" type="presParOf" srcId="{4241BE2C-F321-4FB4-A22D-1DBC4E52A681}" destId="{3D7B2290-D08A-468A-B5FB-C3FD47CEDCA1}"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16C5D-5C74-4A03-9457-5C06082B21F1}">
      <dsp:nvSpPr>
        <dsp:cNvPr id="0" name=""/>
        <dsp:cNvSpPr/>
      </dsp:nvSpPr>
      <dsp:spPr>
        <a:xfrm>
          <a:off x="3474826" y="1885292"/>
          <a:ext cx="1784784" cy="17847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vi-VN" sz="3600" kern="1200" dirty="0"/>
            <a:t>Đoạn văn</a:t>
          </a:r>
        </a:p>
      </dsp:txBody>
      <dsp:txXfrm>
        <a:off x="3561952" y="1972418"/>
        <a:ext cx="1610532" cy="1610532"/>
      </dsp:txXfrm>
    </dsp:sp>
    <dsp:sp modelId="{07CE7918-69C7-472C-892E-9EA4138E356F}">
      <dsp:nvSpPr>
        <dsp:cNvPr id="0" name=""/>
        <dsp:cNvSpPr/>
      </dsp:nvSpPr>
      <dsp:spPr>
        <a:xfrm rot="16140920">
          <a:off x="4048946" y="1587520"/>
          <a:ext cx="595632" cy="0"/>
        </a:xfrm>
        <a:custGeom>
          <a:avLst/>
          <a:gdLst/>
          <a:ahLst/>
          <a:cxnLst/>
          <a:rect l="0" t="0" r="0" b="0"/>
          <a:pathLst>
            <a:path>
              <a:moveTo>
                <a:pt x="0" y="0"/>
              </a:moveTo>
              <a:lnTo>
                <a:pt x="59563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EE09B-94C6-45DA-AE2E-26D20FED993C}">
      <dsp:nvSpPr>
        <dsp:cNvPr id="0" name=""/>
        <dsp:cNvSpPr/>
      </dsp:nvSpPr>
      <dsp:spPr>
        <a:xfrm>
          <a:off x="3193625" y="285284"/>
          <a:ext cx="2278774" cy="100446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vi-VN" sz="2700" kern="1200" dirty="0"/>
            <a:t>Do nhiều câu văn tạo nên</a:t>
          </a:r>
        </a:p>
      </dsp:txBody>
      <dsp:txXfrm>
        <a:off x="3242659" y="334318"/>
        <a:ext cx="2180706" cy="906396"/>
      </dsp:txXfrm>
    </dsp:sp>
    <dsp:sp modelId="{382792C3-8997-45A2-BC94-9AD4AAD63F3C}">
      <dsp:nvSpPr>
        <dsp:cNvPr id="0" name=""/>
        <dsp:cNvSpPr/>
      </dsp:nvSpPr>
      <dsp:spPr>
        <a:xfrm rot="20322050">
          <a:off x="5216793" y="2202070"/>
          <a:ext cx="1253723" cy="0"/>
        </a:xfrm>
        <a:custGeom>
          <a:avLst/>
          <a:gdLst/>
          <a:ahLst/>
          <a:cxnLst/>
          <a:rect l="0" t="0" r="0" b="0"/>
          <a:pathLst>
            <a:path>
              <a:moveTo>
                <a:pt x="0" y="0"/>
              </a:moveTo>
              <a:lnTo>
                <a:pt x="125372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5873FF-CD71-4689-B272-25536906E7DB}">
      <dsp:nvSpPr>
        <dsp:cNvPr id="0" name=""/>
        <dsp:cNvSpPr/>
      </dsp:nvSpPr>
      <dsp:spPr>
        <a:xfrm>
          <a:off x="6427700" y="752900"/>
          <a:ext cx="2134368" cy="16108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vi-VN" sz="3200" kern="1200" dirty="0"/>
            <a:t>Là một bộ phận của bài văn</a:t>
          </a:r>
        </a:p>
      </dsp:txBody>
      <dsp:txXfrm>
        <a:off x="6506334" y="831534"/>
        <a:ext cx="1977100" cy="1453553"/>
      </dsp:txXfrm>
    </dsp:sp>
    <dsp:sp modelId="{189837C0-F39C-49CD-8B9C-78E087EA5B54}">
      <dsp:nvSpPr>
        <dsp:cNvPr id="0" name=""/>
        <dsp:cNvSpPr/>
      </dsp:nvSpPr>
      <dsp:spPr>
        <a:xfrm rot="1476925">
          <a:off x="5216862" y="3382480"/>
          <a:ext cx="940811" cy="0"/>
        </a:xfrm>
        <a:custGeom>
          <a:avLst/>
          <a:gdLst/>
          <a:ahLst/>
          <a:cxnLst/>
          <a:rect l="0" t="0" r="0" b="0"/>
          <a:pathLst>
            <a:path>
              <a:moveTo>
                <a:pt x="0" y="0"/>
              </a:moveTo>
              <a:lnTo>
                <a:pt x="94081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FF0F1-7EDB-44B8-9775-3CE24DD652A1}">
      <dsp:nvSpPr>
        <dsp:cNvPr id="0" name=""/>
        <dsp:cNvSpPr/>
      </dsp:nvSpPr>
      <dsp:spPr>
        <a:xfrm>
          <a:off x="6114925" y="3342424"/>
          <a:ext cx="2453015" cy="1595861"/>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vi-VN" sz="3000" kern="1200" dirty="0"/>
            <a:t>Biểu đạt một ý tương đối hoàn chỉnh.</a:t>
          </a:r>
        </a:p>
      </dsp:txBody>
      <dsp:txXfrm>
        <a:off x="6192829" y="3420328"/>
        <a:ext cx="2297207" cy="1440053"/>
      </dsp:txXfrm>
    </dsp:sp>
    <dsp:sp modelId="{9087BF23-DBA1-45D5-AF38-92864EB130D4}">
      <dsp:nvSpPr>
        <dsp:cNvPr id="0" name=""/>
        <dsp:cNvSpPr/>
      </dsp:nvSpPr>
      <dsp:spPr>
        <a:xfrm rot="5404401">
          <a:off x="4057746" y="3978012"/>
          <a:ext cx="615871" cy="0"/>
        </a:xfrm>
        <a:custGeom>
          <a:avLst/>
          <a:gdLst/>
          <a:ahLst/>
          <a:cxnLst/>
          <a:rect l="0" t="0" r="0" b="0"/>
          <a:pathLst>
            <a:path>
              <a:moveTo>
                <a:pt x="0" y="0"/>
              </a:moveTo>
              <a:lnTo>
                <a:pt x="61587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EE5EE3-1D89-41A8-AF05-CF4321447F73}">
      <dsp:nvSpPr>
        <dsp:cNvPr id="0" name=""/>
        <dsp:cNvSpPr/>
      </dsp:nvSpPr>
      <dsp:spPr>
        <a:xfrm>
          <a:off x="2982705" y="4285948"/>
          <a:ext cx="2763027" cy="167043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vi-VN" sz="2100" b="1" kern="1200" dirty="0"/>
            <a:t>Mở đầu bằng chữ viết hoa lùi đầu dòng,  kết thúc bằng dấu chấm xuống dòng</a:t>
          </a:r>
        </a:p>
      </dsp:txBody>
      <dsp:txXfrm>
        <a:off x="3064249" y="4367492"/>
        <a:ext cx="2599939" cy="1507344"/>
      </dsp:txXfrm>
    </dsp:sp>
    <dsp:sp modelId="{04803408-A313-4F25-B4C1-4A19E6FD4C92}">
      <dsp:nvSpPr>
        <dsp:cNvPr id="0" name=""/>
        <dsp:cNvSpPr/>
      </dsp:nvSpPr>
      <dsp:spPr>
        <a:xfrm rot="9340568">
          <a:off x="2820468" y="3322085"/>
          <a:ext cx="684750" cy="0"/>
        </a:xfrm>
        <a:custGeom>
          <a:avLst/>
          <a:gdLst/>
          <a:ahLst/>
          <a:cxnLst/>
          <a:rect l="0" t="0" r="0" b="0"/>
          <a:pathLst>
            <a:path>
              <a:moveTo>
                <a:pt x="0" y="0"/>
              </a:moveTo>
              <a:lnTo>
                <a:pt x="68475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53809-715A-483A-B1A5-B342FF508415}">
      <dsp:nvSpPr>
        <dsp:cNvPr id="0" name=""/>
        <dsp:cNvSpPr/>
      </dsp:nvSpPr>
      <dsp:spPr>
        <a:xfrm>
          <a:off x="240788" y="3213595"/>
          <a:ext cx="2610072" cy="1678826"/>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a:t>Có sự liên kết chặt chẽ với các đoạn văn đứng trước và sau nó.</a:t>
          </a:r>
        </a:p>
      </dsp:txBody>
      <dsp:txXfrm>
        <a:off x="322742" y="3295549"/>
        <a:ext cx="2446164" cy="1514918"/>
      </dsp:txXfrm>
    </dsp:sp>
    <dsp:sp modelId="{BC58D491-ADA0-466A-B210-92AC89DA50F7}">
      <dsp:nvSpPr>
        <dsp:cNvPr id="0" name=""/>
        <dsp:cNvSpPr/>
      </dsp:nvSpPr>
      <dsp:spPr>
        <a:xfrm rot="12097672">
          <a:off x="2359306" y="2210781"/>
          <a:ext cx="1156220" cy="0"/>
        </a:xfrm>
        <a:custGeom>
          <a:avLst/>
          <a:gdLst/>
          <a:ahLst/>
          <a:cxnLst/>
          <a:rect l="0" t="0" r="0" b="0"/>
          <a:pathLst>
            <a:path>
              <a:moveTo>
                <a:pt x="0" y="0"/>
              </a:moveTo>
              <a:lnTo>
                <a:pt x="115622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B2290-D08A-468A-B5FB-C3FD47CEDCA1}">
      <dsp:nvSpPr>
        <dsp:cNvPr id="0" name=""/>
        <dsp:cNvSpPr/>
      </dsp:nvSpPr>
      <dsp:spPr>
        <a:xfrm>
          <a:off x="86459" y="741116"/>
          <a:ext cx="2313548" cy="159587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vi-VN" sz="2300" kern="1200" dirty="0"/>
            <a:t>Diễn đạt chính xác, trong sáng để người đọc dễ tiếp nhận</a:t>
          </a:r>
        </a:p>
      </dsp:txBody>
      <dsp:txXfrm>
        <a:off x="164363" y="819020"/>
        <a:ext cx="2157740" cy="144006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64A15-9058-48D7-9EC7-01E247B226EE}"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2C110-F60C-4212-BDB0-8440A2EEB8BB}" type="slidenum">
              <a:rPr lang="en-US" smtClean="0"/>
              <a:t>‹#›</a:t>
            </a:fld>
            <a:endParaRPr lang="en-US"/>
          </a:p>
        </p:txBody>
      </p:sp>
    </p:spTree>
    <p:extLst>
      <p:ext uri="{BB962C8B-B14F-4D97-AF65-F5344CB8AC3E}">
        <p14:creationId xmlns:p14="http://schemas.microsoft.com/office/powerpoint/2010/main" val="389686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2C110-F60C-4212-BDB0-8440A2EEB8BB}" type="slidenum">
              <a:rPr lang="en-US" smtClean="0"/>
              <a:t>28</a:t>
            </a:fld>
            <a:endParaRPr lang="en-US"/>
          </a:p>
        </p:txBody>
      </p:sp>
    </p:spTree>
    <p:extLst>
      <p:ext uri="{BB962C8B-B14F-4D97-AF65-F5344CB8AC3E}">
        <p14:creationId xmlns:p14="http://schemas.microsoft.com/office/powerpoint/2010/main" val="7122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2C110-F60C-4212-BDB0-8440A2EEB8BB}" type="slidenum">
              <a:rPr lang="en-US" smtClean="0"/>
              <a:t>51</a:t>
            </a:fld>
            <a:endParaRPr lang="en-US"/>
          </a:p>
        </p:txBody>
      </p:sp>
    </p:spTree>
    <p:extLst>
      <p:ext uri="{BB962C8B-B14F-4D97-AF65-F5344CB8AC3E}">
        <p14:creationId xmlns:p14="http://schemas.microsoft.com/office/powerpoint/2010/main" val="106116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2C110-F60C-4212-BDB0-8440A2EEB8BB}" type="slidenum">
              <a:rPr lang="en-US" smtClean="0"/>
              <a:t>54</a:t>
            </a:fld>
            <a:endParaRPr lang="en-US"/>
          </a:p>
        </p:txBody>
      </p:sp>
    </p:spTree>
    <p:extLst>
      <p:ext uri="{BB962C8B-B14F-4D97-AF65-F5344CB8AC3E}">
        <p14:creationId xmlns:p14="http://schemas.microsoft.com/office/powerpoint/2010/main" val="15278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2C110-F60C-4212-BDB0-8440A2EEB8BB}" type="slidenum">
              <a:rPr lang="en-US" smtClean="0"/>
              <a:t>55</a:t>
            </a:fld>
            <a:endParaRPr lang="en-US"/>
          </a:p>
        </p:txBody>
      </p:sp>
    </p:spTree>
    <p:extLst>
      <p:ext uri="{BB962C8B-B14F-4D97-AF65-F5344CB8AC3E}">
        <p14:creationId xmlns:p14="http://schemas.microsoft.com/office/powerpoint/2010/main" val="15308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DCC847-DEBE-445E-A0FF-105FBC9B8C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407869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CC847-DEBE-445E-A0FF-105FBC9B8C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145784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CC847-DEBE-445E-A0FF-105FBC9B8C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383363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E0DC2-28E7-4780-B939-BC51F7F097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3084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8DE3B-CF16-41C8-B7EC-BA98E9A4978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3931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2B8550-4323-430D-AC70-58C2A93126C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0128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C325F-6A3E-49B8-B31B-F6677A3D45C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8510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7939DF-BB6C-424F-9A93-4F3EF4E170E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370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7EBBFD-51BD-4620-8D49-1EBD012AAC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75688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B3D68E-AA39-4E6B-9ABD-AFA660A695B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25189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0D1426-AA3D-422F-B5EC-70A71B26098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2436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CC847-DEBE-445E-A0FF-105FBC9B8C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247902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9A5BA-E932-4610-A8EC-FB67CFF1269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717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029C0-34FA-4194-BE27-BDFA363661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5180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0BC2C-FE4D-43D1-83EB-466B39839B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7767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EE3486-66D3-4E9E-865A-F021A6E000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69937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DF230C-AEF4-45BD-AD76-F193C097433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15948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3C64B-CBB1-4253-A602-283D0E22AA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48050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72F798-5138-42FD-81FF-92EB9CF9B0A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2979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6430DB-8686-4F2E-AAD1-EA40E882C60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21356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C462B-56F0-47F8-B32E-E0ABD7D69E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44513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542C9E-9AC0-446C-A757-91A0A56363A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4988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CC847-DEBE-445E-A0FF-105FBC9B8CD4}"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223721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975A7B-701F-472B-BE1F-8D055B4649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0172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24217E-0E83-4453-A4A1-E42093194FA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629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8C3D87-A7C7-4CC4-A000-96C4ACD06B5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74888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807AC4-40C1-47B5-8336-D5E81E86991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3828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17BC1E-F773-4FFE-B222-3585E7E01C7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07150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33C521-8324-4BE8-9995-9C241CBBC62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353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E012D9-2877-4B3F-9E86-1770775F973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22361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130817-E4A3-4043-A80C-51120E59BB4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3946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A63BB0-C9DE-498E-8EC2-D4AC7CA33F3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69740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BAE684-A959-4E65-9A7C-4FB6B01AD64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285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DCC847-DEBE-445E-A0FF-105FBC9B8CD4}"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3672561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C89D9A-3227-4203-A265-9CB06373491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37611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886B46-DC19-45AE-90BF-448A0A9B1D7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9596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974A42-638F-495A-BD60-6DCA97660E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0588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61385-B30D-4674-B00F-FF4E52619B8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15875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7B32E-5B39-4F97-B2D5-D8DCD238520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52646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97716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5461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26377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169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3053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CC847-DEBE-445E-A0FF-105FBC9B8CD4}"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2943206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29137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95494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92656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8169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0323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573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DCC847-DEBE-445E-A0FF-105FBC9B8CD4}"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211083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CC847-DEBE-445E-A0FF-105FBC9B8CD4}"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363601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CC847-DEBE-445E-A0FF-105FBC9B8CD4}"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196382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CC847-DEBE-445E-A0FF-105FBC9B8CD4}"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1C86-9399-4959-B9C8-751BFFAC7373}" type="slidenum">
              <a:rPr lang="en-US" smtClean="0"/>
              <a:t>‹#›</a:t>
            </a:fld>
            <a:endParaRPr lang="en-US"/>
          </a:p>
        </p:txBody>
      </p:sp>
    </p:spTree>
    <p:extLst>
      <p:ext uri="{BB962C8B-B14F-4D97-AF65-F5344CB8AC3E}">
        <p14:creationId xmlns:p14="http://schemas.microsoft.com/office/powerpoint/2010/main" val="76930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CC847-DEBE-445E-A0FF-105FBC9B8CD4}" type="datetimeFigureOut">
              <a:rPr lang="en-US" smtClean="0"/>
              <a:t>4/13/2022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1C86-9399-4959-B9C8-751BFFAC7373}" type="slidenum">
              <a:rPr lang="en-US" smtClean="0"/>
              <a:t>‹#›</a:t>
            </a:fld>
            <a:endParaRPr lang="en-US"/>
          </a:p>
        </p:txBody>
      </p:sp>
    </p:spTree>
    <p:extLst>
      <p:ext uri="{BB962C8B-B14F-4D97-AF65-F5344CB8AC3E}">
        <p14:creationId xmlns:p14="http://schemas.microsoft.com/office/powerpoint/2010/main" val="264082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48884FC-D39B-40C3-B126-CC04F548EC73}"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85952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D0EF251-4BB8-41FF-AC68-CFEF37F41ABE}"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882119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3E2FFB0-E27B-4CD9-860C-CA0466180BB3}"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236043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3DAB7-C45D-484C-AA1F-1CA94BFD06F3}" type="datetimeFigureOut">
              <a:rPr lang="vi-VN" smtClean="0">
                <a:solidFill>
                  <a:prstClr val="black">
                    <a:tint val="75000"/>
                  </a:prstClr>
                </a:solidFill>
              </a:rPr>
              <a:pPr/>
              <a:t>13/04/2022</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FB56B-FBB0-41FF-81A1-496B02723AD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8762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349580" y="1842246"/>
            <a:ext cx="5339923" cy="1200329"/>
          </a:xfrm>
          <a:prstGeom prst="rect">
            <a:avLst/>
          </a:prstGeom>
          <a:noFill/>
        </p:spPr>
        <p:txBody>
          <a:bodyPr wrap="none" rtlCol="0">
            <a:spAutoFit/>
          </a:bodyPr>
          <a:lstStyle/>
          <a:p>
            <a:r>
              <a:rPr lang="en-US" sz="3600" i="1" dirty="0" err="1">
                <a:solidFill>
                  <a:srgbClr val="C00000"/>
                </a:solidFill>
                <a:latin typeface="Times New Roman" pitchFamily="18" charset="0"/>
                <a:cs typeface="Times New Roman" pitchFamily="18" charset="0"/>
              </a:rPr>
              <a:t>Phần</a:t>
            </a:r>
            <a:r>
              <a:rPr lang="en-US" sz="3600" i="1" dirty="0">
                <a:solidFill>
                  <a:srgbClr val="C00000"/>
                </a:solidFill>
                <a:latin typeface="Times New Roman" pitchFamily="18" charset="0"/>
                <a:cs typeface="Times New Roman" pitchFamily="18" charset="0"/>
              </a:rPr>
              <a:t> I. </a:t>
            </a:r>
            <a:r>
              <a:rPr lang="en-US" sz="3600" i="1" dirty="0" err="1">
                <a:solidFill>
                  <a:srgbClr val="C00000"/>
                </a:solidFill>
                <a:latin typeface="Times New Roman" pitchFamily="18" charset="0"/>
                <a:cs typeface="Times New Roman" pitchFamily="18" charset="0"/>
              </a:rPr>
              <a:t>Rèn</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luyện</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kĩ</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năng</a:t>
            </a:r>
            <a:r>
              <a:rPr lang="en-US" sz="3600" i="1" dirty="0">
                <a:solidFill>
                  <a:srgbClr val="C00000"/>
                </a:solidFill>
                <a:latin typeface="Times New Roman" pitchFamily="18" charset="0"/>
                <a:cs typeface="Times New Roman" pitchFamily="18" charset="0"/>
              </a:rPr>
              <a:t> </a:t>
            </a:r>
          </a:p>
          <a:p>
            <a:r>
              <a:rPr lang="en-US" sz="3600" i="1" dirty="0" err="1">
                <a:solidFill>
                  <a:srgbClr val="C00000"/>
                </a:solidFill>
                <a:latin typeface="Times New Roman" pitchFamily="18" charset="0"/>
                <a:cs typeface="Times New Roman" pitchFamily="18" charset="0"/>
              </a:rPr>
              <a:t>làm</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bài</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Đọc</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hiểu</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và</a:t>
            </a:r>
            <a:r>
              <a:rPr lang="en-US" sz="3600" i="1" dirty="0">
                <a:solidFill>
                  <a:srgbClr val="C00000"/>
                </a:solidFill>
                <a:latin typeface="Times New Roman" pitchFamily="18" charset="0"/>
                <a:cs typeface="Times New Roman" pitchFamily="18" charset="0"/>
              </a:rPr>
              <a:t>  NLXH</a:t>
            </a:r>
          </a:p>
        </p:txBody>
      </p:sp>
      <p:sp>
        <p:nvSpPr>
          <p:cNvPr id="3" name="TextBox 2">
            <a:extLst>
              <a:ext uri="{FF2B5EF4-FFF2-40B4-BE49-F238E27FC236}">
                <a16:creationId xmlns:a16="http://schemas.microsoft.com/office/drawing/2014/main" xmlns="" id="{F8440714-1D79-46A8-B35B-E58C1F011865}"/>
              </a:ext>
            </a:extLst>
          </p:cNvPr>
          <p:cNvSpPr txBox="1"/>
          <p:nvPr/>
        </p:nvSpPr>
        <p:spPr>
          <a:xfrm>
            <a:off x="4785360" y="3322320"/>
            <a:ext cx="4099560" cy="400110"/>
          </a:xfrm>
          <a:prstGeom prst="rect">
            <a:avLst/>
          </a:prstGeom>
          <a:noFill/>
        </p:spPr>
        <p:txBody>
          <a:bodyPr wrap="square" rtlCol="0">
            <a:spAutoFit/>
          </a:bodyPr>
          <a:lstStyle/>
          <a:p>
            <a:endParaRPr lang="vi-VN" sz="2000" b="1" i="1" dirty="0">
              <a:solidFill>
                <a:srgbClr val="FF0000"/>
              </a:solidFill>
            </a:endParaRPr>
          </a:p>
        </p:txBody>
      </p:sp>
    </p:spTree>
    <p:extLst>
      <p:ext uri="{BB962C8B-B14F-4D97-AF65-F5344CB8AC3E}">
        <p14:creationId xmlns:p14="http://schemas.microsoft.com/office/powerpoint/2010/main" val="8203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538" y="228655"/>
            <a:ext cx="6785630" cy="523220"/>
          </a:xfrm>
          <a:prstGeom prst="rect">
            <a:avLst/>
          </a:prstGeom>
          <a:noFill/>
        </p:spPr>
        <p:txBody>
          <a:bodyPr wrap="square" rtlCol="0">
            <a:spAutoFit/>
          </a:bodyPr>
          <a:lstStyle/>
          <a:p>
            <a:pPr algn="just"/>
            <a:r>
              <a:rPr lang="en-US" sz="2800" b="1" dirty="0">
                <a:latin typeface="Times New Roman" pitchFamily="18" charset="0"/>
                <a:ea typeface="Roboto" panose="02000000000000000000" pitchFamily="2" charset="0"/>
                <a:cs typeface="Times New Roman" pitchFamily="18" charset="0"/>
              </a:rPr>
              <a:t>2. </a:t>
            </a:r>
            <a:r>
              <a:rPr lang="en-US" sz="2800" b="1" dirty="0" err="1">
                <a:latin typeface="Times New Roman" pitchFamily="18" charset="0"/>
                <a:ea typeface="Roboto" panose="02000000000000000000" pitchFamily="2" charset="0"/>
                <a:cs typeface="Times New Roman" pitchFamily="18" charset="0"/>
              </a:rPr>
              <a:t>Phong</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cách</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chức</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năng</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ngôn</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ngữ</a:t>
            </a:r>
            <a:r>
              <a:rPr lang="en-US" sz="2800" b="1" dirty="0">
                <a:latin typeface="Times New Roman" pitchFamily="18" charset="0"/>
                <a:ea typeface="Roboto" panose="02000000000000000000" pitchFamily="2" charset="0"/>
                <a:cs typeface="Times New Roman" pitchFamily="18" charset="0"/>
              </a:rPr>
              <a:t>:</a:t>
            </a:r>
            <a:endParaRPr lang="en-US" sz="2800" dirty="0">
              <a:effectLst/>
              <a:latin typeface="Times New Roman" pitchFamily="18" charset="0"/>
              <a:ea typeface="Roboto" panose="02000000000000000000" pitchFamily="2" charset="0"/>
              <a:cs typeface="Times New Roman" pitchFamily="18" charset="0"/>
            </a:endParaRPr>
          </a:p>
        </p:txBody>
      </p:sp>
      <p:pic>
        <p:nvPicPr>
          <p:cNvPr id="7" name="Picture 6"/>
          <p:cNvPicPr>
            <a:picLocks noChangeAspect="1"/>
          </p:cNvPicPr>
          <p:nvPr/>
        </p:nvPicPr>
        <p:blipFill>
          <a:blip r:embed="rId2"/>
          <a:stretch>
            <a:fillRect/>
          </a:stretch>
        </p:blipFill>
        <p:spPr>
          <a:xfrm>
            <a:off x="79023" y="951405"/>
            <a:ext cx="12112978" cy="5821927"/>
          </a:xfrm>
          <a:prstGeom prst="rect">
            <a:avLst/>
          </a:prstGeom>
        </p:spPr>
      </p:pic>
    </p:spTree>
    <p:extLst>
      <p:ext uri="{BB962C8B-B14F-4D97-AF65-F5344CB8AC3E}">
        <p14:creationId xmlns:p14="http://schemas.microsoft.com/office/powerpoint/2010/main" val="24859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2967038"/>
            <a:ext cx="3113088" cy="3249612"/>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2967038"/>
            <a:ext cx="3298825" cy="288925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25" y="2908301"/>
            <a:ext cx="45275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2898775"/>
            <a:ext cx="4576762" cy="207803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88" y="2098676"/>
            <a:ext cx="4468812" cy="142557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189" y="819150"/>
            <a:ext cx="3990975" cy="269398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604838"/>
            <a:ext cx="3249612" cy="29083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889250"/>
            <a:ext cx="5094288" cy="14351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9263" y="2117725"/>
            <a:ext cx="4889500" cy="14049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8089" y="2185988"/>
            <a:ext cx="2625725" cy="2089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9041"/>
            <a:ext cx="5335115" cy="523220"/>
          </a:xfrm>
          <a:prstGeom prst="rect">
            <a:avLst/>
          </a:prstGeom>
          <a:noFill/>
        </p:spPr>
        <p:txBody>
          <a:bodyPr wrap="none" rtlCol="0">
            <a:spAutoFit/>
          </a:bodyPr>
          <a:lstStyle/>
          <a:p>
            <a:r>
              <a:rPr lang="en-US" sz="2800" b="1" dirty="0">
                <a:latin typeface="Times New Roman" pitchFamily="18" charset="0"/>
                <a:ea typeface="Roboto" panose="02000000000000000000" pitchFamily="2" charset="0"/>
                <a:cs typeface="Times New Roman" pitchFamily="18" charset="0"/>
              </a:rPr>
              <a:t>3. </a:t>
            </a:r>
            <a:r>
              <a:rPr lang="en-US" sz="2800" b="1" dirty="0" err="1">
                <a:latin typeface="Times New Roman" pitchFamily="18" charset="0"/>
                <a:ea typeface="Roboto" panose="02000000000000000000" pitchFamily="2" charset="0"/>
                <a:cs typeface="Times New Roman" pitchFamily="18" charset="0"/>
              </a:rPr>
              <a:t>Các</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biện</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pháp</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nghệ</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thuật</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tu</a:t>
            </a:r>
            <a:r>
              <a:rPr lang="en-US" sz="2800" b="1" dirty="0">
                <a:latin typeface="Times New Roman" pitchFamily="18" charset="0"/>
                <a:ea typeface="Roboto" panose="02000000000000000000" pitchFamily="2" charset="0"/>
                <a:cs typeface="Times New Roman" pitchFamily="18" charset="0"/>
              </a:rPr>
              <a:t> </a:t>
            </a:r>
            <a:r>
              <a:rPr lang="en-US" sz="2800" b="1" dirty="0" err="1">
                <a:latin typeface="Times New Roman" pitchFamily="18" charset="0"/>
                <a:ea typeface="Roboto" panose="02000000000000000000" pitchFamily="2" charset="0"/>
                <a:cs typeface="Times New Roman" pitchFamily="18" charset="0"/>
              </a:rPr>
              <a:t>từ</a:t>
            </a:r>
            <a:endParaRPr lang="en-US" sz="2800" b="1" dirty="0">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1694554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1230094"/>
              </p:ext>
            </p:extLst>
          </p:nvPr>
        </p:nvGraphicFramePr>
        <p:xfrm>
          <a:off x="196461" y="315310"/>
          <a:ext cx="10990385" cy="5870368"/>
        </p:xfrm>
        <a:graphic>
          <a:graphicData uri="http://schemas.openxmlformats.org/drawingml/2006/table">
            <a:tbl>
              <a:tblPr firstRow="1" firstCol="1" bandRow="1"/>
              <a:tblGrid>
                <a:gridCol w="3211346">
                  <a:extLst>
                    <a:ext uri="{9D8B030D-6E8A-4147-A177-3AD203B41FA5}">
                      <a16:colId xmlns:a16="http://schemas.microsoft.com/office/drawing/2014/main" xmlns="" val="20000"/>
                    </a:ext>
                  </a:extLst>
                </a:gridCol>
                <a:gridCol w="7779039">
                  <a:extLst>
                    <a:ext uri="{9D8B030D-6E8A-4147-A177-3AD203B41FA5}">
                      <a16:colId xmlns:a16="http://schemas.microsoft.com/office/drawing/2014/main" xmlns="" val="20001"/>
                    </a:ext>
                  </a:extLst>
                </a:gridCol>
              </a:tblGrid>
              <a:tr h="431645">
                <a:tc>
                  <a:txBody>
                    <a:bodyPr/>
                    <a:lstStyle/>
                    <a:p>
                      <a:pPr algn="just">
                        <a:lnSpc>
                          <a:spcPct val="115000"/>
                        </a:lnSpc>
                        <a:spcAft>
                          <a:spcPts val="0"/>
                        </a:spcAft>
                      </a:pPr>
                      <a:r>
                        <a:rPr lang="en-US" sz="2400" b="1" dirty="0" err="1">
                          <a:solidFill>
                            <a:srgbClr val="002060"/>
                          </a:solidFill>
                          <a:effectLst/>
                          <a:latin typeface="Times New Roman" pitchFamily="18" charset="0"/>
                          <a:ea typeface="Roboto" panose="02000000000000000000" pitchFamily="2" charset="0"/>
                          <a:cs typeface="Times New Roman" pitchFamily="18" charset="0"/>
                        </a:rPr>
                        <a:t>Biện</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pháp</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tu</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từ</a:t>
                      </a:r>
                      <a:endParaRPr lang="en-US" sz="24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dirty="0" err="1">
                          <a:solidFill>
                            <a:srgbClr val="002060"/>
                          </a:solidFill>
                          <a:effectLst/>
                          <a:latin typeface="Times New Roman" pitchFamily="18" charset="0"/>
                          <a:ea typeface="Roboto" panose="02000000000000000000" pitchFamily="2" charset="0"/>
                          <a:cs typeface="Times New Roman" pitchFamily="18" charset="0"/>
                        </a:rPr>
                        <a:t>Hiệu</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quả</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Tác</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dụng</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400" b="1" dirty="0">
                          <a:solidFill>
                            <a:srgbClr val="002060"/>
                          </a:solidFill>
                          <a:effectLst/>
                          <a:latin typeface="Times New Roman" pitchFamily="18" charset="0"/>
                          <a:ea typeface="Roboto" panose="02000000000000000000" pitchFamily="2" charset="0"/>
                          <a:cs typeface="Times New Roman" pitchFamily="18" charset="0"/>
                        </a:rPr>
                        <a:t>)</a:t>
                      </a:r>
                      <a:endParaRPr lang="en-US" sz="24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01373">
                <a:tc>
                  <a:txBody>
                    <a:bodyPr/>
                    <a:lstStyle/>
                    <a:p>
                      <a:pPr algn="just">
                        <a:lnSpc>
                          <a:spcPct val="115000"/>
                        </a:lnSpc>
                        <a:spcAft>
                          <a:spcPts val="0"/>
                        </a:spcAft>
                      </a:pPr>
                      <a:r>
                        <a:rPr lang="en-US" sz="2400" b="1" dirty="0">
                          <a:solidFill>
                            <a:srgbClr val="C00000"/>
                          </a:solidFill>
                          <a:effectLst/>
                          <a:latin typeface="Times New Roman" pitchFamily="18" charset="0"/>
                          <a:ea typeface="Roboto" panose="02000000000000000000" pitchFamily="2" charset="0"/>
                          <a:cs typeface="Times New Roman" pitchFamily="18" charset="0"/>
                        </a:rPr>
                        <a:t>So </a:t>
                      </a:r>
                      <a:r>
                        <a:rPr lang="en-US" sz="2400" b="1" dirty="0" err="1">
                          <a:solidFill>
                            <a:srgbClr val="C00000"/>
                          </a:solidFill>
                          <a:effectLst/>
                          <a:latin typeface="Times New Roman" pitchFamily="18" charset="0"/>
                          <a:ea typeface="Roboto" panose="02000000000000000000" pitchFamily="2" charset="0"/>
                          <a:cs typeface="Times New Roman" pitchFamily="18" charset="0"/>
                        </a:rPr>
                        <a:t>sánh</a:t>
                      </a:r>
                      <a:endParaRPr lang="en-US" sz="24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effectLst/>
                          <a:latin typeface="Times New Roman" pitchFamily="18" charset="0"/>
                          <a:ea typeface="Roboto" panose="02000000000000000000" pitchFamily="2" charset="0"/>
                          <a:cs typeface="Times New Roman" pitchFamily="18" charset="0"/>
                        </a:rPr>
                        <a:t> </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So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sánh</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là</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đối</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chiếu</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sự</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vật</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sự</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việc</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này</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với</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sự</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vật</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sự</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việc</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khác</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có</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nét</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tương</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đồng</a:t>
                      </a:r>
                      <a:endParaRPr lang="en-US" sz="2400" b="1" kern="1200" dirty="0">
                        <a:solidFill>
                          <a:schemeClr val="tx1"/>
                        </a:solidFill>
                        <a:effectLst/>
                        <a:latin typeface="Times New Roman" pitchFamily="18" charset="0"/>
                        <a:ea typeface="Roboto" panose="02000000000000000000" pitchFamily="2" charset="0"/>
                        <a:cs typeface="Times New Roman" pitchFamily="18" charset="0"/>
                      </a:endParaRPr>
                    </a:p>
                    <a:p>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Trẻ</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em</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u="sng" kern="1200" dirty="0" err="1">
                          <a:solidFill>
                            <a:schemeClr val="tx1"/>
                          </a:solidFill>
                          <a:effectLst/>
                          <a:latin typeface="Times New Roman" pitchFamily="18" charset="0"/>
                          <a:ea typeface="Roboto" panose="02000000000000000000" pitchFamily="2" charset="0"/>
                          <a:cs typeface="Times New Roman" pitchFamily="18" charset="0"/>
                        </a:rPr>
                        <a:t>như</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búp</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trên</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cành</a:t>
                      </a:r>
                      <a:endParaRPr lang="en-US" sz="2400" b="1" kern="1200" dirty="0">
                        <a:solidFill>
                          <a:schemeClr val="tx1"/>
                        </a:solidFill>
                        <a:effectLst/>
                        <a:latin typeface="Times New Roman" pitchFamily="18" charset="0"/>
                        <a:ea typeface="Roboto" panose="02000000000000000000" pitchFamily="2" charset="0"/>
                        <a:cs typeface="Times New Roman" pitchFamily="18" charset="0"/>
                      </a:endParaRPr>
                    </a:p>
                    <a:p>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Người</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ta </a:t>
                      </a:r>
                      <a:r>
                        <a:rPr lang="en-US" sz="2400" b="1" u="sng" kern="1200" dirty="0" err="1">
                          <a:solidFill>
                            <a:schemeClr val="tx1"/>
                          </a:solidFill>
                          <a:effectLst/>
                          <a:latin typeface="Times New Roman" pitchFamily="18" charset="0"/>
                          <a:ea typeface="Roboto" panose="02000000000000000000" pitchFamily="2" charset="0"/>
                          <a:cs typeface="Times New Roman" pitchFamily="18" charset="0"/>
                        </a:rPr>
                        <a:t>là</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hoa</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đất</a:t>
                      </a:r>
                      <a:endParaRPr lang="en-US" sz="2400" b="1"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60632">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Ẩn</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dụ</a:t>
                      </a:r>
                      <a:endParaRPr lang="en-US" sz="24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Là</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gọi</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tên</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sự</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vật</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hiện</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tượng</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này</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bằng</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tên</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sự</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vật</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hiện</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tượng</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khác</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có</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nét</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tương</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đồng</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a:solidFill>
                            <a:schemeClr val="tx1"/>
                          </a:solidFill>
                          <a:effectLst/>
                          <a:latin typeface="Times New Roman" pitchFamily="18" charset="0"/>
                          <a:ea typeface="Roboto" panose="02000000000000000000" pitchFamily="2" charset="0"/>
                          <a:cs typeface="Times New Roman" pitchFamily="18" charset="0"/>
                        </a:rPr>
                        <a:t>với</a:t>
                      </a:r>
                      <a:r>
                        <a:rPr lang="en-US" sz="2400" b="1" kern="1200" dirty="0">
                          <a:solidFill>
                            <a:schemeClr val="tx1"/>
                          </a:solidFill>
                          <a:effectLst/>
                          <a:latin typeface="Times New Roman" pitchFamily="18" charset="0"/>
                          <a:ea typeface="Roboto" panose="02000000000000000000" pitchFamily="2" charset="0"/>
                          <a:cs typeface="Times New Roman" pitchFamily="18" charset="0"/>
                        </a:rPr>
                        <a:t> </a:t>
                      </a:r>
                      <a:r>
                        <a:rPr lang="en-US" sz="2400" b="1" kern="1200" dirty="0" err="1" smtClean="0">
                          <a:solidFill>
                            <a:schemeClr val="tx1"/>
                          </a:solidFill>
                          <a:effectLst/>
                          <a:latin typeface="Times New Roman" pitchFamily="18" charset="0"/>
                          <a:ea typeface="Roboto" panose="02000000000000000000" pitchFamily="2" charset="0"/>
                          <a:cs typeface="Times New Roman" pitchFamily="18" charset="0"/>
                        </a:rPr>
                        <a:t>nó</a:t>
                      </a:r>
                      <a:endParaRPr lang="en-US" sz="2400" b="1" kern="1200" dirty="0">
                        <a:solidFill>
                          <a:schemeClr val="tx1"/>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14846">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Nhân</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hóa</a:t>
                      </a:r>
                      <a:endParaRPr lang="en-US" sz="24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Là</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biện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pháp</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từ</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sử</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dụng</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những</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từ</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ngữ</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chỉ</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hoạt</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động</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tính</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cách</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suy</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nghĩ</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vốn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dành</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cho</a:t>
                      </a:r>
                      <a:r>
                        <a:rPr lang="en-US" sz="2400" dirty="0">
                          <a:solidFill>
                            <a:srgbClr val="333333"/>
                          </a:solidFill>
                          <a:effectLst/>
                          <a:latin typeface="Times New Roman" pitchFamily="18" charset="0"/>
                          <a:ea typeface="Roboto" panose="02000000000000000000" pitchFamily="2" charset="0"/>
                          <a:cs typeface="Times New Roman" pitchFamily="18" charset="0"/>
                        </a:rPr>
                        <a:t> con </a:t>
                      </a:r>
                      <a:r>
                        <a:rPr lang="en-US" sz="2400" dirty="0" err="1">
                          <a:solidFill>
                            <a:srgbClr val="333333"/>
                          </a:solidFill>
                          <a:effectLst/>
                          <a:latin typeface="Times New Roman" pitchFamily="18" charset="0"/>
                          <a:ea typeface="Roboto" panose="02000000000000000000" pitchFamily="2" charset="0"/>
                          <a:cs typeface="Times New Roman" pitchFamily="18" charset="0"/>
                        </a:rPr>
                        <a:t>người</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để</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miêu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tả</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đồ</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vật</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sự</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vật</a:t>
                      </a:r>
                      <a:r>
                        <a:rPr lang="en-US" sz="2400" dirty="0">
                          <a:solidFill>
                            <a:srgbClr val="333333"/>
                          </a:solidFill>
                          <a:effectLst/>
                          <a:latin typeface="Times New Roman" pitchFamily="18" charset="0"/>
                          <a:ea typeface="Roboto" panose="02000000000000000000" pitchFamily="2" charset="0"/>
                          <a:cs typeface="Times New Roman" pitchFamily="18" charset="0"/>
                        </a:rPr>
                        <a:t>, con </a:t>
                      </a:r>
                      <a:r>
                        <a:rPr lang="en-US" sz="2400" dirty="0" err="1">
                          <a:solidFill>
                            <a:srgbClr val="333333"/>
                          </a:solidFill>
                          <a:effectLst/>
                          <a:latin typeface="Times New Roman" pitchFamily="18" charset="0"/>
                          <a:ea typeface="Roboto" panose="02000000000000000000" pitchFamily="2" charset="0"/>
                          <a:cs typeface="Times New Roman" pitchFamily="18" charset="0"/>
                        </a:rPr>
                        <a:t>vật</a:t>
                      </a:r>
                      <a:r>
                        <a:rPr lang="en-US" sz="2400" dirty="0">
                          <a:solidFill>
                            <a:srgbClr val="333333"/>
                          </a:solidFill>
                          <a:effectLst/>
                          <a:latin typeface="Times New Roman" pitchFamily="18" charset="0"/>
                          <a:ea typeface="Roboto" panose="02000000000000000000" pitchFamily="2" charset="0"/>
                          <a:cs typeface="Times New Roman" pitchFamily="18" charset="0"/>
                        </a:rPr>
                        <a:t>,…</a:t>
                      </a:r>
                      <a:r>
                        <a:rPr lang="en-US" sz="2400" dirty="0" err="1">
                          <a:effectLst/>
                          <a:latin typeface="Times New Roman" pitchFamily="18" charset="0"/>
                          <a:ea typeface="Roboto" panose="02000000000000000000" pitchFamily="2" charset="0"/>
                          <a:cs typeface="Times New Roman" pitchFamily="18" charset="0"/>
                        </a:rPr>
                        <a:t>Làm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cho</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đối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tượng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hiện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ra</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sinh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động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gần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gũi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có</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tâm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trạng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và</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có</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hồn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hơn</a:t>
                      </a:r>
                      <a:r>
                        <a:rPr lang="en-US" sz="2400" dirty="0" smtClean="0">
                          <a:effectLst/>
                          <a:latin typeface="Times New Roman" pitchFamily="18" charset="0"/>
                          <a:ea typeface="Roboto" panose="02000000000000000000" pitchFamily="2" charset="0"/>
                          <a:cs typeface="Times New Roman" pitchFamily="18" charset="0"/>
                        </a:rPr>
                        <a:t>.</a:t>
                      </a:r>
                      <a:endParaRPr lang="en-US" sz="24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54350">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Hoán</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dụ</a:t>
                      </a:r>
                      <a:endParaRPr lang="en-US" sz="24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solidFill>
                            <a:srgbClr val="333333"/>
                          </a:solidFill>
                          <a:effectLst/>
                          <a:latin typeface="Times New Roman" pitchFamily="18" charset="0"/>
                          <a:ea typeface="Roboto" panose="02000000000000000000" pitchFamily="2" charset="0"/>
                          <a:cs typeface="Times New Roman" pitchFamily="18" charset="0"/>
                        </a:rPr>
                        <a:t>Là</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biện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pháp</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từ</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gọi</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tên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sự</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vật</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hiện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tượng</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khái</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niệm</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này</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bằng</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tên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sự</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vật</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hiện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tượng</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khái</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niệm</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khác</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có</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quan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hệ</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gần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smtClean="0">
                          <a:solidFill>
                            <a:srgbClr val="333333"/>
                          </a:solidFill>
                          <a:effectLst/>
                          <a:latin typeface="Times New Roman" pitchFamily="18" charset="0"/>
                          <a:ea typeface="Roboto" panose="02000000000000000000" pitchFamily="2" charset="0"/>
                          <a:cs typeface="Times New Roman" pitchFamily="18" charset="0"/>
                        </a:rPr>
                        <a:t>gũi</a:t>
                      </a:r>
                      <a:endParaRPr lang="en-US" sz="24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343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5408150"/>
              </p:ext>
            </p:extLst>
          </p:nvPr>
        </p:nvGraphicFramePr>
        <p:xfrm>
          <a:off x="554421" y="422494"/>
          <a:ext cx="10990385" cy="3785616"/>
        </p:xfrm>
        <a:graphic>
          <a:graphicData uri="http://schemas.openxmlformats.org/drawingml/2006/table">
            <a:tbl>
              <a:tblPr firstRow="1" firstCol="1" bandRow="1"/>
              <a:tblGrid>
                <a:gridCol w="3211346">
                  <a:extLst>
                    <a:ext uri="{9D8B030D-6E8A-4147-A177-3AD203B41FA5}">
                      <a16:colId xmlns:a16="http://schemas.microsoft.com/office/drawing/2014/main" xmlns="" val="20000"/>
                    </a:ext>
                  </a:extLst>
                </a:gridCol>
                <a:gridCol w="7779039">
                  <a:extLst>
                    <a:ext uri="{9D8B030D-6E8A-4147-A177-3AD203B41FA5}">
                      <a16:colId xmlns:a16="http://schemas.microsoft.com/office/drawing/2014/main" xmlns="" val="20001"/>
                    </a:ext>
                  </a:extLst>
                </a:gridCol>
              </a:tblGrid>
              <a:tr h="347509">
                <a:tc>
                  <a:txBody>
                    <a:bodyPr/>
                    <a:lstStyle/>
                    <a:p>
                      <a:pPr algn="just">
                        <a:lnSpc>
                          <a:spcPct val="115000"/>
                        </a:lnSpc>
                        <a:spcAft>
                          <a:spcPts val="0"/>
                        </a:spcAft>
                      </a:pPr>
                      <a:r>
                        <a:rPr lang="en-US" sz="2400" b="1" dirty="0" err="1">
                          <a:solidFill>
                            <a:srgbClr val="002060"/>
                          </a:solidFill>
                          <a:effectLst/>
                          <a:latin typeface="Times New Roman" pitchFamily="18" charset="0"/>
                          <a:ea typeface="Roboto" panose="02000000000000000000" pitchFamily="2" charset="0"/>
                          <a:cs typeface="Times New Roman" pitchFamily="18" charset="0"/>
                        </a:rPr>
                        <a:t>Biện</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pháp</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tu</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từ</a:t>
                      </a:r>
                      <a:endParaRPr lang="en-US" sz="16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dirty="0" err="1">
                          <a:solidFill>
                            <a:srgbClr val="002060"/>
                          </a:solidFill>
                          <a:effectLst/>
                          <a:latin typeface="Times New Roman" pitchFamily="18" charset="0"/>
                          <a:ea typeface="Roboto" panose="02000000000000000000" pitchFamily="2" charset="0"/>
                          <a:cs typeface="Times New Roman" pitchFamily="18" charset="0"/>
                        </a:rPr>
                        <a:t>Hiệu</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quả</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Tác</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dụng</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400" b="1" dirty="0">
                          <a:solidFill>
                            <a:srgbClr val="002060"/>
                          </a:solidFill>
                          <a:effectLst/>
                          <a:latin typeface="Times New Roman" pitchFamily="18" charset="0"/>
                          <a:ea typeface="Roboto" panose="02000000000000000000" pitchFamily="2" charset="0"/>
                          <a:cs typeface="Times New Roman" pitchFamily="18" charset="0"/>
                        </a:rPr>
                        <a:t>)</a:t>
                      </a:r>
                      <a:endParaRPr lang="en-US" sz="16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7509">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Điệp</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từ</a:t>
                      </a:r>
                      <a:r>
                        <a:rPr lang="en-US" sz="2400" b="1" dirty="0">
                          <a:solidFill>
                            <a:srgbClr val="C00000"/>
                          </a:solidFill>
                          <a:effectLst/>
                          <a:latin typeface="Times New Roman" pitchFamily="18" charset="0"/>
                          <a:ea typeface="Roboto" panose="02000000000000000000" pitchFamily="2" charset="0"/>
                          <a:cs typeface="Times New Roman" pitchFamily="18" charset="0"/>
                        </a:rPr>
                        <a:t>/</a:t>
                      </a:r>
                      <a:r>
                        <a:rPr lang="en-US" sz="2400" b="1" dirty="0" err="1">
                          <a:solidFill>
                            <a:srgbClr val="C00000"/>
                          </a:solidFill>
                          <a:effectLst/>
                          <a:latin typeface="Times New Roman" pitchFamily="18" charset="0"/>
                          <a:ea typeface="Roboto" panose="02000000000000000000" pitchFamily="2" charset="0"/>
                          <a:cs typeface="Times New Roman" pitchFamily="18" charset="0"/>
                        </a:rPr>
                        <a:t>ngữ</a:t>
                      </a:r>
                      <a:r>
                        <a:rPr lang="en-US" sz="2400" b="1" dirty="0">
                          <a:solidFill>
                            <a:srgbClr val="C00000"/>
                          </a:solidFill>
                          <a:effectLst/>
                          <a:latin typeface="Times New Roman" pitchFamily="18" charset="0"/>
                          <a:ea typeface="Roboto" panose="02000000000000000000" pitchFamily="2" charset="0"/>
                          <a:cs typeface="Times New Roman" pitchFamily="18" charset="0"/>
                        </a:rPr>
                        <a:t>/</a:t>
                      </a:r>
                      <a:r>
                        <a:rPr lang="en-US" sz="2400" b="1" dirty="0" err="1">
                          <a:solidFill>
                            <a:srgbClr val="C00000"/>
                          </a:solidFill>
                          <a:effectLst/>
                          <a:latin typeface="Times New Roman" pitchFamily="18" charset="0"/>
                          <a:ea typeface="Roboto" panose="02000000000000000000" pitchFamily="2" charset="0"/>
                          <a:cs typeface="Times New Roman" pitchFamily="18" charset="0"/>
                        </a:rPr>
                        <a:t>cấu</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trúc</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400" dirty="0">
                        <a:effectLst/>
                        <a:latin typeface="Times New Roman" pitchFamily="18" charset="0"/>
                        <a:ea typeface="Roboto" panose="02000000000000000000" pitchFamily="2" charset="0"/>
                        <a:cs typeface="Times New Roman" pitchFamily="18" charset="0"/>
                      </a:endParaRPr>
                    </a:p>
                    <a:p>
                      <a:pPr algn="just">
                        <a:lnSpc>
                          <a:spcPct val="115000"/>
                        </a:lnSpc>
                        <a:spcAft>
                          <a:spcPts val="0"/>
                        </a:spcAft>
                      </a:pPr>
                      <a:r>
                        <a:rPr lang="en-US" sz="2400" dirty="0" err="1">
                          <a:solidFill>
                            <a:srgbClr val="333333"/>
                          </a:solidFill>
                          <a:effectLst/>
                          <a:latin typeface="Times New Roman" pitchFamily="18" charset="0"/>
                          <a:ea typeface="Roboto" panose="02000000000000000000" pitchFamily="2" charset="0"/>
                          <a:cs typeface="Times New Roman" pitchFamily="18" charset="0"/>
                        </a:rPr>
                        <a:t>Là</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biện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pháp</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từ</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nhắc</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đi</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nhắc</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lại</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nhiều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lần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một</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từ</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cụm</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từ</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cấu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trúc</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cú</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pháp</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nhằm</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nhấn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mạnh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tô</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đậm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ấn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tượng</a:t>
                      </a:r>
                      <a:r>
                        <a:rPr lang="en-US" sz="2400" dirty="0">
                          <a:effectLst/>
                          <a:latin typeface="Times New Roman" pitchFamily="18" charset="0"/>
                          <a:ea typeface="Roboto" panose="02000000000000000000" pitchFamily="2" charset="0"/>
                          <a:cs typeface="Times New Roman" pitchFamily="18" charset="0"/>
                        </a:rPr>
                        <a:t> – </a:t>
                      </a:r>
                      <a:r>
                        <a:rPr lang="en-US" sz="2400" dirty="0" err="1">
                          <a:effectLst/>
                          <a:latin typeface="Times New Roman" pitchFamily="18" charset="0"/>
                          <a:ea typeface="Roboto" panose="02000000000000000000" pitchFamily="2" charset="0"/>
                          <a:cs typeface="Times New Roman" pitchFamily="18" charset="0"/>
                        </a:rPr>
                        <a:t>tăng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giá</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trị</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biểu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cảm</a:t>
                      </a:r>
                      <a:r>
                        <a:rPr lang="en-US" sz="2400" dirty="0">
                          <a:effectLst/>
                          <a:latin typeface="Times New Roman" pitchFamily="18" charset="0"/>
                          <a:ea typeface="Roboto" panose="02000000000000000000" pitchFamily="2" charset="0"/>
                          <a:cs typeface="Times New Roman" pitchFamily="18" charset="0"/>
                        </a:rPr>
                        <a:t>.</a:t>
                      </a:r>
                    </a:p>
                    <a:p>
                      <a:pPr algn="just">
                        <a:lnSpc>
                          <a:spcPct val="115000"/>
                        </a:lnSpc>
                        <a:spcAft>
                          <a:spcPts val="0"/>
                        </a:spcAft>
                      </a:pPr>
                      <a:r>
                        <a:rPr lang="en-US" sz="2400" dirty="0" err="1">
                          <a:solidFill>
                            <a:srgbClr val="333333"/>
                          </a:solidFill>
                          <a:effectLst/>
                          <a:latin typeface="Times New Roman" pitchFamily="18" charset="0"/>
                          <a:ea typeface="Roboto" panose="02000000000000000000" pitchFamily="2" charset="0"/>
                          <a:cs typeface="Times New Roman" pitchFamily="18" charset="0"/>
                        </a:rPr>
                        <a:t>Dấu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hiệu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nhận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biết</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Các</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từ</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ngữ</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được</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lặp</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lại</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nhiều</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lần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trong</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đoạn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a:solidFill>
                            <a:srgbClr val="333333"/>
                          </a:solidFill>
                          <a:effectLst/>
                          <a:latin typeface="Times New Roman" pitchFamily="18" charset="0"/>
                          <a:ea typeface="Roboto" panose="02000000000000000000" pitchFamily="2" charset="0"/>
                          <a:cs typeface="Times New Roman" pitchFamily="18" charset="0"/>
                        </a:rPr>
                        <a:t>văn</a:t>
                      </a:r>
                      <a:r>
                        <a:rPr lang="en-US" sz="2400" dirty="0">
                          <a:solidFill>
                            <a:srgbClr val="333333"/>
                          </a:solidFill>
                          <a:effectLst/>
                          <a:latin typeface="Times New Roman" pitchFamily="18" charset="0"/>
                          <a:ea typeface="Roboto" panose="02000000000000000000" pitchFamily="2" charset="0"/>
                          <a:cs typeface="Times New Roman" pitchFamily="18" charset="0"/>
                        </a:rPr>
                        <a:t>, </a:t>
                      </a:r>
                      <a:r>
                        <a:rPr lang="en-US" sz="2400" dirty="0" err="1" smtClean="0">
                          <a:solidFill>
                            <a:srgbClr val="333333"/>
                          </a:solidFill>
                          <a:effectLst/>
                          <a:latin typeface="Times New Roman" pitchFamily="18" charset="0"/>
                          <a:ea typeface="Roboto" panose="02000000000000000000" pitchFamily="2" charset="0"/>
                          <a:cs typeface="Times New Roman" pitchFamily="18" charset="0"/>
                        </a:rPr>
                        <a:t>thơ</a:t>
                      </a:r>
                      <a:endParaRPr lang="en-US" sz="24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95018">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Nói</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giảm</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itchFamily="18" charset="0"/>
                          <a:ea typeface="Roboto" panose="02000000000000000000" pitchFamily="2" charset="0"/>
                          <a:cs typeface="Times New Roman" pitchFamily="18" charset="0"/>
                        </a:rPr>
                        <a:t>Làm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giảm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nhẹ</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đi</a:t>
                      </a:r>
                      <a:r>
                        <a:rPr lang="en-US" sz="2400" dirty="0">
                          <a:effectLst/>
                          <a:latin typeface="Times New Roman" pitchFamily="18" charset="0"/>
                          <a:ea typeface="Roboto" panose="02000000000000000000" pitchFamily="2" charset="0"/>
                          <a:cs typeface="Times New Roman" pitchFamily="18" charset="0"/>
                        </a:rPr>
                        <a:t> ý </a:t>
                      </a:r>
                      <a:r>
                        <a:rPr lang="en-US" sz="2400" dirty="0" err="1">
                          <a:effectLst/>
                          <a:latin typeface="Times New Roman" pitchFamily="18" charset="0"/>
                          <a:ea typeface="Roboto" panose="02000000000000000000" pitchFamily="2" charset="0"/>
                          <a:cs typeface="Times New Roman" pitchFamily="18" charset="0"/>
                        </a:rPr>
                        <a:t>đau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thương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mất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mát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nhằm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thể</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hiện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sự</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trân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trọng</a:t>
                      </a:r>
                      <a:endParaRPr lang="en-US" sz="24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6496129"/>
              </p:ext>
            </p:extLst>
          </p:nvPr>
        </p:nvGraphicFramePr>
        <p:xfrm>
          <a:off x="504496" y="5015385"/>
          <a:ext cx="11051628" cy="1480264"/>
        </p:xfrm>
        <a:graphic>
          <a:graphicData uri="http://schemas.openxmlformats.org/drawingml/2006/table">
            <a:tbl>
              <a:tblPr firstRow="1" firstCol="1" bandRow="1"/>
              <a:tblGrid>
                <a:gridCol w="3279004">
                  <a:extLst>
                    <a:ext uri="{9D8B030D-6E8A-4147-A177-3AD203B41FA5}">
                      <a16:colId xmlns:a16="http://schemas.microsoft.com/office/drawing/2014/main" xmlns="" val="20000"/>
                    </a:ext>
                  </a:extLst>
                </a:gridCol>
                <a:gridCol w="7772624">
                  <a:extLst>
                    <a:ext uri="{9D8B030D-6E8A-4147-A177-3AD203B41FA5}">
                      <a16:colId xmlns:a16="http://schemas.microsoft.com/office/drawing/2014/main" xmlns="" val="20001"/>
                    </a:ext>
                  </a:extLst>
                </a:gridCol>
              </a:tblGrid>
              <a:tr h="1480264">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Phóng</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đại</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itchFamily="18" charset="0"/>
                          <a:ea typeface="Roboto" panose="02000000000000000000" pitchFamily="2" charset="0"/>
                          <a:cs typeface="Times New Roman" pitchFamily="18" charset="0"/>
                        </a:rPr>
                        <a:t>Biện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pháp</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từ</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phóng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đại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mức</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độ</a:t>
                      </a:r>
                      <a:r>
                        <a:rPr lang="en-US" sz="2400" dirty="0">
                          <a:effectLst/>
                          <a:latin typeface="Times New Roman" pitchFamily="18" charset="0"/>
                          <a:ea typeface="Roboto" panose="02000000000000000000" pitchFamily="2" charset="0"/>
                          <a:cs typeface="Times New Roman" pitchFamily="18" charset="0"/>
                        </a:rPr>
                        <a:t>, qui </a:t>
                      </a:r>
                      <a:r>
                        <a:rPr lang="en-US" sz="2400" dirty="0" err="1">
                          <a:effectLst/>
                          <a:latin typeface="Times New Roman" pitchFamily="18" charset="0"/>
                          <a:ea typeface="Roboto" panose="02000000000000000000" pitchFamily="2" charset="0"/>
                          <a:cs typeface="Times New Roman" pitchFamily="18" charset="0"/>
                        </a:rPr>
                        <a:t>mô</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tính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chất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của</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sự</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vật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hiện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tượng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được</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miêu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tả</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để</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nhấn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mạnh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gây</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ấn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tượng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tăng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sức</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biểu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cảm</a:t>
                      </a:r>
                      <a:r>
                        <a:rPr lang="en-US" sz="2400" dirty="0">
                          <a:effectLst/>
                          <a:latin typeface="Times New Roman" pitchFamily="18" charset="0"/>
                          <a:ea typeface="Roboto" panose="02000000000000000000" pitchFamily="2" charset="0"/>
                          <a:cs typeface="Times New Roman" pitchFamily="18" charset="0"/>
                        </a:rPr>
                        <a:t>.</a:t>
                      </a:r>
                      <a:endParaRPr lang="en-US" sz="16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67181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7043064"/>
              </p:ext>
            </p:extLst>
          </p:nvPr>
        </p:nvGraphicFramePr>
        <p:xfrm>
          <a:off x="456796" y="583182"/>
          <a:ext cx="10990385" cy="5918304"/>
        </p:xfrm>
        <a:graphic>
          <a:graphicData uri="http://schemas.openxmlformats.org/drawingml/2006/table">
            <a:tbl>
              <a:tblPr firstRow="1" firstCol="1" bandRow="1"/>
              <a:tblGrid>
                <a:gridCol w="3211346">
                  <a:extLst>
                    <a:ext uri="{9D8B030D-6E8A-4147-A177-3AD203B41FA5}">
                      <a16:colId xmlns:a16="http://schemas.microsoft.com/office/drawing/2014/main" xmlns="" val="20000"/>
                    </a:ext>
                  </a:extLst>
                </a:gridCol>
                <a:gridCol w="7779039">
                  <a:extLst>
                    <a:ext uri="{9D8B030D-6E8A-4147-A177-3AD203B41FA5}">
                      <a16:colId xmlns:a16="http://schemas.microsoft.com/office/drawing/2014/main" xmlns="" val="20001"/>
                    </a:ext>
                  </a:extLst>
                </a:gridCol>
              </a:tblGrid>
              <a:tr h="493421">
                <a:tc>
                  <a:txBody>
                    <a:bodyPr/>
                    <a:lstStyle/>
                    <a:p>
                      <a:pPr algn="just">
                        <a:lnSpc>
                          <a:spcPct val="115000"/>
                        </a:lnSpc>
                        <a:spcAft>
                          <a:spcPts val="0"/>
                        </a:spcAft>
                      </a:pPr>
                      <a:r>
                        <a:rPr lang="en-US" sz="2800" b="1" dirty="0" err="1">
                          <a:solidFill>
                            <a:srgbClr val="002060"/>
                          </a:solidFill>
                          <a:effectLst/>
                          <a:latin typeface="Times New Roman" pitchFamily="18" charset="0"/>
                          <a:ea typeface="Roboto" panose="02000000000000000000" pitchFamily="2" charset="0"/>
                          <a:cs typeface="Times New Roman" pitchFamily="18" charset="0"/>
                        </a:rPr>
                        <a:t>Biện</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pháp</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tu</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từ</a:t>
                      </a:r>
                      <a:endParaRPr lang="en-US" sz="18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dirty="0" err="1">
                          <a:solidFill>
                            <a:srgbClr val="002060"/>
                          </a:solidFill>
                          <a:effectLst/>
                          <a:latin typeface="Times New Roman" pitchFamily="18" charset="0"/>
                          <a:ea typeface="Roboto" panose="02000000000000000000" pitchFamily="2" charset="0"/>
                          <a:cs typeface="Times New Roman" pitchFamily="18" charset="0"/>
                        </a:rPr>
                        <a:t>Hiệu</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quả</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Tác</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dụng</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800" b="1" dirty="0">
                          <a:solidFill>
                            <a:srgbClr val="002060"/>
                          </a:solidFill>
                          <a:effectLst/>
                          <a:latin typeface="Times New Roman" pitchFamily="18" charset="0"/>
                          <a:ea typeface="Roboto" panose="02000000000000000000" pitchFamily="2" charset="0"/>
                          <a:cs typeface="Times New Roman" pitchFamily="18" charset="0"/>
                        </a:rPr>
                        <a:t>)</a:t>
                      </a:r>
                      <a:endParaRPr lang="en-US" sz="18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93421">
                <a:tc>
                  <a:txBody>
                    <a:bodyPr/>
                    <a:lstStyle/>
                    <a:p>
                      <a:pPr algn="just">
                        <a:lnSpc>
                          <a:spcPct val="115000"/>
                        </a:lnSpc>
                        <a:spcAft>
                          <a:spcPts val="0"/>
                        </a:spcAft>
                      </a:pPr>
                      <a:r>
                        <a:rPr lang="en-US" sz="2800" b="1" dirty="0" err="1">
                          <a:solidFill>
                            <a:srgbClr val="C00000"/>
                          </a:solidFill>
                          <a:effectLst/>
                          <a:latin typeface="Times New Roman" pitchFamily="18" charset="0"/>
                          <a:ea typeface="Roboto" panose="02000000000000000000" pitchFamily="2" charset="0"/>
                          <a:cs typeface="Times New Roman" pitchFamily="18" charset="0"/>
                        </a:rPr>
                        <a:t>Câu</a:t>
                      </a:r>
                      <a:r>
                        <a:rPr lang="en-US" sz="2800" b="1" dirty="0">
                          <a:solidFill>
                            <a:srgbClr val="C00000"/>
                          </a:solidFill>
                          <a:effectLst/>
                          <a:latin typeface="Times New Roman" pitchFamily="18" charset="0"/>
                          <a:ea typeface="Roboto" panose="02000000000000000000" pitchFamily="2" charset="0"/>
                          <a:cs typeface="Times New Roman" pitchFamily="18" charset="0"/>
                        </a:rPr>
                        <a:t> </a:t>
                      </a:r>
                      <a:r>
                        <a:rPr lang="en-US" sz="2800" b="1" dirty="0" err="1">
                          <a:solidFill>
                            <a:srgbClr val="C00000"/>
                          </a:solidFill>
                          <a:effectLst/>
                          <a:latin typeface="Times New Roman" pitchFamily="18" charset="0"/>
                          <a:ea typeface="Roboto" panose="02000000000000000000" pitchFamily="2" charset="0"/>
                          <a:cs typeface="Times New Roman" pitchFamily="18" charset="0"/>
                        </a:rPr>
                        <a:t>hỏi</a:t>
                      </a:r>
                      <a:r>
                        <a:rPr lang="en-US" sz="2800" b="1" dirty="0">
                          <a:solidFill>
                            <a:srgbClr val="C00000"/>
                          </a:solidFill>
                          <a:effectLst/>
                          <a:latin typeface="Times New Roman" pitchFamily="18" charset="0"/>
                          <a:ea typeface="Roboto" panose="02000000000000000000" pitchFamily="2" charset="0"/>
                          <a:cs typeface="Times New Roman" pitchFamily="18" charset="0"/>
                        </a:rPr>
                        <a:t> </a:t>
                      </a:r>
                      <a:r>
                        <a:rPr lang="en-US" sz="2800" b="1" dirty="0" err="1">
                          <a:solidFill>
                            <a:srgbClr val="C00000"/>
                          </a:solidFill>
                          <a:effectLst/>
                          <a:latin typeface="Times New Roman" pitchFamily="18" charset="0"/>
                          <a:ea typeface="Roboto" panose="02000000000000000000" pitchFamily="2" charset="0"/>
                          <a:cs typeface="Times New Roman" pitchFamily="18" charset="0"/>
                        </a:rPr>
                        <a:t>tu</a:t>
                      </a:r>
                      <a:r>
                        <a:rPr lang="en-US" sz="2800" b="1" dirty="0">
                          <a:solidFill>
                            <a:srgbClr val="C00000"/>
                          </a:solidFill>
                          <a:effectLst/>
                          <a:latin typeface="Times New Roman" pitchFamily="18" charset="0"/>
                          <a:ea typeface="Roboto" panose="02000000000000000000" pitchFamily="2" charset="0"/>
                          <a:cs typeface="Times New Roman" pitchFamily="18" charset="0"/>
                        </a:rPr>
                        <a:t> </a:t>
                      </a:r>
                      <a:r>
                        <a:rPr lang="en-US" sz="2800" b="1" dirty="0" err="1">
                          <a:solidFill>
                            <a:srgbClr val="C00000"/>
                          </a:solidFill>
                          <a:effectLst/>
                          <a:latin typeface="Times New Roman" pitchFamily="18" charset="0"/>
                          <a:ea typeface="Roboto" panose="02000000000000000000" pitchFamily="2" charset="0"/>
                          <a:cs typeface="Times New Roman" pitchFamily="18" charset="0"/>
                        </a:rPr>
                        <a:t>từ</a:t>
                      </a:r>
                      <a:endParaRPr lang="en-US" sz="18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itchFamily="18" charset="0"/>
                          <a:ea typeface="Roboto" panose="02000000000000000000" pitchFamily="2" charset="0"/>
                          <a:cs typeface="Times New Roman" pitchFamily="18" charset="0"/>
                        </a:rPr>
                        <a:t>Bộc</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lộ</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cảm</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xúc</a:t>
                      </a:r>
                      <a:r>
                        <a:rPr lang="en-US" sz="2800" dirty="0">
                          <a:effectLst/>
                          <a:latin typeface="Times New Roman" pitchFamily="18" charset="0"/>
                          <a:ea typeface="Roboto" panose="02000000000000000000" pitchFamily="2" charset="0"/>
                          <a:cs typeface="Times New Roman" pitchFamily="18" charset="0"/>
                        </a:rPr>
                        <a:t> </a:t>
                      </a: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52875">
                <a:tc>
                  <a:txBody>
                    <a:bodyPr/>
                    <a:lstStyle/>
                    <a:p>
                      <a:pPr algn="just">
                        <a:lnSpc>
                          <a:spcPct val="115000"/>
                        </a:lnSpc>
                        <a:spcAft>
                          <a:spcPts val="0"/>
                        </a:spcAft>
                      </a:pPr>
                      <a:r>
                        <a:rPr lang="en-US" sz="2800" b="1">
                          <a:solidFill>
                            <a:srgbClr val="C00000"/>
                          </a:solidFill>
                          <a:effectLst/>
                          <a:latin typeface="Times New Roman" pitchFamily="18" charset="0"/>
                          <a:ea typeface="Roboto" panose="02000000000000000000" pitchFamily="2" charset="0"/>
                          <a:cs typeface="Times New Roman" pitchFamily="18" charset="0"/>
                        </a:rPr>
                        <a:t>Đảo ngữ</a:t>
                      </a:r>
                      <a:endParaRPr lang="en-US" sz="180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itchFamily="18" charset="0"/>
                          <a:ea typeface="Roboto" panose="02000000000000000000" pitchFamily="2" charset="0"/>
                          <a:cs typeface="Times New Roman" pitchFamily="18" charset="0"/>
                        </a:rPr>
                        <a:t>Đảo</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trậ</a:t>
                      </a:r>
                      <a:r>
                        <a:rPr lang="en-US" sz="2800" baseline="0" dirty="0" err="1">
                          <a:effectLst/>
                          <a:latin typeface="Times New Roman" pitchFamily="18" charset="0"/>
                          <a:ea typeface="Roboto" panose="02000000000000000000" pitchFamily="2" charset="0"/>
                          <a:cs typeface="Times New Roman" pitchFamily="18" charset="0"/>
                        </a:rPr>
                        <a:t>t</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tự</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của</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từ</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ngữ</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trong</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câu</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nhằm</a:t>
                      </a:r>
                      <a:r>
                        <a:rPr lang="en-US" sz="2800" baseline="0" dirty="0">
                          <a:effectLst/>
                          <a:latin typeface="Times New Roman" pitchFamily="18" charset="0"/>
                          <a:ea typeface="Roboto" panose="02000000000000000000" pitchFamily="2" charset="0"/>
                          <a:cs typeface="Times New Roman" pitchFamily="18" charset="0"/>
                        </a:rPr>
                        <a:t> </a:t>
                      </a:r>
                      <a:r>
                        <a:rPr lang="en-US" sz="2800" baseline="0" dirty="0" err="1">
                          <a:effectLst/>
                          <a:latin typeface="Times New Roman" pitchFamily="18" charset="0"/>
                          <a:ea typeface="Roboto" panose="02000000000000000000" pitchFamily="2" charset="0"/>
                          <a:cs typeface="Times New Roman" pitchFamily="18" charset="0"/>
                        </a:rPr>
                        <a:t>n</a:t>
                      </a:r>
                      <a:r>
                        <a:rPr lang="en-US" sz="2800" dirty="0" err="1">
                          <a:effectLst/>
                          <a:latin typeface="Times New Roman" pitchFamily="18" charset="0"/>
                          <a:ea typeface="Roboto" panose="02000000000000000000" pitchFamily="2" charset="0"/>
                          <a:cs typeface="Times New Roman" pitchFamily="18" charset="0"/>
                        </a:rPr>
                        <a:t>hấn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mạnh</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gây</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ấn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tượng</a:t>
                      </a:r>
                      <a:r>
                        <a:rPr lang="en-US" sz="2800" dirty="0">
                          <a:effectLst/>
                          <a:latin typeface="Times New Roman" pitchFamily="18" charset="0"/>
                          <a:ea typeface="Roboto" panose="02000000000000000000" pitchFamily="2" charset="0"/>
                          <a:cs typeface="Times New Roman" pitchFamily="18" charset="0"/>
                        </a:rPr>
                        <a:t> </a:t>
                      </a: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39501">
                <a:tc>
                  <a:txBody>
                    <a:bodyPr/>
                    <a:lstStyle/>
                    <a:p>
                      <a:pPr algn="just">
                        <a:lnSpc>
                          <a:spcPct val="115000"/>
                        </a:lnSpc>
                        <a:spcAft>
                          <a:spcPts val="0"/>
                        </a:spcAft>
                      </a:pPr>
                      <a:r>
                        <a:rPr lang="en-US" sz="2800" b="1" dirty="0" err="1">
                          <a:solidFill>
                            <a:srgbClr val="C00000"/>
                          </a:solidFill>
                          <a:effectLst/>
                          <a:latin typeface="Times New Roman" pitchFamily="18" charset="0"/>
                          <a:ea typeface="Roboto" panose="02000000000000000000" pitchFamily="2" charset="0"/>
                          <a:cs typeface="Times New Roman" pitchFamily="18" charset="0"/>
                        </a:rPr>
                        <a:t>Đối</a:t>
                      </a:r>
                      <a:endParaRPr lang="en-US" sz="18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2800" kern="1200" dirty="0" err="1">
                          <a:solidFill>
                            <a:schemeClr val="tx1"/>
                          </a:solidFill>
                          <a:effectLst/>
                          <a:latin typeface="Times New Roman" pitchFamily="18" charset="0"/>
                          <a:ea typeface="Roboto" panose="02000000000000000000" pitchFamily="2" charset="0"/>
                          <a:cs typeface="Times New Roman" pitchFamily="18" charset="0"/>
                        </a:rPr>
                        <a:t>Phép</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đối</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là</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cách</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sử</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dụng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từ</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ngữ</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tạo</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nên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sự</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cân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xứng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về</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cấu</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trúc</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hài</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hòa</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về</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âm</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thanh</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nhịp</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điệu</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Tạo</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nên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nét</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nghĩa</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tương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phản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hoặc</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tương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đồng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nhằm</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nhấn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mạnh</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một</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nội</a:t>
                      </a:r>
                      <a:r>
                        <a:rPr lang="en-US" sz="2800" kern="1200" dirty="0">
                          <a:solidFill>
                            <a:schemeClr val="tx1"/>
                          </a:solidFill>
                          <a:effectLst/>
                          <a:latin typeface="Times New Roman" pitchFamily="18" charset="0"/>
                          <a:ea typeface="Roboto" panose="02000000000000000000" pitchFamily="2" charset="0"/>
                          <a:cs typeface="Times New Roman" pitchFamily="18" charset="0"/>
                        </a:rPr>
                        <a:t> dung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nào</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đó</a:t>
                      </a:r>
                      <a:r>
                        <a:rPr lang="en-US" sz="2800" kern="1200" dirty="0" smtClean="0">
                          <a:solidFill>
                            <a:schemeClr val="tx1"/>
                          </a:solidFill>
                          <a:effectLst/>
                          <a:latin typeface="Times New Roman" pitchFamily="18" charset="0"/>
                          <a:ea typeface="Roboto" panose="02000000000000000000" pitchFamily="2" charset="0"/>
                          <a:cs typeface="Times New Roman" pitchFamily="18" charset="0"/>
                        </a:rPr>
                        <a:t>.</a:t>
                      </a:r>
                      <a:endParaRPr lang="en-US" sz="2800" kern="1200" dirty="0">
                        <a:solidFill>
                          <a:schemeClr val="tx1"/>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87094">
                <a:tc>
                  <a:txBody>
                    <a:bodyPr/>
                    <a:lstStyle/>
                    <a:p>
                      <a:pPr algn="just">
                        <a:lnSpc>
                          <a:spcPct val="115000"/>
                        </a:lnSpc>
                        <a:spcAft>
                          <a:spcPts val="0"/>
                        </a:spcAft>
                      </a:pPr>
                      <a:r>
                        <a:rPr lang="en-US" sz="2800" b="1" dirty="0" err="1">
                          <a:solidFill>
                            <a:srgbClr val="C00000"/>
                          </a:solidFill>
                          <a:effectLst/>
                          <a:latin typeface="Times New Roman" pitchFamily="18" charset="0"/>
                          <a:ea typeface="Roboto" panose="02000000000000000000" pitchFamily="2" charset="0"/>
                          <a:cs typeface="Times New Roman" pitchFamily="18" charset="0"/>
                        </a:rPr>
                        <a:t>Liệt</a:t>
                      </a:r>
                      <a:r>
                        <a:rPr lang="en-US" sz="2800" b="1" dirty="0">
                          <a:solidFill>
                            <a:srgbClr val="C00000"/>
                          </a:solidFill>
                          <a:effectLst/>
                          <a:latin typeface="Times New Roman" pitchFamily="18" charset="0"/>
                          <a:ea typeface="Roboto" panose="02000000000000000000" pitchFamily="2" charset="0"/>
                          <a:cs typeface="Times New Roman" pitchFamily="18" charset="0"/>
                        </a:rPr>
                        <a:t> </a:t>
                      </a:r>
                      <a:r>
                        <a:rPr lang="en-US" sz="2800" b="1" dirty="0" err="1">
                          <a:solidFill>
                            <a:srgbClr val="C00000"/>
                          </a:solidFill>
                          <a:effectLst/>
                          <a:latin typeface="Times New Roman" pitchFamily="18" charset="0"/>
                          <a:ea typeface="Roboto" panose="02000000000000000000" pitchFamily="2" charset="0"/>
                          <a:cs typeface="Times New Roman" pitchFamily="18" charset="0"/>
                        </a:rPr>
                        <a:t>kê</a:t>
                      </a:r>
                      <a:endParaRPr lang="en-US" sz="18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2800" kern="1200" dirty="0" err="1">
                          <a:solidFill>
                            <a:schemeClr val="tx1"/>
                          </a:solidFill>
                          <a:effectLst/>
                          <a:latin typeface="Times New Roman" pitchFamily="18" charset="0"/>
                          <a:ea typeface="Roboto" panose="02000000000000000000" pitchFamily="2" charset="0"/>
                          <a:cs typeface="Times New Roman" pitchFamily="18" charset="0"/>
                        </a:rPr>
                        <a:t>là</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sắp</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xếp</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nối</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tiếp</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hàng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loạt</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từ</a:t>
                      </a:r>
                      <a:r>
                        <a:rPr lang="en-US" sz="2800" kern="1200" dirty="0">
                          <a:solidFill>
                            <a:schemeClr val="tx1"/>
                          </a:solidFill>
                          <a:effectLst/>
                          <a:latin typeface="Times New Roman" pitchFamily="18" charset="0"/>
                          <a:ea typeface="Roboto" panose="02000000000000000000" pitchFamily="2" charset="0"/>
                          <a:cs typeface="Times New Roman" pitchFamily="18" charset="0"/>
                        </a:rPr>
                        <a:t> hay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cụm</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từ</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cùng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loại</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để</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diễn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tả</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được</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đầy</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đủ</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hơn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sâu</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sắc</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hơn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những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khía</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cạnh</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khác</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nhau</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của</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thực</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tế</a:t>
                      </a:r>
                      <a:r>
                        <a:rPr lang="en-US" sz="2800" kern="1200" dirty="0">
                          <a:solidFill>
                            <a:schemeClr val="tx1"/>
                          </a:solidFill>
                          <a:effectLst/>
                          <a:latin typeface="Times New Roman" pitchFamily="18" charset="0"/>
                          <a:ea typeface="Roboto" panose="02000000000000000000" pitchFamily="2" charset="0"/>
                          <a:cs typeface="Times New Roman" pitchFamily="18" charset="0"/>
                        </a:rPr>
                        <a:t> hay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của</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tư</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tưởng</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tình</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cảm</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Diễn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tả</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cụ</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thể</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toàn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err="1">
                          <a:solidFill>
                            <a:schemeClr val="tx1"/>
                          </a:solidFill>
                          <a:effectLst/>
                          <a:latin typeface="Times New Roman" pitchFamily="18" charset="0"/>
                          <a:ea typeface="Roboto" panose="02000000000000000000" pitchFamily="2" charset="0"/>
                          <a:cs typeface="Times New Roman" pitchFamily="18" charset="0"/>
                        </a:rPr>
                        <a:t>điện</a:t>
                      </a:r>
                      <a:r>
                        <a:rPr lang="en-US" sz="2800" kern="1200" dirty="0">
                          <a:solidFill>
                            <a:schemeClr val="tx1"/>
                          </a:solidFill>
                          <a:effectLst/>
                          <a:latin typeface="Times New Roman" pitchFamily="18" charset="0"/>
                          <a:ea typeface="Roboto" panose="02000000000000000000" pitchFamily="2" charset="0"/>
                          <a:cs typeface="Times New Roman" pitchFamily="18" charset="0"/>
                        </a:rPr>
                        <a:t> </a:t>
                      </a:r>
                      <a:r>
                        <a:rPr lang="en-US" sz="2800" kern="1200" dirty="0" smtClean="0">
                          <a:solidFill>
                            <a:schemeClr val="tx1"/>
                          </a:solidFill>
                          <a:effectLst/>
                          <a:latin typeface="Times New Roman" pitchFamily="18" charset="0"/>
                          <a:ea typeface="Roboto" panose="02000000000000000000" pitchFamily="2" charset="0"/>
                          <a:cs typeface="Times New Roman" pitchFamily="18" charset="0"/>
                        </a:rPr>
                        <a:t>.</a:t>
                      </a:r>
                      <a:endParaRPr lang="en-US" sz="2800" kern="1200" dirty="0">
                        <a:solidFill>
                          <a:schemeClr val="tx1"/>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971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007189"/>
              </p:ext>
            </p:extLst>
          </p:nvPr>
        </p:nvGraphicFramePr>
        <p:xfrm>
          <a:off x="527537" y="839804"/>
          <a:ext cx="10990385" cy="5047488"/>
        </p:xfrm>
        <a:graphic>
          <a:graphicData uri="http://schemas.openxmlformats.org/drawingml/2006/table">
            <a:tbl>
              <a:tblPr firstRow="1" firstCol="1" bandRow="1"/>
              <a:tblGrid>
                <a:gridCol w="3211346">
                  <a:extLst>
                    <a:ext uri="{9D8B030D-6E8A-4147-A177-3AD203B41FA5}">
                      <a16:colId xmlns:a16="http://schemas.microsoft.com/office/drawing/2014/main" xmlns="" val="20000"/>
                    </a:ext>
                  </a:extLst>
                </a:gridCol>
                <a:gridCol w="7779039">
                  <a:extLst>
                    <a:ext uri="{9D8B030D-6E8A-4147-A177-3AD203B41FA5}">
                      <a16:colId xmlns:a16="http://schemas.microsoft.com/office/drawing/2014/main" xmlns="" val="20001"/>
                    </a:ext>
                  </a:extLst>
                </a:gridCol>
              </a:tblGrid>
              <a:tr h="347509">
                <a:tc>
                  <a:txBody>
                    <a:bodyPr/>
                    <a:lstStyle/>
                    <a:p>
                      <a:pPr algn="just">
                        <a:lnSpc>
                          <a:spcPct val="115000"/>
                        </a:lnSpc>
                        <a:spcAft>
                          <a:spcPts val="0"/>
                        </a:spcAft>
                      </a:pPr>
                      <a:r>
                        <a:rPr lang="en-US" sz="2400" b="1" dirty="0" err="1">
                          <a:solidFill>
                            <a:srgbClr val="002060"/>
                          </a:solidFill>
                          <a:effectLst/>
                          <a:latin typeface="Times New Roman" pitchFamily="18" charset="0"/>
                          <a:ea typeface="Roboto" panose="02000000000000000000" pitchFamily="2" charset="0"/>
                          <a:cs typeface="Times New Roman" pitchFamily="18" charset="0"/>
                        </a:rPr>
                        <a:t>Biện</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pháp</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tu</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từ</a:t>
                      </a:r>
                      <a:endParaRPr lang="en-US" sz="16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dirty="0" err="1">
                          <a:solidFill>
                            <a:srgbClr val="002060"/>
                          </a:solidFill>
                          <a:effectLst/>
                          <a:latin typeface="Times New Roman" pitchFamily="18" charset="0"/>
                          <a:ea typeface="Roboto" panose="02000000000000000000" pitchFamily="2" charset="0"/>
                          <a:cs typeface="Times New Roman" pitchFamily="18" charset="0"/>
                        </a:rPr>
                        <a:t>Hiệu</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quả</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Tác</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dụng</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400" b="1" dirty="0">
                          <a:solidFill>
                            <a:srgbClr val="002060"/>
                          </a:solidFill>
                          <a:effectLst/>
                          <a:latin typeface="Times New Roman" pitchFamily="18" charset="0"/>
                          <a:ea typeface="Roboto" panose="02000000000000000000" pitchFamily="2" charset="0"/>
                          <a:cs typeface="Times New Roman" pitchFamily="18" charset="0"/>
                        </a:rPr>
                        <a:t> </a:t>
                      </a:r>
                      <a:r>
                        <a:rPr lang="en-US" sz="24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400" b="1" dirty="0">
                          <a:solidFill>
                            <a:srgbClr val="002060"/>
                          </a:solidFill>
                          <a:effectLst/>
                          <a:latin typeface="Times New Roman" pitchFamily="18" charset="0"/>
                          <a:ea typeface="Roboto" panose="02000000000000000000" pitchFamily="2" charset="0"/>
                          <a:cs typeface="Times New Roman" pitchFamily="18" charset="0"/>
                        </a:rPr>
                        <a:t>)</a:t>
                      </a:r>
                      <a:endParaRPr lang="en-US" sz="16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95018">
                <a:tc>
                  <a:txBody>
                    <a:bodyPr/>
                    <a:lstStyle/>
                    <a:p>
                      <a:pPr algn="just">
                        <a:lnSpc>
                          <a:spcPct val="115000"/>
                        </a:lnSpc>
                        <a:spcAft>
                          <a:spcPts val="0"/>
                        </a:spcAft>
                      </a:pPr>
                      <a:r>
                        <a:rPr lang="en-US" sz="2400" b="1" dirty="0">
                          <a:solidFill>
                            <a:srgbClr val="C00000"/>
                          </a:solidFill>
                          <a:effectLst/>
                          <a:latin typeface="Times New Roman" pitchFamily="18" charset="0"/>
                          <a:ea typeface="Roboto" panose="02000000000000000000" pitchFamily="2" charset="0"/>
                          <a:cs typeface="Times New Roman" pitchFamily="18" charset="0"/>
                        </a:rPr>
                        <a:t>So </a:t>
                      </a:r>
                      <a:r>
                        <a:rPr lang="en-US" sz="2400" b="1" dirty="0" err="1">
                          <a:solidFill>
                            <a:srgbClr val="C00000"/>
                          </a:solidFill>
                          <a:effectLst/>
                          <a:latin typeface="Times New Roman" pitchFamily="18" charset="0"/>
                          <a:ea typeface="Roboto" panose="02000000000000000000" pitchFamily="2" charset="0"/>
                          <a:cs typeface="Times New Roman" pitchFamily="18" charset="0"/>
                        </a:rPr>
                        <a:t>sánh</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Giúp</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sự</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vật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sự</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việc</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được</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miêu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tả</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sinh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động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cụ</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thể</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tác</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động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đến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trí</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tưởng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tượng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gợi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hình</a:t>
                      </a:r>
                      <a:r>
                        <a:rPr lang="en-US" sz="2400" dirty="0">
                          <a:effectLst/>
                          <a:latin typeface="Times New Roman" pitchFamily="18" charset="0"/>
                          <a:ea typeface="Roboto" panose="02000000000000000000" pitchFamily="2" charset="0"/>
                          <a:cs typeface="Times New Roman" pitchFamily="18" charset="0"/>
                        </a:rPr>
                        <a:t> dung </a:t>
                      </a:r>
                      <a:r>
                        <a:rPr lang="en-US" sz="2400" dirty="0" err="1">
                          <a:effectLst/>
                          <a:latin typeface="Times New Roman" pitchFamily="18" charset="0"/>
                          <a:ea typeface="Roboto" panose="02000000000000000000" pitchFamily="2" charset="0"/>
                          <a:cs typeface="Times New Roman" pitchFamily="18" charset="0"/>
                        </a:rPr>
                        <a:t>và</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cảm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xúc</a:t>
                      </a:r>
                      <a:endParaRPr lang="en-US" sz="16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95018">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Ẩn</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dụ</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itchFamily="18" charset="0"/>
                          <a:ea typeface="Roboto" panose="02000000000000000000" pitchFamily="2" charset="0"/>
                          <a:cs typeface="Times New Roman" pitchFamily="18" charset="0"/>
                        </a:rPr>
                        <a:t>Cách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diễn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đạt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mang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tính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hàm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súc</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cô</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đọng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giá</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trị</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biểu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đạt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cao</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gợi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những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liên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tưởng</a:t>
                      </a:r>
                      <a:r>
                        <a:rPr lang="en-US" sz="2400" dirty="0">
                          <a:effectLst/>
                          <a:latin typeface="Times New Roman" pitchFamily="18" charset="0"/>
                          <a:ea typeface="Roboto" panose="02000000000000000000" pitchFamily="2" charset="0"/>
                          <a:cs typeface="Times New Roman" pitchFamily="18" charset="0"/>
                        </a:rPr>
                        <a:t> ý </a:t>
                      </a:r>
                      <a:r>
                        <a:rPr lang="en-US" sz="2400" dirty="0" err="1">
                          <a:effectLst/>
                          <a:latin typeface="Times New Roman" pitchFamily="18" charset="0"/>
                          <a:ea typeface="Roboto" panose="02000000000000000000" pitchFamily="2" charset="0"/>
                          <a:cs typeface="Times New Roman" pitchFamily="18" charset="0"/>
                        </a:rPr>
                        <a:t>nhị</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sâu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sắc</a:t>
                      </a:r>
                      <a:r>
                        <a:rPr lang="en-US" sz="2400" dirty="0">
                          <a:effectLst/>
                          <a:latin typeface="Times New Roman" pitchFamily="18" charset="0"/>
                          <a:ea typeface="Roboto" panose="02000000000000000000" pitchFamily="2" charset="0"/>
                          <a:cs typeface="Times New Roman" pitchFamily="18" charset="0"/>
                        </a:rPr>
                        <a:t>.</a:t>
                      </a:r>
                      <a:endParaRPr lang="en-US" sz="16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95018">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Nhân</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hóa</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Làm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cho</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đối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tượng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hiện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ra</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sinh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động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gần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gũi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có</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tâm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trạng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và</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có</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hồn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hơn</a:t>
                      </a:r>
                      <a:r>
                        <a:rPr lang="en-US" sz="2400" dirty="0">
                          <a:effectLst/>
                          <a:latin typeface="Times New Roman" pitchFamily="18" charset="0"/>
                          <a:ea typeface="Roboto" panose="02000000000000000000" pitchFamily="2" charset="0"/>
                          <a:cs typeface="Times New Roman" pitchFamily="18" charset="0"/>
                        </a:rPr>
                        <a:t>. </a:t>
                      </a:r>
                      <a:endParaRPr lang="en-US" sz="16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95018">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Hoán</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dụ</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itchFamily="18" charset="0"/>
                          <a:ea typeface="Roboto" panose="02000000000000000000" pitchFamily="2" charset="0"/>
                          <a:cs typeface="Times New Roman" pitchFamily="18" charset="0"/>
                        </a:rPr>
                        <a:t>Diễn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tả</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sinh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động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nội</a:t>
                      </a:r>
                      <a:r>
                        <a:rPr lang="en-US" sz="2400" dirty="0">
                          <a:effectLst/>
                          <a:latin typeface="Times New Roman" pitchFamily="18" charset="0"/>
                          <a:ea typeface="Roboto" panose="02000000000000000000" pitchFamily="2" charset="0"/>
                          <a:cs typeface="Times New Roman" pitchFamily="18" charset="0"/>
                        </a:rPr>
                        <a:t> dung </a:t>
                      </a:r>
                      <a:r>
                        <a:rPr lang="en-US" sz="2400" dirty="0" err="1">
                          <a:effectLst/>
                          <a:latin typeface="Times New Roman" pitchFamily="18" charset="0"/>
                          <a:ea typeface="Roboto" panose="02000000000000000000" pitchFamily="2" charset="0"/>
                          <a:cs typeface="Times New Roman" pitchFamily="18" charset="0"/>
                        </a:rPr>
                        <a:t>thông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báo</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và</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gợi</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những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liên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tưởng</a:t>
                      </a:r>
                      <a:r>
                        <a:rPr lang="en-US" sz="2400" dirty="0">
                          <a:effectLst/>
                          <a:latin typeface="Times New Roman" pitchFamily="18" charset="0"/>
                          <a:ea typeface="Roboto" panose="02000000000000000000" pitchFamily="2" charset="0"/>
                          <a:cs typeface="Times New Roman" pitchFamily="18" charset="0"/>
                        </a:rPr>
                        <a:t> ý </a:t>
                      </a:r>
                      <a:r>
                        <a:rPr lang="en-US" sz="2400" dirty="0" err="1">
                          <a:effectLst/>
                          <a:latin typeface="Times New Roman" pitchFamily="18" charset="0"/>
                          <a:ea typeface="Roboto" panose="02000000000000000000" pitchFamily="2" charset="0"/>
                          <a:cs typeface="Times New Roman" pitchFamily="18" charset="0"/>
                        </a:rPr>
                        <a:t>vị</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sâu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sắc</a:t>
                      </a:r>
                      <a:endParaRPr lang="en-US" sz="16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7509">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Điệp</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từ</a:t>
                      </a:r>
                      <a:r>
                        <a:rPr lang="en-US" sz="2400" b="1" dirty="0">
                          <a:solidFill>
                            <a:srgbClr val="C00000"/>
                          </a:solidFill>
                          <a:effectLst/>
                          <a:latin typeface="Times New Roman" pitchFamily="18" charset="0"/>
                          <a:ea typeface="Roboto" panose="02000000000000000000" pitchFamily="2" charset="0"/>
                          <a:cs typeface="Times New Roman" pitchFamily="18" charset="0"/>
                        </a:rPr>
                        <a:t>/</a:t>
                      </a:r>
                      <a:r>
                        <a:rPr lang="en-US" sz="2400" b="1" dirty="0" err="1">
                          <a:solidFill>
                            <a:srgbClr val="C00000"/>
                          </a:solidFill>
                          <a:effectLst/>
                          <a:latin typeface="Times New Roman" pitchFamily="18" charset="0"/>
                          <a:ea typeface="Roboto" panose="02000000000000000000" pitchFamily="2" charset="0"/>
                          <a:cs typeface="Times New Roman" pitchFamily="18" charset="0"/>
                        </a:rPr>
                        <a:t>ngữ</a:t>
                      </a:r>
                      <a:r>
                        <a:rPr lang="en-US" sz="2400" b="1" dirty="0">
                          <a:solidFill>
                            <a:srgbClr val="C00000"/>
                          </a:solidFill>
                          <a:effectLst/>
                          <a:latin typeface="Times New Roman" pitchFamily="18" charset="0"/>
                          <a:ea typeface="Roboto" panose="02000000000000000000" pitchFamily="2" charset="0"/>
                          <a:cs typeface="Times New Roman" pitchFamily="18" charset="0"/>
                        </a:rPr>
                        <a:t>/</a:t>
                      </a:r>
                      <a:r>
                        <a:rPr lang="en-US" sz="2400" b="1" dirty="0" err="1">
                          <a:solidFill>
                            <a:srgbClr val="C00000"/>
                          </a:solidFill>
                          <a:effectLst/>
                          <a:latin typeface="Times New Roman" pitchFamily="18" charset="0"/>
                          <a:ea typeface="Roboto" panose="02000000000000000000" pitchFamily="2" charset="0"/>
                          <a:cs typeface="Times New Roman" pitchFamily="18" charset="0"/>
                        </a:rPr>
                        <a:t>cấu</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trúc</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itchFamily="18" charset="0"/>
                          <a:ea typeface="Roboto" panose="02000000000000000000" pitchFamily="2" charset="0"/>
                          <a:cs typeface="Times New Roman" pitchFamily="18" charset="0"/>
                        </a:rPr>
                        <a:t>Nhấn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mạnh</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tô</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đậm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ấn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tượng</a:t>
                      </a:r>
                      <a:r>
                        <a:rPr lang="en-US" sz="2400" dirty="0">
                          <a:effectLst/>
                          <a:latin typeface="Times New Roman" pitchFamily="18" charset="0"/>
                          <a:ea typeface="Roboto" panose="02000000000000000000" pitchFamily="2" charset="0"/>
                          <a:cs typeface="Times New Roman" pitchFamily="18" charset="0"/>
                        </a:rPr>
                        <a:t> – </a:t>
                      </a:r>
                      <a:r>
                        <a:rPr lang="en-US" sz="2400" dirty="0" err="1">
                          <a:effectLst/>
                          <a:latin typeface="Times New Roman" pitchFamily="18" charset="0"/>
                          <a:ea typeface="Roboto" panose="02000000000000000000" pitchFamily="2" charset="0"/>
                          <a:cs typeface="Times New Roman" pitchFamily="18" charset="0"/>
                        </a:rPr>
                        <a:t>tăng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giá</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trị</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biểu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cẳm</a:t>
                      </a:r>
                      <a:endParaRPr lang="en-US" sz="16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95018">
                <a:tc>
                  <a:txBody>
                    <a:bodyPr/>
                    <a:lstStyle/>
                    <a:p>
                      <a:pPr algn="just">
                        <a:lnSpc>
                          <a:spcPct val="115000"/>
                        </a:lnSpc>
                        <a:spcAft>
                          <a:spcPts val="0"/>
                        </a:spcAft>
                      </a:pPr>
                      <a:r>
                        <a:rPr lang="en-US" sz="2400" b="1" dirty="0" err="1">
                          <a:solidFill>
                            <a:srgbClr val="C00000"/>
                          </a:solidFill>
                          <a:effectLst/>
                          <a:latin typeface="Times New Roman" pitchFamily="18" charset="0"/>
                          <a:ea typeface="Roboto" panose="02000000000000000000" pitchFamily="2" charset="0"/>
                          <a:cs typeface="Times New Roman" pitchFamily="18" charset="0"/>
                        </a:rPr>
                        <a:t>Nói</a:t>
                      </a:r>
                      <a:r>
                        <a:rPr lang="en-US" sz="2400" b="1" dirty="0">
                          <a:solidFill>
                            <a:srgbClr val="C00000"/>
                          </a:solidFill>
                          <a:effectLst/>
                          <a:latin typeface="Times New Roman" pitchFamily="18" charset="0"/>
                          <a:ea typeface="Roboto" panose="02000000000000000000" pitchFamily="2" charset="0"/>
                          <a:cs typeface="Times New Roman" pitchFamily="18" charset="0"/>
                        </a:rPr>
                        <a:t> </a:t>
                      </a:r>
                      <a:r>
                        <a:rPr lang="en-US" sz="2400" b="1" dirty="0" err="1">
                          <a:solidFill>
                            <a:srgbClr val="C00000"/>
                          </a:solidFill>
                          <a:effectLst/>
                          <a:latin typeface="Times New Roman" pitchFamily="18" charset="0"/>
                          <a:ea typeface="Roboto" panose="02000000000000000000" pitchFamily="2" charset="0"/>
                          <a:cs typeface="Times New Roman" pitchFamily="18" charset="0"/>
                        </a:rPr>
                        <a:t>giảm</a:t>
                      </a:r>
                      <a:endParaRPr lang="en-US" sz="16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itchFamily="18" charset="0"/>
                          <a:ea typeface="Roboto" panose="02000000000000000000" pitchFamily="2" charset="0"/>
                          <a:cs typeface="Times New Roman" pitchFamily="18" charset="0"/>
                        </a:rPr>
                        <a:t>Làm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giảm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nhẹ</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đi</a:t>
                      </a:r>
                      <a:r>
                        <a:rPr lang="en-US" sz="2400" dirty="0">
                          <a:effectLst/>
                          <a:latin typeface="Times New Roman" pitchFamily="18" charset="0"/>
                          <a:ea typeface="Roboto" panose="02000000000000000000" pitchFamily="2" charset="0"/>
                          <a:cs typeface="Times New Roman" pitchFamily="18" charset="0"/>
                        </a:rPr>
                        <a:t> ý </a:t>
                      </a:r>
                      <a:r>
                        <a:rPr lang="en-US" sz="2400" dirty="0" err="1">
                          <a:effectLst/>
                          <a:latin typeface="Times New Roman" pitchFamily="18" charset="0"/>
                          <a:ea typeface="Roboto" panose="02000000000000000000" pitchFamily="2" charset="0"/>
                          <a:cs typeface="Times New Roman" pitchFamily="18" charset="0"/>
                        </a:rPr>
                        <a:t>đau</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thương</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mất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mát</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nhằm</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thể</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hiện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sự</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trân</a:t>
                      </a:r>
                      <a:r>
                        <a:rPr lang="en-US" sz="2400" dirty="0">
                          <a:effectLst/>
                          <a:latin typeface="Times New Roman" pitchFamily="18" charset="0"/>
                          <a:ea typeface="Roboto" panose="02000000000000000000" pitchFamily="2" charset="0"/>
                          <a:cs typeface="Times New Roman" pitchFamily="18" charset="0"/>
                        </a:rPr>
                        <a:t> </a:t>
                      </a:r>
                      <a:r>
                        <a:rPr lang="en-US" sz="2400" dirty="0" err="1">
                          <a:effectLst/>
                          <a:latin typeface="Times New Roman" pitchFamily="18" charset="0"/>
                          <a:ea typeface="Roboto" panose="02000000000000000000" pitchFamily="2" charset="0"/>
                          <a:cs typeface="Times New Roman" pitchFamily="18" charset="0"/>
                        </a:rPr>
                        <a:t>trọng</a:t>
                      </a:r>
                      <a:endParaRPr lang="en-US" sz="16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65153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1994348"/>
              </p:ext>
            </p:extLst>
          </p:nvPr>
        </p:nvGraphicFramePr>
        <p:xfrm>
          <a:off x="504093" y="1245333"/>
          <a:ext cx="10990385" cy="3925824"/>
        </p:xfrm>
        <a:graphic>
          <a:graphicData uri="http://schemas.openxmlformats.org/drawingml/2006/table">
            <a:tbl>
              <a:tblPr firstRow="1" firstCol="1" bandRow="1"/>
              <a:tblGrid>
                <a:gridCol w="3211346">
                  <a:extLst>
                    <a:ext uri="{9D8B030D-6E8A-4147-A177-3AD203B41FA5}">
                      <a16:colId xmlns:a16="http://schemas.microsoft.com/office/drawing/2014/main" xmlns="" val="20000"/>
                    </a:ext>
                  </a:extLst>
                </a:gridCol>
                <a:gridCol w="7779039">
                  <a:extLst>
                    <a:ext uri="{9D8B030D-6E8A-4147-A177-3AD203B41FA5}">
                      <a16:colId xmlns:a16="http://schemas.microsoft.com/office/drawing/2014/main" xmlns="" val="20001"/>
                    </a:ext>
                  </a:extLst>
                </a:gridCol>
              </a:tblGrid>
              <a:tr h="347509">
                <a:tc>
                  <a:txBody>
                    <a:bodyPr/>
                    <a:lstStyle/>
                    <a:p>
                      <a:pPr algn="just">
                        <a:lnSpc>
                          <a:spcPct val="115000"/>
                        </a:lnSpc>
                        <a:spcAft>
                          <a:spcPts val="0"/>
                        </a:spcAft>
                      </a:pPr>
                      <a:r>
                        <a:rPr lang="en-US" sz="2800" b="1" dirty="0" err="1">
                          <a:solidFill>
                            <a:srgbClr val="002060"/>
                          </a:solidFill>
                          <a:effectLst/>
                          <a:latin typeface="Times New Roman" pitchFamily="18" charset="0"/>
                          <a:ea typeface="Roboto" panose="02000000000000000000" pitchFamily="2" charset="0"/>
                          <a:cs typeface="Times New Roman" pitchFamily="18" charset="0"/>
                        </a:rPr>
                        <a:t>Biện</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pháp</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tu</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từ</a:t>
                      </a:r>
                      <a:endParaRPr lang="en-US" sz="18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dirty="0" err="1">
                          <a:solidFill>
                            <a:srgbClr val="002060"/>
                          </a:solidFill>
                          <a:effectLst/>
                          <a:latin typeface="Times New Roman" pitchFamily="18" charset="0"/>
                          <a:ea typeface="Roboto" panose="02000000000000000000" pitchFamily="2" charset="0"/>
                          <a:cs typeface="Times New Roman" pitchFamily="18" charset="0"/>
                        </a:rPr>
                        <a:t>Hiệu</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quả</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Tác</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dụng</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nghệ</a:t>
                      </a:r>
                      <a:r>
                        <a:rPr lang="en-US" sz="2800" b="1" dirty="0">
                          <a:solidFill>
                            <a:srgbClr val="002060"/>
                          </a:solidFill>
                          <a:effectLst/>
                          <a:latin typeface="Times New Roman" pitchFamily="18" charset="0"/>
                          <a:ea typeface="Roboto" panose="02000000000000000000" pitchFamily="2" charset="0"/>
                          <a:cs typeface="Times New Roman" pitchFamily="18" charset="0"/>
                        </a:rPr>
                        <a:t> </a:t>
                      </a:r>
                      <a:r>
                        <a:rPr lang="en-US" sz="2800" b="1" dirty="0" err="1">
                          <a:solidFill>
                            <a:srgbClr val="002060"/>
                          </a:solidFill>
                          <a:effectLst/>
                          <a:latin typeface="Times New Roman" pitchFamily="18" charset="0"/>
                          <a:ea typeface="Roboto" panose="02000000000000000000" pitchFamily="2" charset="0"/>
                          <a:cs typeface="Times New Roman" pitchFamily="18" charset="0"/>
                        </a:rPr>
                        <a:t>thuật</a:t>
                      </a:r>
                      <a:r>
                        <a:rPr lang="en-US" sz="2800" b="1" dirty="0">
                          <a:solidFill>
                            <a:srgbClr val="002060"/>
                          </a:solidFill>
                          <a:effectLst/>
                          <a:latin typeface="Times New Roman" pitchFamily="18" charset="0"/>
                          <a:ea typeface="Roboto" panose="02000000000000000000" pitchFamily="2" charset="0"/>
                          <a:cs typeface="Times New Roman" pitchFamily="18" charset="0"/>
                        </a:rPr>
                        <a:t>)</a:t>
                      </a:r>
                      <a:endParaRPr lang="en-US" sz="1800" dirty="0">
                        <a:solidFill>
                          <a:srgbClr val="00206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42527">
                <a:tc>
                  <a:txBody>
                    <a:bodyPr/>
                    <a:lstStyle/>
                    <a:p>
                      <a:pPr algn="just">
                        <a:lnSpc>
                          <a:spcPct val="115000"/>
                        </a:lnSpc>
                        <a:spcAft>
                          <a:spcPts val="0"/>
                        </a:spcAft>
                      </a:pPr>
                      <a:r>
                        <a:rPr lang="en-US" sz="2800" b="1" dirty="0" err="1">
                          <a:solidFill>
                            <a:srgbClr val="C00000"/>
                          </a:solidFill>
                          <a:effectLst/>
                          <a:latin typeface="Times New Roman" pitchFamily="18" charset="0"/>
                          <a:ea typeface="Roboto" panose="02000000000000000000" pitchFamily="2" charset="0"/>
                          <a:cs typeface="Times New Roman" pitchFamily="18" charset="0"/>
                        </a:rPr>
                        <a:t>Phóng</a:t>
                      </a:r>
                      <a:r>
                        <a:rPr lang="en-US" sz="2800" b="1" dirty="0">
                          <a:solidFill>
                            <a:srgbClr val="C00000"/>
                          </a:solidFill>
                          <a:effectLst/>
                          <a:latin typeface="Times New Roman" pitchFamily="18" charset="0"/>
                          <a:ea typeface="Roboto" panose="02000000000000000000" pitchFamily="2" charset="0"/>
                          <a:cs typeface="Times New Roman" pitchFamily="18" charset="0"/>
                        </a:rPr>
                        <a:t> </a:t>
                      </a:r>
                      <a:r>
                        <a:rPr lang="en-US" sz="2800" b="1" dirty="0" err="1">
                          <a:solidFill>
                            <a:srgbClr val="C00000"/>
                          </a:solidFill>
                          <a:effectLst/>
                          <a:latin typeface="Times New Roman" pitchFamily="18" charset="0"/>
                          <a:ea typeface="Roboto" panose="02000000000000000000" pitchFamily="2" charset="0"/>
                          <a:cs typeface="Times New Roman" pitchFamily="18" charset="0"/>
                        </a:rPr>
                        <a:t>đại</a:t>
                      </a:r>
                      <a:endParaRPr lang="en-US" sz="18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itchFamily="18" charset="0"/>
                          <a:ea typeface="Roboto" panose="02000000000000000000" pitchFamily="2" charset="0"/>
                          <a:cs typeface="Times New Roman" pitchFamily="18" charset="0"/>
                        </a:rPr>
                        <a:t>Biện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pháp</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tu</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từ</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phóng</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đại</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mức</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độ</a:t>
                      </a:r>
                      <a:r>
                        <a:rPr lang="en-US" sz="2800" dirty="0">
                          <a:effectLst/>
                          <a:latin typeface="Times New Roman" pitchFamily="18" charset="0"/>
                          <a:ea typeface="Roboto" panose="02000000000000000000" pitchFamily="2" charset="0"/>
                          <a:cs typeface="Times New Roman" pitchFamily="18" charset="0"/>
                        </a:rPr>
                        <a:t>, qui </a:t>
                      </a:r>
                      <a:r>
                        <a:rPr lang="en-US" sz="2800" dirty="0" err="1">
                          <a:effectLst/>
                          <a:latin typeface="Times New Roman" pitchFamily="18" charset="0"/>
                          <a:ea typeface="Roboto" panose="02000000000000000000" pitchFamily="2" charset="0"/>
                          <a:cs typeface="Times New Roman" pitchFamily="18" charset="0"/>
                        </a:rPr>
                        <a:t>mô</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tính</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chất</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của</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sự</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vật</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hiện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tượng</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được</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miêu</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tả</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để</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nhấn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mạnh</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gây</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ấn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tượng</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tăng</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sức</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biểu</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cảm</a:t>
                      </a:r>
                      <a:r>
                        <a:rPr lang="en-US" sz="2800" dirty="0">
                          <a:effectLst/>
                          <a:latin typeface="Times New Roman" pitchFamily="18" charset="0"/>
                          <a:ea typeface="Roboto" panose="02000000000000000000" pitchFamily="2" charset="0"/>
                          <a:cs typeface="Times New Roman" pitchFamily="18" charset="0"/>
                        </a:rPr>
                        <a:t>.</a:t>
                      </a:r>
                      <a:endParaRPr lang="en-US" sz="18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7509">
                <a:tc>
                  <a:txBody>
                    <a:bodyPr/>
                    <a:lstStyle/>
                    <a:p>
                      <a:pPr algn="just">
                        <a:lnSpc>
                          <a:spcPct val="115000"/>
                        </a:lnSpc>
                        <a:spcAft>
                          <a:spcPts val="0"/>
                        </a:spcAft>
                      </a:pPr>
                      <a:r>
                        <a:rPr lang="en-US" sz="2800" b="1">
                          <a:solidFill>
                            <a:srgbClr val="C00000"/>
                          </a:solidFill>
                          <a:effectLst/>
                          <a:latin typeface="Times New Roman" pitchFamily="18" charset="0"/>
                          <a:ea typeface="Roboto" panose="02000000000000000000" pitchFamily="2" charset="0"/>
                          <a:cs typeface="Times New Roman" pitchFamily="18" charset="0"/>
                        </a:rPr>
                        <a:t>Câu hỏi tu từ</a:t>
                      </a:r>
                      <a:endParaRPr lang="en-US" sz="180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itchFamily="18" charset="0"/>
                          <a:ea typeface="Roboto" panose="02000000000000000000" pitchFamily="2" charset="0"/>
                          <a:cs typeface="Times New Roman" pitchFamily="18" charset="0"/>
                        </a:rPr>
                        <a:t>Bộc</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lộ</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cảm</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xúc</a:t>
                      </a:r>
                      <a:r>
                        <a:rPr lang="en-US" sz="2800" dirty="0">
                          <a:effectLst/>
                          <a:latin typeface="Times New Roman" pitchFamily="18" charset="0"/>
                          <a:ea typeface="Roboto" panose="02000000000000000000" pitchFamily="2" charset="0"/>
                          <a:cs typeface="Times New Roman" pitchFamily="18" charset="0"/>
                        </a:rPr>
                        <a:t> </a:t>
                      </a:r>
                      <a:endParaRPr lang="en-US" sz="18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7509">
                <a:tc>
                  <a:txBody>
                    <a:bodyPr/>
                    <a:lstStyle/>
                    <a:p>
                      <a:pPr algn="just">
                        <a:lnSpc>
                          <a:spcPct val="115000"/>
                        </a:lnSpc>
                        <a:spcAft>
                          <a:spcPts val="0"/>
                        </a:spcAft>
                      </a:pPr>
                      <a:r>
                        <a:rPr lang="en-US" sz="2800" b="1">
                          <a:solidFill>
                            <a:srgbClr val="C00000"/>
                          </a:solidFill>
                          <a:effectLst/>
                          <a:latin typeface="Times New Roman" pitchFamily="18" charset="0"/>
                          <a:ea typeface="Roboto" panose="02000000000000000000" pitchFamily="2" charset="0"/>
                          <a:cs typeface="Times New Roman" pitchFamily="18" charset="0"/>
                        </a:rPr>
                        <a:t>Đảo ngữ</a:t>
                      </a:r>
                      <a:endParaRPr lang="en-US" sz="180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itchFamily="18" charset="0"/>
                          <a:ea typeface="Roboto" panose="02000000000000000000" pitchFamily="2" charset="0"/>
                          <a:cs typeface="Times New Roman" pitchFamily="18" charset="0"/>
                        </a:rPr>
                        <a:t>Nhấn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mạnh</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gây</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ấn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tượng</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về</a:t>
                      </a:r>
                      <a:endParaRPr lang="en-US" sz="18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7509">
                <a:tc>
                  <a:txBody>
                    <a:bodyPr/>
                    <a:lstStyle/>
                    <a:p>
                      <a:pPr algn="just">
                        <a:lnSpc>
                          <a:spcPct val="115000"/>
                        </a:lnSpc>
                        <a:spcAft>
                          <a:spcPts val="0"/>
                        </a:spcAft>
                      </a:pPr>
                      <a:r>
                        <a:rPr lang="en-US" sz="2800" b="1">
                          <a:solidFill>
                            <a:srgbClr val="C00000"/>
                          </a:solidFill>
                          <a:effectLst/>
                          <a:latin typeface="Times New Roman" pitchFamily="18" charset="0"/>
                          <a:ea typeface="Roboto" panose="02000000000000000000" pitchFamily="2" charset="0"/>
                          <a:cs typeface="Times New Roman" pitchFamily="18" charset="0"/>
                        </a:rPr>
                        <a:t>Đối</a:t>
                      </a:r>
                      <a:endParaRPr lang="en-US" sz="180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itchFamily="18" charset="0"/>
                          <a:ea typeface="Roboto" panose="02000000000000000000" pitchFamily="2" charset="0"/>
                          <a:cs typeface="Times New Roman" pitchFamily="18" charset="0"/>
                        </a:rPr>
                        <a:t>Tạo</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sự</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cân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đối</a:t>
                      </a:r>
                      <a:endParaRPr lang="en-US" sz="18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7509">
                <a:tc>
                  <a:txBody>
                    <a:bodyPr/>
                    <a:lstStyle/>
                    <a:p>
                      <a:pPr algn="just">
                        <a:lnSpc>
                          <a:spcPct val="115000"/>
                        </a:lnSpc>
                        <a:spcAft>
                          <a:spcPts val="0"/>
                        </a:spcAft>
                      </a:pPr>
                      <a:r>
                        <a:rPr lang="en-US" sz="2800" b="1" dirty="0" err="1">
                          <a:solidFill>
                            <a:srgbClr val="C00000"/>
                          </a:solidFill>
                          <a:effectLst/>
                          <a:latin typeface="Times New Roman" pitchFamily="18" charset="0"/>
                          <a:ea typeface="Roboto" panose="02000000000000000000" pitchFamily="2" charset="0"/>
                          <a:cs typeface="Times New Roman" pitchFamily="18" charset="0"/>
                        </a:rPr>
                        <a:t>Liệt</a:t>
                      </a:r>
                      <a:r>
                        <a:rPr lang="en-US" sz="2800" b="1" dirty="0">
                          <a:solidFill>
                            <a:srgbClr val="C00000"/>
                          </a:solidFill>
                          <a:effectLst/>
                          <a:latin typeface="Times New Roman" pitchFamily="18" charset="0"/>
                          <a:ea typeface="Roboto" panose="02000000000000000000" pitchFamily="2" charset="0"/>
                          <a:cs typeface="Times New Roman" pitchFamily="18" charset="0"/>
                        </a:rPr>
                        <a:t> </a:t>
                      </a:r>
                      <a:r>
                        <a:rPr lang="en-US" sz="2800" b="1" dirty="0" err="1">
                          <a:solidFill>
                            <a:srgbClr val="C00000"/>
                          </a:solidFill>
                          <a:effectLst/>
                          <a:latin typeface="Times New Roman" pitchFamily="18" charset="0"/>
                          <a:ea typeface="Roboto" panose="02000000000000000000" pitchFamily="2" charset="0"/>
                          <a:cs typeface="Times New Roman" pitchFamily="18" charset="0"/>
                        </a:rPr>
                        <a:t>kê</a:t>
                      </a:r>
                      <a:endParaRPr lang="en-US" sz="1800" dirty="0">
                        <a:solidFill>
                          <a:srgbClr val="C00000"/>
                        </a:solidFill>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itchFamily="18" charset="0"/>
                          <a:ea typeface="Roboto" panose="02000000000000000000" pitchFamily="2" charset="0"/>
                          <a:cs typeface="Times New Roman" pitchFamily="18" charset="0"/>
                        </a:rPr>
                        <a:t>Diễn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tả</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cụ</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thể</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toàn</a:t>
                      </a:r>
                      <a:r>
                        <a:rPr lang="en-US" sz="2800" dirty="0">
                          <a:effectLst/>
                          <a:latin typeface="Times New Roman" pitchFamily="18" charset="0"/>
                          <a:ea typeface="Roboto" panose="02000000000000000000" pitchFamily="2" charset="0"/>
                          <a:cs typeface="Times New Roman" pitchFamily="18" charset="0"/>
                        </a:rPr>
                        <a:t> </a:t>
                      </a:r>
                      <a:r>
                        <a:rPr lang="en-US" sz="2800" dirty="0" err="1">
                          <a:effectLst/>
                          <a:latin typeface="Times New Roman" pitchFamily="18" charset="0"/>
                          <a:ea typeface="Roboto" panose="02000000000000000000" pitchFamily="2" charset="0"/>
                          <a:cs typeface="Times New Roman" pitchFamily="18" charset="0"/>
                        </a:rPr>
                        <a:t>điện</a:t>
                      </a:r>
                      <a:r>
                        <a:rPr lang="en-US" sz="2800" dirty="0">
                          <a:effectLst/>
                          <a:latin typeface="Times New Roman" pitchFamily="18" charset="0"/>
                          <a:ea typeface="Roboto" panose="02000000000000000000" pitchFamily="2" charset="0"/>
                          <a:cs typeface="Times New Roman" pitchFamily="18" charset="0"/>
                        </a:rPr>
                        <a:t> </a:t>
                      </a:r>
                      <a:endParaRPr lang="en-US" sz="1800" dirty="0">
                        <a:effectLst/>
                        <a:latin typeface="Times New Roman" pitchFamily="18" charset="0"/>
                        <a:ea typeface="Roboto" panose="02000000000000000000" pitchFamily="2" charset="0"/>
                        <a:cs typeface="Times New Roman" pitchFamily="18" charset="0"/>
                      </a:endParaRPr>
                    </a:p>
                  </a:txBody>
                  <a:tcPr marL="59902" marR="5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031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97875" y="633046"/>
            <a:ext cx="9056079" cy="2971802"/>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solidFill>
                <a:srgbClr val="002060"/>
              </a:solidFill>
              <a:latin typeface="Roboto" panose="02000000000000000000" pitchFamily="2" charset="0"/>
              <a:ea typeface="Roboto" panose="02000000000000000000" pitchFamily="2" charset="0"/>
              <a:cs typeface="Times New Roman" panose="02020603050405020304" pitchFamily="18" charset="0"/>
            </a:endParaRPr>
          </a:p>
          <a:p>
            <a:pPr algn="ctr"/>
            <a:endParaRPr lang="en-US" sz="2400" b="1" dirty="0">
              <a:solidFill>
                <a:srgbClr val="002060"/>
              </a:solidFill>
              <a:latin typeface="Roboto" panose="02000000000000000000" pitchFamily="2" charset="0"/>
              <a:ea typeface="Roboto" panose="02000000000000000000" pitchFamily="2" charset="0"/>
              <a:cs typeface="Times New Roman" panose="02020603050405020304" pitchFamily="18" charset="0"/>
            </a:endParaRPr>
          </a:p>
          <a:p>
            <a:pPr algn="ctr"/>
            <a:r>
              <a:rPr lang="en-US" sz="2400" b="1" dirty="0">
                <a:solidFill>
                  <a:srgbClr val="002060"/>
                </a:solidFill>
                <a:latin typeface="Times New Roman" pitchFamily="18" charset="0"/>
                <a:ea typeface="Roboto" panose="02000000000000000000" pitchFamily="2" charset="0"/>
                <a:cs typeface="Times New Roman" pitchFamily="18" charset="0"/>
              </a:rPr>
              <a:t>“</a:t>
            </a:r>
            <a:r>
              <a:rPr lang="vi-VN" sz="2400" b="1" dirty="0">
                <a:solidFill>
                  <a:srgbClr val="002060"/>
                </a:solidFill>
                <a:latin typeface="Times New Roman" pitchFamily="18" charset="0"/>
                <a:ea typeface="Roboto" panose="02000000000000000000" pitchFamily="2" charset="0"/>
                <a:cs typeface="Times New Roman" pitchFamily="18" charset="0"/>
              </a:rPr>
              <a:t>Trong như tiếng hạc bay qua</a:t>
            </a:r>
            <a:r>
              <a:rPr lang="vi-VN" sz="2400" dirty="0">
                <a:solidFill>
                  <a:srgbClr val="002060"/>
                </a:solidFill>
                <a:latin typeface="Times New Roman" pitchFamily="18" charset="0"/>
                <a:ea typeface="Roboto" panose="02000000000000000000" pitchFamily="2" charset="0"/>
                <a:cs typeface="Times New Roman" pitchFamily="18" charset="0"/>
              </a:rPr>
              <a:t/>
            </a:r>
            <a:br>
              <a:rPr lang="vi-VN" sz="2400" dirty="0">
                <a:solidFill>
                  <a:srgbClr val="002060"/>
                </a:solidFill>
                <a:latin typeface="Times New Roman" pitchFamily="18" charset="0"/>
                <a:ea typeface="Roboto" panose="02000000000000000000" pitchFamily="2" charset="0"/>
                <a:cs typeface="Times New Roman" pitchFamily="18" charset="0"/>
              </a:rPr>
            </a:br>
            <a:r>
              <a:rPr lang="vi-VN" sz="2400" b="1" dirty="0">
                <a:solidFill>
                  <a:srgbClr val="002060"/>
                </a:solidFill>
                <a:latin typeface="Times New Roman" pitchFamily="18" charset="0"/>
                <a:ea typeface="Roboto" panose="02000000000000000000" pitchFamily="2" charset="0"/>
                <a:cs typeface="Times New Roman" pitchFamily="18" charset="0"/>
              </a:rPr>
              <a:t>Đục như tiếng suối mới sa nửa vời</a:t>
            </a:r>
            <a:r>
              <a:rPr lang="en-US" sz="2400" b="1" dirty="0">
                <a:solidFill>
                  <a:srgbClr val="002060"/>
                </a:solidFill>
                <a:latin typeface="Times New Roman" pitchFamily="18" charset="0"/>
                <a:ea typeface="Roboto" panose="02000000000000000000" pitchFamily="2" charset="0"/>
                <a:cs typeface="Times New Roman" pitchFamily="18" charset="0"/>
              </a:rPr>
              <a:t>”</a:t>
            </a:r>
          </a:p>
          <a:p>
            <a:pPr algn="ct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Nguyễn</a:t>
            </a:r>
            <a:r>
              <a:rPr lang="en-US" sz="2400" b="1" dirty="0">
                <a:solidFill>
                  <a:srgbClr val="002060"/>
                </a:solidFill>
                <a:latin typeface="Times New Roman" pitchFamily="18" charset="0"/>
                <a:ea typeface="Roboto" panose="02000000000000000000" pitchFamily="2" charset="0"/>
                <a:cs typeface="Times New Roman" pitchFamily="18" charset="0"/>
              </a:rPr>
              <a:t> Du)</a:t>
            </a:r>
            <a:r>
              <a:rPr lang="vi-VN" sz="2400" b="1" dirty="0">
                <a:latin typeface="Times New Roman" pitchFamily="18" charset="0"/>
                <a:ea typeface="Roboto" panose="02000000000000000000" pitchFamily="2" charset="0"/>
                <a:cs typeface="Times New Roman" pitchFamily="18" charset="0"/>
              </a:rPr>
              <a:t>.</a:t>
            </a:r>
            <a:endParaRPr lang="en-US" sz="2400" b="1" dirty="0">
              <a:latin typeface="Times New Roman" pitchFamily="18" charset="0"/>
              <a:ea typeface="Roboto" panose="02000000000000000000" pitchFamily="2" charset="0"/>
              <a:cs typeface="Times New Roman" pitchFamily="18" charset="0"/>
            </a:endParaRPr>
          </a:p>
          <a:p>
            <a:pPr algn="ctr"/>
            <a:endParaRPr lang="en-US" sz="2400" dirty="0">
              <a:solidFill>
                <a:srgbClr val="002060"/>
              </a:solidFill>
              <a:latin typeface="Times New Roman" pitchFamily="18" charset="0"/>
              <a:ea typeface="Roboto" panose="02000000000000000000" pitchFamily="2" charset="0"/>
              <a:cs typeface="Times New Roman" pitchFamily="18" charset="0"/>
            </a:endParaRPr>
          </a:p>
          <a:p>
            <a:pPr algn="ctr"/>
            <a:endParaRPr lang="en-US" sz="2400" b="1" dirty="0">
              <a:solidFill>
                <a:srgbClr val="002060"/>
              </a:solidFill>
              <a:latin typeface="Times New Roman" pitchFamily="18" charset="0"/>
              <a:ea typeface="Roboto" panose="02000000000000000000" pitchFamily="2" charset="0"/>
              <a:cs typeface="Times New Roman" pitchFamily="18" charset="0"/>
            </a:endParaRPr>
          </a:p>
          <a:p>
            <a:pPr algn="ctr"/>
            <a:r>
              <a:rPr lang="vi-VN" sz="2400" b="1" dirty="0">
                <a:solidFill>
                  <a:srgbClr val="002060"/>
                </a:solidFill>
                <a:latin typeface="Times New Roman" pitchFamily="18" charset="0"/>
                <a:ea typeface="Roboto" panose="02000000000000000000" pitchFamily="2" charset="0"/>
                <a:cs typeface="Times New Roman" pitchFamily="18" charset="0"/>
              </a:rPr>
              <a:t>Nhớ ai bồi hổi bồi hồi</a:t>
            </a:r>
            <a:br>
              <a:rPr lang="vi-VN" sz="2400" b="1" dirty="0">
                <a:solidFill>
                  <a:srgbClr val="002060"/>
                </a:solidFill>
                <a:latin typeface="Times New Roman" pitchFamily="18" charset="0"/>
                <a:ea typeface="Roboto" panose="02000000000000000000" pitchFamily="2" charset="0"/>
                <a:cs typeface="Times New Roman" pitchFamily="18" charset="0"/>
              </a:rPr>
            </a:br>
            <a:r>
              <a:rPr lang="vi-VN" sz="2400" b="1" dirty="0">
                <a:solidFill>
                  <a:srgbClr val="002060"/>
                </a:solidFill>
                <a:latin typeface="Times New Roman" pitchFamily="18" charset="0"/>
                <a:ea typeface="Roboto" panose="02000000000000000000" pitchFamily="2" charset="0"/>
                <a:cs typeface="Times New Roman" pitchFamily="18" charset="0"/>
              </a:rPr>
              <a:t>Như đứng đống lửa như ngồi đống than</a:t>
            </a:r>
            <a:r>
              <a:rPr lang="vi-VN" sz="2400" dirty="0">
                <a:solidFill>
                  <a:srgbClr val="002060"/>
                </a:solidFill>
                <a:latin typeface="Times New Roman" pitchFamily="18" charset="0"/>
                <a:ea typeface="Roboto" panose="02000000000000000000" pitchFamily="2" charset="0"/>
                <a:cs typeface="Times New Roman" pitchFamily="18" charset="0"/>
              </a:rPr>
              <a:t/>
            </a:r>
            <a:br>
              <a:rPr lang="vi-VN" sz="2400" dirty="0">
                <a:solidFill>
                  <a:srgbClr val="002060"/>
                </a:solidFill>
                <a:latin typeface="Times New Roman" pitchFamily="18" charset="0"/>
                <a:ea typeface="Roboto" panose="02000000000000000000" pitchFamily="2" charset="0"/>
                <a:cs typeface="Times New Roman" pitchFamily="18" charset="0"/>
              </a:rPr>
            </a:br>
            <a:r>
              <a:rPr lang="vi-VN" sz="2400" dirty="0">
                <a:solidFill>
                  <a:srgbClr val="002060"/>
                </a:solidFill>
                <a:latin typeface="Times New Roman" pitchFamily="18" charset="0"/>
                <a:ea typeface="Roboto" panose="02000000000000000000" pitchFamily="2" charset="0"/>
                <a:cs typeface="Times New Roman" pitchFamily="18" charset="0"/>
              </a:rPr>
              <a:t/>
            </a:r>
            <a:br>
              <a:rPr lang="vi-VN" sz="2400" dirty="0">
                <a:solidFill>
                  <a:srgbClr val="002060"/>
                </a:solidFill>
                <a:latin typeface="Times New Roman" pitchFamily="18" charset="0"/>
                <a:ea typeface="Roboto" panose="02000000000000000000" pitchFamily="2" charset="0"/>
                <a:cs typeface="Times New Roman" pitchFamily="18" charset="0"/>
              </a:rPr>
            </a:br>
            <a:endParaRPr lang="en-US" sz="2400" dirty="0">
              <a:solidFill>
                <a:srgbClr val="002060"/>
              </a:solidFill>
              <a:latin typeface="Times New Roman" pitchFamily="18" charset="0"/>
              <a:ea typeface="Roboto" panose="02000000000000000000" pitchFamily="2" charset="0"/>
              <a:cs typeface="Times New Roman" pitchFamily="18" charset="0"/>
            </a:endParaRPr>
          </a:p>
        </p:txBody>
      </p:sp>
      <p:sp>
        <p:nvSpPr>
          <p:cNvPr id="9" name="Rectangle 8"/>
          <p:cNvSpPr/>
          <p:nvPr/>
        </p:nvSpPr>
        <p:spPr>
          <a:xfrm>
            <a:off x="9882553" y="1644162"/>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SO SÁNH</a:t>
            </a:r>
          </a:p>
        </p:txBody>
      </p:sp>
      <p:sp>
        <p:nvSpPr>
          <p:cNvPr id="10" name="Rounded Rectangle 9"/>
          <p:cNvSpPr/>
          <p:nvPr/>
        </p:nvSpPr>
        <p:spPr>
          <a:xfrm>
            <a:off x="597875" y="3780692"/>
            <a:ext cx="9056079" cy="2831123"/>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002060"/>
                </a:solidFill>
                <a:latin typeface="Times New Roman" pitchFamily="18" charset="0"/>
                <a:ea typeface="Roboto" panose="02000000000000000000" pitchFamily="2" charset="0"/>
                <a:cs typeface="Times New Roman" pitchFamily="18" charset="0"/>
              </a:rPr>
              <a:t>Cây dừa</a:t>
            </a:r>
            <a:br>
              <a:rPr lang="vi-VN" sz="2400" b="1" dirty="0">
                <a:solidFill>
                  <a:srgbClr val="002060"/>
                </a:solidFill>
                <a:latin typeface="Times New Roman" pitchFamily="18" charset="0"/>
                <a:ea typeface="Roboto" panose="02000000000000000000" pitchFamily="2" charset="0"/>
                <a:cs typeface="Times New Roman" pitchFamily="18" charset="0"/>
              </a:rPr>
            </a:br>
            <a:r>
              <a:rPr lang="vi-VN" sz="2400" b="1" dirty="0">
                <a:solidFill>
                  <a:srgbClr val="002060"/>
                </a:solidFill>
                <a:latin typeface="Times New Roman" pitchFamily="18" charset="0"/>
                <a:ea typeface="Roboto" panose="02000000000000000000" pitchFamily="2" charset="0"/>
                <a:cs typeface="Times New Roman" pitchFamily="18" charset="0"/>
              </a:rPr>
              <a:t>Sải tay</a:t>
            </a:r>
            <a:br>
              <a:rPr lang="vi-VN" sz="2400" b="1" dirty="0">
                <a:solidFill>
                  <a:srgbClr val="002060"/>
                </a:solidFill>
                <a:latin typeface="Times New Roman" pitchFamily="18" charset="0"/>
                <a:ea typeface="Roboto" panose="02000000000000000000" pitchFamily="2" charset="0"/>
                <a:cs typeface="Times New Roman" pitchFamily="18" charset="0"/>
              </a:rPr>
            </a:br>
            <a:r>
              <a:rPr lang="vi-VN" sz="2400" b="1" dirty="0">
                <a:solidFill>
                  <a:srgbClr val="002060"/>
                </a:solidFill>
                <a:latin typeface="Times New Roman" pitchFamily="18" charset="0"/>
                <a:ea typeface="Roboto" panose="02000000000000000000" pitchFamily="2" charset="0"/>
                <a:cs typeface="Times New Roman" pitchFamily="18" charset="0"/>
              </a:rPr>
              <a:t>Bơi</a:t>
            </a:r>
            <a:br>
              <a:rPr lang="vi-VN" sz="2400" b="1" dirty="0">
                <a:solidFill>
                  <a:srgbClr val="002060"/>
                </a:solidFill>
                <a:latin typeface="Times New Roman" pitchFamily="18" charset="0"/>
                <a:ea typeface="Roboto" panose="02000000000000000000" pitchFamily="2" charset="0"/>
                <a:cs typeface="Times New Roman" pitchFamily="18" charset="0"/>
              </a:rPr>
            </a:br>
            <a:r>
              <a:rPr lang="vi-VN" sz="2400" b="1" dirty="0">
                <a:solidFill>
                  <a:srgbClr val="002060"/>
                </a:solidFill>
                <a:latin typeface="Times New Roman" pitchFamily="18" charset="0"/>
                <a:ea typeface="Roboto" panose="02000000000000000000" pitchFamily="2" charset="0"/>
                <a:cs typeface="Times New Roman" pitchFamily="18" charset="0"/>
              </a:rPr>
              <a:t>Ngọn mùng tơi</a:t>
            </a:r>
            <a:br>
              <a:rPr lang="vi-VN" sz="2400" b="1" dirty="0">
                <a:solidFill>
                  <a:srgbClr val="002060"/>
                </a:solidFill>
                <a:latin typeface="Times New Roman" pitchFamily="18" charset="0"/>
                <a:ea typeface="Roboto" panose="02000000000000000000" pitchFamily="2" charset="0"/>
                <a:cs typeface="Times New Roman" pitchFamily="18" charset="0"/>
              </a:rPr>
            </a:br>
            <a:r>
              <a:rPr lang="vi-VN" sz="2400" b="1" dirty="0">
                <a:solidFill>
                  <a:srgbClr val="002060"/>
                </a:solidFill>
                <a:latin typeface="Times New Roman" pitchFamily="18" charset="0"/>
                <a:ea typeface="Roboto" panose="02000000000000000000" pitchFamily="2" charset="0"/>
                <a:cs typeface="Times New Roman" pitchFamily="18" charset="0"/>
              </a:rPr>
              <a:t>Nhảy múa </a:t>
            </a:r>
            <a:endParaRPr lang="en-US" sz="2400" b="1" dirty="0">
              <a:solidFill>
                <a:srgbClr val="002060"/>
              </a:solidFill>
              <a:latin typeface="Times New Roman" pitchFamily="18" charset="0"/>
              <a:ea typeface="Roboto" panose="02000000000000000000" pitchFamily="2" charset="0"/>
              <a:cs typeface="Times New Roman" pitchFamily="18" charset="0"/>
            </a:endParaRPr>
          </a:p>
          <a:p>
            <a:pPr algn="ctr"/>
            <a:r>
              <a:rPr lang="en-US" sz="2400" b="1" i="1" dirty="0">
                <a:solidFill>
                  <a:srgbClr val="002060"/>
                </a:solidFill>
                <a:latin typeface="Times New Roman" pitchFamily="18" charset="0"/>
                <a:ea typeface="Roboto" panose="02000000000000000000" pitchFamily="2" charset="0"/>
                <a:cs typeface="Times New Roman" pitchFamily="18" charset="0"/>
              </a:rPr>
              <a:t>                         </a:t>
            </a:r>
            <a:r>
              <a:rPr lang="vi-VN" sz="2400" b="1" i="1" dirty="0">
                <a:solidFill>
                  <a:srgbClr val="002060"/>
                </a:solidFill>
                <a:latin typeface="Times New Roman" pitchFamily="18" charset="0"/>
                <a:ea typeface="Roboto" panose="02000000000000000000" pitchFamily="2" charset="0"/>
                <a:cs typeface="Times New Roman" pitchFamily="18" charset="0"/>
              </a:rPr>
              <a:t>(Trần Đăng Khoa)</a:t>
            </a:r>
            <a:br>
              <a:rPr lang="vi-VN" sz="2400" b="1" i="1" dirty="0">
                <a:solidFill>
                  <a:srgbClr val="002060"/>
                </a:solidFill>
                <a:latin typeface="Times New Roman" pitchFamily="18" charset="0"/>
                <a:ea typeface="Roboto" panose="02000000000000000000" pitchFamily="2" charset="0"/>
                <a:cs typeface="Times New Roman" pitchFamily="18" charset="0"/>
              </a:rPr>
            </a:br>
            <a:endParaRPr lang="en-US" sz="2400" b="1" i="1" dirty="0">
              <a:solidFill>
                <a:srgbClr val="002060"/>
              </a:solidFill>
              <a:latin typeface="Times New Roman" pitchFamily="18" charset="0"/>
              <a:ea typeface="Roboto" panose="02000000000000000000" pitchFamily="2" charset="0"/>
              <a:cs typeface="Times New Roman" pitchFamily="18" charset="0"/>
            </a:endParaRPr>
          </a:p>
        </p:txBody>
      </p:sp>
      <p:sp>
        <p:nvSpPr>
          <p:cNvPr id="11" name="Rectangle 10"/>
          <p:cNvSpPr/>
          <p:nvPr/>
        </p:nvSpPr>
        <p:spPr>
          <a:xfrm>
            <a:off x="9882553" y="4721468"/>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NHÂN HÓA</a:t>
            </a:r>
          </a:p>
        </p:txBody>
      </p:sp>
    </p:spTree>
    <p:extLst>
      <p:ext uri="{BB962C8B-B14F-4D97-AF65-F5344CB8AC3E}">
        <p14:creationId xmlns:p14="http://schemas.microsoft.com/office/powerpoint/2010/main" val="6791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97875" y="633046"/>
            <a:ext cx="9056079" cy="2971802"/>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2060"/>
                </a:solidFill>
                <a:latin typeface="Times New Roman" pitchFamily="18" charset="0"/>
                <a:ea typeface="Roboto" panose="02000000000000000000" pitchFamily="2" charset="0"/>
                <a:cs typeface="Times New Roman" pitchFamily="18" charset="0"/>
              </a:rPr>
              <a:t>Thuyền về có nhớ bến chăng ?</a:t>
            </a:r>
            <a:br>
              <a:rPr lang="vi-VN" sz="2800" b="1" dirty="0">
                <a:solidFill>
                  <a:srgbClr val="002060"/>
                </a:solidFill>
                <a:latin typeface="Times New Roman" pitchFamily="18" charset="0"/>
                <a:ea typeface="Roboto" panose="02000000000000000000" pitchFamily="2" charset="0"/>
                <a:cs typeface="Times New Roman" pitchFamily="18" charset="0"/>
              </a:rPr>
            </a:br>
            <a:r>
              <a:rPr lang="vi-VN" sz="2800" b="1" dirty="0">
                <a:solidFill>
                  <a:srgbClr val="002060"/>
                </a:solidFill>
                <a:latin typeface="Times New Roman" pitchFamily="18" charset="0"/>
                <a:ea typeface="Roboto" panose="02000000000000000000" pitchFamily="2" charset="0"/>
                <a:cs typeface="Times New Roman" pitchFamily="18" charset="0"/>
              </a:rPr>
              <a:t>Bến thì một dạ khăng khăng đợi thuyền.</a:t>
            </a:r>
            <a:br>
              <a:rPr lang="vi-VN" sz="2800" b="1" dirty="0">
                <a:solidFill>
                  <a:srgbClr val="002060"/>
                </a:solidFill>
                <a:latin typeface="Times New Roman" pitchFamily="18" charset="0"/>
                <a:ea typeface="Roboto" panose="02000000000000000000" pitchFamily="2" charset="0"/>
                <a:cs typeface="Times New Roman" pitchFamily="18" charset="0"/>
              </a:rPr>
            </a:br>
            <a:r>
              <a:rPr lang="en-US" sz="2800" b="1" dirty="0" err="1">
                <a:solidFill>
                  <a:srgbClr val="002060"/>
                </a:solidFill>
                <a:latin typeface="Times New Roman" pitchFamily="18" charset="0"/>
                <a:ea typeface="Roboto" panose="02000000000000000000" pitchFamily="2" charset="0"/>
                <a:cs typeface="Times New Roman" pitchFamily="18" charset="0"/>
              </a:rPr>
              <a:t>Thuyền</a:t>
            </a:r>
            <a:r>
              <a:rPr lang="en-US" sz="2800" b="1" dirty="0">
                <a:solidFill>
                  <a:srgbClr val="002060"/>
                </a:solidFill>
                <a:latin typeface="Times New Roman" pitchFamily="18" charset="0"/>
                <a:ea typeface="Roboto" panose="02000000000000000000" pitchFamily="2" charset="0"/>
                <a:cs typeface="Times New Roman" pitchFamily="18" charset="0"/>
              </a:rPr>
              <a:t> – </a:t>
            </a:r>
            <a:r>
              <a:rPr lang="en-US" sz="2800" b="1" dirty="0" err="1">
                <a:solidFill>
                  <a:srgbClr val="002060"/>
                </a:solidFill>
                <a:latin typeface="Times New Roman" pitchFamily="18" charset="0"/>
                <a:ea typeface="Roboto" panose="02000000000000000000" pitchFamily="2" charset="0"/>
                <a:cs typeface="Times New Roman" pitchFamily="18" charset="0"/>
              </a:rPr>
              <a:t>bến</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chàng</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trai</a:t>
            </a:r>
            <a:r>
              <a:rPr lang="en-US" sz="2800" b="1" dirty="0">
                <a:solidFill>
                  <a:srgbClr val="002060"/>
                </a:solidFill>
                <a:latin typeface="Times New Roman" pitchFamily="18" charset="0"/>
                <a:ea typeface="Roboto" panose="02000000000000000000" pitchFamily="2" charset="0"/>
                <a:cs typeface="Times New Roman" pitchFamily="18" charset="0"/>
              </a:rPr>
              <a:t> – </a:t>
            </a:r>
            <a:r>
              <a:rPr lang="en-US" sz="2800" b="1" dirty="0" err="1">
                <a:solidFill>
                  <a:srgbClr val="002060"/>
                </a:solidFill>
                <a:latin typeface="Times New Roman" pitchFamily="18" charset="0"/>
                <a:ea typeface="Roboto" panose="02000000000000000000" pitchFamily="2" charset="0"/>
                <a:cs typeface="Times New Roman" pitchFamily="18" charset="0"/>
              </a:rPr>
              <a:t>cô</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gái</a:t>
            </a:r>
            <a:endParaRPr lang="en-US" sz="2800" b="1" dirty="0">
              <a:solidFill>
                <a:srgbClr val="002060"/>
              </a:solidFill>
              <a:latin typeface="Times New Roman" pitchFamily="18" charset="0"/>
              <a:ea typeface="Roboto" panose="02000000000000000000" pitchFamily="2" charset="0"/>
              <a:cs typeface="Times New Roman" pitchFamily="18" charset="0"/>
            </a:endParaRPr>
          </a:p>
          <a:p>
            <a:pPr algn="ctr"/>
            <a:r>
              <a:rPr lang="en-US" sz="2800" b="1" dirty="0" err="1">
                <a:solidFill>
                  <a:srgbClr val="002060"/>
                </a:solidFill>
                <a:latin typeface="Times New Roman" pitchFamily="18" charset="0"/>
                <a:ea typeface="Roboto" panose="02000000000000000000" pitchFamily="2" charset="0"/>
                <a:cs typeface="Times New Roman" pitchFamily="18" charset="0"/>
              </a:rPr>
              <a:t>Ẩn</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dụ</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tình</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cảm</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thủy</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chung</a:t>
            </a:r>
            <a:r>
              <a:rPr lang="en-US" sz="2800" b="1" dirty="0">
                <a:solidFill>
                  <a:srgbClr val="002060"/>
                </a:solidFill>
                <a:latin typeface="Times New Roman" pitchFamily="18" charset="0"/>
                <a:ea typeface="Roboto" panose="02000000000000000000" pitchFamily="2" charset="0"/>
                <a:cs typeface="Times New Roman" pitchFamily="18" charset="0"/>
              </a:rPr>
              <a:t>, son </a:t>
            </a:r>
            <a:r>
              <a:rPr lang="en-US" sz="2800" b="1" dirty="0" err="1">
                <a:solidFill>
                  <a:srgbClr val="002060"/>
                </a:solidFill>
                <a:latin typeface="Times New Roman" pitchFamily="18" charset="0"/>
                <a:ea typeface="Roboto" panose="02000000000000000000" pitchFamily="2" charset="0"/>
                <a:cs typeface="Times New Roman" pitchFamily="18" charset="0"/>
              </a:rPr>
              <a:t>sắt</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của</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người</a:t>
            </a:r>
            <a:r>
              <a:rPr lang="en-US" sz="2800" b="1" dirty="0">
                <a:solidFill>
                  <a:srgbClr val="002060"/>
                </a:solidFill>
                <a:latin typeface="Times New Roman" pitchFamily="18" charset="0"/>
                <a:ea typeface="Roboto" panose="02000000000000000000" pitchFamily="2" charset="0"/>
                <a:cs typeface="Times New Roman" pitchFamily="18" charset="0"/>
              </a:rPr>
              <a:t> con </a:t>
            </a:r>
            <a:r>
              <a:rPr lang="en-US" sz="2800" b="1" dirty="0" err="1">
                <a:solidFill>
                  <a:srgbClr val="002060"/>
                </a:solidFill>
                <a:latin typeface="Times New Roman" pitchFamily="18" charset="0"/>
                <a:ea typeface="Roboto" panose="02000000000000000000" pitchFamily="2" charset="0"/>
                <a:cs typeface="Times New Roman" pitchFamily="18" charset="0"/>
              </a:rPr>
              <a:t>gái</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chờ</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đợi</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người</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mình</a:t>
            </a:r>
            <a:r>
              <a:rPr lang="en-US" sz="2800" b="1" dirty="0">
                <a:solidFill>
                  <a:srgbClr val="002060"/>
                </a:solidFill>
                <a:latin typeface="Times New Roman" pitchFamily="18" charset="0"/>
                <a:ea typeface="Roboto" panose="02000000000000000000" pitchFamily="2" charset="0"/>
                <a:cs typeface="Times New Roman" pitchFamily="18" charset="0"/>
              </a:rPr>
              <a:t> </a:t>
            </a:r>
            <a:r>
              <a:rPr lang="en-US" sz="2800" b="1" dirty="0" err="1">
                <a:solidFill>
                  <a:srgbClr val="002060"/>
                </a:solidFill>
                <a:latin typeface="Times New Roman" pitchFamily="18" charset="0"/>
                <a:ea typeface="Roboto" panose="02000000000000000000" pitchFamily="2" charset="0"/>
                <a:cs typeface="Times New Roman" pitchFamily="18" charset="0"/>
              </a:rPr>
              <a:t>yêu</a:t>
            </a:r>
            <a:endParaRPr lang="en-US" sz="2800" b="1" dirty="0">
              <a:solidFill>
                <a:srgbClr val="002060"/>
              </a:solidFill>
              <a:latin typeface="Times New Roman" pitchFamily="18" charset="0"/>
              <a:ea typeface="Roboto" panose="02000000000000000000" pitchFamily="2" charset="0"/>
              <a:cs typeface="Times New Roman" pitchFamily="18" charset="0"/>
            </a:endParaRPr>
          </a:p>
        </p:txBody>
      </p:sp>
      <p:sp>
        <p:nvSpPr>
          <p:cNvPr id="9" name="Rectangle 8"/>
          <p:cNvSpPr/>
          <p:nvPr/>
        </p:nvSpPr>
        <p:spPr>
          <a:xfrm>
            <a:off x="9882553" y="1644162"/>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ẨN DỤ</a:t>
            </a:r>
          </a:p>
        </p:txBody>
      </p:sp>
      <p:sp>
        <p:nvSpPr>
          <p:cNvPr id="10" name="Rounded Rectangle 9"/>
          <p:cNvSpPr/>
          <p:nvPr/>
        </p:nvSpPr>
        <p:spPr>
          <a:xfrm>
            <a:off x="597875" y="3780692"/>
            <a:ext cx="9056079" cy="2831123"/>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rgbClr val="002060"/>
                </a:solidFill>
                <a:latin typeface="Roboto" panose="02000000000000000000" pitchFamily="2" charset="0"/>
                <a:ea typeface="Roboto" panose="02000000000000000000" pitchFamily="2" charset="0"/>
              </a:rPr>
              <a:t> </a:t>
            </a:r>
            <a:r>
              <a:rPr lang="vi-VN" sz="2400" b="1" dirty="0">
                <a:solidFill>
                  <a:srgbClr val="002060"/>
                </a:solidFill>
                <a:latin typeface="Times New Roman" pitchFamily="18" charset="0"/>
                <a:ea typeface="Roboto" panose="02000000000000000000" pitchFamily="2" charset="0"/>
                <a:cs typeface="Times New Roman" pitchFamily="18" charset="0"/>
              </a:rPr>
              <a:t>Ôi Tổ quốc, ta yêu như máu thịt</a:t>
            </a:r>
            <a:endParaRPr lang="en-US" sz="2400" b="1" dirty="0">
              <a:solidFill>
                <a:srgbClr val="002060"/>
              </a:solidFill>
              <a:latin typeface="Times New Roman" pitchFamily="18" charset="0"/>
              <a:ea typeface="Roboto" panose="02000000000000000000" pitchFamily="2" charset="0"/>
              <a:cs typeface="Times New Roman" pitchFamily="18" charset="0"/>
            </a:endParaRPr>
          </a:p>
          <a:p>
            <a:r>
              <a:rPr lang="vi-VN" sz="2400" b="1" dirty="0">
                <a:solidFill>
                  <a:srgbClr val="002060"/>
                </a:solidFill>
                <a:latin typeface="Times New Roman" pitchFamily="18" charset="0"/>
                <a:ea typeface="Roboto" panose="02000000000000000000" pitchFamily="2" charset="0"/>
                <a:cs typeface="Times New Roman" pitchFamily="18" charset="0"/>
              </a:rPr>
              <a:t> Như mẹ cha ta, như vợ như chồng</a:t>
            </a:r>
            <a:endParaRPr lang="en-US" sz="2400" b="1" dirty="0">
              <a:solidFill>
                <a:srgbClr val="002060"/>
              </a:solidFill>
              <a:latin typeface="Times New Roman" pitchFamily="18" charset="0"/>
              <a:ea typeface="Roboto" panose="02000000000000000000" pitchFamily="2" charset="0"/>
              <a:cs typeface="Times New Roman" pitchFamily="18" charset="0"/>
            </a:endParaRPr>
          </a:p>
          <a:p>
            <a:r>
              <a:rPr lang="vi-VN" sz="2400" b="1" dirty="0">
                <a:solidFill>
                  <a:srgbClr val="002060"/>
                </a:solidFill>
                <a:latin typeface="Times New Roman" pitchFamily="18" charset="0"/>
                <a:ea typeface="Roboto" panose="02000000000000000000" pitchFamily="2" charset="0"/>
                <a:cs typeface="Times New Roman" pitchFamily="18" charset="0"/>
              </a:rPr>
              <a:t> Ôi Tổ quốc, nếu cần, ta chết </a:t>
            </a:r>
            <a:endParaRPr lang="en-US" sz="2400" b="1" dirty="0">
              <a:solidFill>
                <a:srgbClr val="002060"/>
              </a:solidFill>
              <a:latin typeface="Times New Roman" pitchFamily="18" charset="0"/>
              <a:ea typeface="Roboto" panose="02000000000000000000" pitchFamily="2" charset="0"/>
              <a:cs typeface="Times New Roman" pitchFamily="18" charset="0"/>
            </a:endParaRPr>
          </a:p>
          <a:p>
            <a:r>
              <a:rPr lang="vi-VN" sz="2400" b="1" dirty="0">
                <a:solidFill>
                  <a:srgbClr val="002060"/>
                </a:solidFill>
                <a:latin typeface="Times New Roman" pitchFamily="18" charset="0"/>
                <a:ea typeface="Roboto" panose="02000000000000000000" pitchFamily="2" charset="0"/>
                <a:cs typeface="Times New Roman" pitchFamily="18" charset="0"/>
              </a:rPr>
              <a:t>Cho mỗi ngôi nhà, ngọn núi, con sông</a:t>
            </a:r>
            <a:endParaRPr lang="en-US" sz="2400" b="1" dirty="0">
              <a:solidFill>
                <a:srgbClr val="002060"/>
              </a:solidFill>
              <a:latin typeface="Times New Roman" pitchFamily="18" charset="0"/>
              <a:ea typeface="Roboto" panose="02000000000000000000" pitchFamily="2" charset="0"/>
              <a:cs typeface="Times New Roman" pitchFamily="18" charset="0"/>
            </a:endParaRPr>
          </a:p>
          <a:p>
            <a:endParaRPr lang="en-US" sz="2400" b="1" i="0" dirty="0">
              <a:solidFill>
                <a:srgbClr val="002060"/>
              </a:solidFill>
              <a:effectLst/>
              <a:latin typeface="Times New Roman" pitchFamily="18" charset="0"/>
              <a:ea typeface="Roboto" panose="02000000000000000000" pitchFamily="2" charset="0"/>
              <a:cs typeface="Times New Roman" pitchFamily="18" charset="0"/>
            </a:endParaRPr>
          </a:p>
          <a:p>
            <a:r>
              <a:rPr lang="en-US" sz="2400" b="1" dirty="0">
                <a:solidFill>
                  <a:srgbClr val="002060"/>
                </a:solidFill>
                <a:latin typeface="Times New Roman" pitchFamily="18" charset="0"/>
                <a:ea typeface="Roboto" panose="02000000000000000000" pitchFamily="2" charset="0"/>
                <a:cs typeface="Times New Roman" pitchFamily="18" charset="0"/>
              </a:rPr>
              <a:t>- Tre </a:t>
            </a:r>
            <a:r>
              <a:rPr lang="en-US" sz="2400" b="1" dirty="0" err="1">
                <a:solidFill>
                  <a:srgbClr val="002060"/>
                </a:solidFill>
                <a:latin typeface="Times New Roman" pitchFamily="18" charset="0"/>
                <a:ea typeface="Roboto" panose="02000000000000000000" pitchFamily="2" charset="0"/>
                <a:cs typeface="Times New Roman" pitchFamily="18" charset="0"/>
              </a:rPr>
              <a:t>giữ</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làng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giữ</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nước</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giữ</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mái</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nhà</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tranh</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giữ</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đồng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lúa</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chín</a:t>
            </a:r>
            <a:endParaRPr lang="vi-VN" sz="2400" b="1" i="0" dirty="0">
              <a:solidFill>
                <a:srgbClr val="002060"/>
              </a:solidFill>
              <a:effectLst/>
              <a:latin typeface="Times New Roman" pitchFamily="18" charset="0"/>
              <a:ea typeface="Roboto" panose="02000000000000000000" pitchFamily="2" charset="0"/>
              <a:cs typeface="Times New Roman" pitchFamily="18" charset="0"/>
            </a:endParaRPr>
          </a:p>
        </p:txBody>
      </p:sp>
      <p:sp>
        <p:nvSpPr>
          <p:cNvPr id="11" name="Rectangle 10"/>
          <p:cNvSpPr/>
          <p:nvPr/>
        </p:nvSpPr>
        <p:spPr>
          <a:xfrm>
            <a:off x="9882553" y="4721468"/>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latin typeface="Roboto" panose="02000000000000000000" pitchFamily="2" charset="0"/>
                <a:ea typeface="Roboto" panose="02000000000000000000" pitchFamily="2" charset="0"/>
              </a:rPr>
              <a:t>LIỆT KÊ</a:t>
            </a:r>
          </a:p>
        </p:txBody>
      </p:sp>
    </p:spTree>
    <p:extLst>
      <p:ext uri="{BB962C8B-B14F-4D97-AF65-F5344CB8AC3E}">
        <p14:creationId xmlns:p14="http://schemas.microsoft.com/office/powerpoint/2010/main" val="20928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97875" y="633046"/>
            <a:ext cx="9056079" cy="2971802"/>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solidFill>
                <a:srgbClr val="002060"/>
              </a:solidFill>
              <a:latin typeface="Roboto" panose="02000000000000000000" pitchFamily="2" charset="0"/>
              <a:ea typeface="Roboto" panose="02000000000000000000" pitchFamily="2" charset="0"/>
              <a:cs typeface="Times New Roman" panose="02020603050405020304" pitchFamily="18" charset="0"/>
            </a:endParaRPr>
          </a:p>
          <a:p>
            <a:pPr algn="ctr"/>
            <a:endParaRPr lang="en-US" sz="2400" b="1" dirty="0">
              <a:solidFill>
                <a:srgbClr val="002060"/>
              </a:solidFill>
              <a:latin typeface="Roboto" panose="02000000000000000000" pitchFamily="2" charset="0"/>
              <a:ea typeface="Roboto" panose="02000000000000000000" pitchFamily="2" charset="0"/>
              <a:cs typeface="Times New Roman" panose="02020603050405020304" pitchFamily="18" charset="0"/>
            </a:endParaRPr>
          </a:p>
          <a:p>
            <a:pPr algn="ctr"/>
            <a:r>
              <a:rPr lang="vi-VN" sz="2400" b="1" dirty="0">
                <a:solidFill>
                  <a:srgbClr val="002060"/>
                </a:solidFill>
                <a:latin typeface="+mj-lt"/>
                <a:ea typeface="Roboto" panose="02000000000000000000" pitchFamily="2" charset="0"/>
                <a:cs typeface="Times New Roman" panose="02020603050405020304" pitchFamily="18" charset="0"/>
              </a:rPr>
              <a:t>Anh đã tìm em rất lâu, rất lâu</a:t>
            </a:r>
            <a:br>
              <a:rPr lang="vi-VN" sz="2400" b="1" dirty="0">
                <a:solidFill>
                  <a:srgbClr val="002060"/>
                </a:solidFill>
                <a:latin typeface="+mj-lt"/>
                <a:ea typeface="Roboto" panose="02000000000000000000" pitchFamily="2" charset="0"/>
                <a:cs typeface="Times New Roman" panose="02020603050405020304" pitchFamily="18" charset="0"/>
              </a:rPr>
            </a:br>
            <a:r>
              <a:rPr lang="vi-VN" sz="2400" b="1" dirty="0">
                <a:solidFill>
                  <a:srgbClr val="002060"/>
                </a:solidFill>
                <a:latin typeface="+mj-lt"/>
                <a:ea typeface="Roboto" panose="02000000000000000000" pitchFamily="2" charset="0"/>
                <a:cs typeface="Times New Roman" panose="02020603050405020304" pitchFamily="18" charset="0"/>
              </a:rPr>
              <a:t>Cô gái ở Thạch Kim, Thạch Nhọn</a:t>
            </a:r>
            <a:br>
              <a:rPr lang="vi-VN" sz="2400" b="1" dirty="0">
                <a:solidFill>
                  <a:srgbClr val="002060"/>
                </a:solidFill>
                <a:latin typeface="+mj-lt"/>
                <a:ea typeface="Roboto" panose="02000000000000000000" pitchFamily="2" charset="0"/>
                <a:cs typeface="Times New Roman" panose="02020603050405020304" pitchFamily="18" charset="0"/>
              </a:rPr>
            </a:br>
            <a:r>
              <a:rPr lang="vi-VN" sz="2400" b="1" dirty="0">
                <a:solidFill>
                  <a:srgbClr val="002060"/>
                </a:solidFill>
                <a:latin typeface="+mj-lt"/>
                <a:ea typeface="Roboto" panose="02000000000000000000" pitchFamily="2" charset="0"/>
                <a:cs typeface="Times New Roman" panose="02020603050405020304" pitchFamily="18" charset="0"/>
              </a:rPr>
              <a:t>Khăn xanh, khăn xanh phơi đầy lán sớm</a:t>
            </a:r>
            <a:br>
              <a:rPr lang="vi-VN" sz="2400" b="1" dirty="0">
                <a:solidFill>
                  <a:srgbClr val="002060"/>
                </a:solidFill>
                <a:latin typeface="+mj-lt"/>
                <a:ea typeface="Roboto" panose="02000000000000000000" pitchFamily="2" charset="0"/>
                <a:cs typeface="Times New Roman" panose="02020603050405020304" pitchFamily="18" charset="0"/>
              </a:rPr>
            </a:br>
            <a:r>
              <a:rPr lang="vi-VN" sz="2400" b="1" dirty="0">
                <a:solidFill>
                  <a:srgbClr val="002060"/>
                </a:solidFill>
                <a:latin typeface="+mj-lt"/>
                <a:ea typeface="Roboto" panose="02000000000000000000" pitchFamily="2" charset="0"/>
                <a:cs typeface="Times New Roman" panose="02020603050405020304" pitchFamily="18" charset="0"/>
              </a:rPr>
              <a:t>Sách giấy mở tung trắng cả rừng chiều.</a:t>
            </a:r>
            <a:endParaRPr lang="en-US" sz="2400" b="1" dirty="0">
              <a:solidFill>
                <a:srgbClr val="002060"/>
              </a:solidFill>
              <a:latin typeface="+mj-lt"/>
              <a:ea typeface="Roboto" panose="02000000000000000000" pitchFamily="2" charset="0"/>
              <a:cs typeface="Times New Roman" panose="02020603050405020304" pitchFamily="18" charset="0"/>
            </a:endParaRPr>
          </a:p>
          <a:p>
            <a:pPr algn="ctr"/>
            <a:r>
              <a:rPr lang="vi-VN" sz="2400" b="1" dirty="0">
                <a:solidFill>
                  <a:srgbClr val="002060"/>
                </a:solidFill>
                <a:latin typeface="+mj-lt"/>
                <a:ea typeface="Arial" panose="020B0604020202020204" pitchFamily="34" charset="0"/>
                <a:cs typeface="Times New Roman" panose="02020603050405020304" pitchFamily="18" charset="0"/>
              </a:rPr>
              <a:t>Chuyện kể từ những nỗi nhớ sâu xa</a:t>
            </a:r>
            <a:br>
              <a:rPr lang="vi-VN" sz="2400" b="1" dirty="0">
                <a:solidFill>
                  <a:srgbClr val="002060"/>
                </a:solidFill>
                <a:latin typeface="+mj-lt"/>
                <a:ea typeface="Arial" panose="020B0604020202020204" pitchFamily="34" charset="0"/>
                <a:cs typeface="Times New Roman" panose="02020603050405020304" pitchFamily="18" charset="0"/>
              </a:rPr>
            </a:br>
            <a:r>
              <a:rPr lang="vi-VN" sz="2400" b="1" dirty="0">
                <a:solidFill>
                  <a:srgbClr val="002060"/>
                </a:solidFill>
                <a:latin typeface="+mj-lt"/>
                <a:ea typeface="Arial" panose="020B0604020202020204" pitchFamily="34" charset="0"/>
                <a:cs typeface="Times New Roman" panose="02020603050405020304" pitchFamily="18" charset="0"/>
              </a:rPr>
              <a:t>Thương em, thương em, thương em biết mấy</a:t>
            </a:r>
            <a:endParaRPr lang="en-US" sz="2400" b="1" dirty="0">
              <a:solidFill>
                <a:srgbClr val="002060"/>
              </a:solidFill>
              <a:latin typeface="+mj-lt"/>
              <a:ea typeface="Arial" panose="020B0604020202020204" pitchFamily="34" charset="0"/>
              <a:cs typeface="Times New Roman" panose="02020603050405020304" pitchFamily="18" charset="0"/>
            </a:endParaRPr>
          </a:p>
          <a:p>
            <a:pPr algn="ctr"/>
            <a:r>
              <a:rPr lang="en-US" sz="2400" b="1" dirty="0">
                <a:solidFill>
                  <a:srgbClr val="002060"/>
                </a:solidFill>
                <a:latin typeface="+mj-lt"/>
                <a:ea typeface="Arial" panose="020B0604020202020204" pitchFamily="34" charset="0"/>
                <a:cs typeface="Times New Roman" panose="02020603050405020304" pitchFamily="18" charset="0"/>
              </a:rPr>
              <a:t>(</a:t>
            </a:r>
            <a:r>
              <a:rPr lang="en-US" sz="2400" b="1" dirty="0" err="1">
                <a:solidFill>
                  <a:srgbClr val="002060"/>
                </a:solidFill>
                <a:latin typeface="+mj-lt"/>
                <a:ea typeface="Arial" panose="020B0604020202020204" pitchFamily="34" charset="0"/>
                <a:cs typeface="Times New Roman" panose="02020603050405020304" pitchFamily="18" charset="0"/>
              </a:rPr>
              <a:t>Phạm</a:t>
            </a:r>
            <a:r>
              <a:rPr lang="en-US" sz="2400" b="1" dirty="0">
                <a:solidFill>
                  <a:srgbClr val="002060"/>
                </a:solidFill>
                <a:latin typeface="+mj-lt"/>
                <a:ea typeface="Arial" panose="020B0604020202020204" pitchFamily="34" charset="0"/>
                <a:cs typeface="Times New Roman" panose="02020603050405020304" pitchFamily="18" charset="0"/>
              </a:rPr>
              <a:t> </a:t>
            </a:r>
            <a:r>
              <a:rPr lang="en-US" sz="2400" b="1" dirty="0" err="1">
                <a:solidFill>
                  <a:srgbClr val="002060"/>
                </a:solidFill>
                <a:latin typeface="+mj-lt"/>
                <a:ea typeface="Arial" panose="020B0604020202020204" pitchFamily="34" charset="0"/>
                <a:cs typeface="Times New Roman" panose="02020603050405020304" pitchFamily="18" charset="0"/>
              </a:rPr>
              <a:t>Tiến</a:t>
            </a:r>
            <a:r>
              <a:rPr lang="en-US" sz="2400" b="1" dirty="0">
                <a:solidFill>
                  <a:srgbClr val="002060"/>
                </a:solidFill>
                <a:latin typeface="+mj-lt"/>
                <a:ea typeface="Arial" panose="020B0604020202020204" pitchFamily="34" charset="0"/>
                <a:cs typeface="Times New Roman" panose="02020603050405020304" pitchFamily="18" charset="0"/>
              </a:rPr>
              <a:t> </a:t>
            </a:r>
            <a:r>
              <a:rPr lang="en-US" sz="2400" b="1" dirty="0" err="1">
                <a:solidFill>
                  <a:srgbClr val="002060"/>
                </a:solidFill>
                <a:latin typeface="+mj-lt"/>
                <a:ea typeface="Arial" panose="020B0604020202020204" pitchFamily="34" charset="0"/>
                <a:cs typeface="Times New Roman" panose="02020603050405020304" pitchFamily="18" charset="0"/>
              </a:rPr>
              <a:t>Duật</a:t>
            </a:r>
            <a:r>
              <a:rPr lang="en-US" sz="2400" b="1" dirty="0">
                <a:solidFill>
                  <a:srgbClr val="002060"/>
                </a:solidFill>
                <a:latin typeface="+mj-lt"/>
                <a:ea typeface="Arial" panose="020B0604020202020204" pitchFamily="34" charset="0"/>
                <a:cs typeface="Times New Roman" panose="02020603050405020304" pitchFamily="18" charset="0"/>
              </a:rPr>
              <a:t>)</a:t>
            </a:r>
            <a:r>
              <a:rPr lang="vi-VN" sz="2400" b="1" dirty="0">
                <a:solidFill>
                  <a:srgbClr val="002060"/>
                </a:solidFill>
                <a:ea typeface="Arial" panose="020B0604020202020204" pitchFamily="34" charset="0"/>
                <a:cs typeface="Times New Roman" panose="02020603050405020304" pitchFamily="18" charset="0"/>
              </a:rPr>
              <a:t/>
            </a:r>
            <a:br>
              <a:rPr lang="vi-VN" sz="2400" b="1" dirty="0">
                <a:solidFill>
                  <a:srgbClr val="002060"/>
                </a:solidFill>
                <a:ea typeface="Arial" panose="020B0604020202020204" pitchFamily="34" charset="0"/>
                <a:cs typeface="Times New Roman" panose="02020603050405020304" pitchFamily="18" charset="0"/>
              </a:rPr>
            </a:br>
            <a:r>
              <a:rPr lang="vi-VN" sz="24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r>
            <a:br>
              <a:rPr lang="vi-VN" sz="2400" b="1" dirty="0">
                <a:solidFill>
                  <a:srgbClr val="002060"/>
                </a:solidFill>
                <a:latin typeface="Roboto" panose="02000000000000000000" pitchFamily="2" charset="0"/>
                <a:ea typeface="Roboto" panose="02000000000000000000" pitchFamily="2" charset="0"/>
                <a:cs typeface="Times New Roman" panose="02020603050405020304" pitchFamily="18" charset="0"/>
              </a:rPr>
            </a:br>
            <a:endParaRPr lang="en-US" sz="2400" b="1" dirty="0">
              <a:solidFill>
                <a:srgbClr val="002060"/>
              </a:solidFill>
              <a:latin typeface="Roboto" panose="02000000000000000000" pitchFamily="2" charset="0"/>
              <a:ea typeface="Roboto" panose="02000000000000000000" pitchFamily="2" charset="0"/>
            </a:endParaRPr>
          </a:p>
        </p:txBody>
      </p:sp>
      <p:sp>
        <p:nvSpPr>
          <p:cNvPr id="9" name="Rectangle 8"/>
          <p:cNvSpPr/>
          <p:nvPr/>
        </p:nvSpPr>
        <p:spPr>
          <a:xfrm>
            <a:off x="9882553" y="1644162"/>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Roboto" panose="02000000000000000000" pitchFamily="2" charset="0"/>
                <a:ea typeface="Roboto" panose="02000000000000000000" pitchFamily="2" charset="0"/>
              </a:rPr>
              <a:t>PHÉP ĐIỆP</a:t>
            </a:r>
          </a:p>
        </p:txBody>
      </p:sp>
      <p:sp>
        <p:nvSpPr>
          <p:cNvPr id="10" name="Rounded Rectangle 9"/>
          <p:cNvSpPr/>
          <p:nvPr/>
        </p:nvSpPr>
        <p:spPr>
          <a:xfrm>
            <a:off x="597874" y="3780691"/>
            <a:ext cx="9056079" cy="2831123"/>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i="1" dirty="0" err="1">
                <a:solidFill>
                  <a:srgbClr val="002060"/>
                </a:solidFill>
                <a:latin typeface="Times New Roman" pitchFamily="18" charset="0"/>
                <a:ea typeface="Roboto" panose="02000000000000000000" pitchFamily="2" charset="0"/>
                <a:cs typeface="Times New Roman" pitchFamily="18" charset="0"/>
              </a:rPr>
              <a:t>Việc</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cuốc</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việc</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cày</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việc</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bừa</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việc</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cấy</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tay</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vốn</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quen</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làm</a:t>
            </a:r>
            <a:endParaRPr lang="en-US" sz="2800" b="1" i="1" dirty="0">
              <a:solidFill>
                <a:srgbClr val="002060"/>
              </a:solidFill>
              <a:latin typeface="Times New Roman" pitchFamily="18" charset="0"/>
              <a:ea typeface="Roboto" panose="02000000000000000000" pitchFamily="2" charset="0"/>
              <a:cs typeface="Times New Roman" pitchFamily="18" charset="0"/>
            </a:endParaRPr>
          </a:p>
          <a:p>
            <a:pPr algn="just"/>
            <a:r>
              <a:rPr lang="en-US" sz="2800" b="1" i="1" dirty="0" err="1">
                <a:solidFill>
                  <a:srgbClr val="002060"/>
                </a:solidFill>
                <a:latin typeface="Times New Roman" pitchFamily="18" charset="0"/>
                <a:ea typeface="Roboto" panose="02000000000000000000" pitchFamily="2" charset="0"/>
                <a:cs typeface="Times New Roman" pitchFamily="18" charset="0"/>
              </a:rPr>
              <a:t>Tập</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khiên</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tập</a:t>
            </a:r>
            <a:r>
              <a:rPr lang="en-US" sz="2800" b="1" i="1" dirty="0">
                <a:solidFill>
                  <a:srgbClr val="002060"/>
                </a:solidFill>
                <a:latin typeface="Times New Roman" pitchFamily="18" charset="0"/>
                <a:ea typeface="Roboto" panose="02000000000000000000" pitchFamily="2" charset="0"/>
                <a:cs typeface="Times New Roman" pitchFamily="18" charset="0"/>
              </a:rPr>
              <a:t> sung, </a:t>
            </a:r>
            <a:r>
              <a:rPr lang="en-US" sz="2800" b="1" i="1" dirty="0" err="1">
                <a:solidFill>
                  <a:srgbClr val="002060"/>
                </a:solidFill>
                <a:latin typeface="Times New Roman" pitchFamily="18" charset="0"/>
                <a:ea typeface="Roboto" panose="02000000000000000000" pitchFamily="2" charset="0"/>
                <a:cs typeface="Times New Roman" pitchFamily="18" charset="0"/>
              </a:rPr>
              <a:t>tập</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mác</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tập</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cờ</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mắt</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chưa</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từng</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ngó</a:t>
            </a:r>
            <a:endParaRPr lang="en-US" sz="2800" b="1" i="1" dirty="0">
              <a:solidFill>
                <a:srgbClr val="002060"/>
              </a:solidFill>
              <a:latin typeface="Times New Roman" pitchFamily="18" charset="0"/>
              <a:ea typeface="Roboto" panose="02000000000000000000" pitchFamily="2" charset="0"/>
              <a:cs typeface="Times New Roman" pitchFamily="18" charset="0"/>
            </a:endParaRPr>
          </a:p>
          <a:p>
            <a:pPr algn="just"/>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Văn</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tế</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nghĩa</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sĩ</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Cần</a:t>
            </a:r>
            <a:r>
              <a:rPr lang="en-US" sz="2800" b="1" i="1" dirty="0">
                <a:solidFill>
                  <a:srgbClr val="002060"/>
                </a:solidFill>
                <a:latin typeface="Times New Roman" pitchFamily="18" charset="0"/>
                <a:ea typeface="Roboto" panose="02000000000000000000" pitchFamily="2" charset="0"/>
                <a:cs typeface="Times New Roman" pitchFamily="18" charset="0"/>
              </a:rPr>
              <a:t> </a:t>
            </a:r>
            <a:r>
              <a:rPr lang="en-US" sz="2800" b="1" i="1" dirty="0" err="1">
                <a:solidFill>
                  <a:srgbClr val="002060"/>
                </a:solidFill>
                <a:latin typeface="Times New Roman" pitchFamily="18" charset="0"/>
                <a:ea typeface="Roboto" panose="02000000000000000000" pitchFamily="2" charset="0"/>
                <a:cs typeface="Times New Roman" pitchFamily="18" charset="0"/>
              </a:rPr>
              <a:t>Giuộc</a:t>
            </a:r>
            <a:r>
              <a:rPr lang="en-US" sz="2800" b="1" i="1" dirty="0">
                <a:solidFill>
                  <a:srgbClr val="002060"/>
                </a:solidFill>
                <a:latin typeface="Times New Roman" pitchFamily="18" charset="0"/>
                <a:ea typeface="Roboto" panose="02000000000000000000" pitchFamily="2" charset="0"/>
                <a:cs typeface="Times New Roman" pitchFamily="18" charset="0"/>
              </a:rPr>
              <a:t>)</a:t>
            </a:r>
          </a:p>
        </p:txBody>
      </p:sp>
      <p:sp>
        <p:nvSpPr>
          <p:cNvPr id="11" name="Rectangle 10"/>
          <p:cNvSpPr/>
          <p:nvPr/>
        </p:nvSpPr>
        <p:spPr>
          <a:xfrm>
            <a:off x="9882553" y="4721468"/>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PHÉP ĐỐI</a:t>
            </a:r>
          </a:p>
        </p:txBody>
      </p:sp>
    </p:spTree>
    <p:extLst>
      <p:ext uri="{BB962C8B-B14F-4D97-AF65-F5344CB8AC3E}">
        <p14:creationId xmlns:p14="http://schemas.microsoft.com/office/powerpoint/2010/main" val="358057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43200" y="2207172"/>
            <a:ext cx="7289431" cy="830997"/>
          </a:xfrm>
          <a:prstGeom prst="rect">
            <a:avLst/>
          </a:prstGeom>
          <a:noFill/>
        </p:spPr>
        <p:txBody>
          <a:bodyPr wrap="none" rtlCol="0">
            <a:spAutoFit/>
          </a:bodyPr>
          <a:lstStyle/>
          <a:p>
            <a:r>
              <a:rPr lang="en-US" sz="4800" dirty="0">
                <a:solidFill>
                  <a:schemeClr val="bg1"/>
                </a:solidFill>
                <a:latin typeface="Times New Roman" pitchFamily="18" charset="0"/>
                <a:ea typeface="Roboto" panose="02000000000000000000" pitchFamily="2" charset="0"/>
                <a:cs typeface="Times New Roman" pitchFamily="18" charset="0"/>
              </a:rPr>
              <a:t>I. HỆ THỐNG KIẾN THỨC</a:t>
            </a:r>
          </a:p>
        </p:txBody>
      </p:sp>
    </p:spTree>
    <p:extLst>
      <p:ext uri="{BB962C8B-B14F-4D97-AF65-F5344CB8AC3E}">
        <p14:creationId xmlns:p14="http://schemas.microsoft.com/office/powerpoint/2010/main" val="2234911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464" y="3538539"/>
            <a:ext cx="4662487" cy="21351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4" y="2717801"/>
            <a:ext cx="4592637"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664" y="1143001"/>
            <a:ext cx="3629025" cy="302736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1323975"/>
            <a:ext cx="3830638"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3549651"/>
            <a:ext cx="4341812" cy="20859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736850"/>
            <a:ext cx="5022850" cy="14430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2201" y="2806700"/>
            <a:ext cx="2697163" cy="2146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09041"/>
            <a:ext cx="3280065" cy="461665"/>
          </a:xfrm>
          <a:prstGeom prst="rect">
            <a:avLst/>
          </a:prstGeom>
          <a:noFill/>
        </p:spPr>
        <p:txBody>
          <a:bodyPr wrap="none" rtlCol="0">
            <a:spAutoFit/>
          </a:bodyPr>
          <a:lstStyle/>
          <a:p>
            <a:r>
              <a:rPr lang="en-US" sz="2400" b="1" dirty="0">
                <a:latin typeface="Times New Roman" pitchFamily="18" charset="0"/>
                <a:ea typeface="Roboto" panose="02000000000000000000" pitchFamily="2" charset="0"/>
                <a:cs typeface="Times New Roman" pitchFamily="18" charset="0"/>
              </a:rPr>
              <a:t>4. </a:t>
            </a:r>
            <a:r>
              <a:rPr lang="en-US" sz="2400" b="1" dirty="0" err="1">
                <a:latin typeface="Times New Roman" pitchFamily="18" charset="0"/>
                <a:ea typeface="Roboto" panose="02000000000000000000" pitchFamily="2" charset="0"/>
                <a:cs typeface="Times New Roman" pitchFamily="18" charset="0"/>
              </a:rPr>
              <a:t>Các</a:t>
            </a:r>
            <a:r>
              <a:rPr lang="en-US" sz="2400" b="1" dirty="0">
                <a:latin typeface="Times New Roman" pitchFamily="18" charset="0"/>
                <a:ea typeface="Roboto" panose="02000000000000000000" pitchFamily="2" charset="0"/>
                <a:cs typeface="Times New Roman" pitchFamily="18" charset="0"/>
              </a:rPr>
              <a:t> </a:t>
            </a:r>
            <a:r>
              <a:rPr lang="en-US" sz="2400" b="1" dirty="0" err="1">
                <a:latin typeface="Times New Roman" pitchFamily="18" charset="0"/>
                <a:ea typeface="Roboto" panose="02000000000000000000" pitchFamily="2" charset="0"/>
                <a:cs typeface="Times New Roman" pitchFamily="18" charset="0"/>
              </a:rPr>
              <a:t>thao</a:t>
            </a:r>
            <a:r>
              <a:rPr lang="en-US" sz="2400" b="1" dirty="0">
                <a:latin typeface="Times New Roman" pitchFamily="18" charset="0"/>
                <a:ea typeface="Roboto" panose="02000000000000000000" pitchFamily="2" charset="0"/>
                <a:cs typeface="Times New Roman" pitchFamily="18" charset="0"/>
              </a:rPr>
              <a:t> </a:t>
            </a:r>
            <a:r>
              <a:rPr lang="en-US" sz="2400" b="1" dirty="0" err="1">
                <a:latin typeface="Times New Roman" pitchFamily="18" charset="0"/>
                <a:ea typeface="Roboto" panose="02000000000000000000" pitchFamily="2" charset="0"/>
                <a:cs typeface="Times New Roman" pitchFamily="18" charset="0"/>
              </a:rPr>
              <a:t>tác</a:t>
            </a:r>
            <a:r>
              <a:rPr lang="en-US" sz="2400" b="1" dirty="0">
                <a:latin typeface="Times New Roman" pitchFamily="18" charset="0"/>
                <a:ea typeface="Roboto" panose="02000000000000000000" pitchFamily="2" charset="0"/>
                <a:cs typeface="Times New Roman" pitchFamily="18" charset="0"/>
              </a:rPr>
              <a:t> </a:t>
            </a:r>
            <a:r>
              <a:rPr lang="en-US" sz="2400" b="1" dirty="0" err="1">
                <a:latin typeface="Times New Roman" pitchFamily="18" charset="0"/>
                <a:ea typeface="Roboto" panose="02000000000000000000" pitchFamily="2" charset="0"/>
                <a:cs typeface="Times New Roman" pitchFamily="18" charset="0"/>
              </a:rPr>
              <a:t>lập</a:t>
            </a:r>
            <a:r>
              <a:rPr lang="en-US" sz="2400" b="1" dirty="0">
                <a:latin typeface="Times New Roman" pitchFamily="18" charset="0"/>
                <a:ea typeface="Roboto" panose="02000000000000000000" pitchFamily="2" charset="0"/>
                <a:cs typeface="Times New Roman" pitchFamily="18" charset="0"/>
              </a:rPr>
              <a:t> </a:t>
            </a:r>
            <a:r>
              <a:rPr lang="en-US" sz="2400" b="1" dirty="0" err="1">
                <a:latin typeface="Times New Roman" pitchFamily="18" charset="0"/>
                <a:ea typeface="Roboto" panose="02000000000000000000" pitchFamily="2" charset="0"/>
                <a:cs typeface="Times New Roman" pitchFamily="18" charset="0"/>
              </a:rPr>
              <a:t>luận</a:t>
            </a:r>
            <a:endParaRPr lang="en-US" sz="2400" b="1" dirty="0">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3426994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598" y="353707"/>
            <a:ext cx="11929402" cy="6159894"/>
          </a:xfrm>
          <a:prstGeom prst="rect">
            <a:avLst/>
          </a:prstGeom>
        </p:spPr>
      </p:pic>
    </p:spTree>
    <p:extLst>
      <p:ext uri="{BB962C8B-B14F-4D97-AF65-F5344CB8AC3E}">
        <p14:creationId xmlns:p14="http://schemas.microsoft.com/office/powerpoint/2010/main" val="20858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039" y="548639"/>
            <a:ext cx="10286999" cy="5462557"/>
            <a:chOff x="1866097" y="12515520"/>
            <a:chExt cx="8482889" cy="5784017"/>
          </a:xfrm>
        </p:grpSpPr>
        <p:sp>
          <p:nvSpPr>
            <p:cNvPr id="3" name="Rectangle 2"/>
            <p:cNvSpPr/>
            <p:nvPr/>
          </p:nvSpPr>
          <p:spPr>
            <a:xfrm>
              <a:off x="1866097" y="12515520"/>
              <a:ext cx="8482889" cy="5784017"/>
            </a:xfrm>
            <a:prstGeom prst="rect">
              <a:avLst/>
            </a:prstGeom>
            <a:solidFill>
              <a:srgbClr val="4BACC6">
                <a:lumMod val="75000"/>
              </a:srgbClr>
            </a:solidFill>
            <a:ln w="25400" cap="flat" cmpd="sng" algn="ctr">
              <a:solidFill>
                <a:sysClr val="window" lastClr="FFFFFF">
                  <a:lumMod val="6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183073" y="13012247"/>
              <a:ext cx="7848936" cy="4399496"/>
            </a:xfrm>
            <a:prstGeom prst="rect">
              <a:avLst/>
            </a:prstGeom>
            <a:noFill/>
          </p:spPr>
          <p:txBody>
            <a:bodyPr wrap="square" rtlCol="0">
              <a:spAutoFit/>
            </a:bodyPr>
            <a:lstStyle/>
            <a:p>
              <a:pPr marL="0" marR="0" lvl="0" indent="0" algn="just" defTabSz="2177278" eaLnBrk="1" fontAlgn="auto" latinLnBrk="0" hangingPunct="1">
                <a:spcBef>
                  <a:spcPts val="0"/>
                </a:spcBef>
                <a:spcAft>
                  <a:spcPts val="0"/>
                </a:spcAft>
                <a:buClrTx/>
                <a:buSzTx/>
                <a:buFontTx/>
                <a:buNone/>
                <a:tabLst/>
                <a:defRPr/>
              </a:pPr>
              <a:r>
                <a:rPr kumimoji="0" lang="vi-VN" sz="2400" b="1" i="1" u="none" strike="noStrike" kern="0" cap="none" spc="0" normalizeH="0" baseline="0" noProof="0" dirty="0">
                  <a:ln>
                    <a:noFill/>
                  </a:ln>
                  <a:solidFill>
                    <a:prstClr val="white"/>
                  </a:solidFill>
                  <a:effectLst/>
                  <a:uLnTx/>
                  <a:uFillTx/>
                  <a:latin typeface="+mj-lt"/>
                  <a:ea typeface="Roboto" panose="02000000000000000000" pitchFamily="2" charset="0"/>
                  <a:cs typeface="Arial" panose="020B0604020202020204" pitchFamily="34" charset="0"/>
                </a:rPr>
                <a:t>Bệnh vô cảm </a:t>
              </a:r>
              <a:r>
                <a:rPr kumimoji="0" lang="vi-VN" sz="2400" b="1" i="1" u="none" strike="noStrike" kern="0" cap="none" spc="0" normalizeH="0" baseline="0" noProof="0" dirty="0">
                  <a:ln>
                    <a:noFill/>
                  </a:ln>
                  <a:solidFill>
                    <a:srgbClr val="FFFF00"/>
                  </a:solidFill>
                  <a:effectLst/>
                  <a:uLnTx/>
                  <a:uFillTx/>
                  <a:latin typeface="+mj-lt"/>
                  <a:ea typeface="Roboto" panose="02000000000000000000" pitchFamily="2" charset="0"/>
                  <a:cs typeface="Arial" panose="020B0604020202020204" pitchFamily="34" charset="0"/>
                </a:rPr>
                <a:t>như một căn bệnh khủng khiếp </a:t>
              </a:r>
              <a:r>
                <a:rPr kumimoji="0" lang="vi-VN" sz="2400" b="1" i="1" u="none" strike="noStrike" kern="0" cap="none" spc="0" normalizeH="0" baseline="0" noProof="0" dirty="0">
                  <a:ln>
                    <a:noFill/>
                  </a:ln>
                  <a:solidFill>
                    <a:prstClr val="white"/>
                  </a:solidFill>
                  <a:effectLst/>
                  <a:uLnTx/>
                  <a:uFillTx/>
                  <a:latin typeface="+mj-lt"/>
                  <a:ea typeface="Roboto" panose="02000000000000000000" pitchFamily="2" charset="0"/>
                  <a:cs typeface="Arial" panose="020B0604020202020204" pitchFamily="34" charset="0"/>
                </a:rPr>
                <a:t>mà xã hội hiện đại phải quan ngại. Một xã hội vô cảm sẽ là một xã hội chết - cái chết trước hết từ tâm hồn. Vi-rút gây bệnh chính là sự ích kỉ và thiếu hụt tình thương. </a:t>
              </a:r>
            </a:p>
            <a:p>
              <a:pPr marL="0" marR="0" lvl="0" indent="0" algn="just" defTabSz="2177278" eaLnBrk="1" fontAlgn="auto" latinLnBrk="0" hangingPunct="1">
                <a:spcBef>
                  <a:spcPts val="0"/>
                </a:spcBef>
                <a:spcAft>
                  <a:spcPts val="0"/>
                </a:spcAft>
                <a:buClrTx/>
                <a:buSzTx/>
                <a:buFontTx/>
                <a:buNone/>
                <a:tabLst/>
                <a:defRPr/>
              </a:pPr>
              <a:r>
                <a:rPr kumimoji="0" lang="vi-VN" sz="2400" b="1" i="1" u="none" strike="noStrike" kern="0" cap="none" spc="0" normalizeH="0" baseline="0" noProof="0" dirty="0">
                  <a:ln>
                    <a:noFill/>
                  </a:ln>
                  <a:solidFill>
                    <a:prstClr val="white"/>
                  </a:solidFill>
                  <a:effectLst/>
                  <a:uLnTx/>
                  <a:uFillTx/>
                  <a:latin typeface="+mj-lt"/>
                  <a:ea typeface="Roboto" panose="02000000000000000000" pitchFamily="2" charset="0"/>
                  <a:cs typeface="Arial" panose="020B0604020202020204" pitchFamily="34" charset="0"/>
                </a:rPr>
                <a:t>Tình thương như những hạt mưa, hạt mưa càng to, càng nặng thì càng dập tắt được những ngọn lửa của lòng thù hận, ghen ghét, bi ai và nó cũng như một ngọn lửa thổi bùng cháy mãnh liệt trong tâm hồn để nuôi dưỡng tiếp nguồn sống cho chúng ta. Vì vậy, điều duy nhất chúng ta có thể làm để cho căn bệnh vô cảm </a:t>
              </a:r>
              <a:r>
                <a:rPr kumimoji="0" lang="vi-VN" sz="2400" b="1" i="1" u="none" strike="noStrike" kern="0" cap="none" spc="0" normalizeH="0" baseline="0" noProof="0" dirty="0">
                  <a:ln>
                    <a:noFill/>
                  </a:ln>
                  <a:solidFill>
                    <a:srgbClr val="FFFF00"/>
                  </a:solidFill>
                  <a:effectLst/>
                  <a:uLnTx/>
                  <a:uFillTx/>
                  <a:latin typeface="+mj-lt"/>
                  <a:ea typeface="Roboto" panose="02000000000000000000" pitchFamily="2" charset="0"/>
                  <a:cs typeface="Arial" panose="020B0604020202020204" pitchFamily="34" charset="0"/>
                </a:rPr>
                <a:t>không còn đất sống</a:t>
              </a:r>
              <a:r>
                <a:rPr kumimoji="0" lang="en-US" sz="2400" b="1" i="1" u="none" strike="noStrike" kern="0" cap="none" spc="0" normalizeH="0" baseline="0" noProof="0" dirty="0">
                  <a:ln>
                    <a:noFill/>
                  </a:ln>
                  <a:solidFill>
                    <a:prstClr val="white"/>
                  </a:solidFill>
                  <a:effectLst/>
                  <a:uLnTx/>
                  <a:uFillTx/>
                  <a:latin typeface="+mj-lt"/>
                  <a:ea typeface="Roboto" panose="02000000000000000000" pitchFamily="2" charset="0"/>
                  <a:cs typeface="Arial" panose="020B0604020202020204" pitchFamily="34" charset="0"/>
                </a:rPr>
                <a:t> </a:t>
              </a:r>
              <a:r>
                <a:rPr kumimoji="0" lang="vi-VN" sz="2400" b="1" i="1" u="none" strike="noStrike" kern="0" cap="none" spc="0" normalizeH="0" baseline="0" noProof="0" dirty="0">
                  <a:ln>
                    <a:noFill/>
                  </a:ln>
                  <a:solidFill>
                    <a:prstClr val="white"/>
                  </a:solidFill>
                  <a:effectLst/>
                  <a:uLnTx/>
                  <a:uFillTx/>
                  <a:latin typeface="+mj-lt"/>
                  <a:ea typeface="Roboto" panose="02000000000000000000" pitchFamily="2" charset="0"/>
                  <a:cs typeface="Arial" panose="020B0604020202020204" pitchFamily="34" charset="0"/>
                </a:rPr>
                <a:t>là hãy biết mở cửa trái tim để biết cảm nhận, </a:t>
              </a:r>
              <a:r>
                <a:rPr kumimoji="0" lang="en-US" sz="2400" b="1" i="1" u="none" strike="noStrike" kern="0" cap="none" spc="0" normalizeH="0" baseline="0" noProof="0" dirty="0" err="1">
                  <a:ln>
                    <a:noFill/>
                  </a:ln>
                  <a:solidFill>
                    <a:prstClr val="white"/>
                  </a:solidFill>
                  <a:effectLst/>
                  <a:uLnTx/>
                  <a:uFillTx/>
                  <a:latin typeface="+mj-lt"/>
                  <a:ea typeface="Roboto" panose="02000000000000000000" pitchFamily="2" charset="0"/>
                  <a:cs typeface="Arial" panose="020B0604020202020204" pitchFamily="34" charset="0"/>
                </a:rPr>
                <a:t>biết</a:t>
              </a:r>
              <a:r>
                <a:rPr kumimoji="0" lang="en-US" sz="2400" b="1" i="1" u="none" strike="noStrike" kern="0" cap="none" spc="0" normalizeH="0" noProof="0" dirty="0">
                  <a:ln>
                    <a:noFill/>
                  </a:ln>
                  <a:solidFill>
                    <a:prstClr val="white"/>
                  </a:solidFill>
                  <a:effectLst/>
                  <a:uLnTx/>
                  <a:uFillTx/>
                  <a:latin typeface="+mj-lt"/>
                  <a:ea typeface="Roboto" panose="02000000000000000000" pitchFamily="2" charset="0"/>
                  <a:cs typeface="Arial" panose="020B0604020202020204" pitchFamily="34" charset="0"/>
                </a:rPr>
                <a:t> </a:t>
              </a:r>
              <a:r>
                <a:rPr kumimoji="0" lang="en-US" sz="2400" b="1" i="1" u="none" strike="noStrike" kern="0" cap="none" spc="0" normalizeH="0" noProof="0" dirty="0" err="1">
                  <a:ln>
                    <a:noFill/>
                  </a:ln>
                  <a:solidFill>
                    <a:prstClr val="white"/>
                  </a:solidFill>
                  <a:effectLst/>
                  <a:uLnTx/>
                  <a:uFillTx/>
                  <a:latin typeface="+mj-lt"/>
                  <a:ea typeface="Roboto" panose="02000000000000000000" pitchFamily="2" charset="0"/>
                  <a:cs typeface="Arial" panose="020B0604020202020204" pitchFamily="34" charset="0"/>
                </a:rPr>
                <a:t>sẻ</a:t>
              </a:r>
              <a:r>
                <a:rPr kumimoji="0" lang="en-US" sz="2400" b="1" i="1" u="none" strike="noStrike" kern="0" cap="none" spc="0" normalizeH="0" noProof="0" dirty="0">
                  <a:ln>
                    <a:noFill/>
                  </a:ln>
                  <a:solidFill>
                    <a:prstClr val="white"/>
                  </a:solidFill>
                  <a:effectLst/>
                  <a:uLnTx/>
                  <a:uFillTx/>
                  <a:latin typeface="+mj-lt"/>
                  <a:ea typeface="Roboto" panose="02000000000000000000" pitchFamily="2" charset="0"/>
                  <a:cs typeface="Arial" panose="020B0604020202020204" pitchFamily="34" charset="0"/>
                </a:rPr>
                <a:t> chia, </a:t>
              </a:r>
              <a:r>
                <a:rPr kumimoji="0" lang="en-US" sz="2400" b="1" i="1" u="none" strike="noStrike" kern="0" cap="none" spc="0" normalizeH="0" noProof="0" dirty="0" err="1">
                  <a:ln>
                    <a:noFill/>
                  </a:ln>
                  <a:solidFill>
                    <a:prstClr val="white"/>
                  </a:solidFill>
                  <a:effectLst/>
                  <a:uLnTx/>
                  <a:uFillTx/>
                  <a:latin typeface="+mj-lt"/>
                  <a:ea typeface="Roboto" panose="02000000000000000000" pitchFamily="2" charset="0"/>
                  <a:cs typeface="Arial" panose="020B0604020202020204" pitchFamily="34" charset="0"/>
                </a:rPr>
                <a:t>thương</a:t>
              </a:r>
              <a:r>
                <a:rPr kumimoji="0" lang="en-US" sz="2400" b="1" i="1" u="none" strike="noStrike" kern="0" cap="none" spc="0" normalizeH="0" noProof="0" dirty="0">
                  <a:ln>
                    <a:noFill/>
                  </a:ln>
                  <a:solidFill>
                    <a:prstClr val="white"/>
                  </a:solidFill>
                  <a:effectLst/>
                  <a:uLnTx/>
                  <a:uFillTx/>
                  <a:latin typeface="+mj-lt"/>
                  <a:ea typeface="Roboto" panose="02000000000000000000" pitchFamily="2" charset="0"/>
                  <a:cs typeface="Arial" panose="020B0604020202020204" pitchFamily="34" charset="0"/>
                </a:rPr>
                <a:t> </a:t>
              </a:r>
              <a:r>
                <a:rPr kumimoji="0" lang="en-US" sz="2400" b="1" i="1" u="none" strike="noStrike" kern="0" cap="none" spc="0" normalizeH="0" noProof="0" dirty="0" err="1">
                  <a:ln>
                    <a:noFill/>
                  </a:ln>
                  <a:solidFill>
                    <a:prstClr val="white"/>
                  </a:solidFill>
                  <a:effectLst/>
                  <a:uLnTx/>
                  <a:uFillTx/>
                  <a:latin typeface="+mj-lt"/>
                  <a:ea typeface="Roboto" panose="02000000000000000000" pitchFamily="2" charset="0"/>
                  <a:cs typeface="Arial" panose="020B0604020202020204" pitchFamily="34" charset="0"/>
                </a:rPr>
                <a:t>yêu</a:t>
              </a:r>
              <a:r>
                <a:rPr kumimoji="0" lang="en-US" sz="2400" b="1" i="1" u="none" strike="noStrike" kern="0" cap="none" spc="0" normalizeH="0" noProof="0" dirty="0">
                  <a:ln>
                    <a:noFill/>
                  </a:ln>
                  <a:solidFill>
                    <a:prstClr val="white"/>
                  </a:solidFill>
                  <a:effectLst/>
                  <a:uLnTx/>
                  <a:uFillTx/>
                  <a:latin typeface="+mj-lt"/>
                  <a:ea typeface="Roboto" panose="02000000000000000000" pitchFamily="2" charset="0"/>
                  <a:cs typeface="Arial" panose="020B0604020202020204" pitchFamily="34" charset="0"/>
                </a:rPr>
                <a:t> </a:t>
              </a:r>
              <a:r>
                <a:rPr kumimoji="0" lang="en-US" sz="2400" b="1" i="1" u="none" strike="noStrike" kern="0" cap="none" spc="0" normalizeH="0" noProof="0" dirty="0" err="1">
                  <a:ln>
                    <a:noFill/>
                  </a:ln>
                  <a:solidFill>
                    <a:prstClr val="white"/>
                  </a:solidFill>
                  <a:effectLst/>
                  <a:uLnTx/>
                  <a:uFillTx/>
                  <a:latin typeface="+mj-lt"/>
                  <a:ea typeface="Roboto" panose="02000000000000000000" pitchFamily="2" charset="0"/>
                  <a:cs typeface="Arial" panose="020B0604020202020204" pitchFamily="34" charset="0"/>
                </a:rPr>
                <a:t>và</a:t>
              </a:r>
              <a:r>
                <a:rPr kumimoji="0" lang="en-US" sz="2400" b="1" i="1" u="none" strike="noStrike" kern="0" cap="none" spc="0" normalizeH="0" noProof="0" dirty="0">
                  <a:ln>
                    <a:noFill/>
                  </a:ln>
                  <a:solidFill>
                    <a:prstClr val="white"/>
                  </a:solidFill>
                  <a:effectLst/>
                  <a:uLnTx/>
                  <a:uFillTx/>
                  <a:latin typeface="+mj-lt"/>
                  <a:ea typeface="Roboto" panose="02000000000000000000" pitchFamily="2" charset="0"/>
                  <a:cs typeface="Arial" panose="020B0604020202020204" pitchFamily="34" charset="0"/>
                </a:rPr>
                <a:t> </a:t>
              </a:r>
              <a:r>
                <a:rPr kumimoji="0" lang="en-US" sz="2400" b="1" i="1" u="none" strike="noStrike" kern="0" cap="none" spc="0" normalizeH="0" noProof="0" dirty="0" err="1">
                  <a:ln>
                    <a:noFill/>
                  </a:ln>
                  <a:solidFill>
                    <a:prstClr val="white"/>
                  </a:solidFill>
                  <a:effectLst/>
                  <a:uLnTx/>
                  <a:uFillTx/>
                  <a:latin typeface="+mj-lt"/>
                  <a:ea typeface="Roboto" panose="02000000000000000000" pitchFamily="2" charset="0"/>
                  <a:cs typeface="Arial" panose="020B0604020202020204" pitchFamily="34" charset="0"/>
                </a:rPr>
                <a:t>khoan</a:t>
              </a:r>
              <a:r>
                <a:rPr kumimoji="0" lang="en-US" sz="2400" b="1" i="1" u="none" strike="noStrike" kern="0" cap="none" spc="0" normalizeH="0" noProof="0" dirty="0">
                  <a:ln>
                    <a:noFill/>
                  </a:ln>
                  <a:solidFill>
                    <a:prstClr val="white"/>
                  </a:solidFill>
                  <a:effectLst/>
                  <a:uLnTx/>
                  <a:uFillTx/>
                  <a:latin typeface="+mj-lt"/>
                  <a:ea typeface="Roboto" panose="02000000000000000000" pitchFamily="2" charset="0"/>
                  <a:cs typeface="Arial" panose="020B0604020202020204" pitchFamily="34" charset="0"/>
                </a:rPr>
                <a:t> dung.</a:t>
              </a:r>
              <a:endParaRPr kumimoji="0" lang="en-US" sz="2400" b="1" i="1" u="none" strike="noStrike" kern="0" cap="none" spc="0" normalizeH="0" baseline="0" noProof="0" dirty="0">
                <a:ln>
                  <a:noFill/>
                </a:ln>
                <a:solidFill>
                  <a:prstClr val="white"/>
                </a:solidFill>
                <a:effectLst/>
                <a:uLnTx/>
                <a:uFillTx/>
                <a:latin typeface="+mj-lt"/>
                <a:ea typeface="Roboto" panose="02000000000000000000" pitchFamily="2" charset="0"/>
                <a:cs typeface="Arial" panose="020B0604020202020204" pitchFamily="34" charset="0"/>
              </a:endParaRPr>
            </a:p>
            <a:p>
              <a:pPr marL="0" marR="0" lvl="0" indent="0" algn="just" defTabSz="2177278" eaLnBrk="1" fontAlgn="auto" latinLnBrk="0" hangingPunct="1">
                <a:spcBef>
                  <a:spcPts val="0"/>
                </a:spcBef>
                <a:spcAft>
                  <a:spcPts val="0"/>
                </a:spcAft>
                <a:buClrTx/>
                <a:buSzTx/>
                <a:buFontTx/>
                <a:buNone/>
                <a:tabLst/>
                <a:defRPr/>
              </a:pPr>
              <a:r>
                <a:rPr kumimoji="0" lang="vi-VN" sz="2400" b="1" i="1" u="none" strike="noStrike" kern="0" cap="none" spc="0" normalizeH="0" baseline="0" noProof="0" dirty="0">
                  <a:ln>
                    <a:noFill/>
                  </a:ln>
                  <a:solidFill>
                    <a:prstClr val="white"/>
                  </a:solidFill>
                  <a:effectLst/>
                  <a:uLnTx/>
                  <a:uFillTx/>
                  <a:latin typeface="+mj-lt"/>
                  <a:cs typeface="Arial" panose="020B0604020202020204" pitchFamily="34" charset="0"/>
                </a:rPr>
                <a:t/>
              </a:r>
              <a:br>
                <a:rPr kumimoji="0" lang="vi-VN" sz="2400" b="1" i="1" u="none" strike="noStrike" kern="0" cap="none" spc="0" normalizeH="0" baseline="0" noProof="0" dirty="0">
                  <a:ln>
                    <a:noFill/>
                  </a:ln>
                  <a:solidFill>
                    <a:prstClr val="white"/>
                  </a:solidFill>
                  <a:effectLst/>
                  <a:uLnTx/>
                  <a:uFillTx/>
                  <a:latin typeface="+mj-lt"/>
                  <a:cs typeface="Arial" panose="020B0604020202020204" pitchFamily="34" charset="0"/>
                </a:rPr>
              </a:br>
              <a:endParaRPr kumimoji="0" lang="vi-VN" sz="2400" b="1" i="1" u="none" strike="noStrike" kern="0" cap="none" spc="0" normalizeH="0" baseline="0" noProof="0" dirty="0">
                <a:ln>
                  <a:noFill/>
                </a:ln>
                <a:solidFill>
                  <a:prstClr val="white"/>
                </a:solidFill>
                <a:effectLst/>
                <a:uLnTx/>
                <a:uFillTx/>
                <a:latin typeface="+mj-lt"/>
                <a:cs typeface="Arial" panose="020B0604020202020204" pitchFamily="34" charset="0"/>
              </a:endParaRPr>
            </a:p>
          </p:txBody>
        </p:sp>
      </p:grpSp>
      <p:sp>
        <p:nvSpPr>
          <p:cNvPr id="6" name="TextBox 5"/>
          <p:cNvSpPr txBox="1"/>
          <p:nvPr/>
        </p:nvSpPr>
        <p:spPr>
          <a:xfrm>
            <a:off x="3582649" y="6149693"/>
            <a:ext cx="4858894" cy="461665"/>
          </a:xfrm>
          <a:prstGeom prst="rect">
            <a:avLst/>
          </a:prstGeom>
          <a:noFill/>
        </p:spPr>
        <p:txBody>
          <a:bodyPr wrap="none" rtlCol="0">
            <a:spAutoFit/>
          </a:bodyPr>
          <a:lstStyle/>
          <a:p>
            <a:r>
              <a:rPr lang="en-US" sz="2400" b="1" dirty="0">
                <a:solidFill>
                  <a:srgbClr val="C00000"/>
                </a:solidFill>
                <a:latin typeface="Times New Roman" pitchFamily="18" charset="0"/>
                <a:ea typeface="Roboto" panose="02000000000000000000" pitchFamily="2" charset="0"/>
                <a:cs typeface="Times New Roman" pitchFamily="18" charset="0"/>
              </a:rPr>
              <a:t>THAO TÁC LẬP LUẬN SO SÁNH</a:t>
            </a:r>
          </a:p>
        </p:txBody>
      </p:sp>
    </p:spTree>
    <p:extLst>
      <p:ext uri="{BB962C8B-B14F-4D97-AF65-F5344CB8AC3E}">
        <p14:creationId xmlns:p14="http://schemas.microsoft.com/office/powerpoint/2010/main" val="5184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523" y="738554"/>
            <a:ext cx="11430000" cy="5029200"/>
          </a:xfrm>
          <a:prstGeom prst="rect">
            <a:avLst/>
          </a:prstGeom>
        </p:spPr>
      </p:pic>
      <p:sp>
        <p:nvSpPr>
          <p:cNvPr id="3" name="TextBox 2"/>
          <p:cNvSpPr txBox="1"/>
          <p:nvPr/>
        </p:nvSpPr>
        <p:spPr>
          <a:xfrm>
            <a:off x="2844096" y="6119447"/>
            <a:ext cx="5246052" cy="461665"/>
          </a:xfrm>
          <a:prstGeom prst="rect">
            <a:avLst/>
          </a:prstGeom>
          <a:noFill/>
        </p:spPr>
        <p:txBody>
          <a:bodyPr wrap="none" rtlCol="0">
            <a:spAutoFit/>
          </a:bodyPr>
          <a:lstStyle/>
          <a:p>
            <a:r>
              <a:rPr lang="en-US" sz="2400" b="1" dirty="0">
                <a:solidFill>
                  <a:srgbClr val="C00000"/>
                </a:solidFill>
                <a:latin typeface="Times New Roman" pitchFamily="18" charset="0"/>
                <a:ea typeface="Roboto" panose="02000000000000000000" pitchFamily="2" charset="0"/>
                <a:cs typeface="Times New Roman" pitchFamily="18" charset="0"/>
              </a:rPr>
              <a:t>THAO TÁC LẬP LUẬN PHÂN TÍCH</a:t>
            </a:r>
          </a:p>
        </p:txBody>
      </p:sp>
    </p:spTree>
    <p:extLst>
      <p:ext uri="{BB962C8B-B14F-4D97-AF65-F5344CB8AC3E}">
        <p14:creationId xmlns:p14="http://schemas.microsoft.com/office/powerpoint/2010/main" val="20210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524" y="763328"/>
            <a:ext cx="10785252" cy="4934088"/>
          </a:xfrm>
          <a:prstGeom prst="rect">
            <a:avLst/>
          </a:prstGeom>
        </p:spPr>
      </p:pic>
      <p:sp>
        <p:nvSpPr>
          <p:cNvPr id="3" name="TextBox 2"/>
          <p:cNvSpPr txBox="1"/>
          <p:nvPr/>
        </p:nvSpPr>
        <p:spPr>
          <a:xfrm>
            <a:off x="2633080" y="6049108"/>
            <a:ext cx="5314981" cy="461665"/>
          </a:xfrm>
          <a:prstGeom prst="rect">
            <a:avLst/>
          </a:prstGeom>
          <a:noFill/>
        </p:spPr>
        <p:txBody>
          <a:bodyPr wrap="none" rtlCol="0">
            <a:spAutoFit/>
          </a:bodyPr>
          <a:lstStyle/>
          <a:p>
            <a:r>
              <a:rPr lang="en-US" sz="2400" b="1" dirty="0">
                <a:solidFill>
                  <a:srgbClr val="C00000"/>
                </a:solidFill>
                <a:latin typeface="Times New Roman" pitchFamily="18" charset="0"/>
                <a:ea typeface="Roboto" panose="02000000000000000000" pitchFamily="2" charset="0"/>
                <a:cs typeface="Times New Roman" pitchFamily="18" charset="0"/>
              </a:rPr>
              <a:t>THAO TÁC LẬP LUẬN GIẢI THÍCH</a:t>
            </a:r>
          </a:p>
        </p:txBody>
      </p:sp>
    </p:spTree>
    <p:extLst>
      <p:ext uri="{BB962C8B-B14F-4D97-AF65-F5344CB8AC3E}">
        <p14:creationId xmlns:p14="http://schemas.microsoft.com/office/powerpoint/2010/main" val="24468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329" y="305073"/>
            <a:ext cx="10286999" cy="6162986"/>
            <a:chOff x="1866097" y="12515520"/>
            <a:chExt cx="8482889" cy="6525665"/>
          </a:xfrm>
        </p:grpSpPr>
        <p:sp>
          <p:nvSpPr>
            <p:cNvPr id="3" name="Rectangle 2"/>
            <p:cNvSpPr/>
            <p:nvPr/>
          </p:nvSpPr>
          <p:spPr>
            <a:xfrm>
              <a:off x="1866097" y="12515520"/>
              <a:ext cx="8482889" cy="5784017"/>
            </a:xfrm>
            <a:prstGeom prst="rect">
              <a:avLst/>
            </a:prstGeom>
            <a:solidFill>
              <a:srgbClr val="4BACC6">
                <a:lumMod val="75000"/>
              </a:srgbClr>
            </a:solidFill>
            <a:ln w="25400" cap="flat" cmpd="sng" algn="ctr">
              <a:solidFill>
                <a:sysClr val="window" lastClr="FFFFFF">
                  <a:lumMod val="65000"/>
                </a:sysClr>
              </a:solidFill>
              <a:prstDash val="solid"/>
            </a:ln>
            <a:effectLst/>
          </p:spPr>
          <p:txBody>
            <a:bodyPr rtlCol="0" anchor="ctr"/>
            <a:lstStyle/>
            <a:p>
              <a:pPr algn="ctr" defTabSz="2177278"/>
              <a:endParaRPr lang="en-US" sz="4300" kern="0">
                <a:solidFill>
                  <a:prstClr val="white"/>
                </a:solidFill>
              </a:endParaRPr>
            </a:p>
          </p:txBody>
        </p:sp>
        <p:sp>
          <p:nvSpPr>
            <p:cNvPr id="4" name="TextBox 3"/>
            <p:cNvSpPr txBox="1"/>
            <p:nvPr/>
          </p:nvSpPr>
          <p:spPr>
            <a:xfrm>
              <a:off x="2183073" y="13012247"/>
              <a:ext cx="7848936" cy="6028938"/>
            </a:xfrm>
            <a:prstGeom prst="rect">
              <a:avLst/>
            </a:prstGeom>
            <a:noFill/>
          </p:spPr>
          <p:txBody>
            <a:bodyPr wrap="square" rtlCol="0">
              <a:spAutoFit/>
            </a:bodyPr>
            <a:lstStyle/>
            <a:p>
              <a:pPr algn="just" defTabSz="2177278"/>
              <a:r>
                <a:rPr lang="vi-VN" sz="2800" b="1" i="1" kern="0" dirty="0">
                  <a:solidFill>
                    <a:prstClr val="white"/>
                  </a:solidFill>
                  <a:latin typeface="+mj-lt"/>
                  <a:ea typeface="Roboto" panose="02000000000000000000" pitchFamily="2" charset="0"/>
                  <a:cs typeface="Arial" panose="020B0604020202020204" pitchFamily="34" charset="0"/>
                </a:rPr>
                <a:t>Bệnh vô cảm </a:t>
              </a:r>
              <a:r>
                <a:rPr lang="vi-VN" sz="2800" b="1" i="1" kern="0" dirty="0">
                  <a:solidFill>
                    <a:srgbClr val="FFFF00"/>
                  </a:solidFill>
                  <a:latin typeface="+mj-lt"/>
                  <a:ea typeface="Roboto" panose="02000000000000000000" pitchFamily="2" charset="0"/>
                  <a:cs typeface="Arial" panose="020B0604020202020204" pitchFamily="34" charset="0"/>
                </a:rPr>
                <a:t>như một căn bệnh khủng khiếp </a:t>
              </a:r>
              <a:r>
                <a:rPr lang="vi-VN" sz="2800" b="1" i="1" kern="0" dirty="0">
                  <a:solidFill>
                    <a:prstClr val="white"/>
                  </a:solidFill>
                  <a:latin typeface="+mj-lt"/>
                  <a:ea typeface="Roboto" panose="02000000000000000000" pitchFamily="2" charset="0"/>
                  <a:cs typeface="Arial" panose="020B0604020202020204" pitchFamily="34" charset="0"/>
                </a:rPr>
                <a:t>mà xã hội hiện đại phải quan ngại. Một xã hội vô cảm sẽ là một xã hội chết - cái chết trước hết từ tâm hồn. Vi-rút gây bệnh chính là sự ích kỉ và thiếu hụt tình thương. </a:t>
              </a:r>
            </a:p>
            <a:p>
              <a:pPr algn="just" defTabSz="2177278"/>
              <a:r>
                <a:rPr lang="vi-VN" sz="2800" b="1" i="1" kern="0" dirty="0">
                  <a:solidFill>
                    <a:prstClr val="white"/>
                  </a:solidFill>
                  <a:latin typeface="+mj-lt"/>
                  <a:ea typeface="Roboto" panose="02000000000000000000" pitchFamily="2" charset="0"/>
                  <a:cs typeface="Arial" panose="020B0604020202020204" pitchFamily="34" charset="0"/>
                </a:rPr>
                <a:t>Tình thương như những hạt mưa, hạt mưa càng to, càng nặng thì càng dập tắt được những ngọn lửa của lòng thù hận, ghen ghét, bi ai và nó cũng như một ngọn lửa thổi bùng cháy mãnh liệt trong tâm hồn để nuôi dưỡng tiếp nguồn sống cho chúng ta. Vì vậy, điều duy nhất chúng ta có thể làm để cho căn bệnh vô cảm </a:t>
              </a:r>
              <a:r>
                <a:rPr lang="vi-VN" sz="2800" b="1" i="1" kern="0" dirty="0">
                  <a:solidFill>
                    <a:srgbClr val="FFFF00"/>
                  </a:solidFill>
                  <a:latin typeface="+mj-lt"/>
                  <a:ea typeface="Roboto" panose="02000000000000000000" pitchFamily="2" charset="0"/>
                  <a:cs typeface="Arial" panose="020B0604020202020204" pitchFamily="34" charset="0"/>
                </a:rPr>
                <a:t>không còn đất sống</a:t>
              </a:r>
              <a:r>
                <a:rPr lang="en-US" sz="2800" b="1" i="1" kern="0" dirty="0">
                  <a:solidFill>
                    <a:prstClr val="white"/>
                  </a:solidFill>
                  <a:latin typeface="+mj-lt"/>
                  <a:ea typeface="Roboto" panose="02000000000000000000" pitchFamily="2" charset="0"/>
                  <a:cs typeface="Arial" panose="020B0604020202020204" pitchFamily="34" charset="0"/>
                </a:rPr>
                <a:t> </a:t>
              </a:r>
              <a:r>
                <a:rPr lang="vi-VN" sz="2800" b="1" i="1" kern="0" dirty="0">
                  <a:solidFill>
                    <a:prstClr val="white"/>
                  </a:solidFill>
                  <a:latin typeface="+mj-lt"/>
                  <a:ea typeface="Roboto" panose="02000000000000000000" pitchFamily="2" charset="0"/>
                  <a:cs typeface="Arial" panose="020B0604020202020204" pitchFamily="34" charset="0"/>
                </a:rPr>
                <a:t>là hãy biết mở cửa trái tim để biết cảm nhận, </a:t>
              </a:r>
              <a:r>
                <a:rPr lang="en-US" sz="2800" b="1" i="1" kern="0" dirty="0" err="1">
                  <a:solidFill>
                    <a:prstClr val="white"/>
                  </a:solidFill>
                  <a:latin typeface="+mj-lt"/>
                  <a:ea typeface="Roboto" panose="02000000000000000000" pitchFamily="2" charset="0"/>
                  <a:cs typeface="Arial" panose="020B0604020202020204" pitchFamily="34" charset="0"/>
                </a:rPr>
                <a:t>biết</a:t>
              </a:r>
              <a:r>
                <a:rPr lang="en-US" sz="2800" b="1" i="1" kern="0" dirty="0">
                  <a:solidFill>
                    <a:prstClr val="white"/>
                  </a:solidFill>
                  <a:latin typeface="+mj-lt"/>
                  <a:ea typeface="Roboto" panose="02000000000000000000" pitchFamily="2" charset="0"/>
                  <a:cs typeface="Arial" panose="020B0604020202020204" pitchFamily="34" charset="0"/>
                </a:rPr>
                <a:t> </a:t>
              </a:r>
              <a:r>
                <a:rPr lang="en-US" sz="2800" b="1" i="1" kern="0" dirty="0" err="1">
                  <a:solidFill>
                    <a:prstClr val="white"/>
                  </a:solidFill>
                  <a:latin typeface="+mj-lt"/>
                  <a:ea typeface="Roboto" panose="02000000000000000000" pitchFamily="2" charset="0"/>
                  <a:cs typeface="Arial" panose="020B0604020202020204" pitchFamily="34" charset="0"/>
                </a:rPr>
                <a:t>sẻ</a:t>
              </a:r>
              <a:r>
                <a:rPr lang="en-US" sz="2800" b="1" i="1" kern="0" dirty="0">
                  <a:solidFill>
                    <a:prstClr val="white"/>
                  </a:solidFill>
                  <a:latin typeface="+mj-lt"/>
                  <a:ea typeface="Roboto" panose="02000000000000000000" pitchFamily="2" charset="0"/>
                  <a:cs typeface="Arial" panose="020B0604020202020204" pitchFamily="34" charset="0"/>
                </a:rPr>
                <a:t> chia, </a:t>
              </a:r>
              <a:r>
                <a:rPr lang="en-US" sz="2800" b="1" i="1" kern="0" dirty="0" err="1">
                  <a:solidFill>
                    <a:prstClr val="white"/>
                  </a:solidFill>
                  <a:latin typeface="+mj-lt"/>
                  <a:ea typeface="Roboto" panose="02000000000000000000" pitchFamily="2" charset="0"/>
                  <a:cs typeface="Arial" panose="020B0604020202020204" pitchFamily="34" charset="0"/>
                </a:rPr>
                <a:t>thương</a:t>
              </a:r>
              <a:r>
                <a:rPr lang="en-US" sz="2800" b="1" i="1" kern="0" dirty="0">
                  <a:solidFill>
                    <a:prstClr val="white"/>
                  </a:solidFill>
                  <a:latin typeface="+mj-lt"/>
                  <a:ea typeface="Roboto" panose="02000000000000000000" pitchFamily="2" charset="0"/>
                  <a:cs typeface="Arial" panose="020B0604020202020204" pitchFamily="34" charset="0"/>
                </a:rPr>
                <a:t> </a:t>
              </a:r>
              <a:r>
                <a:rPr lang="en-US" sz="2800" b="1" i="1" kern="0" dirty="0" err="1">
                  <a:solidFill>
                    <a:prstClr val="white"/>
                  </a:solidFill>
                  <a:latin typeface="+mj-lt"/>
                  <a:ea typeface="Roboto" panose="02000000000000000000" pitchFamily="2" charset="0"/>
                  <a:cs typeface="Arial" panose="020B0604020202020204" pitchFamily="34" charset="0"/>
                </a:rPr>
                <a:t>yêu</a:t>
              </a:r>
              <a:r>
                <a:rPr lang="en-US" sz="2800" b="1" i="1" kern="0" dirty="0">
                  <a:solidFill>
                    <a:prstClr val="white"/>
                  </a:solidFill>
                  <a:latin typeface="+mj-lt"/>
                  <a:ea typeface="Roboto" panose="02000000000000000000" pitchFamily="2" charset="0"/>
                  <a:cs typeface="Arial" panose="020B0604020202020204" pitchFamily="34" charset="0"/>
                </a:rPr>
                <a:t> </a:t>
              </a:r>
              <a:r>
                <a:rPr lang="en-US" sz="2800" b="1" i="1" kern="0" dirty="0" err="1">
                  <a:solidFill>
                    <a:prstClr val="white"/>
                  </a:solidFill>
                  <a:latin typeface="+mj-lt"/>
                  <a:ea typeface="Roboto" panose="02000000000000000000" pitchFamily="2" charset="0"/>
                  <a:cs typeface="Arial" panose="020B0604020202020204" pitchFamily="34" charset="0"/>
                </a:rPr>
                <a:t>và</a:t>
              </a:r>
              <a:r>
                <a:rPr lang="en-US" sz="2800" b="1" i="1" kern="0" dirty="0">
                  <a:solidFill>
                    <a:prstClr val="white"/>
                  </a:solidFill>
                  <a:latin typeface="+mj-lt"/>
                  <a:ea typeface="Roboto" panose="02000000000000000000" pitchFamily="2" charset="0"/>
                  <a:cs typeface="Arial" panose="020B0604020202020204" pitchFamily="34" charset="0"/>
                </a:rPr>
                <a:t> </a:t>
              </a:r>
              <a:r>
                <a:rPr lang="en-US" sz="2800" b="1" i="1" kern="0" dirty="0" err="1">
                  <a:solidFill>
                    <a:prstClr val="white"/>
                  </a:solidFill>
                  <a:latin typeface="+mj-lt"/>
                  <a:ea typeface="Roboto" panose="02000000000000000000" pitchFamily="2" charset="0"/>
                  <a:cs typeface="Arial" panose="020B0604020202020204" pitchFamily="34" charset="0"/>
                </a:rPr>
                <a:t>khoan</a:t>
              </a:r>
              <a:r>
                <a:rPr lang="en-US" sz="2800" b="1" i="1" kern="0" dirty="0">
                  <a:solidFill>
                    <a:prstClr val="white"/>
                  </a:solidFill>
                  <a:latin typeface="+mj-lt"/>
                  <a:ea typeface="Roboto" panose="02000000000000000000" pitchFamily="2" charset="0"/>
                  <a:cs typeface="Arial" panose="020B0604020202020204" pitchFamily="34" charset="0"/>
                </a:rPr>
                <a:t> dung.</a:t>
              </a:r>
            </a:p>
            <a:p>
              <a:pPr algn="just" defTabSz="2177278"/>
              <a:r>
                <a:rPr lang="vi-VN" sz="2800" b="1" i="1" kern="0" dirty="0">
                  <a:solidFill>
                    <a:prstClr val="white"/>
                  </a:solidFill>
                  <a:latin typeface="+mj-lt"/>
                  <a:cs typeface="Arial" panose="020B0604020202020204" pitchFamily="34" charset="0"/>
                </a:rPr>
                <a:t/>
              </a:r>
              <a:br>
                <a:rPr lang="vi-VN" sz="2800" b="1" i="1" kern="0" dirty="0">
                  <a:solidFill>
                    <a:prstClr val="white"/>
                  </a:solidFill>
                  <a:latin typeface="+mj-lt"/>
                  <a:cs typeface="Arial" panose="020B0604020202020204" pitchFamily="34" charset="0"/>
                </a:rPr>
              </a:br>
              <a:endParaRPr lang="vi-VN" sz="2800" b="1" i="1" kern="0" dirty="0">
                <a:solidFill>
                  <a:prstClr val="white"/>
                </a:solidFill>
                <a:latin typeface="+mj-lt"/>
                <a:cs typeface="Arial" panose="020B0604020202020204" pitchFamily="34" charset="0"/>
              </a:endParaRPr>
            </a:p>
          </p:txBody>
        </p:sp>
      </p:grpSp>
      <p:sp>
        <p:nvSpPr>
          <p:cNvPr id="6" name="TextBox 5"/>
          <p:cNvSpPr txBox="1"/>
          <p:nvPr/>
        </p:nvSpPr>
        <p:spPr>
          <a:xfrm>
            <a:off x="3582649" y="6149693"/>
            <a:ext cx="3561424" cy="461665"/>
          </a:xfrm>
          <a:prstGeom prst="rect">
            <a:avLst/>
          </a:prstGeom>
          <a:noFill/>
        </p:spPr>
        <p:txBody>
          <a:bodyPr wrap="none" rtlCol="0">
            <a:spAutoFit/>
          </a:bodyPr>
          <a:lstStyle/>
          <a:p>
            <a:r>
              <a:rPr lang="en-US" sz="2400" b="1" dirty="0">
                <a:solidFill>
                  <a:srgbClr val="C00000"/>
                </a:solidFill>
                <a:latin typeface="Times New Roman" pitchFamily="18" charset="0"/>
                <a:ea typeface="Roboto" panose="02000000000000000000" pitchFamily="2" charset="0"/>
                <a:cs typeface="Times New Roman" pitchFamily="18" charset="0"/>
              </a:rPr>
              <a:t>ĐOẠN VĂN DIỄN DỊCH</a:t>
            </a:r>
          </a:p>
        </p:txBody>
      </p:sp>
    </p:spTree>
    <p:extLst>
      <p:ext uri="{BB962C8B-B14F-4D97-AF65-F5344CB8AC3E}">
        <p14:creationId xmlns:p14="http://schemas.microsoft.com/office/powerpoint/2010/main" val="381298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831" y="383689"/>
            <a:ext cx="9861452" cy="1200329"/>
          </a:xfrm>
          <a:prstGeom prst="rect">
            <a:avLst/>
          </a:prstGeom>
          <a:noFill/>
        </p:spPr>
        <p:txBody>
          <a:bodyPr wrap="square" rtlCol="0">
            <a:spAutoFit/>
          </a:bodyPr>
          <a:lstStyle/>
          <a:p>
            <a:pPr algn="just"/>
            <a:r>
              <a:rPr lang="pt-BR" sz="2400" b="1" dirty="0">
                <a:solidFill>
                  <a:prstClr val="black"/>
                </a:solidFill>
                <a:latin typeface="Times New Roman" pitchFamily="18" charset="0"/>
                <a:ea typeface="Roboto" panose="02000000000000000000" pitchFamily="2" charset="0"/>
                <a:cs typeface="Times New Roman" pitchFamily="18" charset="0"/>
              </a:rPr>
              <a:t>5</a:t>
            </a:r>
            <a:r>
              <a:rPr lang="pt-BR" sz="2400" b="1" smtClean="0">
                <a:solidFill>
                  <a:prstClr val="black"/>
                </a:solidFill>
                <a:latin typeface="Times New Roman" pitchFamily="18" charset="0"/>
                <a:ea typeface="Roboto" panose="02000000000000000000" pitchFamily="2" charset="0"/>
                <a:cs typeface="Times New Roman" pitchFamily="18" charset="0"/>
              </a:rPr>
              <a:t>. </a:t>
            </a:r>
            <a:r>
              <a:rPr lang="pt-BR" sz="2400" b="1" dirty="0">
                <a:solidFill>
                  <a:prstClr val="black"/>
                </a:solidFill>
                <a:latin typeface="Times New Roman" pitchFamily="18" charset="0"/>
                <a:ea typeface="Roboto" panose="02000000000000000000" pitchFamily="2" charset="0"/>
                <a:cs typeface="Times New Roman" pitchFamily="18" charset="0"/>
              </a:rPr>
              <a:t>Các thể thơ: </a:t>
            </a:r>
          </a:p>
          <a:p>
            <a:pPr algn="just"/>
            <a:r>
              <a:rPr lang="pt-BR" sz="2400" b="1" dirty="0">
                <a:solidFill>
                  <a:prstClr val="black"/>
                </a:solidFill>
                <a:latin typeface="Times New Roman" pitchFamily="18" charset="0"/>
                <a:ea typeface="Roboto" panose="02000000000000000000" pitchFamily="2" charset="0"/>
                <a:cs typeface="Times New Roman" pitchFamily="18" charset="0"/>
              </a:rPr>
              <a:t>- </a:t>
            </a:r>
            <a:r>
              <a:rPr lang="pt-BR" sz="2400" dirty="0">
                <a:solidFill>
                  <a:prstClr val="black"/>
                </a:solidFill>
                <a:latin typeface="Times New Roman" pitchFamily="18" charset="0"/>
                <a:ea typeface="Roboto" panose="02000000000000000000" pitchFamily="2" charset="0"/>
                <a:cs typeface="Times New Roman" pitchFamily="18" charset="0"/>
              </a:rPr>
              <a:t>Truyền thống</a:t>
            </a:r>
            <a:r>
              <a:rPr lang="pt-BR" sz="2400" b="1" dirty="0">
                <a:solidFill>
                  <a:prstClr val="black"/>
                </a:solidFill>
                <a:latin typeface="Times New Roman" pitchFamily="18" charset="0"/>
                <a:ea typeface="Roboto" panose="02000000000000000000" pitchFamily="2" charset="0"/>
                <a:cs typeface="Times New Roman" pitchFamily="18" charset="0"/>
              </a:rPr>
              <a:t>: </a:t>
            </a:r>
            <a:r>
              <a:rPr lang="pt-BR" sz="2400" dirty="0">
                <a:solidFill>
                  <a:prstClr val="black"/>
                </a:solidFill>
                <a:latin typeface="Times New Roman" pitchFamily="18" charset="0"/>
                <a:ea typeface="Roboto" panose="02000000000000000000" pitchFamily="2" charset="0"/>
                <a:cs typeface="Times New Roman" pitchFamily="18" charset="0"/>
              </a:rPr>
              <a:t>lục bát, song thất lục bát, thất ngôn,  ngũ ngôn...</a:t>
            </a:r>
          </a:p>
          <a:p>
            <a:pPr algn="just"/>
            <a:r>
              <a:rPr lang="pt-BR" sz="2400" dirty="0">
                <a:solidFill>
                  <a:prstClr val="black"/>
                </a:solidFill>
                <a:latin typeface="Times New Roman" pitchFamily="18" charset="0"/>
                <a:ea typeface="Roboto" panose="02000000000000000000" pitchFamily="2" charset="0"/>
                <a:cs typeface="Times New Roman" pitchFamily="18" charset="0"/>
              </a:rPr>
              <a:t>- Hiện đại:  thơ 8 tiếng, 6 tiếng...thơ tự do... </a:t>
            </a:r>
            <a:endParaRPr lang="en-US" sz="2400" dirty="0">
              <a:solidFill>
                <a:prstClr val="black"/>
              </a:solidFill>
              <a:latin typeface="Times New Roman" pitchFamily="18" charset="0"/>
              <a:ea typeface="Roboto" panose="02000000000000000000" pitchFamily="2" charset="0"/>
              <a:cs typeface="Times New Roman" pitchFamily="18" charset="0"/>
            </a:endParaRPr>
          </a:p>
        </p:txBody>
      </p:sp>
      <p:sp>
        <p:nvSpPr>
          <p:cNvPr id="2" name="Rectangle 1"/>
          <p:cNvSpPr/>
          <p:nvPr/>
        </p:nvSpPr>
        <p:spPr>
          <a:xfrm>
            <a:off x="664564" y="2094955"/>
            <a:ext cx="6096000" cy="3785652"/>
          </a:xfrm>
          <a:prstGeom prst="rect">
            <a:avLst/>
          </a:prstGeom>
        </p:spPr>
        <p:txBody>
          <a:bodyPr>
            <a:spAutoFit/>
          </a:bodyPr>
          <a:lstStyle/>
          <a:p>
            <a:r>
              <a:rPr lang="vi-VN" sz="2400" i="1" dirty="0">
                <a:solidFill>
                  <a:srgbClr val="002060"/>
                </a:solidFill>
                <a:latin typeface="+mj-lt"/>
                <a:ea typeface="Roboto" panose="02000000000000000000" pitchFamily="2" charset="0"/>
              </a:rPr>
              <a:t>Dữ dội và dịu êm</a:t>
            </a:r>
            <a:r>
              <a:rPr lang="vi-VN" sz="2400" dirty="0">
                <a:solidFill>
                  <a:srgbClr val="002060"/>
                </a:solidFill>
                <a:latin typeface="+mj-lt"/>
                <a:ea typeface="Roboto" panose="02000000000000000000" pitchFamily="2" charset="0"/>
              </a:rPr>
              <a:t/>
            </a:r>
            <a:br>
              <a:rPr lang="vi-VN" sz="2400" dirty="0">
                <a:solidFill>
                  <a:srgbClr val="002060"/>
                </a:solidFill>
                <a:latin typeface="+mj-lt"/>
                <a:ea typeface="Roboto" panose="02000000000000000000" pitchFamily="2" charset="0"/>
              </a:rPr>
            </a:br>
            <a:r>
              <a:rPr lang="vi-VN" sz="2400" i="1" dirty="0">
                <a:solidFill>
                  <a:srgbClr val="002060"/>
                </a:solidFill>
                <a:latin typeface="+mj-lt"/>
                <a:ea typeface="Roboto" panose="02000000000000000000" pitchFamily="2" charset="0"/>
              </a:rPr>
              <a:t>Ồn ào và lặng lẽ</a:t>
            </a:r>
            <a:r>
              <a:rPr lang="vi-VN" sz="2400" dirty="0">
                <a:solidFill>
                  <a:srgbClr val="002060"/>
                </a:solidFill>
                <a:latin typeface="+mj-lt"/>
                <a:ea typeface="Roboto" panose="02000000000000000000" pitchFamily="2" charset="0"/>
              </a:rPr>
              <a:t/>
            </a:r>
            <a:br>
              <a:rPr lang="vi-VN" sz="2400" dirty="0">
                <a:solidFill>
                  <a:srgbClr val="002060"/>
                </a:solidFill>
                <a:latin typeface="+mj-lt"/>
                <a:ea typeface="Roboto" panose="02000000000000000000" pitchFamily="2" charset="0"/>
              </a:rPr>
            </a:br>
            <a:r>
              <a:rPr lang="vi-VN" sz="2400" i="1" dirty="0">
                <a:solidFill>
                  <a:srgbClr val="002060"/>
                </a:solidFill>
                <a:latin typeface="+mj-lt"/>
                <a:ea typeface="Roboto" panose="02000000000000000000" pitchFamily="2" charset="0"/>
              </a:rPr>
              <a:t>Sông không hiểu nổi mình</a:t>
            </a:r>
            <a:r>
              <a:rPr lang="vi-VN" sz="2400" dirty="0">
                <a:solidFill>
                  <a:srgbClr val="002060"/>
                </a:solidFill>
                <a:latin typeface="+mj-lt"/>
                <a:ea typeface="Roboto" panose="02000000000000000000" pitchFamily="2" charset="0"/>
              </a:rPr>
              <a:t/>
            </a:r>
            <a:br>
              <a:rPr lang="vi-VN" sz="2400" dirty="0">
                <a:solidFill>
                  <a:srgbClr val="002060"/>
                </a:solidFill>
                <a:latin typeface="+mj-lt"/>
                <a:ea typeface="Roboto" panose="02000000000000000000" pitchFamily="2" charset="0"/>
              </a:rPr>
            </a:br>
            <a:r>
              <a:rPr lang="vi-VN" sz="2400" i="1" dirty="0">
                <a:solidFill>
                  <a:srgbClr val="002060"/>
                </a:solidFill>
                <a:latin typeface="+mj-lt"/>
                <a:ea typeface="Roboto" panose="02000000000000000000" pitchFamily="2" charset="0"/>
              </a:rPr>
              <a:t>Sóng tìm ra tận bể</a:t>
            </a:r>
            <a:endParaRPr lang="en-US" sz="2400" i="1" dirty="0">
              <a:solidFill>
                <a:srgbClr val="002060"/>
              </a:solidFill>
              <a:latin typeface="+mj-lt"/>
              <a:ea typeface="Roboto" panose="02000000000000000000" pitchFamily="2" charset="0"/>
            </a:endParaRPr>
          </a:p>
          <a:p>
            <a:endParaRPr lang="vi-VN" sz="2400" dirty="0">
              <a:solidFill>
                <a:srgbClr val="002060"/>
              </a:solidFill>
              <a:latin typeface="+mj-lt"/>
              <a:ea typeface="Roboto" panose="02000000000000000000" pitchFamily="2" charset="0"/>
            </a:endParaRPr>
          </a:p>
          <a:p>
            <a:r>
              <a:rPr lang="vi-VN" sz="2400" i="1" dirty="0">
                <a:solidFill>
                  <a:srgbClr val="002060"/>
                </a:solidFill>
                <a:latin typeface="+mj-lt"/>
                <a:ea typeface="Roboto" panose="02000000000000000000" pitchFamily="2" charset="0"/>
              </a:rPr>
              <a:t>Ôi con sóng ngày xưa</a:t>
            </a:r>
            <a:r>
              <a:rPr lang="vi-VN" sz="2400" dirty="0">
                <a:solidFill>
                  <a:srgbClr val="002060"/>
                </a:solidFill>
                <a:latin typeface="+mj-lt"/>
                <a:ea typeface="Roboto" panose="02000000000000000000" pitchFamily="2" charset="0"/>
              </a:rPr>
              <a:t/>
            </a:r>
            <a:br>
              <a:rPr lang="vi-VN" sz="2400" dirty="0">
                <a:solidFill>
                  <a:srgbClr val="002060"/>
                </a:solidFill>
                <a:latin typeface="+mj-lt"/>
                <a:ea typeface="Roboto" panose="02000000000000000000" pitchFamily="2" charset="0"/>
              </a:rPr>
            </a:br>
            <a:r>
              <a:rPr lang="vi-VN" sz="2400" i="1" dirty="0">
                <a:solidFill>
                  <a:srgbClr val="002060"/>
                </a:solidFill>
                <a:latin typeface="+mj-lt"/>
                <a:ea typeface="Roboto" panose="02000000000000000000" pitchFamily="2" charset="0"/>
              </a:rPr>
              <a:t>Và ngày sau vẫn thế</a:t>
            </a:r>
            <a:r>
              <a:rPr lang="vi-VN" sz="2400" dirty="0">
                <a:solidFill>
                  <a:srgbClr val="002060"/>
                </a:solidFill>
                <a:latin typeface="+mj-lt"/>
                <a:ea typeface="Roboto" panose="02000000000000000000" pitchFamily="2" charset="0"/>
              </a:rPr>
              <a:t/>
            </a:r>
            <a:br>
              <a:rPr lang="vi-VN" sz="2400" dirty="0">
                <a:solidFill>
                  <a:srgbClr val="002060"/>
                </a:solidFill>
                <a:latin typeface="+mj-lt"/>
                <a:ea typeface="Roboto" panose="02000000000000000000" pitchFamily="2" charset="0"/>
              </a:rPr>
            </a:br>
            <a:r>
              <a:rPr lang="vi-VN" sz="2400" i="1" dirty="0">
                <a:solidFill>
                  <a:srgbClr val="002060"/>
                </a:solidFill>
                <a:latin typeface="+mj-lt"/>
                <a:ea typeface="Roboto" panose="02000000000000000000" pitchFamily="2" charset="0"/>
              </a:rPr>
              <a:t>Nỗi khát vọng tình yêu</a:t>
            </a:r>
            <a:r>
              <a:rPr lang="vi-VN" sz="2400" dirty="0">
                <a:solidFill>
                  <a:srgbClr val="002060"/>
                </a:solidFill>
                <a:latin typeface="+mj-lt"/>
                <a:ea typeface="Roboto" panose="02000000000000000000" pitchFamily="2" charset="0"/>
              </a:rPr>
              <a:t/>
            </a:r>
            <a:br>
              <a:rPr lang="vi-VN" sz="2400" dirty="0">
                <a:solidFill>
                  <a:srgbClr val="002060"/>
                </a:solidFill>
                <a:latin typeface="+mj-lt"/>
                <a:ea typeface="Roboto" panose="02000000000000000000" pitchFamily="2" charset="0"/>
              </a:rPr>
            </a:br>
            <a:r>
              <a:rPr lang="vi-VN" sz="2400" i="1" dirty="0">
                <a:solidFill>
                  <a:srgbClr val="002060"/>
                </a:solidFill>
                <a:latin typeface="+mj-lt"/>
                <a:ea typeface="Roboto" panose="02000000000000000000" pitchFamily="2" charset="0"/>
              </a:rPr>
              <a:t>Bồi hồi trong ngực trẻ</a:t>
            </a:r>
            <a:endParaRPr lang="en-US" sz="2400" i="1" dirty="0">
              <a:solidFill>
                <a:srgbClr val="002060"/>
              </a:solidFill>
              <a:latin typeface="+mj-lt"/>
              <a:ea typeface="Roboto" panose="02000000000000000000" pitchFamily="2" charset="0"/>
            </a:endParaRPr>
          </a:p>
          <a:p>
            <a:r>
              <a:rPr lang="en-US" sz="2400" b="0" i="1" dirty="0">
                <a:solidFill>
                  <a:srgbClr val="002060"/>
                </a:solidFill>
                <a:effectLst/>
                <a:latin typeface="+mj-lt"/>
                <a:ea typeface="Roboto" panose="02000000000000000000" pitchFamily="2" charset="0"/>
              </a:rPr>
              <a:t>          (</a:t>
            </a:r>
            <a:r>
              <a:rPr lang="en-US" sz="2400" b="0" i="1" dirty="0" err="1">
                <a:solidFill>
                  <a:srgbClr val="002060"/>
                </a:solidFill>
                <a:effectLst/>
                <a:latin typeface="+mj-lt"/>
                <a:ea typeface="Roboto" panose="02000000000000000000" pitchFamily="2" charset="0"/>
              </a:rPr>
              <a:t>Sóng</a:t>
            </a:r>
            <a:r>
              <a:rPr lang="en-US" sz="2400" b="0" i="1" dirty="0">
                <a:solidFill>
                  <a:srgbClr val="002060"/>
                </a:solidFill>
                <a:effectLst/>
                <a:latin typeface="+mj-lt"/>
                <a:ea typeface="Roboto" panose="02000000000000000000" pitchFamily="2" charset="0"/>
              </a:rPr>
              <a:t>, </a:t>
            </a:r>
            <a:r>
              <a:rPr lang="en-US" sz="2400" b="0" i="1" dirty="0" err="1">
                <a:solidFill>
                  <a:srgbClr val="002060"/>
                </a:solidFill>
                <a:effectLst/>
                <a:latin typeface="+mj-lt"/>
                <a:ea typeface="Roboto" panose="02000000000000000000" pitchFamily="2" charset="0"/>
              </a:rPr>
              <a:t>Xuân</a:t>
            </a:r>
            <a:r>
              <a:rPr lang="en-US" sz="2400" b="0" i="1" dirty="0">
                <a:solidFill>
                  <a:srgbClr val="002060"/>
                </a:solidFill>
                <a:effectLst/>
                <a:latin typeface="+mj-lt"/>
                <a:ea typeface="Roboto" panose="02000000000000000000" pitchFamily="2" charset="0"/>
              </a:rPr>
              <a:t> </a:t>
            </a:r>
            <a:r>
              <a:rPr lang="en-US" sz="2400" b="0" i="1" dirty="0" err="1">
                <a:solidFill>
                  <a:srgbClr val="002060"/>
                </a:solidFill>
                <a:effectLst/>
                <a:latin typeface="+mj-lt"/>
                <a:ea typeface="Roboto" panose="02000000000000000000" pitchFamily="2" charset="0"/>
              </a:rPr>
              <a:t>Quỳnh</a:t>
            </a:r>
            <a:r>
              <a:rPr lang="en-US" sz="2400" b="0" i="1" dirty="0">
                <a:solidFill>
                  <a:srgbClr val="002060"/>
                </a:solidFill>
                <a:effectLst/>
                <a:latin typeface="+mj-lt"/>
                <a:ea typeface="Roboto" panose="02000000000000000000" pitchFamily="2" charset="0"/>
              </a:rPr>
              <a:t>)</a:t>
            </a:r>
            <a:endParaRPr lang="vi-VN" sz="2400" b="0" i="0" dirty="0">
              <a:solidFill>
                <a:srgbClr val="002060"/>
              </a:solidFill>
              <a:effectLst/>
              <a:latin typeface="+mj-lt"/>
              <a:ea typeface="Roboto" panose="02000000000000000000" pitchFamily="2" charset="0"/>
            </a:endParaRPr>
          </a:p>
        </p:txBody>
      </p:sp>
      <p:sp>
        <p:nvSpPr>
          <p:cNvPr id="7" name="Rectangle 6"/>
          <p:cNvSpPr/>
          <p:nvPr/>
        </p:nvSpPr>
        <p:spPr>
          <a:xfrm>
            <a:off x="4427095" y="2094955"/>
            <a:ext cx="6096000" cy="461665"/>
          </a:xfrm>
          <a:prstGeom prst="rect">
            <a:avLst/>
          </a:prstGeom>
        </p:spPr>
        <p:txBody>
          <a:bodyPr>
            <a:spAutoFit/>
          </a:bodyPr>
          <a:lstStyle/>
          <a:p>
            <a:endParaRPr lang="vi-VN" sz="2400" b="0" i="0" dirty="0">
              <a:solidFill>
                <a:srgbClr val="002060"/>
              </a:solidFill>
              <a:effectLst/>
              <a:latin typeface="Roboto" panose="02000000000000000000" pitchFamily="2" charset="0"/>
              <a:ea typeface="Roboto" panose="02000000000000000000" pitchFamily="2" charset="0"/>
            </a:endParaRPr>
          </a:p>
        </p:txBody>
      </p:sp>
      <p:sp>
        <p:nvSpPr>
          <p:cNvPr id="3" name="Rectangle 2"/>
          <p:cNvSpPr/>
          <p:nvPr/>
        </p:nvSpPr>
        <p:spPr>
          <a:xfrm>
            <a:off x="5593830" y="2248843"/>
            <a:ext cx="6096000" cy="3477875"/>
          </a:xfrm>
          <a:prstGeom prst="rect">
            <a:avLst/>
          </a:prstGeom>
        </p:spPr>
        <p:txBody>
          <a:bodyPr>
            <a:spAutoFit/>
          </a:bodyPr>
          <a:lstStyle/>
          <a:p>
            <a:r>
              <a:rPr lang="vi-VN" sz="2200" i="1" dirty="0">
                <a:solidFill>
                  <a:srgbClr val="00264D"/>
                </a:solidFill>
                <a:latin typeface="Times New Roman" pitchFamily="18" charset="0"/>
                <a:ea typeface="Roboto" panose="02000000000000000000" pitchFamily="2" charset="0"/>
                <a:cs typeface="Times New Roman" pitchFamily="18" charset="0"/>
              </a:rPr>
              <a:t>Những mùa quả mẹ tôi hái được</a:t>
            </a: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solidFill>
                  <a:srgbClr val="00264D"/>
                </a:solidFill>
                <a:latin typeface="Times New Roman" pitchFamily="18" charset="0"/>
                <a:ea typeface="Roboto" panose="02000000000000000000" pitchFamily="2" charset="0"/>
                <a:cs typeface="Times New Roman" pitchFamily="18" charset="0"/>
              </a:rPr>
              <a:t>Mẹ vẫn trông vào tay mẹ vun trồng</a:t>
            </a: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solidFill>
                  <a:srgbClr val="00264D"/>
                </a:solidFill>
                <a:latin typeface="Times New Roman" pitchFamily="18" charset="0"/>
                <a:ea typeface="Roboto" panose="02000000000000000000" pitchFamily="2" charset="0"/>
                <a:cs typeface="Times New Roman" pitchFamily="18" charset="0"/>
              </a:rPr>
              <a:t>Những mùa quả lặn rồi lại mọc</a:t>
            </a: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solidFill>
                  <a:srgbClr val="00264D"/>
                </a:solidFill>
                <a:latin typeface="Times New Roman" pitchFamily="18" charset="0"/>
                <a:ea typeface="Roboto" panose="02000000000000000000" pitchFamily="2" charset="0"/>
                <a:cs typeface="Times New Roman" pitchFamily="18" charset="0"/>
              </a:rPr>
              <a:t>Như mặt trời, khi như mặt trăng.</a:t>
            </a: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solidFill>
                  <a:srgbClr val="00264D"/>
                </a:solidFill>
                <a:latin typeface="Times New Roman" pitchFamily="18" charset="0"/>
                <a:ea typeface="Roboto" panose="02000000000000000000" pitchFamily="2" charset="0"/>
                <a:cs typeface="Times New Roman" pitchFamily="18" charset="0"/>
              </a:rPr>
              <a:t>Lũ chúng tôi từ tay mẹ lớn lên</a:t>
            </a: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solidFill>
                  <a:srgbClr val="00264D"/>
                </a:solidFill>
                <a:latin typeface="Times New Roman" pitchFamily="18" charset="0"/>
                <a:ea typeface="Roboto" panose="02000000000000000000" pitchFamily="2" charset="0"/>
                <a:cs typeface="Times New Roman" pitchFamily="18" charset="0"/>
              </a:rPr>
              <a:t>Còn những bí và bầu thì lớn xuống</a:t>
            </a: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solidFill>
                  <a:srgbClr val="00264D"/>
                </a:solidFill>
                <a:latin typeface="Times New Roman" pitchFamily="18" charset="0"/>
                <a:ea typeface="Roboto" panose="02000000000000000000" pitchFamily="2" charset="0"/>
                <a:cs typeface="Times New Roman" pitchFamily="18" charset="0"/>
              </a:rPr>
              <a:t>Chúng mang dáng giọt mồ hôi mặn</a:t>
            </a:r>
            <a:r>
              <a:rPr lang="vi-VN" sz="2200" i="1" dirty="0">
                <a:latin typeface="Times New Roman" pitchFamily="18" charset="0"/>
                <a:ea typeface="Roboto" panose="02000000000000000000" pitchFamily="2" charset="0"/>
                <a:cs typeface="Times New Roman" pitchFamily="18" charset="0"/>
              </a:rPr>
              <a:t/>
            </a:r>
            <a:br>
              <a:rPr lang="vi-VN" sz="2200" i="1" dirty="0">
                <a:latin typeface="Times New Roman" pitchFamily="18" charset="0"/>
                <a:ea typeface="Roboto" panose="02000000000000000000" pitchFamily="2" charset="0"/>
                <a:cs typeface="Times New Roman" pitchFamily="18" charset="0"/>
              </a:rPr>
            </a:br>
            <a:r>
              <a:rPr lang="vi-VN" sz="2200" i="1" dirty="0">
                <a:solidFill>
                  <a:srgbClr val="00264D"/>
                </a:solidFill>
                <a:latin typeface="Times New Roman" pitchFamily="18" charset="0"/>
                <a:ea typeface="Roboto" panose="02000000000000000000" pitchFamily="2" charset="0"/>
                <a:cs typeface="Times New Roman" pitchFamily="18" charset="0"/>
              </a:rPr>
              <a:t>Rỏ xuống lòng thầm lặng mẹ tôi.</a:t>
            </a:r>
            <a:endParaRPr lang="en-US" sz="2200" i="1" dirty="0">
              <a:solidFill>
                <a:srgbClr val="00264D"/>
              </a:solidFill>
              <a:latin typeface="Times New Roman" pitchFamily="18" charset="0"/>
              <a:ea typeface="Roboto" panose="02000000000000000000" pitchFamily="2" charset="0"/>
              <a:cs typeface="Times New Roman" pitchFamily="18" charset="0"/>
            </a:endParaRPr>
          </a:p>
          <a:p>
            <a:r>
              <a:rPr lang="en-US" sz="2200" i="1" dirty="0">
                <a:solidFill>
                  <a:srgbClr val="00264D"/>
                </a:solidFill>
                <a:latin typeface="Times New Roman" pitchFamily="18" charset="0"/>
                <a:ea typeface="Roboto" panose="02000000000000000000" pitchFamily="2" charset="0"/>
                <a:cs typeface="Times New Roman" pitchFamily="18" charset="0"/>
              </a:rPr>
              <a:t>                 (</a:t>
            </a:r>
            <a:r>
              <a:rPr lang="en-US" sz="2200" i="1" dirty="0" err="1">
                <a:solidFill>
                  <a:srgbClr val="00264D"/>
                </a:solidFill>
                <a:latin typeface="Times New Roman" pitchFamily="18" charset="0"/>
                <a:ea typeface="Roboto" panose="02000000000000000000" pitchFamily="2" charset="0"/>
                <a:cs typeface="Times New Roman" pitchFamily="18" charset="0"/>
              </a:rPr>
              <a:t>Mẹ</a:t>
            </a:r>
            <a:r>
              <a:rPr lang="en-US" sz="2200" i="1" dirty="0">
                <a:solidFill>
                  <a:srgbClr val="00264D"/>
                </a:solidFill>
                <a:latin typeface="Times New Roman" pitchFamily="18" charset="0"/>
                <a:ea typeface="Roboto" panose="02000000000000000000" pitchFamily="2" charset="0"/>
                <a:cs typeface="Times New Roman" pitchFamily="18" charset="0"/>
              </a:rPr>
              <a:t> </a:t>
            </a:r>
            <a:r>
              <a:rPr lang="en-US" sz="2200" i="1" dirty="0" err="1">
                <a:solidFill>
                  <a:srgbClr val="00264D"/>
                </a:solidFill>
                <a:latin typeface="Times New Roman" pitchFamily="18" charset="0"/>
                <a:ea typeface="Roboto" panose="02000000000000000000" pitchFamily="2" charset="0"/>
                <a:cs typeface="Times New Roman" pitchFamily="18" charset="0"/>
              </a:rPr>
              <a:t>và</a:t>
            </a:r>
            <a:r>
              <a:rPr lang="en-US" sz="2200" i="1" dirty="0">
                <a:solidFill>
                  <a:srgbClr val="00264D"/>
                </a:solidFill>
                <a:latin typeface="Times New Roman" pitchFamily="18" charset="0"/>
                <a:ea typeface="Roboto" panose="02000000000000000000" pitchFamily="2" charset="0"/>
                <a:cs typeface="Times New Roman" pitchFamily="18" charset="0"/>
              </a:rPr>
              <a:t> </a:t>
            </a:r>
            <a:r>
              <a:rPr lang="en-US" sz="2200" i="1" dirty="0" err="1">
                <a:solidFill>
                  <a:srgbClr val="00264D"/>
                </a:solidFill>
                <a:latin typeface="Times New Roman" pitchFamily="18" charset="0"/>
                <a:ea typeface="Roboto" panose="02000000000000000000" pitchFamily="2" charset="0"/>
                <a:cs typeface="Times New Roman" pitchFamily="18" charset="0"/>
              </a:rPr>
              <a:t>quả</a:t>
            </a:r>
            <a:r>
              <a:rPr lang="en-US" sz="2200" i="1" dirty="0">
                <a:solidFill>
                  <a:srgbClr val="00264D"/>
                </a:solidFill>
                <a:latin typeface="Times New Roman" pitchFamily="18" charset="0"/>
                <a:ea typeface="Roboto" panose="02000000000000000000" pitchFamily="2" charset="0"/>
                <a:cs typeface="Times New Roman" pitchFamily="18" charset="0"/>
              </a:rPr>
              <a:t>, </a:t>
            </a:r>
            <a:r>
              <a:rPr lang="en-US" sz="2200" i="1" dirty="0" err="1">
                <a:solidFill>
                  <a:srgbClr val="00264D"/>
                </a:solidFill>
                <a:latin typeface="Times New Roman" pitchFamily="18" charset="0"/>
                <a:ea typeface="Roboto" panose="02000000000000000000" pitchFamily="2" charset="0"/>
                <a:cs typeface="Times New Roman" pitchFamily="18" charset="0"/>
              </a:rPr>
              <a:t>Nguyễn</a:t>
            </a:r>
            <a:r>
              <a:rPr lang="en-US" sz="2200" i="1" dirty="0">
                <a:solidFill>
                  <a:srgbClr val="00264D"/>
                </a:solidFill>
                <a:latin typeface="Times New Roman" pitchFamily="18" charset="0"/>
                <a:ea typeface="Roboto" panose="02000000000000000000" pitchFamily="2" charset="0"/>
                <a:cs typeface="Times New Roman" pitchFamily="18" charset="0"/>
              </a:rPr>
              <a:t> </a:t>
            </a:r>
            <a:r>
              <a:rPr lang="en-US" sz="2200" i="1" dirty="0" err="1">
                <a:solidFill>
                  <a:srgbClr val="00264D"/>
                </a:solidFill>
                <a:latin typeface="Times New Roman" pitchFamily="18" charset="0"/>
                <a:ea typeface="Roboto" panose="02000000000000000000" pitchFamily="2" charset="0"/>
                <a:cs typeface="Times New Roman" pitchFamily="18" charset="0"/>
              </a:rPr>
              <a:t>Khoa</a:t>
            </a:r>
            <a:r>
              <a:rPr lang="en-US" sz="2200" i="1" dirty="0">
                <a:solidFill>
                  <a:srgbClr val="00264D"/>
                </a:solidFill>
                <a:latin typeface="Times New Roman" pitchFamily="18" charset="0"/>
                <a:ea typeface="Roboto" panose="02000000000000000000" pitchFamily="2" charset="0"/>
                <a:cs typeface="Times New Roman" pitchFamily="18" charset="0"/>
              </a:rPr>
              <a:t> </a:t>
            </a:r>
            <a:r>
              <a:rPr lang="en-US" sz="2200" i="1" dirty="0" err="1">
                <a:solidFill>
                  <a:srgbClr val="00264D"/>
                </a:solidFill>
                <a:latin typeface="Times New Roman" pitchFamily="18" charset="0"/>
                <a:ea typeface="Roboto" panose="02000000000000000000" pitchFamily="2" charset="0"/>
                <a:cs typeface="Times New Roman" pitchFamily="18" charset="0"/>
              </a:rPr>
              <a:t>Điềm</a:t>
            </a:r>
            <a:r>
              <a:rPr lang="en-US" sz="2200" i="1" dirty="0">
                <a:solidFill>
                  <a:srgbClr val="00264D"/>
                </a:solidFill>
                <a:latin typeface="Times New Roman" pitchFamily="18" charset="0"/>
                <a:ea typeface="Roboto" panose="02000000000000000000" pitchFamily="2" charset="0"/>
                <a:cs typeface="Times New Roman" pitchFamily="18" charset="0"/>
              </a:rPr>
              <a:t>)</a:t>
            </a:r>
            <a:endParaRPr lang="en-US" sz="2200" i="1" dirty="0">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404499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08485" y="1847408"/>
            <a:ext cx="8371202" cy="1569660"/>
          </a:xfrm>
          <a:prstGeom prst="rect">
            <a:avLst/>
          </a:prstGeom>
          <a:noFill/>
        </p:spPr>
        <p:txBody>
          <a:bodyPr wrap="none" rtlCol="0">
            <a:spAutoFit/>
          </a:bodyPr>
          <a:lstStyle/>
          <a:p>
            <a:r>
              <a:rPr lang="en-US" sz="4800" dirty="0">
                <a:solidFill>
                  <a:prstClr val="white"/>
                </a:solidFill>
                <a:latin typeface="Times New Roman" pitchFamily="18" charset="0"/>
                <a:ea typeface="Roboto" panose="02000000000000000000" pitchFamily="2" charset="0"/>
                <a:cs typeface="Times New Roman" pitchFamily="18" charset="0"/>
              </a:rPr>
              <a:t>II. HƯỚNG DẪN KĨ NĂNG</a:t>
            </a:r>
            <a:br>
              <a:rPr lang="en-US" sz="4800" dirty="0">
                <a:solidFill>
                  <a:prstClr val="white"/>
                </a:solidFill>
                <a:latin typeface="Times New Roman" pitchFamily="18" charset="0"/>
                <a:ea typeface="Roboto" panose="02000000000000000000" pitchFamily="2" charset="0"/>
                <a:cs typeface="Times New Roman" pitchFamily="18" charset="0"/>
              </a:rPr>
            </a:br>
            <a:r>
              <a:rPr lang="en-US" sz="4800" dirty="0">
                <a:solidFill>
                  <a:prstClr val="white"/>
                </a:solidFill>
                <a:latin typeface="Times New Roman" pitchFamily="18" charset="0"/>
                <a:ea typeface="Roboto" panose="02000000000000000000" pitchFamily="2" charset="0"/>
                <a:cs typeface="Times New Roman" pitchFamily="18" charset="0"/>
              </a:rPr>
              <a:t>TRẢ LỜI CÂU HỎI ĐỌC HIỂU</a:t>
            </a:r>
          </a:p>
        </p:txBody>
      </p:sp>
    </p:spTree>
    <p:extLst>
      <p:ext uri="{BB962C8B-B14F-4D97-AF65-F5344CB8AC3E}">
        <p14:creationId xmlns:p14="http://schemas.microsoft.com/office/powerpoint/2010/main" val="3377166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7177"/>
            <a:ext cx="11167872" cy="5116850"/>
          </a:xfrm>
          <a:prstGeom prst="rect">
            <a:avLst/>
          </a:prstGeom>
        </p:spPr>
        <p:txBody>
          <a:bodyPr wrap="square">
            <a:spAutoFit/>
          </a:bodyPr>
          <a:lstStyle/>
          <a:p>
            <a:pPr>
              <a:lnSpc>
                <a:spcPct val="115000"/>
              </a:lnSpc>
              <a:spcAft>
                <a:spcPts val="0"/>
              </a:spcAft>
            </a:pPr>
            <a:r>
              <a:rPr lang="en-US" sz="2600" b="1" dirty="0">
                <a:solidFill>
                  <a:srgbClr val="002060"/>
                </a:solidFill>
                <a:latin typeface="Roboto" panose="02000000000000000000" pitchFamily="2" charset="0"/>
                <a:ea typeface="Roboto" panose="02000000000000000000" pitchFamily="2" charset="0"/>
              </a:rPr>
              <a:t>1</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Đọc</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yêu</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cầu</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của</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đề</a:t>
            </a:r>
            <a:endParaRPr lang="en-US" sz="26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Đọc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lướt</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chú</a:t>
            </a:r>
            <a:r>
              <a:rPr lang="en-US" sz="2600" dirty="0">
                <a:solidFill>
                  <a:srgbClr val="002060"/>
                </a:solidFill>
                <a:latin typeface="Times New Roman" pitchFamily="18" charset="0"/>
                <a:ea typeface="Roboto" panose="02000000000000000000" pitchFamily="2" charset="0"/>
                <a:cs typeface="Times New Roman" pitchFamily="18" charset="0"/>
              </a:rPr>
              <a:t> ý </a:t>
            </a:r>
            <a:r>
              <a:rPr lang="en-US" sz="2600" dirty="0" err="1">
                <a:solidFill>
                  <a:srgbClr val="002060"/>
                </a:solidFill>
                <a:latin typeface="Times New Roman" pitchFamily="18" charset="0"/>
                <a:ea typeface="Roboto" panose="02000000000000000000" pitchFamily="2" charset="0"/>
                <a:cs typeface="Times New Roman" pitchFamily="18" charset="0"/>
              </a:rPr>
              <a:t>nhan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đề</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cụm</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từ</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câu</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văn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được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nhắc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lại</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nhiều</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lần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nguồn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trích</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dẫn</a:t>
            </a:r>
            <a:endParaRPr lang="en-US" sz="26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Đọc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kĩ</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Đọc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câu</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hỏi</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trước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gạch</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chân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từ</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khóa</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đọc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ngữ</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liệu</a:t>
            </a:r>
            <a:endParaRPr lang="en-US" sz="26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600" b="1" dirty="0">
                <a:solidFill>
                  <a:srgbClr val="002060"/>
                </a:solidFill>
                <a:latin typeface="Times New Roman" pitchFamily="18" charset="0"/>
                <a:ea typeface="Roboto" panose="02000000000000000000" pitchFamily="2" charset="0"/>
                <a:cs typeface="Times New Roman" pitchFamily="18" charset="0"/>
              </a:rPr>
              <a:t>2. </a:t>
            </a:r>
            <a:r>
              <a:rPr lang="en-US" sz="2600" b="1" dirty="0" err="1">
                <a:solidFill>
                  <a:srgbClr val="002060"/>
                </a:solidFill>
                <a:latin typeface="Times New Roman" pitchFamily="18" charset="0"/>
                <a:ea typeface="Roboto" panose="02000000000000000000" pitchFamily="2" charset="0"/>
                <a:cs typeface="Times New Roman" pitchFamily="18" charset="0"/>
              </a:rPr>
              <a:t>Trả</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lời</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câu</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hỏi</a:t>
            </a:r>
            <a:endParaRPr lang="en-US" sz="26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600" b="1" dirty="0">
                <a:solidFill>
                  <a:srgbClr val="002060"/>
                </a:solidFill>
                <a:latin typeface="Times New Roman" pitchFamily="18" charset="0"/>
                <a:ea typeface="Roboto" panose="02000000000000000000" pitchFamily="2" charset="0"/>
                <a:cs typeface="Times New Roman" pitchFamily="18" charset="0"/>
              </a:rPr>
              <a:t>a. </a:t>
            </a:r>
            <a:r>
              <a:rPr lang="en-US" sz="2600" b="1" dirty="0" err="1">
                <a:solidFill>
                  <a:srgbClr val="002060"/>
                </a:solidFill>
                <a:latin typeface="Times New Roman" pitchFamily="18" charset="0"/>
                <a:ea typeface="Roboto" panose="02000000000000000000" pitchFamily="2" charset="0"/>
                <a:cs typeface="Times New Roman" pitchFamily="18" charset="0"/>
              </a:rPr>
              <a:t>Câu</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hỏi</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nhận</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biết</a:t>
            </a:r>
            <a:endParaRPr lang="en-US" sz="26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Xác</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định</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thể</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thơ</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Căn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cứ</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vào</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số</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tiếng</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trong</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câu</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thơ</a:t>
            </a:r>
            <a:endParaRPr lang="en-US" sz="26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Xác</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định</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phương</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thức</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biểu</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đạt</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Căn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cứ</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vào</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nội</a:t>
            </a:r>
            <a:r>
              <a:rPr lang="en-US" sz="2600" dirty="0">
                <a:solidFill>
                  <a:srgbClr val="002060"/>
                </a:solidFill>
                <a:latin typeface="Times New Roman" pitchFamily="18" charset="0"/>
                <a:ea typeface="Roboto" panose="02000000000000000000" pitchFamily="2" charset="0"/>
                <a:cs typeface="Times New Roman" pitchFamily="18" charset="0"/>
              </a:rPr>
              <a:t> dung, </a:t>
            </a:r>
            <a:r>
              <a:rPr lang="en-US" sz="2600" dirty="0" err="1">
                <a:solidFill>
                  <a:srgbClr val="002060"/>
                </a:solidFill>
                <a:latin typeface="Times New Roman" pitchFamily="18" charset="0"/>
                <a:ea typeface="Roboto" panose="02000000000000000000" pitchFamily="2" charset="0"/>
                <a:cs typeface="Times New Roman" pitchFamily="18" charset="0"/>
              </a:rPr>
              <a:t>mục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đích</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chính</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của</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văn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bản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là</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gì</a:t>
            </a:r>
            <a:r>
              <a:rPr lang="en-US" sz="2600" dirty="0">
                <a:solidFill>
                  <a:srgbClr val="002060"/>
                </a:solidFill>
                <a:latin typeface="Times New Roman" pitchFamily="18" charset="0"/>
                <a:ea typeface="Roboto" panose="02000000000000000000" pitchFamily="2" charset="0"/>
                <a:cs typeface="Times New Roman" pitchFamily="18" charset="0"/>
              </a:rPr>
              <a:t> ? </a:t>
            </a:r>
            <a:r>
              <a:rPr lang="en-US" sz="2600" dirty="0" err="1">
                <a:solidFill>
                  <a:srgbClr val="002060"/>
                </a:solidFill>
                <a:latin typeface="Times New Roman" pitchFamily="18" charset="0"/>
                <a:ea typeface="Roboto" panose="02000000000000000000" pitchFamily="2" charset="0"/>
                <a:cs typeface="Times New Roman" pitchFamily="18" charset="0"/>
              </a:rPr>
              <a:t>thể</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loại</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bộc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lộ</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cảm</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xúc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tái</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hiện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thuyết</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phục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kể</a:t>
            </a:r>
            <a:r>
              <a:rPr lang="en-US" sz="2600" dirty="0">
                <a:solidFill>
                  <a:srgbClr val="002060"/>
                </a:solidFill>
                <a:latin typeface="Times New Roman" pitchFamily="18" charset="0"/>
                <a:ea typeface="Roboto" panose="02000000000000000000" pitchFamily="2" charset="0"/>
                <a:cs typeface="Times New Roman" pitchFamily="18" charset="0"/>
              </a:rPr>
              <a:t>…)</a:t>
            </a:r>
          </a:p>
          <a:p>
            <a:pPr>
              <a:lnSpc>
                <a:spcPct val="115000"/>
              </a:lnSpc>
              <a:spcAft>
                <a:spcPts val="0"/>
              </a:spcAft>
            </a:pP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Xác</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định</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phong</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cách</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ngôn</a:t>
            </a:r>
            <a:r>
              <a:rPr lang="en-US" sz="2600" b="1" dirty="0">
                <a:solidFill>
                  <a:srgbClr val="002060"/>
                </a:solidFill>
                <a:latin typeface="Times New Roman" pitchFamily="18" charset="0"/>
                <a:ea typeface="Roboto" panose="02000000000000000000" pitchFamily="2" charset="0"/>
                <a:cs typeface="Times New Roman" pitchFamily="18" charset="0"/>
              </a:rPr>
              <a:t> </a:t>
            </a:r>
            <a:r>
              <a:rPr lang="en-US" sz="2600" b="1" dirty="0" err="1">
                <a:solidFill>
                  <a:srgbClr val="002060"/>
                </a:solidFill>
                <a:latin typeface="Times New Roman" pitchFamily="18" charset="0"/>
                <a:ea typeface="Roboto" panose="02000000000000000000" pitchFamily="2" charset="0"/>
                <a:cs typeface="Times New Roman" pitchFamily="18" charset="0"/>
              </a:rPr>
              <a:t>ngữ</a:t>
            </a:r>
            <a:r>
              <a:rPr lang="en-US" sz="2600" b="1" dirty="0">
                <a:solidFill>
                  <a:srgbClr val="002060"/>
                </a:solidFill>
                <a:latin typeface="Times New Roman" pitchFamily="18" charset="0"/>
                <a:ea typeface="Roboto" panose="02000000000000000000" pitchFamily="2" charset="0"/>
                <a:cs typeface="Times New Roman" pitchFamily="18" charset="0"/>
              </a:rPr>
              <a:t> : </a:t>
            </a:r>
            <a:r>
              <a:rPr lang="en-US" sz="2600" dirty="0" err="1">
                <a:solidFill>
                  <a:srgbClr val="002060"/>
                </a:solidFill>
                <a:latin typeface="Times New Roman" pitchFamily="18" charset="0"/>
                <a:ea typeface="Roboto" panose="02000000000000000000" pitchFamily="2" charset="0"/>
                <a:cs typeface="Times New Roman" pitchFamily="18" charset="0"/>
              </a:rPr>
              <a:t>Căn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cứ</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vào</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đặc</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trưng</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từng</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phong</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cách</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ngôn</a:t>
            </a:r>
            <a:r>
              <a:rPr lang="en-US" sz="2600" dirty="0">
                <a:solidFill>
                  <a:srgbClr val="002060"/>
                </a:solidFill>
                <a:latin typeface="Times New Roman" pitchFamily="18" charset="0"/>
                <a:ea typeface="Roboto" panose="02000000000000000000" pitchFamily="2" charset="0"/>
                <a:cs typeface="Times New Roman" pitchFamily="18" charset="0"/>
              </a:rPr>
              <a:t> </a:t>
            </a:r>
            <a:r>
              <a:rPr lang="en-US" sz="2600" dirty="0" err="1">
                <a:solidFill>
                  <a:srgbClr val="002060"/>
                </a:solidFill>
                <a:latin typeface="Times New Roman" pitchFamily="18" charset="0"/>
                <a:ea typeface="Roboto" panose="02000000000000000000" pitchFamily="2" charset="0"/>
                <a:cs typeface="Times New Roman" pitchFamily="18" charset="0"/>
              </a:rPr>
              <a:t>ngữ</a:t>
            </a:r>
            <a:r>
              <a:rPr lang="en-US" sz="2600" dirty="0">
                <a:solidFill>
                  <a:srgbClr val="002060"/>
                </a:solidFill>
                <a:latin typeface="Times New Roman" pitchFamily="18" charset="0"/>
                <a:ea typeface="Roboto" panose="02000000000000000000" pitchFamily="2" charset="0"/>
                <a:cs typeface="Times New Roman" pitchFamily="18" charset="0"/>
              </a:rPr>
              <a:t> </a:t>
            </a:r>
          </a:p>
        </p:txBody>
      </p:sp>
    </p:spTree>
    <p:extLst>
      <p:ext uri="{BB962C8B-B14F-4D97-AF65-F5344CB8AC3E}">
        <p14:creationId xmlns:p14="http://schemas.microsoft.com/office/powerpoint/2010/main" val="1190523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97" y="227638"/>
            <a:ext cx="11606179" cy="6215548"/>
          </a:xfrm>
          <a:prstGeom prst="rect">
            <a:avLst/>
          </a:prstGeom>
        </p:spPr>
        <p:txBody>
          <a:bodyPr wrap="square">
            <a:spAutoFit/>
          </a:bodyPr>
          <a:lstStyle/>
          <a:p>
            <a:pPr>
              <a:lnSpc>
                <a:spcPct val="115000"/>
              </a:lnSpc>
              <a:spcAft>
                <a:spcPts val="0"/>
              </a:spcAft>
            </a:pPr>
            <a:r>
              <a:rPr lang="en-US" sz="2000" b="1" dirty="0">
                <a:solidFill>
                  <a:srgbClr val="002060"/>
                </a:solidFill>
                <a:latin typeface="Times New Roman" pitchFamily="18" charset="0"/>
                <a:ea typeface="Roboto" panose="02000000000000000000" pitchFamily="2" charset="0"/>
                <a:cs typeface="Times New Roman" pitchFamily="18" charset="0"/>
              </a:rPr>
              <a:t>b. </a:t>
            </a:r>
            <a:r>
              <a:rPr lang="en-US" sz="2000" b="1" dirty="0" err="1">
                <a:solidFill>
                  <a:srgbClr val="002060"/>
                </a:solidFill>
                <a:latin typeface="Times New Roman" pitchFamily="18" charset="0"/>
                <a:ea typeface="Roboto" panose="02000000000000000000" pitchFamily="2" charset="0"/>
                <a:cs typeface="Times New Roman" pitchFamily="18" charset="0"/>
              </a:rPr>
              <a:t>Câu</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hỏi</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thông</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hiểu</a:t>
            </a:r>
            <a:endParaRPr lang="en-US" sz="20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Chỉ</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ra</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và</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nêu</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tác</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dụng</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của</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biện</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pháp</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tu</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từ</a:t>
            </a:r>
            <a:r>
              <a:rPr lang="en-US" sz="2000" b="1" dirty="0">
                <a:solidFill>
                  <a:srgbClr val="002060"/>
                </a:solidFill>
                <a:latin typeface="Times New Roman" pitchFamily="18" charset="0"/>
                <a:ea typeface="Roboto" panose="02000000000000000000" pitchFamily="2" charset="0"/>
                <a:cs typeface="Times New Roman" pitchFamily="18" charset="0"/>
              </a:rPr>
              <a:t>:</a:t>
            </a:r>
            <a:endParaRPr lang="en-US" sz="20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Gọi</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tên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biện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pháp</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từ</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chỉ</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rõ</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biểu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hiện</a:t>
            </a:r>
            <a:endParaRPr lang="en-US" sz="20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000" dirty="0">
                <a:solidFill>
                  <a:srgbClr val="002060"/>
                </a:solidFill>
                <a:latin typeface="Times New Roman" pitchFamily="18" charset="0"/>
                <a:ea typeface="Roboto" panose="02000000000000000000" pitchFamily="2" charset="0"/>
                <a:cs typeface="Times New Roman" pitchFamily="18" charset="0"/>
              </a:rPr>
              <a:t> + </a:t>
            </a:r>
            <a:r>
              <a:rPr lang="en-US" sz="2000" dirty="0" err="1">
                <a:solidFill>
                  <a:srgbClr val="002060"/>
                </a:solidFill>
                <a:latin typeface="Times New Roman" pitchFamily="18" charset="0"/>
                <a:ea typeface="Roboto" panose="02000000000000000000" pitchFamily="2" charset="0"/>
                <a:cs typeface="Times New Roman" pitchFamily="18" charset="0"/>
              </a:rPr>
              <a:t>Nêu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hiệu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quả</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biểu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đạt</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Về</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nội</a:t>
            </a:r>
            <a:r>
              <a:rPr lang="en-US" sz="2000" dirty="0">
                <a:solidFill>
                  <a:srgbClr val="002060"/>
                </a:solidFill>
                <a:latin typeface="Times New Roman" pitchFamily="18" charset="0"/>
                <a:ea typeface="Roboto" panose="02000000000000000000" pitchFamily="2" charset="0"/>
                <a:cs typeface="Times New Roman" pitchFamily="18" charset="0"/>
              </a:rPr>
              <a:t> dung, </a:t>
            </a:r>
            <a:r>
              <a:rPr lang="en-US" sz="2000" dirty="0" err="1">
                <a:solidFill>
                  <a:srgbClr val="002060"/>
                </a:solidFill>
                <a:latin typeface="Times New Roman" pitchFamily="18" charset="0"/>
                <a:ea typeface="Roboto" panose="02000000000000000000" pitchFamily="2" charset="0"/>
                <a:cs typeface="Times New Roman" pitchFamily="18" charset="0"/>
              </a:rPr>
              <a:t>nghệ</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thuật</a:t>
            </a:r>
            <a:r>
              <a:rPr lang="en-US" sz="2000" dirty="0">
                <a:solidFill>
                  <a:srgbClr val="002060"/>
                </a:solidFill>
                <a:latin typeface="Times New Roman" pitchFamily="18" charset="0"/>
                <a:ea typeface="Roboto" panose="02000000000000000000" pitchFamily="2" charset="0"/>
                <a:cs typeface="Times New Roman" pitchFamily="18" charset="0"/>
              </a:rPr>
              <a:t>)</a:t>
            </a:r>
          </a:p>
          <a:p>
            <a:pPr>
              <a:lnSpc>
                <a:spcPct val="115000"/>
              </a:lnSpc>
              <a:spcAft>
                <a:spcPts val="0"/>
              </a:spcAft>
            </a:pPr>
            <a:endParaRPr lang="en-US"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endParaRPr lang="en-US"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endParaRPr lang="en-US" b="1"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000" b="1" dirty="0">
                <a:solidFill>
                  <a:srgbClr val="002060"/>
                </a:solidFill>
                <a:latin typeface="Times New Roman" pitchFamily="18" charset="0"/>
                <a:ea typeface="Roboto" panose="02000000000000000000" pitchFamily="2" charset="0"/>
                <a:cs typeface="Times New Roman" pitchFamily="18" charset="0"/>
              </a:rPr>
              <a:t>- Theo </a:t>
            </a:r>
            <a:r>
              <a:rPr lang="en-US" sz="2000" b="1" dirty="0" err="1">
                <a:solidFill>
                  <a:srgbClr val="002060"/>
                </a:solidFill>
                <a:latin typeface="Times New Roman" pitchFamily="18" charset="0"/>
                <a:ea typeface="Roboto" panose="02000000000000000000" pitchFamily="2" charset="0"/>
                <a:cs typeface="Times New Roman" pitchFamily="18" charset="0"/>
              </a:rPr>
              <a:t>anh</a:t>
            </a:r>
            <a:r>
              <a:rPr lang="en-US" sz="2000" b="1" dirty="0">
                <a:solidFill>
                  <a:srgbClr val="002060"/>
                </a:solidFill>
                <a:latin typeface="Times New Roman" pitchFamily="18" charset="0"/>
                <a:ea typeface="Roboto" panose="02000000000000000000" pitchFamily="2" charset="0"/>
                <a:cs typeface="Times New Roman" pitchFamily="18" charset="0"/>
              </a:rPr>
              <a:t>/</a:t>
            </a:r>
            <a:r>
              <a:rPr lang="en-US" sz="2000" b="1" dirty="0" err="1">
                <a:solidFill>
                  <a:srgbClr val="002060"/>
                </a:solidFill>
                <a:latin typeface="Times New Roman" pitchFamily="18" charset="0"/>
                <a:ea typeface="Roboto" panose="02000000000000000000" pitchFamily="2" charset="0"/>
                <a:cs typeface="Times New Roman" pitchFamily="18" charset="0"/>
              </a:rPr>
              <a:t>chị</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vì</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sao</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tác</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giả</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cho</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rằng</a:t>
            </a:r>
            <a:r>
              <a:rPr lang="en-US" sz="2000" b="1" dirty="0">
                <a:solidFill>
                  <a:srgbClr val="002060"/>
                </a:solidFill>
                <a:latin typeface="Times New Roman" pitchFamily="18" charset="0"/>
                <a:ea typeface="Roboto" panose="02000000000000000000" pitchFamily="2" charset="0"/>
                <a:cs typeface="Times New Roman" pitchFamily="18" charset="0"/>
              </a:rPr>
              <a:t>? </a:t>
            </a:r>
            <a:endParaRPr lang="en-US" sz="20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Xác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định</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được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quan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điểm</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của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tác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giả</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nói</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về</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điều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gì</a:t>
            </a:r>
            <a:r>
              <a:rPr lang="en-US" sz="2000" dirty="0">
                <a:solidFill>
                  <a:srgbClr val="002060"/>
                </a:solidFill>
                <a:latin typeface="Times New Roman" pitchFamily="18" charset="0"/>
                <a:ea typeface="Roboto" panose="02000000000000000000" pitchFamily="2" charset="0"/>
                <a:cs typeface="Times New Roman" pitchFamily="18" charset="0"/>
              </a:rPr>
              <a:t>?</a:t>
            </a:r>
          </a:p>
          <a:p>
            <a:pPr>
              <a:lnSpc>
                <a:spcPct val="115000"/>
              </a:lnSpc>
              <a:spcAft>
                <a:spcPts val="0"/>
              </a:spcAft>
            </a:pP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Dựa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vào</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sự</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cảm</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hiểu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về</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văn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bản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và</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trải</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nghiệm</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thực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tế</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của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bản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thân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để</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đưa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ra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lí</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giải</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phù</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hợp</a:t>
            </a:r>
            <a:r>
              <a:rPr lang="en-US" sz="2000" dirty="0">
                <a:solidFill>
                  <a:srgbClr val="002060"/>
                </a:solidFill>
                <a:latin typeface="Times New Roman" pitchFamily="18" charset="0"/>
                <a:ea typeface="Roboto" panose="02000000000000000000" pitchFamily="2" charset="0"/>
                <a:cs typeface="Times New Roman" pitchFamily="18" charset="0"/>
              </a:rPr>
              <a:t>.</a:t>
            </a:r>
          </a:p>
          <a:p>
            <a:pPr>
              <a:lnSpc>
                <a:spcPct val="115000"/>
              </a:lnSpc>
              <a:spcAft>
                <a:spcPts val="0"/>
              </a:spcAft>
            </a:pPr>
            <a:endParaRPr lang="en-US" sz="2000" b="1"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endParaRPr lang="en-US" b="1"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endParaRPr lang="en-US" b="1" dirty="0">
              <a:solidFill>
                <a:srgbClr val="002060"/>
              </a:solidFill>
              <a:latin typeface="Times New Roman" pitchFamily="18" charset="0"/>
              <a:ea typeface="Roboto" panose="02000000000000000000" pitchFamily="2" charset="0"/>
              <a:cs typeface="Times New Roman" pitchFamily="18" charset="0"/>
            </a:endParaRPr>
          </a:p>
          <a:p>
            <a:pPr>
              <a:lnSpc>
                <a:spcPct val="115000"/>
              </a:lnSpc>
              <a:spcAft>
                <a:spcPts val="0"/>
              </a:spcAft>
            </a:pP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Nêu</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nội</a:t>
            </a:r>
            <a:r>
              <a:rPr lang="en-US" sz="2000" b="1" dirty="0">
                <a:solidFill>
                  <a:srgbClr val="002060"/>
                </a:solidFill>
                <a:latin typeface="Times New Roman" pitchFamily="18" charset="0"/>
                <a:ea typeface="Roboto" panose="02000000000000000000" pitchFamily="2" charset="0"/>
                <a:cs typeface="Times New Roman" pitchFamily="18" charset="0"/>
              </a:rPr>
              <a:t> dung </a:t>
            </a:r>
            <a:r>
              <a:rPr lang="en-US" sz="2000" b="1" dirty="0" err="1">
                <a:solidFill>
                  <a:srgbClr val="002060"/>
                </a:solidFill>
                <a:latin typeface="Times New Roman" pitchFamily="18" charset="0"/>
                <a:ea typeface="Roboto" panose="02000000000000000000" pitchFamily="2" charset="0"/>
                <a:cs typeface="Times New Roman" pitchFamily="18" charset="0"/>
              </a:rPr>
              <a:t>văn</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bản</a:t>
            </a:r>
            <a:r>
              <a:rPr lang="en-US" sz="2000" b="1" dirty="0">
                <a:solidFill>
                  <a:srgbClr val="002060"/>
                </a:solidFill>
                <a:latin typeface="Times New Roman" pitchFamily="18" charset="0"/>
                <a:ea typeface="Roboto" panose="02000000000000000000" pitchFamily="2" charset="0"/>
                <a:cs typeface="Times New Roman" pitchFamily="18" charset="0"/>
              </a:rPr>
              <a:t>:</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Đọc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kĩ</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văn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bản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căn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cứ</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vào</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nhan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đề</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câu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chủ</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đề</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các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cụm</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từ</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câu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được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nhắc</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lại</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xâu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chuỗi</a:t>
            </a:r>
            <a:r>
              <a:rPr lang="en-US" sz="2000" dirty="0">
                <a:solidFill>
                  <a:srgbClr val="002060"/>
                </a:solidFill>
                <a:latin typeface="Times New Roman" pitchFamily="18" charset="0"/>
                <a:ea typeface="Roboto" panose="02000000000000000000" pitchFamily="2" charset="0"/>
                <a:cs typeface="Times New Roman" pitchFamily="18" charset="0"/>
              </a:rPr>
              <a:t> ý </a:t>
            </a:r>
            <a:r>
              <a:rPr lang="en-US" sz="2000" dirty="0" err="1">
                <a:solidFill>
                  <a:srgbClr val="002060"/>
                </a:solidFill>
                <a:latin typeface="Times New Roman" pitchFamily="18" charset="0"/>
                <a:ea typeface="Roboto" panose="02000000000000000000" pitchFamily="2" charset="0"/>
                <a:cs typeface="Times New Roman" pitchFamily="18" charset="0"/>
              </a:rPr>
              <a:t>của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từng</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đoạn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nhỏ</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trong</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ngữ</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liệu</a:t>
            </a:r>
            <a:r>
              <a:rPr lang="en-US" sz="2000" dirty="0">
                <a:solidFill>
                  <a:srgbClr val="002060"/>
                </a:solidFill>
                <a:latin typeface="Times New Roman" pitchFamily="18" charset="0"/>
                <a:ea typeface="Roboto" panose="02000000000000000000" pitchFamily="2" charset="0"/>
                <a:cs typeface="Times New Roman" pitchFamily="18" charset="0"/>
              </a:rPr>
              <a:t>….</a:t>
            </a:r>
            <a:r>
              <a:rPr lang="en-US" sz="2000" dirty="0" err="1">
                <a:solidFill>
                  <a:srgbClr val="002060"/>
                </a:solidFill>
                <a:latin typeface="Times New Roman" pitchFamily="18" charset="0"/>
                <a:ea typeface="Roboto" panose="02000000000000000000" pitchFamily="2" charset="0"/>
                <a:cs typeface="Times New Roman" pitchFamily="18" charset="0"/>
              </a:rPr>
              <a:t>để</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đưa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ra</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câu</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trả</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dirty="0" err="1">
                <a:solidFill>
                  <a:srgbClr val="002060"/>
                </a:solidFill>
                <a:latin typeface="Times New Roman" pitchFamily="18" charset="0"/>
                <a:ea typeface="Roboto" panose="02000000000000000000" pitchFamily="2" charset="0"/>
                <a:cs typeface="Times New Roman" pitchFamily="18" charset="0"/>
              </a:rPr>
              <a:t>lời</a:t>
            </a:r>
            <a:r>
              <a:rPr lang="en-US" sz="2000" dirty="0">
                <a:solidFill>
                  <a:srgbClr val="002060"/>
                </a:solidFill>
                <a:latin typeface="Times New Roman" pitchFamily="18" charset="0"/>
                <a:ea typeface="Roboto" panose="02000000000000000000" pitchFamily="2" charset="0"/>
                <a:cs typeface="Times New Roman" pitchFamily="18" charset="0"/>
              </a:rPr>
              <a:t>.</a:t>
            </a:r>
          </a:p>
          <a:p>
            <a:pPr>
              <a:lnSpc>
                <a:spcPct val="115000"/>
              </a:lnSpc>
            </a:pP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Giải</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thích</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nghĩa</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của</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câu</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văn</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câu</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thơ</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trong</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văn</a:t>
            </a:r>
            <a:r>
              <a:rPr lang="en-US" sz="2000" b="1" dirty="0">
                <a:solidFill>
                  <a:srgbClr val="002060"/>
                </a:solidFill>
                <a:latin typeface="Times New Roman" pitchFamily="18" charset="0"/>
                <a:ea typeface="Roboto" panose="02000000000000000000" pitchFamily="2" charset="0"/>
                <a:cs typeface="Times New Roman" pitchFamily="18" charset="0"/>
              </a:rPr>
              <a:t> </a:t>
            </a:r>
            <a:r>
              <a:rPr lang="en-US" sz="2000" b="1" dirty="0" err="1">
                <a:solidFill>
                  <a:srgbClr val="002060"/>
                </a:solidFill>
                <a:latin typeface="Times New Roman" pitchFamily="18" charset="0"/>
                <a:ea typeface="Roboto" panose="02000000000000000000" pitchFamily="2" charset="0"/>
                <a:cs typeface="Times New Roman" pitchFamily="18" charset="0"/>
              </a:rPr>
              <a:t>bản</a:t>
            </a:r>
            <a:r>
              <a:rPr lang="en-US" sz="2000" dirty="0">
                <a:solidFill>
                  <a:srgbClr val="002060"/>
                </a:solidFill>
                <a:latin typeface="Times New Roman" pitchFamily="18" charset="0"/>
                <a:ea typeface="Roboto" panose="02000000000000000000" pitchFamily="2" charset="0"/>
                <a:cs typeface="Times New Roman" pitchFamily="18" charset="0"/>
              </a:rPr>
              <a:t> </a:t>
            </a:r>
            <a:r>
              <a:rPr lang="en-US" sz="2000" i="1" dirty="0">
                <a:solidFill>
                  <a:srgbClr val="002060"/>
                </a:solidFill>
                <a:latin typeface="Times New Roman" pitchFamily="18" charset="0"/>
                <a:ea typeface="Roboto" panose="02000000000000000000" pitchFamily="2" charset="0"/>
                <a:cs typeface="Times New Roman" pitchFamily="18" charset="0"/>
              </a:rPr>
              <a:t>(</a:t>
            </a:r>
            <a:r>
              <a:rPr lang="en-US" sz="2000" i="1" dirty="0" err="1">
                <a:solidFill>
                  <a:srgbClr val="002060"/>
                </a:solidFill>
                <a:latin typeface="Times New Roman" pitchFamily="18" charset="0"/>
                <a:ea typeface="Roboto" panose="02000000000000000000" pitchFamily="2" charset="0"/>
                <a:cs typeface="Times New Roman" pitchFamily="18" charset="0"/>
              </a:rPr>
              <a:t>Anh</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chị</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hiểu</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như</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thế</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nào</a:t>
            </a:r>
            <a:r>
              <a:rPr lang="en-US" sz="2000" i="1" dirty="0">
                <a:solidFill>
                  <a:srgbClr val="002060"/>
                </a:solidFill>
                <a:latin typeface="Times New Roman" pitchFamily="18" charset="0"/>
                <a:ea typeface="Roboto" panose="02000000000000000000" pitchFamily="2" charset="0"/>
                <a:cs typeface="Times New Roman" pitchFamily="18" charset="0"/>
              </a:rPr>
              <a:t> ?) : </a:t>
            </a:r>
            <a:r>
              <a:rPr lang="en-US" sz="2000" i="1" dirty="0" err="1">
                <a:solidFill>
                  <a:srgbClr val="002060"/>
                </a:solidFill>
                <a:latin typeface="Times New Roman" pitchFamily="18" charset="0"/>
                <a:ea typeface="Roboto" panose="02000000000000000000" pitchFamily="2" charset="0"/>
                <a:cs typeface="Times New Roman" pitchFamily="18" charset="0"/>
              </a:rPr>
              <a:t>Căn</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cứ</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vào</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hình</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thức</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trình</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bày</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câu</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nghĩa</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của</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các</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từ</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ngữ</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quan</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trọng</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trong</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câu</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đó</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để</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khái</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quát</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nghĩa</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cả</a:t>
            </a:r>
            <a:r>
              <a:rPr lang="en-US" sz="2000" i="1" dirty="0">
                <a:solidFill>
                  <a:srgbClr val="002060"/>
                </a:solidFill>
                <a:latin typeface="Times New Roman" pitchFamily="18" charset="0"/>
                <a:ea typeface="Roboto" panose="02000000000000000000" pitchFamily="2" charset="0"/>
                <a:cs typeface="Times New Roman" pitchFamily="18" charset="0"/>
              </a:rPr>
              <a:t> </a:t>
            </a:r>
            <a:r>
              <a:rPr lang="en-US" sz="2000" i="1" dirty="0" err="1">
                <a:solidFill>
                  <a:srgbClr val="002060"/>
                </a:solidFill>
                <a:latin typeface="Times New Roman" pitchFamily="18" charset="0"/>
                <a:ea typeface="Roboto" panose="02000000000000000000" pitchFamily="2" charset="0"/>
                <a:cs typeface="Times New Roman" pitchFamily="18" charset="0"/>
              </a:rPr>
              <a:t>câu</a:t>
            </a:r>
            <a:endParaRPr lang="en-US" sz="2000" dirty="0">
              <a:solidFill>
                <a:srgbClr val="002060"/>
              </a:solidFill>
              <a:latin typeface="Times New Roman" pitchFamily="18" charset="0"/>
              <a:ea typeface="Roboto" panose="02000000000000000000" pitchFamily="2" charset="0"/>
              <a:cs typeface="Times New Roman" pitchFamily="18" charset="0"/>
            </a:endParaRPr>
          </a:p>
          <a:p>
            <a:pPr marL="285750" indent="-285750">
              <a:lnSpc>
                <a:spcPct val="115000"/>
              </a:lnSpc>
              <a:spcAft>
                <a:spcPts val="0"/>
              </a:spcAft>
              <a:buFontTx/>
              <a:buChar char="-"/>
            </a:pPr>
            <a:endParaRPr lang="en-US" sz="1600" dirty="0">
              <a:solidFill>
                <a:srgbClr val="002060"/>
              </a:solidFill>
              <a:effectLst/>
              <a:latin typeface="Roboto" panose="02000000000000000000" pitchFamily="2" charset="0"/>
              <a:ea typeface="Roboto" panose="02000000000000000000" pitchFamily="2" charset="0"/>
            </a:endParaRPr>
          </a:p>
        </p:txBody>
      </p:sp>
      <p:sp>
        <p:nvSpPr>
          <p:cNvPr id="6" name="TextBox 5"/>
          <p:cNvSpPr txBox="1"/>
          <p:nvPr/>
        </p:nvSpPr>
        <p:spPr>
          <a:xfrm>
            <a:off x="397586" y="1696510"/>
            <a:ext cx="9912629" cy="707886"/>
          </a:xfrm>
          <a:prstGeom prst="rect">
            <a:avLst/>
          </a:prstGeom>
          <a:noFill/>
        </p:spPr>
        <p:txBody>
          <a:bodyPr wrap="square" rtlCol="0">
            <a:spAutoFit/>
          </a:bodyPr>
          <a:lstStyle/>
          <a:p>
            <a:r>
              <a:rPr lang="en-US" sz="2000" b="1" dirty="0" err="1">
                <a:solidFill>
                  <a:srgbClr val="C00000"/>
                </a:solidFill>
                <a:latin typeface="Times New Roman" pitchFamily="18" charset="0"/>
                <a:ea typeface="Roboto Thin" panose="02000000000000000000" pitchFamily="2" charset="0"/>
                <a:cs typeface="Times New Roman" pitchFamily="18" charset="0"/>
              </a:rPr>
              <a:t>Tác</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dụng</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Biện</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pháp</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tu</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từ</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này</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làm</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cho</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lời</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thơ</a:t>
            </a:r>
            <a:r>
              <a:rPr lang="en-US" sz="2000" b="1" dirty="0">
                <a:solidFill>
                  <a:srgbClr val="C00000"/>
                </a:solidFill>
                <a:latin typeface="Times New Roman" pitchFamily="18" charset="0"/>
                <a:ea typeface="Roboto Thin" panose="02000000000000000000" pitchFamily="2" charset="0"/>
                <a:cs typeface="Times New Roman" pitchFamily="18" charset="0"/>
              </a:rPr>
              <a:t>/</a:t>
            </a:r>
            <a:r>
              <a:rPr lang="en-US" sz="2000" b="1" dirty="0" err="1">
                <a:solidFill>
                  <a:srgbClr val="C00000"/>
                </a:solidFill>
                <a:latin typeface="Times New Roman" pitchFamily="18" charset="0"/>
                <a:ea typeface="Roboto Thin" panose="02000000000000000000" pitchFamily="2" charset="0"/>
                <a:cs typeface="Times New Roman" pitchFamily="18" charset="0"/>
              </a:rPr>
              <a:t>văn</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trở</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nên</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sinh</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động</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gợi</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hình</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gợi</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cảm</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hấp</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dẫn</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ấn</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tượng</a:t>
            </a:r>
            <a:r>
              <a:rPr lang="en-US" sz="2000" dirty="0">
                <a:solidFill>
                  <a:srgbClr val="C00000"/>
                </a:solidFill>
                <a:latin typeface="Times New Roman" pitchFamily="18" charset="0"/>
                <a:ea typeface="Roboto Thin" panose="02000000000000000000" pitchFamily="2" charset="0"/>
                <a:cs typeface="Times New Roman" pitchFamily="18" charset="0"/>
              </a:rPr>
              <a:t> ; </a:t>
            </a:r>
            <a:r>
              <a:rPr lang="en-US" sz="2000" b="1" dirty="0" err="1">
                <a:solidFill>
                  <a:srgbClr val="C00000"/>
                </a:solidFill>
                <a:latin typeface="Times New Roman" pitchFamily="18" charset="0"/>
                <a:ea typeface="Roboto Thin" panose="02000000000000000000" pitchFamily="2" charset="0"/>
                <a:cs typeface="Times New Roman" pitchFamily="18" charset="0"/>
              </a:rPr>
              <a:t>nhấn</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mạnh</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vào</a:t>
            </a:r>
            <a:r>
              <a:rPr lang="en-US" sz="2000" b="1" dirty="0">
                <a:solidFill>
                  <a:srgbClr val="C00000"/>
                </a:solidFill>
                <a:latin typeface="Times New Roman" pitchFamily="18" charset="0"/>
                <a:ea typeface="Roboto Thin" panose="02000000000000000000" pitchFamily="2" charset="0"/>
                <a:cs typeface="Times New Roman" pitchFamily="18" charset="0"/>
              </a:rPr>
              <a:t>…..</a:t>
            </a:r>
            <a:r>
              <a:rPr lang="en-US" sz="2000" b="1" dirty="0" err="1">
                <a:solidFill>
                  <a:srgbClr val="C00000"/>
                </a:solidFill>
                <a:latin typeface="Times New Roman" pitchFamily="18" charset="0"/>
                <a:ea typeface="Roboto Thin" panose="02000000000000000000" pitchFamily="2" charset="0"/>
                <a:cs typeface="Times New Roman" pitchFamily="18" charset="0"/>
              </a:rPr>
              <a:t>đồng</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thời</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thể</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hiện</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thái</a:t>
            </a:r>
            <a:r>
              <a:rPr lang="en-US" sz="2000" b="1" dirty="0">
                <a:solidFill>
                  <a:srgbClr val="C00000"/>
                </a:solidFill>
                <a:latin typeface="Times New Roman" pitchFamily="18" charset="0"/>
                <a:ea typeface="Roboto Thin" panose="02000000000000000000" pitchFamily="2" charset="0"/>
                <a:cs typeface="Times New Roman" pitchFamily="18" charset="0"/>
              </a:rPr>
              <a:t> </a:t>
            </a:r>
            <a:r>
              <a:rPr lang="en-US" sz="2000" b="1" dirty="0" err="1">
                <a:solidFill>
                  <a:srgbClr val="C00000"/>
                </a:solidFill>
                <a:latin typeface="Times New Roman" pitchFamily="18" charset="0"/>
                <a:ea typeface="Roboto Thin" panose="02000000000000000000" pitchFamily="2" charset="0"/>
                <a:cs typeface="Times New Roman" pitchFamily="18" charset="0"/>
              </a:rPr>
              <a:t>độ</a:t>
            </a:r>
            <a:r>
              <a:rPr lang="en-US" sz="2000" b="1" dirty="0">
                <a:solidFill>
                  <a:srgbClr val="C00000"/>
                </a:solidFill>
                <a:latin typeface="Times New Roman" pitchFamily="18" charset="0"/>
                <a:ea typeface="Roboto Thin" panose="02000000000000000000" pitchFamily="2" charset="0"/>
                <a:cs typeface="Times New Roman" pitchFamily="18" charset="0"/>
              </a:rPr>
              <a:t>…..</a:t>
            </a:r>
            <a:r>
              <a:rPr lang="en-US" sz="2000" dirty="0" err="1">
                <a:solidFill>
                  <a:srgbClr val="C00000"/>
                </a:solidFill>
                <a:latin typeface="Times New Roman" pitchFamily="18" charset="0"/>
                <a:ea typeface="Roboto Thin" panose="02000000000000000000" pitchFamily="2" charset="0"/>
                <a:cs typeface="Times New Roman" pitchFamily="18" charset="0"/>
              </a:rPr>
              <a:t>của</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tác</a:t>
            </a:r>
            <a:r>
              <a:rPr lang="en-US" sz="2000" dirty="0">
                <a:solidFill>
                  <a:srgbClr val="C00000"/>
                </a:solidFill>
                <a:latin typeface="Times New Roman" pitchFamily="18" charset="0"/>
                <a:ea typeface="Roboto Thin" panose="02000000000000000000" pitchFamily="2" charset="0"/>
                <a:cs typeface="Times New Roman" pitchFamily="18" charset="0"/>
              </a:rPr>
              <a:t> </a:t>
            </a:r>
            <a:r>
              <a:rPr lang="en-US" sz="2000" dirty="0" err="1">
                <a:solidFill>
                  <a:srgbClr val="C00000"/>
                </a:solidFill>
                <a:latin typeface="Times New Roman" pitchFamily="18" charset="0"/>
                <a:ea typeface="Roboto Thin" panose="02000000000000000000" pitchFamily="2" charset="0"/>
                <a:cs typeface="Times New Roman" pitchFamily="18" charset="0"/>
              </a:rPr>
              <a:t>giả</a:t>
            </a:r>
            <a:r>
              <a:rPr lang="en-US" sz="2000" dirty="0">
                <a:solidFill>
                  <a:srgbClr val="C00000"/>
                </a:solidFill>
                <a:latin typeface="Times New Roman" pitchFamily="18" charset="0"/>
                <a:ea typeface="Roboto Thin" panose="02000000000000000000" pitchFamily="2" charset="0"/>
                <a:cs typeface="Times New Roman" pitchFamily="18" charset="0"/>
              </a:rPr>
              <a:t>. </a:t>
            </a:r>
          </a:p>
        </p:txBody>
      </p:sp>
      <p:sp>
        <p:nvSpPr>
          <p:cNvPr id="8" name="TextBox 7"/>
          <p:cNvSpPr txBox="1"/>
          <p:nvPr/>
        </p:nvSpPr>
        <p:spPr>
          <a:xfrm>
            <a:off x="397585" y="3674355"/>
            <a:ext cx="10480621" cy="707886"/>
          </a:xfrm>
          <a:prstGeom prst="rect">
            <a:avLst/>
          </a:prstGeom>
          <a:noFill/>
        </p:spPr>
        <p:txBody>
          <a:bodyPr wrap="square" rtlCol="0">
            <a:spAutoFit/>
          </a:bodyPr>
          <a:lstStyle/>
          <a:p>
            <a:r>
              <a:rPr lang="vi-VN" sz="2000" dirty="0">
                <a:solidFill>
                  <a:prstClr val="black"/>
                </a:solidFill>
                <a:latin typeface="Times New Roman" pitchFamily="18" charset="0"/>
                <a:ea typeface="Roboto Thin" panose="02000000000000000000" pitchFamily="2" charset="0"/>
                <a:cs typeface="Times New Roman" pitchFamily="18" charset="0"/>
              </a:rPr>
              <a:t>Tác giả cho rằng</a:t>
            </a:r>
            <a:r>
              <a:rPr lang="en-US" sz="2000" dirty="0">
                <a:solidFill>
                  <a:prstClr val="black"/>
                </a:solidFill>
                <a:latin typeface="Times New Roman" pitchFamily="18" charset="0"/>
                <a:ea typeface="Roboto Thin" panose="02000000000000000000" pitchFamily="2" charset="0"/>
                <a:cs typeface="Times New Roman" pitchFamily="18" charset="0"/>
              </a:rPr>
              <a:t>…</a:t>
            </a:r>
            <a:r>
              <a:rPr lang="vi-VN" sz="2000" dirty="0">
                <a:solidFill>
                  <a:prstClr val="black"/>
                </a:solidFill>
                <a:latin typeface="Times New Roman" pitchFamily="18" charset="0"/>
                <a:ea typeface="Roboto Thin" panose="02000000000000000000" pitchFamily="2" charset="0"/>
                <a:cs typeface="Times New Roman" pitchFamily="18" charset="0"/>
              </a:rPr>
              <a:t> vì (tìm ý trong </a:t>
            </a:r>
            <a:r>
              <a:rPr lang="vi-VN" sz="2000" dirty="0">
                <a:solidFill>
                  <a:srgbClr val="FF0000"/>
                </a:solidFill>
                <a:latin typeface="Times New Roman" pitchFamily="18" charset="0"/>
                <a:ea typeface="Roboto Thin" panose="02000000000000000000" pitchFamily="2" charset="0"/>
                <a:cs typeface="Times New Roman" pitchFamily="18" charset="0"/>
              </a:rPr>
              <a:t>văn bản </a:t>
            </a:r>
            <a:r>
              <a:rPr lang="en-US" sz="2000" dirty="0">
                <a:solidFill>
                  <a:srgbClr val="FF0000"/>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và</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vì</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vi-VN" sz="2000" dirty="0">
                <a:solidFill>
                  <a:prstClr val="black"/>
                </a:solidFill>
                <a:latin typeface="Times New Roman" pitchFamily="18" charset="0"/>
                <a:ea typeface="Roboto Thin" panose="02000000000000000000" pitchFamily="2" charset="0"/>
                <a:cs typeface="Times New Roman" pitchFamily="18" charset="0"/>
              </a:rPr>
              <a:t>tìm ý trong </a:t>
            </a:r>
            <a:r>
              <a:rPr lang="vi-VN" sz="2000" dirty="0">
                <a:solidFill>
                  <a:srgbClr val="FF0000"/>
                </a:solidFill>
                <a:latin typeface="Times New Roman" pitchFamily="18" charset="0"/>
                <a:ea typeface="Roboto Thin" panose="02000000000000000000" pitchFamily="2" charset="0"/>
                <a:cs typeface="Times New Roman" pitchFamily="18" charset="0"/>
              </a:rPr>
              <a:t>suy nghĩ của mình</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nếu</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như</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thế</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thì</a:t>
            </a:r>
            <a:r>
              <a:rPr lang="en-US" sz="2000" dirty="0">
                <a:solidFill>
                  <a:prstClr val="black"/>
                </a:solidFill>
                <a:latin typeface="Times New Roman" pitchFamily="18" charset="0"/>
                <a:ea typeface="Roboto Thin" panose="02000000000000000000" pitchFamily="2" charset="0"/>
                <a:cs typeface="Times New Roman" pitchFamily="18" charset="0"/>
              </a:rPr>
              <a:t>…</a:t>
            </a:r>
            <a:r>
              <a:rPr lang="en-US" sz="2000" dirty="0" err="1">
                <a:solidFill>
                  <a:prstClr val="black"/>
                </a:solidFill>
                <a:latin typeface="Times New Roman" pitchFamily="18" charset="0"/>
                <a:ea typeface="Roboto Thin" panose="02000000000000000000" pitchFamily="2" charset="0"/>
                <a:cs typeface="Times New Roman" pitchFamily="18" charset="0"/>
              </a:rPr>
              <a:t>không</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như</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thế</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thì</a:t>
            </a:r>
            <a:r>
              <a:rPr lang="en-US" sz="2000" dirty="0">
                <a:solidFill>
                  <a:prstClr val="black"/>
                </a:solidFill>
                <a:latin typeface="Times New Roman" pitchFamily="18" charset="0"/>
                <a:ea typeface="Roboto Thin" panose="02000000000000000000" pitchFamily="2" charset="0"/>
                <a:cs typeface="Times New Roman" pitchFamily="18" charset="0"/>
              </a:rPr>
              <a:t>….</a:t>
            </a:r>
            <a:r>
              <a:rPr lang="en-US" sz="2000" dirty="0" err="1">
                <a:solidFill>
                  <a:prstClr val="black"/>
                </a:solidFill>
                <a:latin typeface="Times New Roman" pitchFamily="18" charset="0"/>
                <a:ea typeface="Roboto Thin" panose="02000000000000000000" pitchFamily="2" charset="0"/>
                <a:cs typeface="Times New Roman" pitchFamily="18" charset="0"/>
              </a:rPr>
              <a:t>và</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còn</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en-US" sz="2000" dirty="0" err="1">
                <a:solidFill>
                  <a:prstClr val="black"/>
                </a:solidFill>
                <a:latin typeface="Times New Roman" pitchFamily="18" charset="0"/>
                <a:ea typeface="Roboto Thin" panose="02000000000000000000" pitchFamily="2" charset="0"/>
                <a:cs typeface="Times New Roman" pitchFamily="18" charset="0"/>
              </a:rPr>
              <a:t>vì</a:t>
            </a:r>
            <a:r>
              <a:rPr lang="en-US" sz="2000" dirty="0">
                <a:solidFill>
                  <a:prstClr val="black"/>
                </a:solidFill>
                <a:latin typeface="Times New Roman" pitchFamily="18" charset="0"/>
                <a:ea typeface="Roboto Thin" panose="02000000000000000000" pitchFamily="2" charset="0"/>
                <a:cs typeface="Times New Roman" pitchFamily="18" charset="0"/>
              </a:rPr>
              <a:t> </a:t>
            </a:r>
            <a:r>
              <a:rPr lang="vi-VN" sz="2000" dirty="0">
                <a:solidFill>
                  <a:srgbClr val="FF0000"/>
                </a:solidFill>
                <a:latin typeface="Times New Roman" pitchFamily="18" charset="0"/>
                <a:ea typeface="Roboto Thin" panose="02000000000000000000" pitchFamily="2" charset="0"/>
                <a:cs typeface="Times New Roman" pitchFamily="18" charset="0"/>
              </a:rPr>
              <a:t>quan điểm chung </a:t>
            </a:r>
            <a:r>
              <a:rPr lang="vi-VN" sz="2000" dirty="0">
                <a:solidFill>
                  <a:prstClr val="black"/>
                </a:solidFill>
                <a:latin typeface="Times New Roman" pitchFamily="18" charset="0"/>
                <a:cs typeface="Times New Roman" pitchFamily="18" charset="0"/>
              </a:rPr>
              <a:t>của mọi người/xã hội</a:t>
            </a:r>
            <a:r>
              <a:rPr lang="en-US" sz="20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5134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3" y="304800"/>
            <a:ext cx="11545824" cy="577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013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8535"/>
            <a:ext cx="11070336" cy="5579797"/>
          </a:xfrm>
          <a:prstGeom prst="rect">
            <a:avLst/>
          </a:prstGeom>
        </p:spPr>
        <p:txBody>
          <a:bodyPr wrap="square">
            <a:spAutoFit/>
          </a:bodyPr>
          <a:lstStyle/>
          <a:p>
            <a:pPr>
              <a:lnSpc>
                <a:spcPct val="115000"/>
              </a:lnSpc>
            </a:pPr>
            <a:r>
              <a:rPr lang="en-US" sz="2400" b="1" dirty="0">
                <a:solidFill>
                  <a:srgbClr val="002060"/>
                </a:solidFill>
                <a:latin typeface="Times New Roman" pitchFamily="18" charset="0"/>
                <a:ea typeface="Roboto" panose="02000000000000000000" pitchFamily="2" charset="0"/>
                <a:cs typeface="Times New Roman" pitchFamily="18" charset="0"/>
              </a:rPr>
              <a:t>c. </a:t>
            </a:r>
            <a:r>
              <a:rPr lang="en-US" sz="2400" b="1" dirty="0" err="1">
                <a:solidFill>
                  <a:srgbClr val="002060"/>
                </a:solidFill>
                <a:latin typeface="Times New Roman" pitchFamily="18" charset="0"/>
                <a:ea typeface="Roboto" panose="02000000000000000000" pitchFamily="2" charset="0"/>
                <a:cs typeface="Times New Roman" pitchFamily="18" charset="0"/>
              </a:rPr>
              <a:t>Câu</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hỏi</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vận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dụng</a:t>
            </a:r>
            <a:endParaRPr lang="en-US" sz="24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pPr>
            <a:r>
              <a:rPr lang="en-US" sz="2400" dirty="0">
                <a:solidFill>
                  <a:srgbClr val="002060"/>
                </a:solidFill>
                <a:latin typeface="Times New Roman" pitchFamily="18" charset="0"/>
                <a:ea typeface="Roboto" panose="02000000000000000000" pitchFamily="2" charset="0"/>
                <a:cs typeface="Times New Roman" pitchFamily="18" charset="0"/>
              </a:rPr>
              <a:t>-</a:t>
            </a:r>
            <a:r>
              <a:rPr lang="en-US" sz="2400" b="1" dirty="0" err="1">
                <a:solidFill>
                  <a:srgbClr val="002060"/>
                </a:solidFill>
                <a:latin typeface="Times New Roman" pitchFamily="18" charset="0"/>
                <a:ea typeface="Roboto" panose="02000000000000000000" pitchFamily="2" charset="0"/>
                <a:cs typeface="Times New Roman" pitchFamily="18" charset="0"/>
              </a:rPr>
              <a:t>Nêu</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quan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điểm</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của</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bản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thân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về</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một</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quan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niệm</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vấn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đề</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đặt</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ra</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trong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văn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bản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và</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giải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thích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lí</a:t>
            </a:r>
            <a:r>
              <a:rPr lang="en-US" sz="2400" dirty="0">
                <a:solidFill>
                  <a:srgbClr val="002060"/>
                </a:solidFill>
                <a:latin typeface="Times New Roman" pitchFamily="18" charset="0"/>
                <a:ea typeface="Roboto" panose="02000000000000000000" pitchFamily="2" charset="0"/>
                <a:cs typeface="Times New Roman" pitchFamily="18" charset="0"/>
              </a:rPr>
              <a:t> do </a:t>
            </a:r>
            <a:r>
              <a:rPr lang="en-US" sz="2400" dirty="0" err="1">
                <a:solidFill>
                  <a:srgbClr val="002060"/>
                </a:solidFill>
                <a:latin typeface="Times New Roman" pitchFamily="18" charset="0"/>
                <a:ea typeface="Roboto" panose="02000000000000000000" pitchFamily="2" charset="0"/>
                <a:cs typeface="Times New Roman" pitchFamily="18" charset="0"/>
              </a:rPr>
              <a:t>về</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sự</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lựa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chọn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đó</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Anh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chị</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có</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đồng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tính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với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quan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niệm</a:t>
            </a:r>
            <a:r>
              <a:rPr lang="en-US" sz="2400" i="1" dirty="0">
                <a:solidFill>
                  <a:srgbClr val="002060"/>
                </a:solidFill>
                <a:latin typeface="Times New Roman" pitchFamily="18" charset="0"/>
                <a:ea typeface="Roboto" panose="02000000000000000000" pitchFamily="2" charset="0"/>
                <a:cs typeface="Times New Roman" pitchFamily="18" charset="0"/>
              </a:rPr>
              <a:t>…</a:t>
            </a:r>
            <a:r>
              <a:rPr lang="en-US" sz="2400" i="1" dirty="0" err="1">
                <a:solidFill>
                  <a:srgbClr val="002060"/>
                </a:solidFill>
                <a:latin typeface="Times New Roman" pitchFamily="18" charset="0"/>
                <a:ea typeface="Roboto" panose="02000000000000000000" pitchFamily="2" charset="0"/>
                <a:cs typeface="Times New Roman" pitchFamily="18" charset="0"/>
              </a:rPr>
              <a:t>không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Vì</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sao</a:t>
            </a:r>
            <a:r>
              <a:rPr lang="en-US" sz="2400" i="1" dirty="0">
                <a:solidFill>
                  <a:srgbClr val="002060"/>
                </a:solidFill>
                <a:latin typeface="Times New Roman" pitchFamily="18" charset="0"/>
                <a:ea typeface="Roboto" panose="02000000000000000000" pitchFamily="2" charset="0"/>
                <a:cs typeface="Times New Roman" pitchFamily="18" charset="0"/>
              </a:rPr>
              <a:t>? :</a:t>
            </a:r>
            <a:endParaRPr lang="en-US" sz="24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pP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Nêu</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rõ</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quan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điểm</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của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bản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thân</a:t>
            </a:r>
            <a:endParaRPr lang="en-US" sz="2400" dirty="0">
              <a:solidFill>
                <a:srgbClr val="002060"/>
              </a:solidFill>
              <a:latin typeface="Times New Roman" pitchFamily="18" charset="0"/>
              <a:ea typeface="Roboto" panose="02000000000000000000" pitchFamily="2" charset="0"/>
              <a:cs typeface="Times New Roman" pitchFamily="18" charset="0"/>
            </a:endParaRPr>
          </a:p>
          <a:p>
            <a:pPr>
              <a:lnSpc>
                <a:spcPct val="115000"/>
              </a:lnSpc>
            </a:pP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Giải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thích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thuyết</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phục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cho</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sự</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lựa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chọn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đó</a:t>
            </a:r>
            <a:r>
              <a:rPr lang="en-US" sz="2400" dirty="0">
                <a:solidFill>
                  <a:srgbClr val="002060"/>
                </a:solidFill>
                <a:latin typeface="Times New Roman" pitchFamily="18" charset="0"/>
                <a:ea typeface="Roboto" panose="02000000000000000000" pitchFamily="2" charset="0"/>
                <a:cs typeface="Times New Roman" pitchFamily="18" charset="0"/>
              </a:rPr>
              <a:t> (3 </a:t>
            </a:r>
            <a:r>
              <a:rPr lang="en-US" sz="2400" dirty="0" err="1">
                <a:solidFill>
                  <a:srgbClr val="002060"/>
                </a:solidFill>
                <a:latin typeface="Times New Roman" pitchFamily="18" charset="0"/>
                <a:ea typeface="Roboto" panose="02000000000000000000" pitchFamily="2" charset="0"/>
                <a:cs typeface="Times New Roman" pitchFamily="18" charset="0"/>
              </a:rPr>
              <a:t>lí</a:t>
            </a:r>
            <a:r>
              <a:rPr lang="en-US" sz="2400" dirty="0">
                <a:solidFill>
                  <a:srgbClr val="002060"/>
                </a:solidFill>
                <a:latin typeface="Times New Roman" pitchFamily="18" charset="0"/>
                <a:ea typeface="Roboto" panose="02000000000000000000" pitchFamily="2" charset="0"/>
                <a:cs typeface="Times New Roman" pitchFamily="18" charset="0"/>
              </a:rPr>
              <a:t> do)</a:t>
            </a:r>
          </a:p>
          <a:p>
            <a:pPr marL="342900" indent="-342900">
              <a:lnSpc>
                <a:spcPct val="115000"/>
              </a:lnSpc>
              <a:buClr>
                <a:srgbClr val="1C1E21"/>
              </a:buClr>
              <a:buSzPts val="1050"/>
              <a:buFont typeface="Wingdings" panose="05000000000000000000" pitchFamily="2" charset="2"/>
              <a:buChar char=""/>
            </a:pPr>
            <a:r>
              <a:rPr lang="en-US" sz="2400" b="1" dirty="0" err="1">
                <a:solidFill>
                  <a:srgbClr val="002060"/>
                </a:solidFill>
                <a:latin typeface="Times New Roman" pitchFamily="18" charset="0"/>
                <a:ea typeface="Roboto" panose="02000000000000000000" pitchFamily="2" charset="0"/>
                <a:cs typeface="Times New Roman" pitchFamily="18" charset="0"/>
              </a:rPr>
              <a:t>Đồng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tình</a:t>
            </a:r>
            <a:r>
              <a:rPr lang="en-US" sz="2400" dirty="0">
                <a:solidFill>
                  <a:srgbClr val="002060"/>
                </a:solidFill>
                <a:latin typeface="Times New Roman" pitchFamily="18" charset="0"/>
                <a:ea typeface="Roboto" panose="02000000000000000000" pitchFamily="2" charset="0"/>
                <a:cs typeface="Times New Roman" pitchFamily="18" charset="0"/>
              </a:rPr>
              <a:t> ( </a:t>
            </a:r>
            <a:r>
              <a:rPr lang="en-US" sz="2400" dirty="0" err="1">
                <a:solidFill>
                  <a:srgbClr val="002060"/>
                </a:solidFill>
                <a:latin typeface="Times New Roman" pitchFamily="18" charset="0"/>
                <a:ea typeface="Roboto" panose="02000000000000000000" pitchFamily="2" charset="0"/>
                <a:cs typeface="Times New Roman" pitchFamily="18" charset="0"/>
              </a:rPr>
              <a:t>Đó</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là</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tư</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tưởng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nhân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văn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hiện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tượng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tích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cực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trong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đời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sống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không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Giải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thích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Nêu</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ra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lí</a:t>
            </a:r>
            <a:r>
              <a:rPr lang="en-US" sz="2400" dirty="0">
                <a:solidFill>
                  <a:srgbClr val="002060"/>
                </a:solidFill>
                <a:latin typeface="Times New Roman" pitchFamily="18" charset="0"/>
                <a:ea typeface="Roboto" panose="02000000000000000000" pitchFamily="2" charset="0"/>
                <a:cs typeface="Times New Roman" pitchFamily="18" charset="0"/>
              </a:rPr>
              <a:t> do </a:t>
            </a:r>
            <a:r>
              <a:rPr lang="en-US" sz="2400" dirty="0" err="1">
                <a:solidFill>
                  <a:srgbClr val="002060"/>
                </a:solidFill>
                <a:latin typeface="Times New Roman" pitchFamily="18" charset="0"/>
                <a:ea typeface="Roboto" panose="02000000000000000000" pitchFamily="2" charset="0"/>
                <a:cs typeface="Times New Roman" pitchFamily="18" charset="0"/>
              </a:rPr>
              <a:t>chỉ</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rõ</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tác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dụng</a:t>
            </a:r>
            <a:r>
              <a:rPr lang="en-US" sz="2400" dirty="0">
                <a:solidFill>
                  <a:srgbClr val="002060"/>
                </a:solidFill>
                <a:latin typeface="Times New Roman" pitchFamily="18" charset="0"/>
                <a:ea typeface="Roboto" panose="02000000000000000000" pitchFamily="2" charset="0"/>
                <a:cs typeface="Times New Roman" pitchFamily="18" charset="0"/>
              </a:rPr>
              <a:t>/ ý </a:t>
            </a:r>
            <a:r>
              <a:rPr lang="en-US" sz="2400" dirty="0" err="1">
                <a:solidFill>
                  <a:srgbClr val="002060"/>
                </a:solidFill>
                <a:latin typeface="Times New Roman" pitchFamily="18" charset="0"/>
                <a:ea typeface="Roboto" panose="02000000000000000000" pitchFamily="2" charset="0"/>
                <a:cs typeface="Times New Roman" pitchFamily="18" charset="0"/>
              </a:rPr>
              <a:t>nghĩa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của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quan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niệm</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đó</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đối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với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cá</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nhân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cộng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đồng</a:t>
            </a:r>
            <a:r>
              <a:rPr lang="en-US" sz="2400" dirty="0">
                <a:solidFill>
                  <a:srgbClr val="002060"/>
                </a:solidFill>
                <a:latin typeface="Times New Roman" pitchFamily="18" charset="0"/>
                <a:ea typeface="Roboto" panose="02000000000000000000" pitchFamily="2" charset="0"/>
                <a:cs typeface="Times New Roman" pitchFamily="18" charset="0"/>
              </a:rPr>
              <a:t>)</a:t>
            </a:r>
          </a:p>
          <a:p>
            <a:pPr marL="342900" indent="-342900">
              <a:lnSpc>
                <a:spcPct val="115000"/>
              </a:lnSpc>
              <a:buClr>
                <a:srgbClr val="1C1E21"/>
              </a:buClr>
              <a:buSzPts val="1050"/>
              <a:buFont typeface="Wingdings" panose="05000000000000000000" pitchFamily="2" charset="2"/>
              <a:buChar char=""/>
            </a:pPr>
            <a:r>
              <a:rPr lang="en-US" sz="2400" b="1" dirty="0" err="1">
                <a:solidFill>
                  <a:srgbClr val="002060"/>
                </a:solidFill>
                <a:latin typeface="Times New Roman" pitchFamily="18" charset="0"/>
                <a:ea typeface="Roboto" panose="02000000000000000000" pitchFamily="2" charset="0"/>
                <a:cs typeface="Times New Roman" pitchFamily="18" charset="0"/>
              </a:rPr>
              <a:t>Không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đồng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tình</a:t>
            </a:r>
            <a:r>
              <a:rPr lang="en-US" sz="2400" dirty="0">
                <a:solidFill>
                  <a:srgbClr val="002060"/>
                </a:solidFill>
                <a:latin typeface="Times New Roman" pitchFamily="18" charset="0"/>
                <a:ea typeface="Roboto" panose="02000000000000000000" pitchFamily="2" charset="0"/>
                <a:cs typeface="Times New Roman" pitchFamily="18" charset="0"/>
              </a:rPr>
              <a:t> ( </a:t>
            </a:r>
            <a:r>
              <a:rPr lang="en-US" sz="2400" dirty="0" err="1">
                <a:solidFill>
                  <a:srgbClr val="002060"/>
                </a:solidFill>
                <a:latin typeface="Times New Roman" pitchFamily="18" charset="0"/>
                <a:ea typeface="Roboto" panose="02000000000000000000" pitchFamily="2" charset="0"/>
                <a:cs typeface="Times New Roman" pitchFamily="18" charset="0"/>
              </a:rPr>
              <a:t>Đó</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là</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tư</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tưởng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nhân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văn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hiện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tượng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tiêu</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cực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trong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đời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sống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không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Giải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thích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Nêu</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ra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lí</a:t>
            </a:r>
            <a:r>
              <a:rPr lang="en-US" sz="2400" dirty="0">
                <a:solidFill>
                  <a:srgbClr val="002060"/>
                </a:solidFill>
                <a:latin typeface="Times New Roman" pitchFamily="18" charset="0"/>
                <a:ea typeface="Roboto" panose="02000000000000000000" pitchFamily="2" charset="0"/>
                <a:cs typeface="Times New Roman" pitchFamily="18" charset="0"/>
              </a:rPr>
              <a:t> do </a:t>
            </a:r>
            <a:r>
              <a:rPr lang="en-US" sz="2400" dirty="0" err="1">
                <a:solidFill>
                  <a:srgbClr val="002060"/>
                </a:solidFill>
                <a:latin typeface="Times New Roman" pitchFamily="18" charset="0"/>
                <a:ea typeface="Roboto" panose="02000000000000000000" pitchFamily="2" charset="0"/>
                <a:cs typeface="Times New Roman" pitchFamily="18" charset="0"/>
              </a:rPr>
              <a:t>chỉ</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rõ</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tác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hại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mặt</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hạn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chế</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của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quan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niệm</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đó</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đối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với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cá</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nhân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cộng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đồng</a:t>
            </a:r>
            <a:r>
              <a:rPr lang="en-US" sz="2400" dirty="0">
                <a:solidFill>
                  <a:srgbClr val="002060"/>
                </a:solidFill>
                <a:latin typeface="Times New Roman" pitchFamily="18" charset="0"/>
                <a:ea typeface="Roboto" panose="02000000000000000000" pitchFamily="2" charset="0"/>
                <a:cs typeface="Times New Roman" pitchFamily="18" charset="0"/>
              </a:rPr>
              <a:t>)</a:t>
            </a:r>
          </a:p>
          <a:p>
            <a:pPr marL="342900" indent="-342900">
              <a:lnSpc>
                <a:spcPct val="115000"/>
              </a:lnSpc>
              <a:buClr>
                <a:srgbClr val="1C1E21"/>
              </a:buClr>
              <a:buSzPts val="1050"/>
              <a:buFont typeface="Wingdings" panose="05000000000000000000" pitchFamily="2" charset="2"/>
              <a:buChar char=""/>
            </a:pPr>
            <a:r>
              <a:rPr lang="en-US" sz="2400" b="1" dirty="0" err="1">
                <a:solidFill>
                  <a:srgbClr val="002060"/>
                </a:solidFill>
                <a:latin typeface="Times New Roman" pitchFamily="18" charset="0"/>
                <a:ea typeface="Roboto" panose="02000000000000000000" pitchFamily="2" charset="0"/>
                <a:cs typeface="Times New Roman" pitchFamily="18" charset="0"/>
              </a:rPr>
              <a:t>Vừa</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đồng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tình</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vừa</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không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đồng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tình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Kết</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hợp</a:t>
            </a:r>
            <a:r>
              <a:rPr lang="en-US" sz="2400" dirty="0">
                <a:solidFill>
                  <a:srgbClr val="002060"/>
                </a:solidFill>
                <a:latin typeface="Times New Roman" pitchFamily="18" charset="0"/>
                <a:ea typeface="Roboto" panose="02000000000000000000" pitchFamily="2" charset="0"/>
                <a:cs typeface="Times New Roman" pitchFamily="18" charset="0"/>
              </a:rPr>
              <a:t> 2 </a:t>
            </a:r>
            <a:r>
              <a:rPr lang="en-US" sz="2400" dirty="0" err="1">
                <a:solidFill>
                  <a:srgbClr val="002060"/>
                </a:solidFill>
                <a:latin typeface="Times New Roman" pitchFamily="18" charset="0"/>
                <a:ea typeface="Roboto" panose="02000000000000000000" pitchFamily="2" charset="0"/>
                <a:cs typeface="Times New Roman" pitchFamily="18" charset="0"/>
              </a:rPr>
              <a:t>cách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giải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thích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trên</a:t>
            </a:r>
            <a:endParaRPr lang="en-US" sz="2400" dirty="0">
              <a:solidFill>
                <a:srgbClr val="002060"/>
              </a:solidFill>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105990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1187450"/>
            <a:ext cx="1051718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8912" y="134111"/>
            <a:ext cx="10582656" cy="5848652"/>
          </a:xfrm>
          <a:prstGeom prst="rect">
            <a:avLst/>
          </a:prstGeom>
        </p:spPr>
        <p:txBody>
          <a:bodyPr wrap="square">
            <a:spAutoFit/>
          </a:bodyPr>
          <a:lstStyle/>
          <a:p>
            <a:pPr lvl="0" algn="just">
              <a:lnSpc>
                <a:spcPct val="107000"/>
              </a:lnSpc>
              <a:spcAft>
                <a:spcPts val="800"/>
              </a:spcAft>
            </a:pP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trò</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chọn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lựa</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hoặc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trở</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hoặc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trò</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hiến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mình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niềm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vui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trở</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rất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Ngược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chọn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kẻ</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mình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trôi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tẻ</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nhạt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buồn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Thật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buồn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rất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chọn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lựa</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đủ</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can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đích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kẻ</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chẳng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trò</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chăm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lo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cũng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chẳng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ích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bận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hay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máy</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loài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tầm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gửi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trông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chờ</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đỡ</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tồn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niệm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xuyên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nhắc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thế</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giới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dũng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hiến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mình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mục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đích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cao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còn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tồn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Trích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George Matthew Adams,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biên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dịch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Thủ</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Hằng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NXB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Trẻ</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2008, tr.50)</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800"/>
              </a:spcAft>
            </a:pPr>
            <a:r>
              <a:rPr lang="en-US"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800"/>
              </a:spcAft>
            </a:pPr>
            <a:r>
              <a:rPr lang="en-US"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biện</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pháp</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tu</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bận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hay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máy</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loài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tầm</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gửi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trông</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chờ</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đỡ</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khác</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4.</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Anh</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niệm</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tồn</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Vì</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sao</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82690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144" y="219456"/>
            <a:ext cx="11338560" cy="8070286"/>
          </a:xfrm>
          <a:prstGeom prst="rect">
            <a:avLst/>
          </a:prstGeom>
        </p:spPr>
        <p:txBody>
          <a:bodyPr wrap="square">
            <a:spAutoFit/>
          </a:bodyPr>
          <a:lstStyle/>
          <a:p>
            <a:pPr algn="just">
              <a:lnSpc>
                <a:spcPct val="107000"/>
              </a:lnSpc>
              <a:spcAft>
                <a:spcPts val="800"/>
              </a:spcAft>
            </a:pPr>
            <a:r>
              <a:rPr lang="en-US" b="1" dirty="0" err="1">
                <a:solidFill>
                  <a:prstClr val="black"/>
                </a:solidFill>
                <a:latin typeface="Times New Roman" pitchFamily="18" charset="0"/>
                <a:ea typeface="Calibri" panose="020F0502020204030204" pitchFamily="34" charset="0"/>
                <a:cs typeface="Times New Roman" pitchFamily="18" charset="0"/>
              </a:rPr>
              <a:t>Câu</a:t>
            </a:r>
            <a:r>
              <a:rPr lang="en-US" b="1" dirty="0">
                <a:solidFill>
                  <a:prstClr val="black"/>
                </a:solidFill>
                <a:latin typeface="Times New Roman" pitchFamily="18" charset="0"/>
                <a:ea typeface="Calibri" panose="020F0502020204030204" pitchFamily="34" charset="0"/>
                <a:cs typeface="Times New Roman" pitchFamily="18" charset="0"/>
              </a:rPr>
              <a:t> 1. </a:t>
            </a:r>
            <a:r>
              <a:rPr lang="en-US" b="1" dirty="0" err="1">
                <a:latin typeface="Times New Roman" pitchFamily="18" charset="0"/>
                <a:ea typeface="Calibri" panose="020F0502020204030204" pitchFamily="34" charset="0"/>
                <a:cs typeface="Times New Roman" pitchFamily="18" charset="0"/>
              </a:rPr>
              <a:t>Xác</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định</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phương</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thức</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biểu</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đạt</a:t>
            </a:r>
            <a:r>
              <a:rPr lang="en-US" b="1" dirty="0">
                <a:latin typeface="Times New Roman" pitchFamily="18" charset="0"/>
                <a:ea typeface="Calibri" panose="020F0502020204030204" pitchFamily="34" charset="0"/>
                <a:cs typeface="Times New Roman" pitchFamily="18" charset="0"/>
              </a:rPr>
              <a:t> </a:t>
            </a:r>
            <a:r>
              <a:rPr lang="en-US" dirty="0" err="1">
                <a:latin typeface="Times New Roman" pitchFamily="18" charset="0"/>
                <a:ea typeface="Calibri" panose="020F0502020204030204" pitchFamily="34" charset="0"/>
                <a:cs typeface="Times New Roman" pitchFamily="18" charset="0"/>
              </a:rPr>
              <a:t>của</a:t>
            </a:r>
            <a:r>
              <a:rPr lang="en-US" dirty="0">
                <a:latin typeface="Times New Roman" pitchFamily="18" charset="0"/>
                <a:ea typeface="Calibri" panose="020F0502020204030204" pitchFamily="34" charset="0"/>
                <a:cs typeface="Times New Roman" pitchFamily="18" charset="0"/>
              </a:rPr>
              <a:t> </a:t>
            </a:r>
            <a:r>
              <a:rPr lang="en-US" dirty="0" err="1">
                <a:latin typeface="Times New Roman" pitchFamily="18" charset="0"/>
                <a:ea typeface="Calibri" panose="020F0502020204030204" pitchFamily="34" charset="0"/>
                <a:cs typeface="Times New Roman" pitchFamily="18" charset="0"/>
              </a:rPr>
              <a:t>văn</a:t>
            </a:r>
            <a:r>
              <a:rPr lang="en-US" dirty="0">
                <a:latin typeface="Times New Roman" pitchFamily="18" charset="0"/>
                <a:ea typeface="Calibri" panose="020F0502020204030204" pitchFamily="34" charset="0"/>
                <a:cs typeface="Times New Roman" pitchFamily="18" charset="0"/>
              </a:rPr>
              <a:t> </a:t>
            </a:r>
            <a:r>
              <a:rPr lang="en-US" dirty="0" err="1">
                <a:latin typeface="Times New Roman" pitchFamily="18" charset="0"/>
                <a:ea typeface="Calibri" panose="020F0502020204030204" pitchFamily="34" charset="0"/>
                <a:cs typeface="Times New Roman" pitchFamily="18" charset="0"/>
              </a:rPr>
              <a:t>bản</a:t>
            </a:r>
            <a:r>
              <a:rPr lang="en-US" dirty="0">
                <a:latin typeface="Times New Roman" pitchFamily="18" charset="0"/>
                <a:ea typeface="Calibri" panose="020F0502020204030204" pitchFamily="34" charset="0"/>
                <a:cs typeface="Times New Roman" pitchFamily="18" charset="0"/>
              </a:rPr>
              <a:t>?</a:t>
            </a:r>
          </a:p>
          <a:p>
            <a:r>
              <a:rPr lang="en-US" b="1" u="sng" dirty="0" err="1">
                <a:solidFill>
                  <a:srgbClr val="C00000"/>
                </a:solidFill>
                <a:latin typeface="Times New Roman" pitchFamily="18" charset="0"/>
                <a:cs typeface="Times New Roman" pitchFamily="18" charset="0"/>
              </a:rPr>
              <a:t>Trả</a:t>
            </a:r>
            <a:r>
              <a:rPr lang="en-US" b="1" u="sng" dirty="0">
                <a:solidFill>
                  <a:srgbClr val="C00000"/>
                </a:solidFill>
                <a:latin typeface="Times New Roman" pitchFamily="18" charset="0"/>
                <a:cs typeface="Times New Roman" pitchFamily="18" charset="0"/>
              </a:rPr>
              <a:t> </a:t>
            </a:r>
            <a:r>
              <a:rPr lang="en-US" b="1" u="sng" dirty="0" err="1">
                <a:solidFill>
                  <a:srgbClr val="C00000"/>
                </a:solidFill>
                <a:latin typeface="Times New Roman" pitchFamily="18" charset="0"/>
                <a:cs typeface="Times New Roman" pitchFamily="18" charset="0"/>
              </a:rPr>
              <a:t>lời</a:t>
            </a:r>
            <a:r>
              <a:rPr lang="en-US" b="1" u="sng"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Phương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thức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biểu</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đạt</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của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văn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bản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là</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Nghị</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luận</a:t>
            </a:r>
            <a:endParaRPr lang="en-US" b="1" dirty="0">
              <a:solidFill>
                <a:srgbClr val="C00000"/>
              </a:solidFill>
              <a:latin typeface="Times New Roman" pitchFamily="18" charset="0"/>
              <a:cs typeface="Times New Roman" pitchFamily="18" charset="0"/>
            </a:endParaRPr>
          </a:p>
          <a:p>
            <a:pPr algn="just">
              <a:lnSpc>
                <a:spcPct val="107000"/>
              </a:lnSpc>
              <a:spcAft>
                <a:spcPts val="800"/>
              </a:spcAft>
            </a:pPr>
            <a:r>
              <a:rPr lang="en-US" b="1" dirty="0" err="1" smtClean="0">
                <a:solidFill>
                  <a:prstClr val="black"/>
                </a:solidFill>
                <a:latin typeface="Times New Roman" pitchFamily="18" charset="0"/>
                <a:ea typeface="Calibri" panose="020F0502020204030204" pitchFamily="34" charset="0"/>
                <a:cs typeface="Times New Roman" pitchFamily="18" charset="0"/>
              </a:rPr>
              <a:t>Câu</a:t>
            </a:r>
            <a:r>
              <a:rPr lang="en-US" b="1" dirty="0" smtClean="0">
                <a:solidFill>
                  <a:prstClr val="black"/>
                </a:solidFill>
                <a:latin typeface="Times New Roman" pitchFamily="18" charset="0"/>
                <a:ea typeface="Calibri" panose="020F0502020204030204" pitchFamily="34" charset="0"/>
                <a:cs typeface="Times New Roman" pitchFamily="18" charset="0"/>
              </a:rPr>
              <a:t> </a:t>
            </a:r>
            <a:r>
              <a:rPr lang="en-US" b="1" dirty="0">
                <a:solidFill>
                  <a:prstClr val="black"/>
                </a:solidFill>
                <a:latin typeface="Times New Roman" pitchFamily="18" charset="0"/>
                <a:ea typeface="Calibri" panose="020F0502020204030204" pitchFamily="34" charset="0"/>
                <a:cs typeface="Times New Roman" pitchFamily="18" charset="0"/>
              </a:rPr>
              <a:t>2. </a:t>
            </a:r>
            <a:r>
              <a:rPr lang="en-US" b="1" dirty="0" err="1">
                <a:latin typeface="Times New Roman" pitchFamily="18" charset="0"/>
                <a:ea typeface="Calibri" panose="020F0502020204030204" pitchFamily="34" charset="0"/>
                <a:cs typeface="Times New Roman" pitchFamily="18" charset="0"/>
              </a:rPr>
              <a:t>Tác</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giả</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định</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nghĩa</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như</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thế</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nào</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về</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cuộc</a:t>
            </a:r>
            <a:r>
              <a:rPr lang="en-US" b="1" dirty="0">
                <a:latin typeface="Times New Roman" pitchFamily="18" charset="0"/>
                <a:ea typeface="Calibri" panose="020F0502020204030204" pitchFamily="34" charset="0"/>
                <a:cs typeface="Times New Roman" pitchFamily="18" charset="0"/>
              </a:rPr>
              <a:t> </a:t>
            </a:r>
            <a:r>
              <a:rPr lang="en-US" b="1" dirty="0" err="1">
                <a:latin typeface="Times New Roman" pitchFamily="18" charset="0"/>
                <a:ea typeface="Calibri" panose="020F0502020204030204" pitchFamily="34" charset="0"/>
                <a:cs typeface="Times New Roman" pitchFamily="18" charset="0"/>
              </a:rPr>
              <a:t>sống</a:t>
            </a:r>
            <a:r>
              <a:rPr lang="en-US" b="1" dirty="0">
                <a:latin typeface="Times New Roman" pitchFamily="18" charset="0"/>
                <a:ea typeface="Calibri" panose="020F0502020204030204" pitchFamily="34" charset="0"/>
                <a:cs typeface="Times New Roman" pitchFamily="18" charset="0"/>
              </a:rPr>
              <a:t>?. </a:t>
            </a:r>
          </a:p>
          <a:p>
            <a:r>
              <a:rPr lang="en-US" b="1" u="sng" dirty="0" err="1">
                <a:solidFill>
                  <a:srgbClr val="C00000"/>
                </a:solidFill>
                <a:latin typeface="Times New Roman" pitchFamily="18" charset="0"/>
                <a:cs typeface="Times New Roman" pitchFamily="18" charset="0"/>
              </a:rPr>
              <a:t>Trả</a:t>
            </a:r>
            <a:r>
              <a:rPr lang="en-US" b="1" u="sng" dirty="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lời:Theo</a:t>
            </a:r>
            <a:r>
              <a:rPr lang="en-US" b="1" dirty="0" smtClean="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tác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giả</a:t>
            </a:r>
            <a:r>
              <a:rPr lang="en-US" b="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cuộc</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sống</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là</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một</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trò</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chơi</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mà</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bạn</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phải</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chọn</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lựa</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hoặc</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trở</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thành</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người</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chơi,hoặc</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chỉ</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là</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người</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ngoài</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cuộc</a:t>
            </a:r>
            <a:r>
              <a:rPr lang="en-US" b="1" i="1" dirty="0">
                <a:solidFill>
                  <a:srgbClr val="C00000"/>
                </a:solidFill>
                <a:latin typeface="Times New Roman" pitchFamily="18" charset="0"/>
                <a:cs typeface="Times New Roman" pitchFamily="18" charset="0"/>
              </a:rPr>
              <a:t>.</a:t>
            </a:r>
          </a:p>
          <a:p>
            <a:pPr algn="just"/>
            <a:r>
              <a:rPr lang="en-US" i="1" dirty="0">
                <a:solidFill>
                  <a:prstClr val="black"/>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Nếu</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bạn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tham</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gia</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vào</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trò</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chơi</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và</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cống</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hiến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hết</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mình</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cho</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nó</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thì</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bạn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sẽ</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tìm</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thấy</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được</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niềm</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vui</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và</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cuộc</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sống</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của</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bạn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sẽ</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trở</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nên</a:t>
            </a:r>
            <a:r>
              <a:rPr lang="en-US" b="1" i="1" dirty="0">
                <a:solidFill>
                  <a:srgbClr val="C00000"/>
                </a:solidFill>
                <a:latin typeface="Times New Roman" pitchFamily="18" charset="0"/>
                <a:ea typeface="Calibri" panose="020F0502020204030204" pitchFamily="34" charset="0"/>
                <a:cs typeface="Times New Roman" pitchFamily="18" charset="0"/>
              </a:rPr>
              <a:t> ý </a:t>
            </a:r>
            <a:r>
              <a:rPr lang="en-US" b="1" i="1" dirty="0" err="1">
                <a:solidFill>
                  <a:srgbClr val="C00000"/>
                </a:solidFill>
                <a:latin typeface="Times New Roman" pitchFamily="18" charset="0"/>
                <a:ea typeface="Calibri" panose="020F0502020204030204" pitchFamily="34" charset="0"/>
                <a:cs typeface="Times New Roman" pitchFamily="18" charset="0"/>
              </a:rPr>
              <a:t>nghĩa</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hơn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rất</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nhiều</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Ngược</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lại</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nếu</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chọn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làm</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kẻ</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ngoài</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cuộc</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bạn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sẽ</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để</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cuộc</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đời</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mình</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trôi</a:t>
            </a:r>
            <a:r>
              <a:rPr lang="en-US" b="1" i="1" dirty="0">
                <a:solidFill>
                  <a:srgbClr val="C00000"/>
                </a:solidFill>
                <a:latin typeface="Times New Roman" pitchFamily="18" charset="0"/>
                <a:ea typeface="Calibri" panose="020F0502020204030204" pitchFamily="34" charset="0"/>
                <a:cs typeface="Times New Roman" pitchFamily="18" charset="0"/>
              </a:rPr>
              <a:t> qua </a:t>
            </a:r>
            <a:r>
              <a:rPr lang="en-US" b="1" i="1" dirty="0" err="1">
                <a:solidFill>
                  <a:srgbClr val="C00000"/>
                </a:solidFill>
                <a:latin typeface="Times New Roman" pitchFamily="18" charset="0"/>
                <a:ea typeface="Calibri" panose="020F0502020204030204" pitchFamily="34" charset="0"/>
                <a:cs typeface="Times New Roman" pitchFamily="18" charset="0"/>
              </a:rPr>
              <a:t>trong</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tẻ</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nhạt</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buồn</a:t>
            </a:r>
            <a:r>
              <a:rPr lang="en-US" b="1" i="1" dirty="0">
                <a:solidFill>
                  <a:srgbClr val="C00000"/>
                </a:solidFill>
                <a:latin typeface="Times New Roman" pitchFamily="18" charset="0"/>
                <a:ea typeface="Calibri" panose="020F0502020204030204" pitchFamily="34" charset="0"/>
                <a:cs typeface="Times New Roman" pitchFamily="18" charset="0"/>
              </a:rPr>
              <a:t> </a:t>
            </a:r>
            <a:r>
              <a:rPr lang="en-US" b="1" i="1" dirty="0" err="1">
                <a:solidFill>
                  <a:srgbClr val="C00000"/>
                </a:solidFill>
                <a:latin typeface="Times New Roman" pitchFamily="18" charset="0"/>
                <a:ea typeface="Calibri" panose="020F0502020204030204" pitchFamily="34" charset="0"/>
                <a:cs typeface="Times New Roman" pitchFamily="18" charset="0"/>
              </a:rPr>
              <a:t>chán</a:t>
            </a:r>
            <a:endParaRPr lang="en-US" b="1" i="1" dirty="0">
              <a:solidFill>
                <a:srgbClr val="C00000"/>
              </a:solidFill>
              <a:latin typeface="Times New Roman" pitchFamily="18" charset="0"/>
              <a:cs typeface="Times New Roman" pitchFamily="18" charset="0"/>
            </a:endParaRPr>
          </a:p>
          <a:p>
            <a:pPr algn="just">
              <a:lnSpc>
                <a:spcPct val="107000"/>
              </a:lnSpc>
              <a:spcAft>
                <a:spcPts val="800"/>
              </a:spcAft>
            </a:pPr>
            <a:r>
              <a:rPr lang="en-US" b="1" dirty="0" err="1">
                <a:solidFill>
                  <a:prstClr val="black"/>
                </a:solidFill>
                <a:latin typeface="Times New Roman" pitchFamily="18" charset="0"/>
                <a:ea typeface="Calibri" panose="020F0502020204030204" pitchFamily="34" charset="0"/>
                <a:cs typeface="Times New Roman" pitchFamily="18" charset="0"/>
              </a:rPr>
              <a:t>Câu</a:t>
            </a:r>
            <a:r>
              <a:rPr lang="en-US" b="1" dirty="0">
                <a:solidFill>
                  <a:prstClr val="black"/>
                </a:solidFill>
                <a:latin typeface="Times New Roman" pitchFamily="18" charset="0"/>
                <a:ea typeface="Calibri" panose="020F0502020204030204" pitchFamily="34" charset="0"/>
                <a:cs typeface="Times New Roman" pitchFamily="18" charset="0"/>
              </a:rPr>
              <a:t> 3. </a:t>
            </a:r>
            <a:r>
              <a:rPr lang="en-US" b="1" dirty="0" err="1">
                <a:solidFill>
                  <a:prstClr val="black"/>
                </a:solidFill>
                <a:latin typeface="Times New Roman" pitchFamily="18" charset="0"/>
                <a:ea typeface="Calibri" panose="020F0502020204030204" pitchFamily="34" charset="0"/>
                <a:cs typeface="Times New Roman" pitchFamily="18" charset="0"/>
              </a:rPr>
              <a:t>Biện</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pháp</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tu</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từ</a:t>
            </a:r>
            <a:r>
              <a:rPr lang="en-US" b="1" dirty="0">
                <a:solidFill>
                  <a:prstClr val="black"/>
                </a:solidFill>
                <a:latin typeface="Times New Roman" pitchFamily="18" charset="0"/>
                <a:ea typeface="Calibri" panose="020F0502020204030204" pitchFamily="34" charset="0"/>
                <a:cs typeface="Times New Roman" pitchFamily="18" charset="0"/>
              </a:rPr>
              <a:t> So </a:t>
            </a:r>
            <a:r>
              <a:rPr lang="en-US" b="1" dirty="0" err="1">
                <a:solidFill>
                  <a:prstClr val="black"/>
                </a:solidFill>
                <a:latin typeface="Times New Roman" pitchFamily="18" charset="0"/>
                <a:ea typeface="Calibri" panose="020F0502020204030204" pitchFamily="34" charset="0"/>
                <a:cs typeface="Times New Roman" pitchFamily="18" charset="0"/>
              </a:rPr>
              <a:t>sánh</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Cuộc</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sống</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họ</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như</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một</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loài</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tầm</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err="1">
                <a:solidFill>
                  <a:prstClr val="black"/>
                </a:solidFill>
                <a:latin typeface="Times New Roman" pitchFamily="18" charset="0"/>
                <a:ea typeface="Calibri" panose="020F0502020204030204" pitchFamily="34" charset="0"/>
                <a:cs typeface="Times New Roman" pitchFamily="18" charset="0"/>
              </a:rPr>
              <a:t>gửi</a:t>
            </a:r>
            <a:r>
              <a:rPr lang="en-US" b="1" dirty="0" smtClean="0">
                <a:solidFill>
                  <a:prstClr val="black"/>
                </a:solidFill>
                <a:latin typeface="Times New Roman" pitchFamily="18" charset="0"/>
                <a:ea typeface="Calibri" panose="020F0502020204030204" pitchFamily="34" charset="0"/>
                <a:cs typeface="Times New Roman" pitchFamily="18" charset="0"/>
              </a:rPr>
              <a:t>.</a:t>
            </a:r>
          </a:p>
          <a:p>
            <a:r>
              <a:rPr lang="en-US" b="1" dirty="0" err="1">
                <a:solidFill>
                  <a:srgbClr val="C00000"/>
                </a:solidFill>
                <a:latin typeface="Times New Roman" pitchFamily="18" charset="0"/>
                <a:cs typeface="Times New Roman" pitchFamily="18" charset="0"/>
              </a:rPr>
              <a:t>Tác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dụng</a:t>
            </a:r>
            <a:r>
              <a:rPr lang="en-US" b="1" dirty="0">
                <a:solidFill>
                  <a:srgbClr val="C00000"/>
                </a:solidFill>
                <a:latin typeface="Times New Roman" pitchFamily="18" charset="0"/>
                <a:cs typeface="Times New Roman" pitchFamily="18" charset="0"/>
              </a:rPr>
              <a:t>:</a:t>
            </a:r>
          </a:p>
          <a:p>
            <a:pPr marL="285750" indent="-285750">
              <a:buFontTx/>
              <a:buChar char="-"/>
            </a:pPr>
            <a:r>
              <a:rPr lang="en-US" b="1" dirty="0" err="1">
                <a:solidFill>
                  <a:srgbClr val="C00000"/>
                </a:solidFill>
                <a:latin typeface="Times New Roman" pitchFamily="18" charset="0"/>
                <a:cs typeface="Times New Roman" pitchFamily="18" charset="0"/>
              </a:rPr>
              <a:t>Giúp</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người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đọc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hình</a:t>
            </a:r>
            <a:r>
              <a:rPr lang="en-US" b="1" dirty="0">
                <a:solidFill>
                  <a:srgbClr val="C00000"/>
                </a:solidFill>
                <a:latin typeface="Times New Roman" pitchFamily="18" charset="0"/>
                <a:cs typeface="Times New Roman" pitchFamily="18" charset="0"/>
              </a:rPr>
              <a:t> dung </a:t>
            </a:r>
            <a:r>
              <a:rPr lang="en-US" b="1" dirty="0" err="1">
                <a:solidFill>
                  <a:srgbClr val="C00000"/>
                </a:solidFill>
                <a:latin typeface="Times New Roman" pitchFamily="18" charset="0"/>
                <a:cs typeface="Times New Roman" pitchFamily="18" charset="0"/>
              </a:rPr>
              <a:t>được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sự</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thụ</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động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vô</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tích</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sự</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lối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sống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ăn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bám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vào</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người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khác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của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những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người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ngoài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cuộc</a:t>
            </a:r>
            <a:r>
              <a:rPr lang="en-US" b="1" dirty="0">
                <a:solidFill>
                  <a:srgbClr val="C00000"/>
                </a:solidFill>
                <a:latin typeface="Times New Roman" pitchFamily="18" charset="0"/>
                <a:cs typeface="Times New Roman" pitchFamily="18" charset="0"/>
              </a:rPr>
              <a:t>.</a:t>
            </a:r>
          </a:p>
          <a:p>
            <a:pPr marL="285750" indent="-285750">
              <a:buFontTx/>
              <a:buChar char="-"/>
            </a:pPr>
            <a:r>
              <a:rPr lang="en-US" b="1" dirty="0" err="1">
                <a:solidFill>
                  <a:srgbClr val="C00000"/>
                </a:solidFill>
                <a:latin typeface="Times New Roman" pitchFamily="18" charset="0"/>
                <a:cs typeface="Times New Roman" pitchFamily="18" charset="0"/>
              </a:rPr>
              <a:t>Câu</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văn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sinh</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động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hàm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súc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giàu</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sức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gợi</a:t>
            </a:r>
            <a:r>
              <a:rPr lang="en-US" b="1" dirty="0">
                <a:solidFill>
                  <a:srgbClr val="C00000"/>
                </a:solidFill>
                <a:latin typeface="Times New Roman" pitchFamily="18" charset="0"/>
                <a:cs typeface="Times New Roman" pitchFamily="18" charset="0"/>
              </a:rPr>
              <a:t>.</a:t>
            </a:r>
          </a:p>
          <a:p>
            <a:pPr algn="just">
              <a:lnSpc>
                <a:spcPct val="107000"/>
              </a:lnSpc>
              <a:spcAft>
                <a:spcPts val="800"/>
              </a:spcAft>
            </a:pPr>
            <a:r>
              <a:rPr lang="en-US" b="1" dirty="0" err="1">
                <a:solidFill>
                  <a:prstClr val="black"/>
                </a:solidFill>
                <a:latin typeface="Times New Roman" pitchFamily="18" charset="0"/>
                <a:ea typeface="Calibri" panose="020F0502020204030204" pitchFamily="34" charset="0"/>
                <a:cs typeface="Times New Roman" pitchFamily="18" charset="0"/>
              </a:rPr>
              <a:t>Câu</a:t>
            </a:r>
            <a:r>
              <a:rPr lang="en-US" b="1" dirty="0">
                <a:solidFill>
                  <a:prstClr val="black"/>
                </a:solidFill>
                <a:latin typeface="Times New Roman" pitchFamily="18" charset="0"/>
                <a:ea typeface="Calibri" panose="020F0502020204030204" pitchFamily="34" charset="0"/>
                <a:cs typeface="Times New Roman" pitchFamily="18" charset="0"/>
              </a:rPr>
              <a:t> </a:t>
            </a:r>
            <a:r>
              <a:rPr lang="en-US" b="1" dirty="0" smtClean="0">
                <a:solidFill>
                  <a:prstClr val="black"/>
                </a:solidFill>
                <a:latin typeface="Times New Roman" pitchFamily="18" charset="0"/>
                <a:ea typeface="Calibri" panose="020F0502020204030204" pitchFamily="34" charset="0"/>
                <a:cs typeface="Times New Roman" pitchFamily="18" charset="0"/>
              </a:rPr>
              <a:t>4.</a:t>
            </a:r>
            <a:r>
              <a:rPr lang="vi-VN" b="1" u="sng" dirty="0" smtClean="0">
                <a:latin typeface="Times New Roman" pitchFamily="18" charset="0"/>
                <a:ea typeface="Calibri" panose="020F0502020204030204" pitchFamily="34" charset="0"/>
                <a:cs typeface="Times New Roman" pitchFamily="18" charset="0"/>
              </a:rPr>
              <a:t>Trường </a:t>
            </a:r>
            <a:r>
              <a:rPr lang="vi-VN" b="1" u="sng" dirty="0">
                <a:latin typeface="Times New Roman" pitchFamily="18" charset="0"/>
                <a:ea typeface="Calibri" panose="020F0502020204030204" pitchFamily="34" charset="0"/>
                <a:cs typeface="Times New Roman" pitchFamily="18" charset="0"/>
              </a:rPr>
              <a:t>hợp đồng tình</a:t>
            </a:r>
            <a:r>
              <a:rPr lang="vi-VN" b="1" dirty="0">
                <a:solidFill>
                  <a:srgbClr val="C00000"/>
                </a:solidFill>
                <a:latin typeface="Times New Roman" pitchFamily="18" charset="0"/>
                <a:ea typeface="Calibri" panose="020F0502020204030204" pitchFamily="34" charset="0"/>
                <a:cs typeface="Times New Roman" pitchFamily="18" charset="0"/>
              </a:rPr>
              <a:t>: </a:t>
            </a:r>
            <a:r>
              <a:rPr lang="vi-VN" b="1" dirty="0">
                <a:solidFill>
                  <a:prstClr val="black"/>
                </a:solidFill>
                <a:latin typeface="Times New Roman" pitchFamily="18" charset="0"/>
                <a:ea typeface="Calibri" panose="020F0502020204030204" pitchFamily="34" charset="0"/>
                <a:cs typeface="Times New Roman" pitchFamily="18" charset="0"/>
              </a:rPr>
              <a:t>vì mỗi cá nhân chỉ sống một lần, phải</a:t>
            </a:r>
          </a:p>
          <a:p>
            <a:pPr algn="just">
              <a:lnSpc>
                <a:spcPct val="107000"/>
              </a:lnSpc>
              <a:spcAft>
                <a:spcPts val="800"/>
              </a:spcAft>
            </a:pPr>
            <a:r>
              <a:rPr lang="vi-VN" b="1" i="1" dirty="0">
                <a:solidFill>
                  <a:prstClr val="black"/>
                </a:solidFill>
                <a:latin typeface="Times New Roman" pitchFamily="18" charset="0"/>
                <a:ea typeface="Calibri" panose="020F0502020204030204" pitchFamily="34" charset="0"/>
                <a:cs typeface="Times New Roman" pitchFamily="18" charset="0"/>
              </a:rPr>
              <a:t>sống như thế nào để thực sự có ích cho đời, cho xã hội. Có những</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người sống cuộc đời ngắn ngủi nhưng để lại tiếng thơm cho đời;</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tên tuổi của họ được lưu mãi đến bao đời sau. Song cũng có</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không ít người chỉ sống trong ích kỉ, bi quan, chỉ biết thủ phận</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cho cá nhân, không nghĩ đến cộng đồng, xã hội. Rõ ràng cách</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sống, chất lượng sống mới thực sự là tiêu chí, mới là căn cứ để</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đánh giá một đời người.Vì thế hãy can đảm sống hết mình và</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cống hiến cho xã hội, để khi từ giã cuộc đời, mình sẽ thấy mãn</a:t>
            </a:r>
            <a:r>
              <a:rPr lang="en-US" b="1" i="1" dirty="0">
                <a:solidFill>
                  <a:prstClr val="black"/>
                </a:solidFill>
                <a:latin typeface="Times New Roman" pitchFamily="18" charset="0"/>
                <a:ea typeface="Calibri" panose="020F0502020204030204" pitchFamily="34" charset="0"/>
                <a:cs typeface="Times New Roman" pitchFamily="18" charset="0"/>
              </a:rPr>
              <a:t> </a:t>
            </a:r>
            <a:r>
              <a:rPr lang="vi-VN" b="1" i="1" dirty="0">
                <a:solidFill>
                  <a:prstClr val="black"/>
                </a:solidFill>
                <a:latin typeface="Times New Roman" pitchFamily="18" charset="0"/>
                <a:ea typeface="Calibri" panose="020F0502020204030204" pitchFamily="34" charset="0"/>
                <a:cs typeface="Times New Roman" pitchFamily="18" charset="0"/>
              </a:rPr>
              <a:t>nguyện, không ân hận, nuối tiếc.</a:t>
            </a:r>
          </a:p>
          <a:p>
            <a:pPr algn="just">
              <a:lnSpc>
                <a:spcPct val="107000"/>
              </a:lnSpc>
              <a:spcAft>
                <a:spcPts val="800"/>
              </a:spcAft>
            </a:pPr>
            <a:r>
              <a:rPr lang="vi-VN" b="1" u="sng" dirty="0">
                <a:latin typeface="Times New Roman" pitchFamily="18" charset="0"/>
                <a:ea typeface="Calibri" panose="020F0502020204030204" pitchFamily="34" charset="0"/>
                <a:cs typeface="Times New Roman" pitchFamily="18" charset="0"/>
              </a:rPr>
              <a:t>+ Nếu không đồng tình hoặc đồng tình một phần</a:t>
            </a:r>
            <a:r>
              <a:rPr lang="vi-VN" b="1" dirty="0">
                <a:solidFill>
                  <a:srgbClr val="C00000"/>
                </a:solidFill>
                <a:latin typeface="Times New Roman" pitchFamily="18" charset="0"/>
                <a:ea typeface="Calibri" panose="020F0502020204030204" pitchFamily="34" charset="0"/>
                <a:cs typeface="Times New Roman" pitchFamily="18" charset="0"/>
              </a:rPr>
              <a:t>: </a:t>
            </a:r>
            <a:r>
              <a:rPr lang="vi-VN" b="1" dirty="0">
                <a:solidFill>
                  <a:prstClr val="black"/>
                </a:solidFill>
                <a:latin typeface="Times New Roman" pitchFamily="18" charset="0"/>
                <a:ea typeface="Calibri" panose="020F0502020204030204" pitchFamily="34" charset="0"/>
                <a:cs typeface="Times New Roman" pitchFamily="18" charset="0"/>
              </a:rPr>
              <a:t>có lí giải hợp lí.</a:t>
            </a:r>
            <a:endParaRPr lang="en-US" b="1" dirty="0">
              <a:solidFill>
                <a:prstClr val="black"/>
              </a:solidFill>
              <a:latin typeface="Times New Roman" pitchFamily="18" charset="0"/>
              <a:ea typeface="Calibri" panose="020F0502020204030204" pitchFamily="34" charset="0"/>
              <a:cs typeface="Times New Roman" pitchFamily="18" charset="0"/>
            </a:endParaRPr>
          </a:p>
          <a:p>
            <a:pPr algn="just">
              <a:lnSpc>
                <a:spcPct val="107000"/>
              </a:lnSpc>
              <a:spcAft>
                <a:spcPts val="800"/>
              </a:spcAft>
            </a:pPr>
            <a:endParaRPr lang="en-US" b="1" dirty="0">
              <a:solidFill>
                <a:prstClr val="black"/>
              </a:solidFill>
              <a:latin typeface="Roboto "/>
              <a:ea typeface="Calibri" panose="020F0502020204030204" pitchFamily="34" charset="0"/>
              <a:cs typeface="Times New Roman" panose="02020603050405020304" pitchFamily="18" charset="0"/>
            </a:endParaRPr>
          </a:p>
          <a:p>
            <a:pPr algn="just">
              <a:lnSpc>
                <a:spcPct val="107000"/>
              </a:lnSpc>
              <a:spcAft>
                <a:spcPts val="800"/>
              </a:spcAft>
            </a:pPr>
            <a:endPar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788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1187450"/>
            <a:ext cx="1051718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6613" y="1184027"/>
            <a:ext cx="10517187" cy="4562083"/>
          </a:xfrm>
          <a:prstGeom prst="rect">
            <a:avLst/>
          </a:prstGeom>
        </p:spPr>
        <p:txBody>
          <a:bodyPr wrap="square">
            <a:spAutoFit/>
          </a:bodyPr>
          <a:lstStyle/>
          <a:p>
            <a:pPr lvl="0" algn="just">
              <a:lnSpc>
                <a:spcPct val="115000"/>
              </a:lnSpc>
              <a:spcBef>
                <a:spcPts val="315"/>
              </a:spcBef>
            </a:pPr>
            <a:r>
              <a:rPr lang="vi-VN" sz="24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đoạn trích sau đây và thực hiện các yêu cầu: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bẩm</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hát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giờ</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trễ</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hẹn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giỏi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thao</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nụ</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ấm</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áp</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gương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xinh</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rất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giỏi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thắt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cà</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vạt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nấu</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rất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Chắc</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chắn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sẵn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i="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trăm</a:t>
            </a:r>
            <a:r>
              <a:rPr lang="en-US" sz="2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hữu</a:t>
            </a:r>
            <a:r>
              <a:rPr lang="en-US" sz="2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Lữ</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Ân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nSpc>
                <a:spcPct val="115000"/>
              </a:lnSpc>
              <a:spcBef>
                <a:spcPts val="980"/>
              </a:spcBef>
            </a:pPr>
            <a:r>
              <a:rPr lang="en-US" sz="2400" b="1"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en-US" sz="2400" b="1"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1.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Gọi</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tên</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phương</a:t>
            </a:r>
            <a:r>
              <a:rPr lang="en-US" sz="2400" b="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thức</a:t>
            </a:r>
            <a:r>
              <a:rPr lang="en-US" sz="2400" b="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biểu</a:t>
            </a:r>
            <a:r>
              <a:rPr lang="en-US" sz="2400" b="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đạt</a:t>
            </a:r>
            <a:r>
              <a:rPr lang="en-US" sz="2400" b="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u="sng"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chính</a:t>
            </a:r>
            <a:r>
              <a:rPr lang="en-US" sz="2400" b="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sử</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dụng</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trong</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đoạn</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trích</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p>
          <a:p>
            <a:pPr lvl="0">
              <a:lnSpc>
                <a:spcPct val="115000"/>
              </a:lnSpc>
              <a:spcBef>
                <a:spcPts val="980"/>
              </a:spcBef>
            </a:pPr>
            <a:r>
              <a:rPr lang="en-US" sz="24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b="1" i="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u="sng"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b="1" i="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10689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7097" y="731520"/>
            <a:ext cx="8412480" cy="461665"/>
          </a:xfrm>
          <a:prstGeom prst="rect">
            <a:avLst/>
          </a:prstGeom>
          <a:noFill/>
        </p:spPr>
        <p:txBody>
          <a:bodyPr wrap="square" rtlCol="0">
            <a:spAutoFit/>
          </a:bodyPr>
          <a:lstStyle/>
          <a:p>
            <a:r>
              <a:rPr lang="vi-VN" sz="2400" b="1" dirty="0">
                <a:solidFill>
                  <a:prstClr val="black"/>
                </a:solidFill>
                <a:latin typeface="Times New Roman" panose="02020603050405020304" pitchFamily="18" charset="0"/>
                <a:cs typeface="Times New Roman" panose="02020603050405020304" pitchFamily="18" charset="0"/>
              </a:rPr>
              <a:t> CÂU HỎI </a:t>
            </a:r>
            <a:r>
              <a:rPr lang="en-US" sz="2400" b="1" dirty="0" err="1">
                <a:solidFill>
                  <a:srgbClr val="5B9BD5"/>
                </a:solidFill>
                <a:latin typeface="Times New Roman" panose="02020603050405020304" pitchFamily="18" charset="0"/>
                <a:cs typeface="Times New Roman" panose="02020603050405020304" pitchFamily="18" charset="0"/>
              </a:rPr>
              <a:t>có</a:t>
            </a:r>
            <a:r>
              <a:rPr lang="en-US" sz="2400" b="1" dirty="0">
                <a:solidFill>
                  <a:prstClr val="black"/>
                </a:solidFill>
                <a:latin typeface="Times New Roman" panose="02020603050405020304" pitchFamily="18" charset="0"/>
                <a:cs typeface="Times New Roman" panose="02020603050405020304" pitchFamily="18" charset="0"/>
              </a:rPr>
              <a:t> </a:t>
            </a:r>
            <a:r>
              <a:rPr lang="vi-VN" sz="2400" b="1" dirty="0">
                <a:solidFill>
                  <a:srgbClr val="5B9BD5"/>
                </a:solidFill>
                <a:latin typeface="Times New Roman" panose="02020603050405020304" pitchFamily="18" charset="0"/>
                <a:cs typeface="Times New Roman" panose="02020603050405020304" pitchFamily="18" charset="0"/>
              </a:rPr>
              <a:t>đồng tình hay không đồng tình</a:t>
            </a:r>
            <a:r>
              <a:rPr lang="en-US" sz="2400" b="1" dirty="0">
                <a:solidFill>
                  <a:srgbClr val="5B9BD5"/>
                </a:solidFill>
                <a:latin typeface="Times New Roman" panose="02020603050405020304" pitchFamily="18" charset="0"/>
                <a:cs typeface="Times New Roman" panose="02020603050405020304" pitchFamily="18" charset="0"/>
              </a:rPr>
              <a:t> </a:t>
            </a:r>
            <a:r>
              <a:rPr lang="en-US" sz="2400" b="1" dirty="0" err="1">
                <a:solidFill>
                  <a:srgbClr val="5B9BD5"/>
                </a:solidFill>
                <a:latin typeface="Times New Roman" panose="02020603050405020304" pitchFamily="18" charset="0"/>
                <a:cs typeface="Times New Roman" panose="02020603050405020304" pitchFamily="18" charset="0"/>
              </a:rPr>
              <a:t>với</a:t>
            </a:r>
            <a:r>
              <a:rPr lang="en-US" sz="2400" b="1" dirty="0">
                <a:solidFill>
                  <a:srgbClr val="5B9BD5"/>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613955" y="1599192"/>
            <a:ext cx="2965268" cy="3317965"/>
          </a:xfrm>
          <a:prstGeom prst="rect">
            <a:avLst/>
          </a:prstGeom>
        </p:spPr>
      </p:pic>
      <p:sp>
        <p:nvSpPr>
          <p:cNvPr id="6" name="TextBox 5"/>
          <p:cNvSpPr txBox="1"/>
          <p:nvPr/>
        </p:nvSpPr>
        <p:spPr>
          <a:xfrm>
            <a:off x="5159828" y="1503849"/>
            <a:ext cx="6230981" cy="1938992"/>
          </a:xfrm>
          <a:prstGeom prst="rect">
            <a:avLst/>
          </a:prstGeom>
          <a:noFill/>
        </p:spPr>
        <p:txBody>
          <a:bodyPr wrap="square" rtlCol="0">
            <a:spAutoFit/>
          </a:bodyPr>
          <a:lstStyle/>
          <a:p>
            <a:r>
              <a:rPr lang="en-US" sz="2400" dirty="0">
                <a:solidFill>
                  <a:prstClr val="black"/>
                </a:solidFill>
                <a:latin typeface="Calibri Light" panose="020F0302020204030204"/>
              </a:rPr>
              <a:t>+ </a:t>
            </a:r>
            <a:r>
              <a:rPr lang="vi-VN" sz="2400" dirty="0">
                <a:solidFill>
                  <a:prstClr val="black"/>
                </a:solidFill>
                <a:latin typeface="Times New Roman" panose="02020603050405020304" pitchFamily="18" charset="0"/>
              </a:rPr>
              <a:t>Em có </a:t>
            </a:r>
            <a:r>
              <a:rPr lang="vi-VN" sz="2400" dirty="0">
                <a:solidFill>
                  <a:srgbClr val="FF0000"/>
                </a:solidFill>
                <a:latin typeface="Times New Roman" panose="02020603050405020304" pitchFamily="18" charset="0"/>
              </a:rPr>
              <a:t>đồng tình </a:t>
            </a:r>
            <a:r>
              <a:rPr lang="vi-VN" sz="2400" dirty="0">
                <a:solidFill>
                  <a:prstClr val="black"/>
                </a:solidFill>
                <a:latin typeface="Times New Roman" panose="02020603050405020304" pitchFamily="18" charset="0"/>
              </a:rPr>
              <a:t>...(với ý kiến đúng)</a:t>
            </a:r>
            <a:endParaRPr lang="en-US" sz="2400" dirty="0">
              <a:solidFill>
                <a:prstClr val="black"/>
              </a:solidFill>
              <a:latin typeface="Calibri Light" panose="020F0302020204030204"/>
            </a:endParaRPr>
          </a:p>
          <a:p>
            <a:r>
              <a:rPr lang="vi-VN" sz="2400"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E</a:t>
            </a:r>
            <a:r>
              <a:rPr lang="vi-VN" sz="2400" dirty="0">
                <a:solidFill>
                  <a:prstClr val="black"/>
                </a:solidFill>
                <a:latin typeface="Times New Roman" panose="02020603050405020304" pitchFamily="18" charset="0"/>
                <a:cs typeface="Times New Roman" panose="02020603050405020304" pitchFamily="18" charset="0"/>
              </a:rPr>
              <a:t>m </a:t>
            </a:r>
            <a:r>
              <a:rPr lang="vi-VN" sz="2400" dirty="0">
                <a:solidFill>
                  <a:srgbClr val="FF0000"/>
                </a:solidFill>
                <a:latin typeface="Times New Roman" panose="02020603050405020304" pitchFamily="18" charset="0"/>
                <a:cs typeface="Times New Roman" panose="02020603050405020304" pitchFamily="18" charset="0"/>
              </a:rPr>
              <a:t>không đồng tình </a:t>
            </a:r>
            <a:r>
              <a:rPr lang="vi-VN" sz="2400" dirty="0">
                <a:solidFill>
                  <a:prstClr val="black"/>
                </a:solidFill>
                <a:latin typeface="Times New Roman" panose="02020603050405020304" pitchFamily="18" charset="0"/>
                <a:cs typeface="Times New Roman" panose="02020603050405020304" pitchFamily="18" charset="0"/>
              </a:rPr>
              <a:t>...(với ý kiến sai)</a:t>
            </a:r>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 E</a:t>
            </a:r>
            <a:r>
              <a:rPr lang="vi-VN" sz="2400" dirty="0">
                <a:solidFill>
                  <a:prstClr val="black"/>
                </a:solidFill>
                <a:latin typeface="Times New Roman" panose="02020603050405020304" pitchFamily="18" charset="0"/>
              </a:rPr>
              <a:t>m </a:t>
            </a:r>
            <a:r>
              <a:rPr lang="vi-VN" sz="2400" dirty="0">
                <a:solidFill>
                  <a:srgbClr val="FF0000"/>
                </a:solidFill>
                <a:latin typeface="Times New Roman" panose="02020603050405020304" pitchFamily="18" charset="0"/>
              </a:rPr>
              <a:t>vừa đồng tình vừa không đồng tình </a:t>
            </a:r>
            <a:r>
              <a:rPr lang="vi-VN" sz="2400" dirty="0">
                <a:solidFill>
                  <a:prstClr val="black"/>
                </a:solidFill>
                <a:latin typeface="Times New Roman" panose="02020603050405020304" pitchFamily="18" charset="0"/>
              </a:rPr>
              <a:t>...với ý kiến đúng nhưng không hoàn toàn, giải thích đồng tình vì sao, không đồng tình vì sao)</a:t>
            </a:r>
            <a:endParaRPr lang="en-US" sz="2400" dirty="0">
              <a:solidFill>
                <a:prstClr val="black"/>
              </a:solidFill>
              <a:latin typeface="Calibri Light" panose="020F0302020204030204"/>
            </a:endParaRPr>
          </a:p>
        </p:txBody>
      </p:sp>
      <p:sp>
        <p:nvSpPr>
          <p:cNvPr id="7" name="TextBox 6"/>
          <p:cNvSpPr txBox="1"/>
          <p:nvPr/>
        </p:nvSpPr>
        <p:spPr>
          <a:xfrm>
            <a:off x="5159828" y="3814354"/>
            <a:ext cx="6074229" cy="1200329"/>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Vì: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nếu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thì</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mọi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xã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cũng</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2" name="Left Brace 1"/>
          <p:cNvSpPr/>
          <p:nvPr/>
        </p:nvSpPr>
        <p:spPr>
          <a:xfrm>
            <a:off x="3971109" y="1776549"/>
            <a:ext cx="953588" cy="24994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7791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44182" y="3191579"/>
            <a:ext cx="1800591" cy="2791877"/>
          </a:xfrm>
          <a:prstGeom prst="rect">
            <a:avLst/>
          </a:prstGeom>
        </p:spPr>
      </p:pic>
      <p:sp>
        <p:nvSpPr>
          <p:cNvPr id="7" name="Left Brace 6"/>
          <p:cNvSpPr/>
          <p:nvPr/>
        </p:nvSpPr>
        <p:spPr>
          <a:xfrm>
            <a:off x="2844773" y="3375718"/>
            <a:ext cx="1278736" cy="23471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TextBox 8"/>
          <p:cNvSpPr txBox="1"/>
          <p:nvPr/>
        </p:nvSpPr>
        <p:spPr>
          <a:xfrm>
            <a:off x="4123509" y="3191579"/>
            <a:ext cx="6910251" cy="830997"/>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Thông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điệp</a:t>
            </a:r>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bài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học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sắc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em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rút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sau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đọc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văn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bản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chúng</a:t>
            </a:r>
            <a:r>
              <a:rPr lang="en-US" sz="2400" b="1" dirty="0">
                <a:solidFill>
                  <a:srgbClr val="FF0000"/>
                </a:solidFill>
                <a:latin typeface="Times New Roman" pitchFamily="18" charset="0"/>
                <a:cs typeface="Times New Roman" pitchFamily="18" charset="0"/>
              </a:rPr>
              <a:t> ta </a:t>
            </a: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phải</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đừng</a:t>
            </a:r>
            <a:r>
              <a:rPr lang="en-US" sz="2400" dirty="0">
                <a:solidFill>
                  <a:srgbClr val="FF0000"/>
                </a:solidFill>
                <a:latin typeface="Times New Roman" pitchFamily="18" charset="0"/>
                <a:cs typeface="Times New Roman" pitchFamily="18" charset="0"/>
              </a:rPr>
              <a:t>….</a:t>
            </a:r>
          </a:p>
        </p:txBody>
      </p:sp>
      <p:sp>
        <p:nvSpPr>
          <p:cNvPr id="11" name="TextBox 10"/>
          <p:cNvSpPr txBox="1"/>
          <p:nvPr/>
        </p:nvSpPr>
        <p:spPr>
          <a:xfrm>
            <a:off x="4214949" y="4891359"/>
            <a:ext cx="6818811" cy="1569660"/>
          </a:xfrm>
          <a:prstGeom prst="rect">
            <a:avLst/>
          </a:prstGeom>
          <a:noFill/>
        </p:spPr>
        <p:txBody>
          <a:bodyPr wrap="square" rtlCol="0">
            <a:spAutoFit/>
          </a:bodyPr>
          <a:lstStyle/>
          <a:p>
            <a:r>
              <a:rPr lang="en-US" sz="2000" dirty="0">
                <a:solidFill>
                  <a:prstClr val="black"/>
                </a:solidFill>
                <a:latin typeface="Roboto "/>
                <a:cs typeface="Times New Roman" panose="02020603050405020304" pitchFamily="18" charset="0"/>
              </a:rPr>
              <a:t> </a:t>
            </a:r>
            <a:r>
              <a:rPr lang="en-US" sz="2400" dirty="0" err="1">
                <a:solidFill>
                  <a:prstClr val="black"/>
                </a:solidFill>
                <a:latin typeface="Times New Roman" pitchFamily="18" charset="0"/>
                <a:cs typeface="Times New Roman" pitchFamily="18" charset="0"/>
              </a:rPr>
              <a:t>Đây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điệp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ý </a:t>
            </a:r>
            <a:r>
              <a:rPr lang="en-US" sz="2400" dirty="0" err="1">
                <a:solidFill>
                  <a:prstClr val="black"/>
                </a:solidFill>
                <a:latin typeface="Times New Roman" pitchFamily="18" charset="0"/>
                <a:cs typeface="Times New Roman" pitchFamily="18" charset="0"/>
              </a:rPr>
              <a:t>nghĩa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em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nó</a:t>
            </a:r>
            <a:r>
              <a:rPr lang="en-US" sz="2400" dirty="0">
                <a:solidFill>
                  <a:prstClr val="black"/>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giúp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nhận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rằng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nếu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như</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thế</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như</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thế</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thì</a:t>
            </a:r>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Thông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điệp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này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còn</a:t>
            </a:r>
            <a:r>
              <a:rPr lang="en-US" sz="2400" dirty="0">
                <a:solidFill>
                  <a:prstClr val="black"/>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hữu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ích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mọi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a:t>
            </a:r>
          </a:p>
        </p:txBody>
      </p:sp>
      <p:sp>
        <p:nvSpPr>
          <p:cNvPr id="2" name="Rectangle 1"/>
          <p:cNvSpPr/>
          <p:nvPr/>
        </p:nvSpPr>
        <p:spPr>
          <a:xfrm>
            <a:off x="1245476" y="664722"/>
            <a:ext cx="10578661" cy="1791260"/>
          </a:xfrm>
          <a:prstGeom prst="rect">
            <a:avLst/>
          </a:prstGeom>
        </p:spPr>
        <p:txBody>
          <a:bodyPr wrap="square">
            <a:spAutoFit/>
          </a:bodyPr>
          <a:lstStyle/>
          <a:p>
            <a:pPr lvl="0">
              <a:lnSpc>
                <a:spcPct val="115000"/>
              </a:lnSpc>
            </a:pP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Rút</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ra</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bài</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học</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sâu</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sắc</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nhất</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thông</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điệp</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có</a:t>
            </a:r>
            <a:r>
              <a:rPr lang="en-US" sz="2400" b="1" dirty="0">
                <a:solidFill>
                  <a:srgbClr val="002060"/>
                </a:solidFill>
                <a:latin typeface="Times New Roman" pitchFamily="18" charset="0"/>
                <a:ea typeface="Roboto" panose="02000000000000000000" pitchFamily="2" charset="0"/>
                <a:cs typeface="Times New Roman" pitchFamily="18" charset="0"/>
              </a:rPr>
              <a:t> ý </a:t>
            </a:r>
            <a:r>
              <a:rPr lang="en-US" sz="2400" b="1" dirty="0" err="1">
                <a:solidFill>
                  <a:srgbClr val="002060"/>
                </a:solidFill>
                <a:latin typeface="Times New Roman" pitchFamily="18" charset="0"/>
                <a:ea typeface="Roboto" panose="02000000000000000000" pitchFamily="2" charset="0"/>
                <a:cs typeface="Times New Roman" pitchFamily="18" charset="0"/>
              </a:rPr>
              <a:t>nghĩa</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nhất</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từ</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đoạn</a:t>
            </a:r>
            <a:r>
              <a:rPr lang="en-US" sz="2400" b="1" dirty="0">
                <a:solidFill>
                  <a:srgbClr val="002060"/>
                </a:solidFill>
                <a:latin typeface="Times New Roman" pitchFamily="18" charset="0"/>
                <a:ea typeface="Roboto" panose="02000000000000000000" pitchFamily="2" charset="0"/>
                <a:cs typeface="Times New Roman" pitchFamily="18" charset="0"/>
              </a:rPr>
              <a:t> </a:t>
            </a:r>
            <a:r>
              <a:rPr lang="en-US" sz="2400" b="1" dirty="0" err="1">
                <a:solidFill>
                  <a:srgbClr val="002060"/>
                </a:solidFill>
                <a:latin typeface="Times New Roman" pitchFamily="18" charset="0"/>
                <a:ea typeface="Roboto" panose="02000000000000000000" pitchFamily="2" charset="0"/>
                <a:cs typeface="Times New Roman" pitchFamily="18" charset="0"/>
              </a:rPr>
              <a:t>trích</a:t>
            </a:r>
            <a:r>
              <a:rPr lang="en-US" sz="2400" b="1" dirty="0">
                <a:solidFill>
                  <a:srgbClr val="002060"/>
                </a:solidFill>
                <a:latin typeface="Times New Roman" pitchFamily="18" charset="0"/>
                <a:ea typeface="Roboto" panose="02000000000000000000" pitchFamily="2" charset="0"/>
                <a:cs typeface="Times New Roman" pitchFamily="18" charset="0"/>
              </a:rPr>
              <a:t>:</a:t>
            </a:r>
            <a:endParaRPr lang="en-US" sz="2000" dirty="0">
              <a:solidFill>
                <a:srgbClr val="002060"/>
              </a:solidFill>
              <a:latin typeface="Times New Roman" pitchFamily="18" charset="0"/>
              <a:ea typeface="Roboto" panose="02000000000000000000" pitchFamily="2" charset="0"/>
              <a:cs typeface="Times New Roman" pitchFamily="18" charset="0"/>
            </a:endParaRPr>
          </a:p>
          <a:p>
            <a:pPr lvl="0">
              <a:lnSpc>
                <a:spcPct val="115000"/>
              </a:lnSpc>
            </a:pP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Nêu</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ra</a:t>
            </a:r>
            <a:r>
              <a:rPr lang="en-US" sz="2400" dirty="0">
                <a:solidFill>
                  <a:srgbClr val="002060"/>
                </a:solidFill>
                <a:latin typeface="Times New Roman" pitchFamily="18" charset="0"/>
                <a:ea typeface="Roboto" panose="02000000000000000000" pitchFamily="2" charset="0"/>
                <a:cs typeface="Times New Roman" pitchFamily="18" charset="0"/>
              </a:rPr>
              <a:t> 1 </a:t>
            </a:r>
            <a:r>
              <a:rPr lang="en-US" sz="2400" dirty="0" err="1">
                <a:solidFill>
                  <a:srgbClr val="002060"/>
                </a:solidFill>
                <a:latin typeface="Times New Roman" pitchFamily="18" charset="0"/>
                <a:ea typeface="Roboto" panose="02000000000000000000" pitchFamily="2" charset="0"/>
                <a:cs typeface="Times New Roman" pitchFamily="18" charset="0"/>
              </a:rPr>
              <a:t>bài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học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thông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điệp</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phải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toát</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lên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từ</a:t>
            </a:r>
            <a:r>
              <a:rPr lang="en-US" sz="2400" dirty="0">
                <a:solidFill>
                  <a:srgbClr val="002060"/>
                </a:solidFill>
                <a:latin typeface="Times New Roman" pitchFamily="18" charset="0"/>
                <a:ea typeface="Roboto" panose="02000000000000000000" pitchFamily="2" charset="0"/>
                <a:cs typeface="Times New Roman" pitchFamily="18" charset="0"/>
              </a:rPr>
              <a:t> ý </a:t>
            </a:r>
            <a:r>
              <a:rPr lang="en-US" sz="2400" dirty="0" err="1">
                <a:solidFill>
                  <a:srgbClr val="002060"/>
                </a:solidFill>
                <a:latin typeface="Times New Roman" pitchFamily="18" charset="0"/>
                <a:ea typeface="Roboto" panose="02000000000000000000" pitchFamily="2" charset="0"/>
                <a:cs typeface="Times New Roman" pitchFamily="18" charset="0"/>
              </a:rPr>
              <a:t>nghĩa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văn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bản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mọi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người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đọc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đoạn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trích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đều</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dễ</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nhận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ra</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có</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tính</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nhân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văn</a:t>
            </a:r>
            <a:r>
              <a:rPr lang="en-US" sz="2400" dirty="0">
                <a:solidFill>
                  <a:srgbClr val="002060"/>
                </a:solidFill>
                <a:latin typeface="Times New Roman" pitchFamily="18" charset="0"/>
                <a:ea typeface="Roboto" panose="02000000000000000000" pitchFamily="2" charset="0"/>
                <a:cs typeface="Times New Roman" pitchFamily="18" charset="0"/>
              </a:rPr>
              <a:t>)</a:t>
            </a:r>
            <a:endParaRPr lang="en-US" sz="2000" dirty="0">
              <a:solidFill>
                <a:srgbClr val="002060"/>
              </a:solidFill>
              <a:latin typeface="Times New Roman" pitchFamily="18" charset="0"/>
              <a:ea typeface="Roboto" panose="02000000000000000000" pitchFamily="2" charset="0"/>
              <a:cs typeface="Times New Roman" pitchFamily="18" charset="0"/>
            </a:endParaRPr>
          </a:p>
          <a:p>
            <a:pPr lvl="0">
              <a:lnSpc>
                <a:spcPct val="115000"/>
              </a:lnSpc>
            </a:pP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lí</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giải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tại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sao</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chọn</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bài</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học</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thông</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điệp</a:t>
            </a:r>
            <a:r>
              <a:rPr lang="en-US" sz="2400" dirty="0">
                <a:solidFill>
                  <a:srgbClr val="002060"/>
                </a:solidFill>
                <a:latin typeface="Times New Roman" pitchFamily="18" charset="0"/>
                <a:ea typeface="Roboto" panose="02000000000000000000" pitchFamily="2" charset="0"/>
                <a:cs typeface="Times New Roman" pitchFamily="18" charset="0"/>
              </a:rPr>
              <a:t> </a:t>
            </a:r>
            <a:r>
              <a:rPr lang="en-US" sz="2400" dirty="0" err="1">
                <a:solidFill>
                  <a:srgbClr val="002060"/>
                </a:solidFill>
                <a:latin typeface="Times New Roman" pitchFamily="18" charset="0"/>
                <a:ea typeface="Roboto" panose="02000000000000000000" pitchFamily="2" charset="0"/>
                <a:cs typeface="Times New Roman" pitchFamily="18" charset="0"/>
              </a:rPr>
              <a:t>đó</a:t>
            </a:r>
            <a:r>
              <a:rPr lang="en-US" sz="2400" dirty="0">
                <a:solidFill>
                  <a:srgbClr val="002060"/>
                </a:solidFill>
                <a:latin typeface="Times New Roman" pitchFamily="18" charset="0"/>
                <a:ea typeface="Roboto" panose="02000000000000000000" pitchFamily="2" charset="0"/>
                <a:cs typeface="Times New Roman" pitchFamily="18" charset="0"/>
              </a:rPr>
              <a:t> (3 </a:t>
            </a:r>
            <a:r>
              <a:rPr lang="en-US" sz="2400" dirty="0" err="1">
                <a:solidFill>
                  <a:srgbClr val="002060"/>
                </a:solidFill>
                <a:latin typeface="Times New Roman" pitchFamily="18" charset="0"/>
                <a:ea typeface="Roboto" panose="02000000000000000000" pitchFamily="2" charset="0"/>
                <a:cs typeface="Times New Roman" pitchFamily="18" charset="0"/>
              </a:rPr>
              <a:t>lí</a:t>
            </a:r>
            <a:r>
              <a:rPr lang="en-US" sz="2400" dirty="0">
                <a:solidFill>
                  <a:srgbClr val="002060"/>
                </a:solidFill>
                <a:latin typeface="Times New Roman" pitchFamily="18" charset="0"/>
                <a:ea typeface="Roboto" panose="02000000000000000000" pitchFamily="2" charset="0"/>
                <a:cs typeface="Times New Roman" pitchFamily="18" charset="0"/>
              </a:rPr>
              <a:t> do)</a:t>
            </a:r>
            <a:endParaRPr lang="en-US" sz="2000" dirty="0">
              <a:solidFill>
                <a:srgbClr val="002060"/>
              </a:solidFill>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207450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510" y="295849"/>
            <a:ext cx="6413863" cy="461665"/>
          </a:xfrm>
          <a:prstGeom prst="rect">
            <a:avLst/>
          </a:prstGeom>
          <a:noFill/>
        </p:spPr>
        <p:txBody>
          <a:bodyPr wrap="square" rtlCol="0">
            <a:spAutoFit/>
          </a:bodyPr>
          <a:lstStyle/>
          <a:p>
            <a:r>
              <a:rPr lang="en-US" sz="2400" b="1" u="sng" dirty="0" err="1">
                <a:solidFill>
                  <a:srgbClr val="FF0000"/>
                </a:solidFill>
                <a:latin typeface="Times New Roman" panose="02020603050405020304" pitchFamily="18" charset="0"/>
                <a:cs typeface="Times New Roman" panose="02020603050405020304" pitchFamily="18" charset="0"/>
              </a:rPr>
              <a:t>Một</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số</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lưu</a:t>
            </a:r>
            <a:r>
              <a:rPr lang="en-US" sz="2400" b="1" u="sng" dirty="0">
                <a:solidFill>
                  <a:srgbClr val="FF0000"/>
                </a:solidFill>
                <a:latin typeface="Times New Roman" panose="02020603050405020304" pitchFamily="18" charset="0"/>
                <a:cs typeface="Times New Roman" panose="02020603050405020304" pitchFamily="18" charset="0"/>
              </a:rPr>
              <a:t> ý </a:t>
            </a:r>
            <a:r>
              <a:rPr lang="en-US" sz="2400" b="1" u="sng" dirty="0" err="1">
                <a:solidFill>
                  <a:srgbClr val="FF0000"/>
                </a:solidFill>
                <a:latin typeface="Times New Roman" panose="02020603050405020304" pitchFamily="18" charset="0"/>
                <a:cs typeface="Times New Roman" panose="02020603050405020304" pitchFamily="18" charset="0"/>
              </a:rPr>
              <a:t>khi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làm</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bài</a:t>
            </a:r>
            <a:endParaRPr lang="en-US" sz="2400" b="1" u="sng"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24172" y="4051424"/>
            <a:ext cx="1615290" cy="2594486"/>
          </a:xfrm>
          <a:prstGeom prst="rect">
            <a:avLst/>
          </a:prstGeom>
        </p:spPr>
      </p:pic>
      <p:sp>
        <p:nvSpPr>
          <p:cNvPr id="6" name="TextBox 5"/>
          <p:cNvSpPr txBox="1"/>
          <p:nvPr/>
        </p:nvSpPr>
        <p:spPr>
          <a:xfrm>
            <a:off x="742630" y="862956"/>
            <a:ext cx="2664823"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Đọc</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26869" y="1443269"/>
            <a:ext cx="6570617" cy="83099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hỏi</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526869" y="2267560"/>
            <a:ext cx="6923314" cy="83099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khóa</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quan</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err="1">
                <a:solidFill>
                  <a:prstClr val="black"/>
                </a:solidFill>
                <a:latin typeface="Times New Roman" panose="02020603050405020304" pitchFamily="18" charset="0"/>
                <a:cs typeface="Times New Roman" panose="02020603050405020304" pitchFamily="18" charset="0"/>
              </a:rPr>
              <a:t>Đến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hỏi</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416510" y="3091851"/>
            <a:ext cx="6244045" cy="83099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giấy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đầu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đầu</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6594342" y="449236"/>
            <a:ext cx="2142308"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solidFill>
                  <a:srgbClr val="002060"/>
                </a:solidFill>
                <a:latin typeface="Times New Roman" panose="02020603050405020304" pitchFamily="18" charset="0"/>
                <a:cs typeface="Times New Roman" panose="02020603050405020304" pitchFamily="18" charset="0"/>
              </a:rPr>
              <a:t>Trình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bày</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6342392" y="680068"/>
            <a:ext cx="44969" cy="5965842"/>
          </a:xfrm>
          <a:prstGeom prst="line">
            <a:avLst/>
          </a:prstGeom>
          <a:ln w="28575"/>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6211163" y="1120140"/>
            <a:ext cx="8456023" cy="83099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Đúng</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thứ</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tự</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câu</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hỏi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bổ</a:t>
            </a:r>
            <a:r>
              <a:rPr lang="en-US" sz="2400" dirty="0">
                <a:solidFill>
                  <a:prstClr val="black"/>
                </a:solidFill>
                <a:latin typeface="Times New Roman" panose="02020603050405020304" pitchFamily="18" charset="0"/>
                <a:cs typeface="Times New Roman" panose="02020603050405020304" pitchFamily="18" charset="0"/>
              </a:rPr>
              <a:t> sung </a:t>
            </a:r>
            <a:r>
              <a:rPr lang="en-US" sz="2400" dirty="0" err="1">
                <a:solidFill>
                  <a:prstClr val="black"/>
                </a:solidFill>
                <a:latin typeface="Times New Roman" panose="02020603050405020304" pitchFamily="18" charset="0"/>
                <a:cs typeface="Times New Roman" panose="02020603050405020304" pitchFamily="18" charset="0"/>
              </a:rPr>
              <a:t>phía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25" name="TextBox 24"/>
          <p:cNvSpPr txBox="1"/>
          <p:nvPr/>
        </p:nvSpPr>
        <p:spPr>
          <a:xfrm>
            <a:off x="6387361" y="2062626"/>
            <a:ext cx="8456023" cy="83099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Câu</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chưa</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trả</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lời</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chừa</a:t>
            </a:r>
            <a:r>
              <a:rPr lang="en-US" sz="2400" dirty="0">
                <a:solidFill>
                  <a:srgbClr val="5B9BD5"/>
                </a:solidFill>
                <a:latin typeface="Times New Roman" panose="02020603050405020304" pitchFamily="18" charset="0"/>
                <a:cs typeface="Times New Roman" panose="02020603050405020304" pitchFamily="18" charset="0"/>
              </a:rPr>
              <a:t> 8-9 </a:t>
            </a:r>
            <a:r>
              <a:rPr lang="en-US" sz="2400" dirty="0" err="1">
                <a:solidFill>
                  <a:srgbClr val="5B9BD5"/>
                </a:solidFill>
                <a:latin typeface="Times New Roman" panose="02020603050405020304" pitchFamily="18" charset="0"/>
                <a:cs typeface="Times New Roman" panose="02020603050405020304" pitchFamily="18" charset="0"/>
              </a:rPr>
              <a:t>dòng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rồi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vẫn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chừa</a:t>
            </a:r>
            <a:r>
              <a:rPr lang="en-US" sz="2400" dirty="0">
                <a:solidFill>
                  <a:prstClr val="black"/>
                </a:solidFill>
                <a:latin typeface="Times New Roman" panose="02020603050405020304" pitchFamily="18" charset="0"/>
                <a:cs typeface="Times New Roman" panose="02020603050405020304" pitchFamily="18" charset="0"/>
              </a:rPr>
              <a:t> 1-2 </a:t>
            </a:r>
            <a:r>
              <a:rPr lang="en-US" sz="2400" dirty="0" err="1">
                <a:solidFill>
                  <a:prstClr val="black"/>
                </a:solidFill>
                <a:latin typeface="Times New Roman" panose="02020603050405020304" pitchFamily="18" charset="0"/>
                <a:cs typeface="Times New Roman" panose="02020603050405020304" pitchFamily="18" charset="0"/>
              </a:rPr>
              <a:t>dòng</a:t>
            </a:r>
            <a:r>
              <a:rPr lang="en-US" sz="2400" dirty="0">
                <a:solidFill>
                  <a:prstClr val="black"/>
                </a:solidFill>
                <a:latin typeface="Times New Roman" panose="02020603050405020304" pitchFamily="18" charset="0"/>
                <a:cs typeface="Times New Roman" panose="02020603050405020304" pitchFamily="18" charset="0"/>
              </a:rPr>
              <a:t>. </a:t>
            </a:r>
          </a:p>
        </p:txBody>
      </p:sp>
      <p:sp>
        <p:nvSpPr>
          <p:cNvPr id="26" name="TextBox 25"/>
          <p:cNvSpPr txBox="1"/>
          <p:nvPr/>
        </p:nvSpPr>
        <p:spPr>
          <a:xfrm>
            <a:off x="6342392" y="3075799"/>
            <a:ext cx="6962503" cy="83099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hỏi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srgbClr val="5B9BD5"/>
                </a:solidFill>
                <a:latin typeface="Times New Roman" panose="02020603050405020304" pitchFamily="18" charset="0"/>
                <a:cs typeface="Times New Roman" panose="02020603050405020304" pitchFamily="18" charset="0"/>
              </a:rPr>
              <a:t>chính</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không</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trả</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lời</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dư</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câu</a:t>
            </a:r>
            <a:r>
              <a:rPr lang="en-US" sz="2400" dirty="0">
                <a:solidFill>
                  <a:srgbClr val="5B9BD5"/>
                </a:solidFill>
                <a:latin typeface="Times New Roman" panose="02020603050405020304" pitchFamily="18" charset="0"/>
                <a:cs typeface="Times New Roman" panose="02020603050405020304" pitchFamily="18" charset="0"/>
              </a:rPr>
              <a:t> </a:t>
            </a:r>
          </a:p>
          <a:p>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có</a:t>
            </a:r>
            <a:r>
              <a:rPr lang="en-US" sz="2400" dirty="0">
                <a:solidFill>
                  <a:srgbClr val="5B9BD5"/>
                </a:solidFill>
                <a:latin typeface="Times New Roman" panose="02020603050405020304" pitchFamily="18" charset="0"/>
                <a:cs typeface="Times New Roman" panose="02020603050405020304" pitchFamily="18" charset="0"/>
              </a:rPr>
              <a:t> </a:t>
            </a:r>
            <a:r>
              <a:rPr lang="en-US" sz="2400" i="1" dirty="0" err="1">
                <a:solidFill>
                  <a:srgbClr val="5B9BD5"/>
                </a:solidFill>
                <a:latin typeface="Times New Roman" panose="02020603050405020304" pitchFamily="18" charset="0"/>
                <a:cs typeface="Times New Roman" panose="02020603050405020304" pitchFamily="18" charset="0"/>
              </a:rPr>
              <a:t>những</a:t>
            </a:r>
            <a:r>
              <a:rPr lang="en-US" sz="2400" i="1" dirty="0">
                <a:solidFill>
                  <a:srgbClr val="5B9BD5"/>
                </a:solidFill>
                <a:latin typeface="Times New Roman" panose="02020603050405020304" pitchFamily="18" charset="0"/>
                <a:cs typeface="Times New Roman" panose="02020603050405020304" pitchFamily="18" charset="0"/>
              </a:rPr>
              <a:t>, </a:t>
            </a:r>
            <a:r>
              <a:rPr lang="en-US" sz="2400" i="1" dirty="0" err="1">
                <a:solidFill>
                  <a:srgbClr val="5B9BD5"/>
                </a:solidFill>
                <a:latin typeface="Times New Roman" panose="02020603050405020304" pitchFamily="18" charset="0"/>
                <a:cs typeface="Times New Roman" panose="02020603050405020304" pitchFamily="18" charset="0"/>
              </a:rPr>
              <a:t>các</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phải</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trả</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lời</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từ</a:t>
            </a:r>
            <a:r>
              <a:rPr lang="en-US" sz="2400" dirty="0">
                <a:solidFill>
                  <a:srgbClr val="5B9BD5"/>
                </a:solidFill>
                <a:latin typeface="Times New Roman" panose="02020603050405020304" pitchFamily="18" charset="0"/>
                <a:cs typeface="Times New Roman" panose="02020603050405020304" pitchFamily="18" charset="0"/>
              </a:rPr>
              <a:t> 2 </a:t>
            </a:r>
            <a:r>
              <a:rPr lang="en-US" sz="2400" dirty="0" err="1">
                <a:solidFill>
                  <a:srgbClr val="5B9BD5"/>
                </a:solidFill>
                <a:latin typeface="Times New Roman" panose="02020603050405020304" pitchFamily="18" charset="0"/>
                <a:cs typeface="Times New Roman" panose="02020603050405020304" pitchFamily="18" charset="0"/>
              </a:rPr>
              <a:t>trở</a:t>
            </a:r>
            <a:r>
              <a:rPr lang="en-US" sz="2400" dirty="0">
                <a:solidFill>
                  <a:srgbClr val="5B9BD5"/>
                </a:solidFill>
                <a:latin typeface="Times New Roman" panose="02020603050405020304" pitchFamily="18" charset="0"/>
                <a:cs typeface="Times New Roman" panose="02020603050405020304" pitchFamily="18" charset="0"/>
              </a:rPr>
              <a:t> </a:t>
            </a:r>
            <a:r>
              <a:rPr lang="en-US" sz="2400" dirty="0" err="1">
                <a:solidFill>
                  <a:srgbClr val="5B9BD5"/>
                </a:solidFill>
                <a:latin typeface="Times New Roman" panose="02020603050405020304" pitchFamily="18" charset="0"/>
                <a:cs typeface="Times New Roman" panose="02020603050405020304" pitchFamily="18" charset="0"/>
              </a:rPr>
              <a:t>lên</a:t>
            </a:r>
            <a:r>
              <a:rPr lang="en-US" sz="2400" dirty="0">
                <a:solidFill>
                  <a:srgbClr val="5B9BD5"/>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6387361" y="4269422"/>
            <a:ext cx="7680959" cy="830997"/>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dòng</a:t>
            </a:r>
            <a:r>
              <a:rPr lang="en-US"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111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circle(in)">
                                      <p:cBhvr>
                                        <p:cTn id="26" dur="2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2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ircle(in)">
                                      <p:cBhvr>
                                        <p:cTn id="4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4" grpId="0"/>
      <p:bldP spid="24" grpId="0"/>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6781" y="574973"/>
            <a:ext cx="10219081" cy="5462557"/>
            <a:chOff x="1989709" y="12409858"/>
            <a:chExt cx="8482889" cy="5784017"/>
          </a:xfrm>
        </p:grpSpPr>
        <p:sp>
          <p:nvSpPr>
            <p:cNvPr id="5" name="Rectangle 4"/>
            <p:cNvSpPr/>
            <p:nvPr/>
          </p:nvSpPr>
          <p:spPr>
            <a:xfrm>
              <a:off x="1989709" y="12409858"/>
              <a:ext cx="8482889" cy="5784017"/>
            </a:xfrm>
            <a:prstGeom prst="rect">
              <a:avLst/>
            </a:prstGeom>
            <a:solidFill>
              <a:srgbClr val="4BACC6">
                <a:lumMod val="75000"/>
              </a:srgbClr>
            </a:solidFill>
            <a:ln w="25400" cap="flat" cmpd="sng" algn="ctr">
              <a:solidFill>
                <a:sysClr val="window" lastClr="FFFFFF">
                  <a:lumMod val="65000"/>
                </a:sysClr>
              </a:solidFill>
              <a:prstDash val="solid"/>
            </a:ln>
            <a:effectLst/>
          </p:spPr>
          <p:txBody>
            <a:bodyPr rtlCol="0" anchor="ctr"/>
            <a:lstStyle/>
            <a:p>
              <a:pPr algn="ctr" defTabSz="2177278">
                <a:defRPr/>
              </a:pPr>
              <a:endParaRPr lang="en-US" sz="4300" kern="0">
                <a:solidFill>
                  <a:prstClr val="white"/>
                </a:solidFill>
              </a:endParaRPr>
            </a:p>
          </p:txBody>
        </p:sp>
        <p:sp>
          <p:nvSpPr>
            <p:cNvPr id="6" name="TextBox 5"/>
            <p:cNvSpPr txBox="1"/>
            <p:nvPr/>
          </p:nvSpPr>
          <p:spPr>
            <a:xfrm>
              <a:off x="2183073" y="13012247"/>
              <a:ext cx="7848936" cy="488833"/>
            </a:xfrm>
            <a:prstGeom prst="rect">
              <a:avLst/>
            </a:prstGeom>
            <a:noFill/>
          </p:spPr>
          <p:txBody>
            <a:bodyPr wrap="square" rtlCol="0">
              <a:spAutoFit/>
            </a:bodyPr>
            <a:lstStyle/>
            <a:p>
              <a:pPr algn="just" defTabSz="2177278">
                <a:defRPr/>
              </a:pPr>
              <a:endParaRPr lang="vi-VN" sz="2400" b="1" i="1" kern="0" dirty="0">
                <a:solidFill>
                  <a:prstClr val="white"/>
                </a:solidFill>
                <a:cs typeface="Arial" panose="020B0604020202020204" pitchFamily="34" charset="0"/>
              </a:endParaRPr>
            </a:p>
          </p:txBody>
        </p:sp>
      </p:grpSp>
      <p:sp>
        <p:nvSpPr>
          <p:cNvPr id="7" name="Rectangle 6"/>
          <p:cNvSpPr/>
          <p:nvPr/>
        </p:nvSpPr>
        <p:spPr>
          <a:xfrm>
            <a:off x="2088630" y="1017759"/>
            <a:ext cx="6096000" cy="4056495"/>
          </a:xfrm>
          <a:prstGeom prst="rect">
            <a:avLst/>
          </a:prstGeom>
        </p:spPr>
        <p:txBody>
          <a:bodyPr>
            <a:spAutoFit/>
          </a:bodyPr>
          <a:lstStyle/>
          <a:p>
            <a:pPr>
              <a:lnSpc>
                <a:spcPct val="115000"/>
              </a:lnSpc>
            </a:pPr>
            <a:r>
              <a:rPr lang="en-US" sz="2800" b="1" dirty="0">
                <a:solidFill>
                  <a:prstClr val="white"/>
                </a:solidFill>
                <a:latin typeface="Times New Roman" pitchFamily="18" charset="0"/>
                <a:ea typeface="Roboto" panose="02000000000000000000" pitchFamily="2" charset="0"/>
                <a:cs typeface="Times New Roman" pitchFamily="18" charset="0"/>
              </a:rPr>
              <a:t>           LƯU Ý</a:t>
            </a:r>
          </a:p>
          <a:p>
            <a:pPr>
              <a:lnSpc>
                <a:spcPct val="115000"/>
              </a:lnSpc>
            </a:pP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Trả</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lời</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trực</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tiếp</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vào</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câu</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hỏi</a:t>
            </a:r>
            <a:endParaRPr lang="en-US" sz="2400" dirty="0">
              <a:solidFill>
                <a:prstClr val="white"/>
              </a:solidFill>
              <a:latin typeface="Times New Roman" pitchFamily="18" charset="0"/>
              <a:ea typeface="Roboto" panose="02000000000000000000" pitchFamily="2" charset="0"/>
              <a:cs typeface="Times New Roman" pitchFamily="18" charset="0"/>
            </a:endParaRPr>
          </a:p>
          <a:p>
            <a:pPr marL="342900" indent="-342900">
              <a:lnSpc>
                <a:spcPct val="115000"/>
              </a:lnSpc>
              <a:buFont typeface="Times New Roman" panose="02020603050405020304" pitchFamily="18" charset="0"/>
              <a:buChar char="-"/>
            </a:pPr>
            <a:r>
              <a:rPr lang="en-US" sz="2800" dirty="0" err="1">
                <a:solidFill>
                  <a:prstClr val="white"/>
                </a:solidFill>
                <a:latin typeface="Times New Roman" pitchFamily="18" charset="0"/>
                <a:ea typeface="Roboto" panose="02000000000000000000" pitchFamily="2" charset="0"/>
                <a:cs typeface="Times New Roman" pitchFamily="18" charset="0"/>
              </a:rPr>
              <a:t>Câu</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trả</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lời</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nên</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láy</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lại</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một</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số</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từ</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ngữ</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của</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câu</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hỏi</a:t>
            </a:r>
            <a:endParaRPr lang="en-US" sz="2400" dirty="0">
              <a:solidFill>
                <a:prstClr val="white"/>
              </a:solidFill>
              <a:latin typeface="Times New Roman" pitchFamily="18" charset="0"/>
              <a:ea typeface="Roboto" panose="02000000000000000000" pitchFamily="2" charset="0"/>
              <a:cs typeface="Times New Roman" pitchFamily="18" charset="0"/>
            </a:endParaRPr>
          </a:p>
          <a:p>
            <a:pPr marL="342900" indent="-342900">
              <a:lnSpc>
                <a:spcPct val="115000"/>
              </a:lnSpc>
              <a:buFont typeface="Times New Roman" panose="02020603050405020304" pitchFamily="18" charset="0"/>
              <a:buChar char="-"/>
            </a:pPr>
            <a:r>
              <a:rPr lang="en-US" sz="2800" dirty="0" err="1">
                <a:solidFill>
                  <a:prstClr val="white"/>
                </a:solidFill>
                <a:latin typeface="Times New Roman" pitchFamily="18" charset="0"/>
                <a:ea typeface="Roboto" panose="02000000000000000000" pitchFamily="2" charset="0"/>
                <a:cs typeface="Times New Roman" pitchFamily="18" charset="0"/>
              </a:rPr>
              <a:t>Với</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câu</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hỏi</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có</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nhiều</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yêu</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cầu</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nên</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tách</a:t>
            </a:r>
            <a:r>
              <a:rPr lang="en-US" sz="2800" dirty="0">
                <a:solidFill>
                  <a:prstClr val="white"/>
                </a:solidFill>
                <a:latin typeface="Times New Roman" pitchFamily="18" charset="0"/>
                <a:ea typeface="Roboto" panose="02000000000000000000" pitchFamily="2" charset="0"/>
                <a:cs typeface="Times New Roman" pitchFamily="18" charset="0"/>
              </a:rPr>
              <a:t> ý </a:t>
            </a:r>
            <a:r>
              <a:rPr lang="en-US" sz="2800" dirty="0" err="1">
                <a:solidFill>
                  <a:prstClr val="white"/>
                </a:solidFill>
                <a:latin typeface="Times New Roman" pitchFamily="18" charset="0"/>
                <a:ea typeface="Roboto" panose="02000000000000000000" pitchFamily="2" charset="0"/>
                <a:cs typeface="Times New Roman" pitchFamily="18" charset="0"/>
              </a:rPr>
              <a:t>khi</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trả</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lời</a:t>
            </a:r>
            <a:endParaRPr lang="en-US" sz="2400" dirty="0">
              <a:solidFill>
                <a:prstClr val="white"/>
              </a:solidFill>
              <a:latin typeface="Times New Roman" pitchFamily="18" charset="0"/>
              <a:ea typeface="Roboto" panose="02000000000000000000" pitchFamily="2" charset="0"/>
              <a:cs typeface="Times New Roman" pitchFamily="18" charset="0"/>
            </a:endParaRPr>
          </a:p>
          <a:p>
            <a:pPr marL="342900" indent="-342900">
              <a:lnSpc>
                <a:spcPct val="115000"/>
              </a:lnSpc>
              <a:buFont typeface="Times New Roman" panose="02020603050405020304" pitchFamily="18" charset="0"/>
              <a:buChar char="-"/>
            </a:pPr>
            <a:r>
              <a:rPr lang="en-US" sz="2800" dirty="0" err="1">
                <a:solidFill>
                  <a:prstClr val="white"/>
                </a:solidFill>
                <a:latin typeface="Times New Roman" pitchFamily="18" charset="0"/>
                <a:ea typeface="Roboto" panose="02000000000000000000" pitchFamily="2" charset="0"/>
                <a:cs typeface="Times New Roman" pitchFamily="18" charset="0"/>
              </a:rPr>
              <a:t>Trình</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bày</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sạch</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đẹp</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rõ</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ràng</a:t>
            </a:r>
            <a:r>
              <a:rPr lang="en-US" sz="2800" dirty="0">
                <a:solidFill>
                  <a:prstClr val="white"/>
                </a:solidFill>
                <a:latin typeface="Times New Roman" pitchFamily="18" charset="0"/>
                <a:ea typeface="Roboto" panose="02000000000000000000" pitchFamily="2" charset="0"/>
                <a:cs typeface="Times New Roman" pitchFamily="18" charset="0"/>
              </a:rPr>
              <a:t>, logic</a:t>
            </a:r>
            <a:endParaRPr lang="en-US" sz="2400" dirty="0">
              <a:solidFill>
                <a:prstClr val="white"/>
              </a:solidFill>
              <a:latin typeface="Times New Roman" pitchFamily="18" charset="0"/>
              <a:ea typeface="Roboto" panose="02000000000000000000" pitchFamily="2" charset="0"/>
              <a:cs typeface="Times New Roman" pitchFamily="18" charset="0"/>
            </a:endParaRPr>
          </a:p>
          <a:p>
            <a:pPr marL="342900" indent="-342900">
              <a:lnSpc>
                <a:spcPct val="115000"/>
              </a:lnSpc>
              <a:buFont typeface="Times New Roman" panose="02020603050405020304" pitchFamily="18" charset="0"/>
              <a:buChar char="-"/>
            </a:pPr>
            <a:r>
              <a:rPr lang="en-US" sz="2800" dirty="0" err="1">
                <a:solidFill>
                  <a:prstClr val="white"/>
                </a:solidFill>
                <a:latin typeface="Times New Roman" pitchFamily="18" charset="0"/>
                <a:ea typeface="Roboto" panose="02000000000000000000" pitchFamily="2" charset="0"/>
                <a:cs typeface="Times New Roman" pitchFamily="18" charset="0"/>
              </a:rPr>
              <a:t>Thời</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gian</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làm</a:t>
            </a:r>
            <a:r>
              <a:rPr lang="en-US" sz="2800" dirty="0">
                <a:solidFill>
                  <a:prstClr val="white"/>
                </a:solidFill>
                <a:latin typeface="Times New Roman" pitchFamily="18" charset="0"/>
                <a:ea typeface="Roboto" panose="02000000000000000000" pitchFamily="2" charset="0"/>
                <a:cs typeface="Times New Roman" pitchFamily="18" charset="0"/>
              </a:rPr>
              <a:t> </a:t>
            </a:r>
            <a:r>
              <a:rPr lang="en-US" sz="2800" dirty="0" err="1">
                <a:solidFill>
                  <a:prstClr val="white"/>
                </a:solidFill>
                <a:latin typeface="Times New Roman" pitchFamily="18" charset="0"/>
                <a:ea typeface="Roboto" panose="02000000000000000000" pitchFamily="2" charset="0"/>
                <a:cs typeface="Times New Roman" pitchFamily="18" charset="0"/>
              </a:rPr>
              <a:t>bài</a:t>
            </a:r>
            <a:r>
              <a:rPr lang="en-US" sz="2800" dirty="0">
                <a:solidFill>
                  <a:prstClr val="white"/>
                </a:solidFill>
                <a:latin typeface="Times New Roman" pitchFamily="18" charset="0"/>
                <a:ea typeface="Roboto" panose="02000000000000000000" pitchFamily="2" charset="0"/>
                <a:cs typeface="Times New Roman" pitchFamily="18" charset="0"/>
              </a:rPr>
              <a:t> 25-30 </a:t>
            </a:r>
            <a:r>
              <a:rPr lang="en-US" sz="2800" dirty="0" err="1">
                <a:solidFill>
                  <a:prstClr val="white"/>
                </a:solidFill>
                <a:latin typeface="Times New Roman" pitchFamily="18" charset="0"/>
                <a:ea typeface="Roboto" panose="02000000000000000000" pitchFamily="2" charset="0"/>
                <a:cs typeface="Times New Roman" pitchFamily="18" charset="0"/>
              </a:rPr>
              <a:t>phút</a:t>
            </a:r>
            <a:r>
              <a:rPr lang="en-US" sz="2800" dirty="0">
                <a:solidFill>
                  <a:prstClr val="white"/>
                </a:solidFill>
                <a:latin typeface="Times New Roman" pitchFamily="18" charset="0"/>
                <a:ea typeface="Roboto" panose="02000000000000000000" pitchFamily="2" charset="0"/>
                <a:cs typeface="Times New Roman" pitchFamily="18" charset="0"/>
              </a:rPr>
              <a:t>.</a:t>
            </a:r>
            <a:endParaRPr lang="en-US" sz="2400" dirty="0">
              <a:solidFill>
                <a:prstClr val="white"/>
              </a:solidFill>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28071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08485" y="1847408"/>
            <a:ext cx="7580921" cy="1569660"/>
          </a:xfrm>
          <a:prstGeom prst="rect">
            <a:avLst/>
          </a:prstGeom>
          <a:noFill/>
        </p:spPr>
        <p:txBody>
          <a:bodyPr wrap="none" rtlCol="0">
            <a:spAutoFit/>
          </a:bodyPr>
          <a:lstStyle/>
          <a:p>
            <a:r>
              <a:rPr lang="en-US" sz="4800" dirty="0">
                <a:solidFill>
                  <a:prstClr val="white"/>
                </a:solidFill>
                <a:latin typeface="Times New Roman" pitchFamily="18" charset="0"/>
                <a:ea typeface="Roboto" panose="02000000000000000000" pitchFamily="2" charset="0"/>
                <a:cs typeface="Times New Roman" pitchFamily="18" charset="0"/>
              </a:rPr>
              <a:t>III. HƯỚNG DẪN KĨ NĂNG</a:t>
            </a:r>
            <a:br>
              <a:rPr lang="en-US" sz="4800" dirty="0">
                <a:solidFill>
                  <a:prstClr val="white"/>
                </a:solidFill>
                <a:latin typeface="Times New Roman" pitchFamily="18" charset="0"/>
                <a:ea typeface="Roboto" panose="02000000000000000000" pitchFamily="2" charset="0"/>
                <a:cs typeface="Times New Roman" pitchFamily="18" charset="0"/>
              </a:rPr>
            </a:br>
            <a:r>
              <a:rPr lang="en-US" sz="4800" dirty="0">
                <a:solidFill>
                  <a:prstClr val="white"/>
                </a:solidFill>
                <a:latin typeface="Times New Roman" pitchFamily="18" charset="0"/>
                <a:ea typeface="Roboto" panose="02000000000000000000" pitchFamily="2" charset="0"/>
                <a:cs typeface="Times New Roman" pitchFamily="18" charset="0"/>
              </a:rPr>
              <a:t>  VIẾT ĐOẠN VĂN NLXH</a:t>
            </a:r>
          </a:p>
        </p:txBody>
      </p:sp>
    </p:spTree>
    <p:extLst>
      <p:ext uri="{BB962C8B-B14F-4D97-AF65-F5344CB8AC3E}">
        <p14:creationId xmlns:p14="http://schemas.microsoft.com/office/powerpoint/2010/main" val="632282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4704"/>
          </a:xfrm>
          <a:solidFill>
            <a:schemeClr val="accent5">
              <a:lumMod val="20000"/>
              <a:lumOff val="80000"/>
            </a:schemeClr>
          </a:solidFill>
        </p:spPr>
        <p:txBody>
          <a:bodyPr>
            <a:noAutofit/>
          </a:bodyPr>
          <a:lstStyle/>
          <a:p>
            <a:r>
              <a:rPr lang="vi-VN" sz="2800" b="1" dirty="0">
                <a:solidFill>
                  <a:srgbClr val="FF0000"/>
                </a:solidFill>
              </a:rPr>
              <a:t>I. ÔN TẬP KIẾN THỨC</a:t>
            </a:r>
            <a:br>
              <a:rPr lang="vi-VN" sz="2800" b="1" dirty="0">
                <a:solidFill>
                  <a:srgbClr val="FF0000"/>
                </a:solidFill>
              </a:rPr>
            </a:br>
            <a:r>
              <a:rPr lang="vi-VN" sz="2800" b="1" dirty="0">
                <a:solidFill>
                  <a:srgbClr val="0070C0"/>
                </a:solidFill>
              </a:rPr>
              <a:t>1. Đoạn văn</a:t>
            </a:r>
          </a:p>
        </p:txBody>
      </p:sp>
      <p:graphicFrame>
        <p:nvGraphicFramePr>
          <p:cNvPr id="4" name="Content Placeholder 3"/>
          <p:cNvGraphicFramePr>
            <a:graphicFrameLocks noGrp="1"/>
          </p:cNvGraphicFramePr>
          <p:nvPr>
            <p:ph idx="1"/>
            <p:extLst/>
          </p:nvPr>
        </p:nvGraphicFramePr>
        <p:xfrm>
          <a:off x="1524000" y="908720"/>
          <a:ext cx="86868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7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9" name="Picture 1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68800"/>
            <a:ext cx="2584450"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14" y="3992563"/>
            <a:ext cx="3201987" cy="12446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9" y="2633663"/>
            <a:ext cx="2179637" cy="887412"/>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4" y="3067050"/>
            <a:ext cx="3424237"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0025" y="1552575"/>
            <a:ext cx="2217738" cy="87788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727200"/>
            <a:ext cx="2363788" cy="288448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0913" y="1341438"/>
            <a:ext cx="2343150" cy="9842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9200" y="1919288"/>
            <a:ext cx="1601788" cy="269081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9314" y="2555875"/>
            <a:ext cx="2179637" cy="87788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5876" y="2728914"/>
            <a:ext cx="2498725" cy="188118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5876" y="3675063"/>
            <a:ext cx="4176713" cy="9842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4914" y="3298825"/>
            <a:ext cx="3221037" cy="20637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8189" y="449452"/>
            <a:ext cx="6077243" cy="461665"/>
          </a:xfrm>
          <a:prstGeom prst="rect">
            <a:avLst/>
          </a:prstGeom>
          <a:noFill/>
        </p:spPr>
        <p:txBody>
          <a:bodyPr wrap="square" rtlCol="0">
            <a:spAutoFit/>
          </a:bodyPr>
          <a:lstStyle/>
          <a:p>
            <a:r>
              <a:rPr lang="en-US" sz="2400" b="1" dirty="0">
                <a:solidFill>
                  <a:prstClr val="black"/>
                </a:solidFill>
                <a:latin typeface="Times New Roman" pitchFamily="18" charset="0"/>
                <a:ea typeface="Roboto" panose="02000000000000000000" pitchFamily="2" charset="0"/>
                <a:cs typeface="Times New Roman" pitchFamily="18" charset="0"/>
              </a:rPr>
              <a:t>1. </a:t>
            </a:r>
            <a:r>
              <a:rPr lang="en-US" sz="2400" b="1" dirty="0" err="1">
                <a:solidFill>
                  <a:prstClr val="black"/>
                </a:solidFill>
                <a:latin typeface="Times New Roman" pitchFamily="18" charset="0"/>
                <a:ea typeface="Roboto" panose="02000000000000000000" pitchFamily="2" charset="0"/>
                <a:cs typeface="Times New Roman" pitchFamily="18" charset="0"/>
              </a:rPr>
              <a:t>Các</a:t>
            </a:r>
            <a:r>
              <a:rPr lang="en-US" sz="2400" b="1" dirty="0">
                <a:solidFill>
                  <a:prstClr val="black"/>
                </a:solidFill>
                <a:latin typeface="Times New Roman" pitchFamily="18" charset="0"/>
                <a:ea typeface="Roboto" panose="02000000000000000000" pitchFamily="2" charset="0"/>
                <a:cs typeface="Times New Roman" pitchFamily="18" charset="0"/>
              </a:rPr>
              <a:t> </a:t>
            </a:r>
            <a:r>
              <a:rPr lang="en-US" sz="2400" b="1" dirty="0" err="1">
                <a:solidFill>
                  <a:prstClr val="black"/>
                </a:solidFill>
                <a:latin typeface="Times New Roman" pitchFamily="18" charset="0"/>
                <a:ea typeface="Roboto" panose="02000000000000000000" pitchFamily="2" charset="0"/>
                <a:cs typeface="Times New Roman" pitchFamily="18" charset="0"/>
              </a:rPr>
              <a:t>phương</a:t>
            </a:r>
            <a:r>
              <a:rPr lang="en-US" sz="2400" b="1" dirty="0">
                <a:solidFill>
                  <a:prstClr val="black"/>
                </a:solidFill>
                <a:latin typeface="Times New Roman" pitchFamily="18" charset="0"/>
                <a:ea typeface="Roboto" panose="02000000000000000000" pitchFamily="2" charset="0"/>
                <a:cs typeface="Times New Roman" pitchFamily="18" charset="0"/>
              </a:rPr>
              <a:t> </a:t>
            </a:r>
            <a:r>
              <a:rPr lang="en-US" sz="2400" b="1" dirty="0" err="1">
                <a:solidFill>
                  <a:prstClr val="black"/>
                </a:solidFill>
                <a:latin typeface="Times New Roman" pitchFamily="18" charset="0"/>
                <a:ea typeface="Roboto" panose="02000000000000000000" pitchFamily="2" charset="0"/>
                <a:cs typeface="Times New Roman" pitchFamily="18" charset="0"/>
              </a:rPr>
              <a:t>thức</a:t>
            </a:r>
            <a:r>
              <a:rPr lang="en-US" sz="2400" b="1" dirty="0">
                <a:solidFill>
                  <a:prstClr val="black"/>
                </a:solidFill>
                <a:latin typeface="Times New Roman" pitchFamily="18" charset="0"/>
                <a:ea typeface="Roboto" panose="02000000000000000000" pitchFamily="2" charset="0"/>
                <a:cs typeface="Times New Roman" pitchFamily="18" charset="0"/>
              </a:rPr>
              <a:t> </a:t>
            </a:r>
            <a:r>
              <a:rPr lang="en-US" sz="2400" b="1" dirty="0" err="1">
                <a:solidFill>
                  <a:prstClr val="black"/>
                </a:solidFill>
                <a:latin typeface="Times New Roman" pitchFamily="18" charset="0"/>
                <a:ea typeface="Roboto" panose="02000000000000000000" pitchFamily="2" charset="0"/>
                <a:cs typeface="Times New Roman" pitchFamily="18" charset="0"/>
              </a:rPr>
              <a:t>biểu</a:t>
            </a:r>
            <a:r>
              <a:rPr lang="en-US" sz="2400" b="1" dirty="0">
                <a:solidFill>
                  <a:prstClr val="black"/>
                </a:solidFill>
                <a:latin typeface="Times New Roman" pitchFamily="18" charset="0"/>
                <a:ea typeface="Roboto" panose="02000000000000000000" pitchFamily="2" charset="0"/>
                <a:cs typeface="Times New Roman" pitchFamily="18" charset="0"/>
              </a:rPr>
              <a:t> </a:t>
            </a:r>
            <a:r>
              <a:rPr lang="en-US" sz="2400" b="1" dirty="0" err="1">
                <a:solidFill>
                  <a:prstClr val="black"/>
                </a:solidFill>
                <a:latin typeface="Times New Roman" pitchFamily="18" charset="0"/>
                <a:ea typeface="Roboto" panose="02000000000000000000" pitchFamily="2" charset="0"/>
                <a:cs typeface="Times New Roman" pitchFamily="18" charset="0"/>
              </a:rPr>
              <a:t>đạt</a:t>
            </a:r>
            <a:endParaRPr lang="en-US" sz="2400" b="1" dirty="0">
              <a:solidFill>
                <a:prstClr val="black"/>
              </a:solidFill>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3549331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ox(out)">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wipe(left)">
                                      <p:cBhvr>
                                        <p:cTn id="32" dur="500"/>
                                        <p:tgtEl>
                                          <p:spTgt spid="215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3"/>
                                        </p:tgtEl>
                                        <p:attrNameLst>
                                          <p:attrName>style.visibility</p:attrName>
                                        </p:attrNameLst>
                                      </p:cBhvr>
                                      <p:to>
                                        <p:strVal val="visible"/>
                                      </p:to>
                                    </p:set>
                                    <p:animEffect transition="in" filter="wipe(left)">
                                      <p:cBhvr>
                                        <p:cTn id="37" dur="500"/>
                                        <p:tgtEl>
                                          <p:spTgt spid="215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4"/>
                                        </p:tgtEl>
                                        <p:attrNameLst>
                                          <p:attrName>style.visibility</p:attrName>
                                        </p:attrNameLst>
                                      </p:cBhvr>
                                      <p:to>
                                        <p:strVal val="visible"/>
                                      </p:to>
                                    </p:set>
                                    <p:animEffect transition="in" filter="wipe(right)">
                                      <p:cBhvr>
                                        <p:cTn id="42" dur="500"/>
                                        <p:tgtEl>
                                          <p:spTgt spid="215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5"/>
                                        </p:tgtEl>
                                        <p:attrNameLst>
                                          <p:attrName>style.visibility</p:attrName>
                                        </p:attrNameLst>
                                      </p:cBhvr>
                                      <p:to>
                                        <p:strVal val="visible"/>
                                      </p:to>
                                    </p:set>
                                    <p:animEffect transition="in" filter="wipe(right)">
                                      <p:cBhvr>
                                        <p:cTn id="47" dur="500"/>
                                        <p:tgtEl>
                                          <p:spTgt spid="215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6"/>
                                        </p:tgtEl>
                                        <p:attrNameLst>
                                          <p:attrName>style.visibility</p:attrName>
                                        </p:attrNameLst>
                                      </p:cBhvr>
                                      <p:to>
                                        <p:strVal val="visible"/>
                                      </p:to>
                                    </p:set>
                                    <p:animEffect transition="in" filter="wipe(right)">
                                      <p:cBhvr>
                                        <p:cTn id="52" dur="500"/>
                                        <p:tgtEl>
                                          <p:spTgt spid="215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7"/>
                                        </p:tgtEl>
                                        <p:attrNameLst>
                                          <p:attrName>style.visibility</p:attrName>
                                        </p:attrNameLst>
                                      </p:cBhvr>
                                      <p:to>
                                        <p:strVal val="visible"/>
                                      </p:to>
                                    </p:set>
                                    <p:animEffect transition="in" filter="wipe(right)">
                                      <p:cBhvr>
                                        <p:cTn id="57" dur="500"/>
                                        <p:tgtEl>
                                          <p:spTgt spid="215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8"/>
                                        </p:tgtEl>
                                        <p:attrNameLst>
                                          <p:attrName>style.visibility</p:attrName>
                                        </p:attrNameLst>
                                      </p:cBhvr>
                                      <p:to>
                                        <p:strVal val="visible"/>
                                      </p:to>
                                    </p:set>
                                    <p:animEffect transition="in" filter="wipe(right)">
                                      <p:cBhvr>
                                        <p:cTn id="62" dur="500"/>
                                        <p:tgtEl>
                                          <p:spTgt spid="215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19"/>
                                        </p:tgtEl>
                                        <p:attrNameLst>
                                          <p:attrName>style.visibility</p:attrName>
                                        </p:attrNameLst>
                                      </p:cBhvr>
                                      <p:to>
                                        <p:strVal val="visible"/>
                                      </p:to>
                                    </p:set>
                                    <p:animEffect transition="in" filter="wipe(right)">
                                      <p:cBhvr>
                                        <p:cTn id="67"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692696"/>
          </a:xfrm>
        </p:spPr>
        <p:txBody>
          <a:bodyPr>
            <a:normAutofit/>
          </a:bodyPr>
          <a:lstStyle/>
          <a:p>
            <a:pPr algn="l"/>
            <a:r>
              <a:rPr lang="vi-VN" sz="2800" b="1" dirty="0">
                <a:solidFill>
                  <a:srgbClr val="0070C0"/>
                </a:solidFill>
              </a:rPr>
              <a:t>2. Đoạn văn nghị luận xã hội </a:t>
            </a:r>
          </a:p>
        </p:txBody>
      </p:sp>
      <p:sp>
        <p:nvSpPr>
          <p:cNvPr id="4" name="Rounded Rectangle 3"/>
          <p:cNvSpPr/>
          <p:nvPr/>
        </p:nvSpPr>
        <p:spPr>
          <a:xfrm>
            <a:off x="1847528" y="836712"/>
            <a:ext cx="5040560" cy="85577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prstClr val="black"/>
                </a:solidFill>
              </a:rPr>
              <a:t>- Đảm bảo yêu cầu của 1 đoạn văn bình thường</a:t>
            </a:r>
          </a:p>
        </p:txBody>
      </p:sp>
      <p:sp>
        <p:nvSpPr>
          <p:cNvPr id="5" name="Rounded Rectangle 4"/>
          <p:cNvSpPr/>
          <p:nvPr/>
        </p:nvSpPr>
        <p:spPr>
          <a:xfrm>
            <a:off x="4007768" y="3618593"/>
            <a:ext cx="5472608" cy="158417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prstClr val="black"/>
                </a:solidFill>
                <a:latin typeface="Roboto "/>
              </a:rPr>
              <a:t>- </a:t>
            </a:r>
            <a:r>
              <a:rPr lang="vi-VN" sz="2400" b="1" dirty="0">
                <a:solidFill>
                  <a:prstClr val="black"/>
                </a:solidFill>
                <a:latin typeface="Roboto "/>
              </a:rPr>
              <a:t>Về nội dung: chủ yếu thể hiện thái độ, ý kiến, quan điểm, cách đánh giá của người viết về 1 vấn đề xã hội</a:t>
            </a:r>
            <a:r>
              <a:rPr lang="en-US" sz="2400" b="1" dirty="0">
                <a:solidFill>
                  <a:prstClr val="black"/>
                </a:solidFill>
                <a:latin typeface="Roboto "/>
              </a:rPr>
              <a:t>, </a:t>
            </a:r>
            <a:r>
              <a:rPr lang="en-US" sz="2400" b="1" dirty="0" err="1">
                <a:solidFill>
                  <a:prstClr val="black"/>
                </a:solidFill>
                <a:latin typeface="Roboto "/>
              </a:rPr>
              <a:t>nhận</a:t>
            </a:r>
            <a:r>
              <a:rPr lang="en-US" sz="2400" b="1" dirty="0">
                <a:solidFill>
                  <a:prstClr val="black"/>
                </a:solidFill>
                <a:latin typeface="Roboto "/>
              </a:rPr>
              <a:t> </a:t>
            </a:r>
            <a:r>
              <a:rPr lang="en-US" sz="2400" b="1" dirty="0" err="1">
                <a:solidFill>
                  <a:prstClr val="black"/>
                </a:solidFill>
                <a:latin typeface="Roboto "/>
              </a:rPr>
              <a:t>định</a:t>
            </a:r>
            <a:r>
              <a:rPr lang="en-US" sz="2400" b="1" dirty="0">
                <a:solidFill>
                  <a:prstClr val="black"/>
                </a:solidFill>
                <a:latin typeface="Roboto "/>
              </a:rPr>
              <a:t>, </a:t>
            </a:r>
            <a:r>
              <a:rPr lang="en-US" sz="2400" b="1" dirty="0" err="1">
                <a:solidFill>
                  <a:prstClr val="black"/>
                </a:solidFill>
                <a:latin typeface="Roboto "/>
              </a:rPr>
              <a:t>tư</a:t>
            </a:r>
            <a:r>
              <a:rPr lang="en-US" sz="2400" b="1" dirty="0">
                <a:solidFill>
                  <a:prstClr val="black"/>
                </a:solidFill>
                <a:latin typeface="Roboto "/>
              </a:rPr>
              <a:t> </a:t>
            </a:r>
            <a:r>
              <a:rPr lang="en-US" sz="2400" b="1" dirty="0" err="1">
                <a:solidFill>
                  <a:prstClr val="black"/>
                </a:solidFill>
                <a:latin typeface="Roboto "/>
              </a:rPr>
              <a:t>tưởng</a:t>
            </a:r>
            <a:r>
              <a:rPr lang="en-US" sz="2400" b="1" dirty="0">
                <a:solidFill>
                  <a:prstClr val="black"/>
                </a:solidFill>
                <a:latin typeface="Roboto "/>
              </a:rPr>
              <a:t>..</a:t>
            </a:r>
            <a:endParaRPr lang="vi-VN" sz="2400" b="1" dirty="0">
              <a:solidFill>
                <a:prstClr val="black"/>
              </a:solidFill>
              <a:latin typeface="Roboto "/>
            </a:endParaRPr>
          </a:p>
        </p:txBody>
      </p:sp>
      <p:sp>
        <p:nvSpPr>
          <p:cNvPr id="6" name="Rounded Rectangle 5"/>
          <p:cNvSpPr/>
          <p:nvPr/>
        </p:nvSpPr>
        <p:spPr>
          <a:xfrm>
            <a:off x="2783632" y="2204864"/>
            <a:ext cx="5472608" cy="106243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vi-VN" sz="2400" b="1" dirty="0">
                <a:solidFill>
                  <a:prstClr val="black"/>
                </a:solidFill>
              </a:rPr>
              <a:t>Dung lượng: 1 đoạn văn </a:t>
            </a:r>
            <a:r>
              <a:rPr lang="en-US" sz="2400" b="1" dirty="0" smtClean="0">
                <a:solidFill>
                  <a:prstClr val="black"/>
                </a:solidFill>
              </a:rPr>
              <a:t>200 </a:t>
            </a:r>
            <a:r>
              <a:rPr lang="vi-VN" sz="2400" b="1" dirty="0">
                <a:solidFill>
                  <a:prstClr val="black"/>
                </a:solidFill>
              </a:rPr>
              <a:t>chữ</a:t>
            </a:r>
          </a:p>
          <a:p>
            <a:pPr algn="ctr"/>
            <a:r>
              <a:rPr lang="vi-VN" sz="2400" b="1" dirty="0">
                <a:solidFill>
                  <a:prstClr val="black"/>
                </a:solidFill>
              </a:rPr>
              <a:t> ( khoảng </a:t>
            </a:r>
            <a:r>
              <a:rPr lang="en-US" sz="2400" b="1" dirty="0" smtClean="0">
                <a:solidFill>
                  <a:prstClr val="black"/>
                </a:solidFill>
              </a:rPr>
              <a:t>15-20 </a:t>
            </a:r>
            <a:r>
              <a:rPr lang="vi-VN" sz="2400" b="1" dirty="0">
                <a:solidFill>
                  <a:prstClr val="black"/>
                </a:solidFill>
              </a:rPr>
              <a:t>dòng)</a:t>
            </a:r>
          </a:p>
        </p:txBody>
      </p:sp>
      <p:sp>
        <p:nvSpPr>
          <p:cNvPr id="7" name="Rounded Rectangle 6"/>
          <p:cNvSpPr/>
          <p:nvPr/>
        </p:nvSpPr>
        <p:spPr>
          <a:xfrm>
            <a:off x="5663952" y="5589240"/>
            <a:ext cx="4765314" cy="7920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prstClr val="black"/>
                </a:solidFill>
              </a:rPr>
              <a:t>- Thời gian làm bài: không quá 25 phút</a:t>
            </a:r>
          </a:p>
        </p:txBody>
      </p:sp>
    </p:spTree>
    <p:extLst>
      <p:ext uri="{BB962C8B-B14F-4D97-AF65-F5344CB8AC3E}">
        <p14:creationId xmlns:p14="http://schemas.microsoft.com/office/powerpoint/2010/main" val="113183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150" y="-27908"/>
            <a:ext cx="8229600" cy="288556"/>
          </a:xfrm>
        </p:spPr>
        <p:txBody>
          <a:bodyPr>
            <a:noAutofit/>
          </a:bodyPr>
          <a:lstStyle/>
          <a:p>
            <a:r>
              <a:rPr lang="vi-VN" sz="2400" b="1" dirty="0">
                <a:solidFill>
                  <a:srgbClr val="0070C0"/>
                </a:solidFill>
              </a:rPr>
              <a:t>3. Cách làm bài</a:t>
            </a:r>
          </a:p>
        </p:txBody>
      </p:sp>
      <p:sp>
        <p:nvSpPr>
          <p:cNvPr id="4" name="Rounded Rectangle 3"/>
          <p:cNvSpPr/>
          <p:nvPr/>
        </p:nvSpPr>
        <p:spPr>
          <a:xfrm>
            <a:off x="1668421" y="260648"/>
            <a:ext cx="8856984" cy="1224136"/>
          </a:xfrm>
          <a:prstGeom prst="roundRect">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err="1">
                <a:solidFill>
                  <a:srgbClr val="002060"/>
                </a:solidFill>
                <a:latin typeface="Times New Roman" pitchFamily="18" charset="0"/>
                <a:cs typeface="Times New Roman" pitchFamily="18" charset="0"/>
              </a:rPr>
              <a:t>Bước</a:t>
            </a:r>
            <a:r>
              <a:rPr lang="en-US" sz="2000" b="1" dirty="0">
                <a:solidFill>
                  <a:srgbClr val="002060"/>
                </a:solidFill>
                <a:latin typeface="Times New Roman" pitchFamily="18" charset="0"/>
                <a:cs typeface="Times New Roman" pitchFamily="18" charset="0"/>
              </a:rPr>
              <a:t> 1: </a:t>
            </a:r>
            <a:r>
              <a:rPr lang="en-US" sz="2000" b="1" dirty="0" err="1">
                <a:solidFill>
                  <a:srgbClr val="002060"/>
                </a:solidFill>
                <a:latin typeface="Times New Roman" pitchFamily="18" charset="0"/>
                <a:cs typeface="Times New Roman" pitchFamily="18" charset="0"/>
              </a:rPr>
              <a:t>Đọc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kĩ</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đề</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xác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định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đúng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vấn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đề</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nghị</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luận</a:t>
            </a:r>
            <a:endParaRPr lang="en-US" sz="2000" b="1" dirty="0">
              <a:solidFill>
                <a:srgbClr val="002060"/>
              </a:solidFill>
              <a:latin typeface="Times New Roman" pitchFamily="18" charset="0"/>
              <a:cs typeface="Times New Roman" pitchFamily="18" charset="0"/>
            </a:endParaRPr>
          </a:p>
          <a:p>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Dạng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Từ</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nội</a:t>
            </a:r>
            <a:r>
              <a:rPr lang="en-US" sz="2000" dirty="0">
                <a:solidFill>
                  <a:prstClr val="black"/>
                </a:solidFill>
                <a:latin typeface="Times New Roman" pitchFamily="18" charset="0"/>
                <a:cs typeface="Times New Roman" pitchFamily="18" charset="0"/>
              </a:rPr>
              <a:t> dung </a:t>
            </a:r>
            <a:r>
              <a:rPr lang="en-US" sz="2000" dirty="0" err="1">
                <a:solidFill>
                  <a:prstClr val="black"/>
                </a:solidFill>
                <a:latin typeface="Times New Roman" pitchFamily="18" charset="0"/>
                <a:cs typeface="Times New Roman" pitchFamily="18" charset="0"/>
              </a:rPr>
              <a:t>phần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đọc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hiểu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hãy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viết</a:t>
            </a:r>
            <a:r>
              <a:rPr lang="en-US" sz="2000" dirty="0">
                <a:solidFill>
                  <a:prstClr val="black"/>
                </a:solidFill>
                <a:latin typeface="Times New Roman" pitchFamily="18" charset="0"/>
                <a:cs typeface="Times New Roman" pitchFamily="18" charset="0"/>
              </a:rPr>
              <a:t> 1 </a:t>
            </a:r>
            <a:r>
              <a:rPr lang="en-US" sz="2000" dirty="0" err="1">
                <a:solidFill>
                  <a:prstClr val="black"/>
                </a:solidFill>
                <a:latin typeface="Times New Roman" pitchFamily="18" charset="0"/>
                <a:cs typeface="Times New Roman" pitchFamily="18" charset="0"/>
              </a:rPr>
              <a:t>đoạn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văn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khoảng</a:t>
            </a:r>
            <a:r>
              <a:rPr lang="en-US" sz="2000" dirty="0">
                <a:solidFill>
                  <a:prstClr val="black"/>
                </a:solidFill>
                <a:latin typeface="Times New Roman" pitchFamily="18" charset="0"/>
                <a:cs typeface="Times New Roman" pitchFamily="18" charset="0"/>
              </a:rPr>
              <a:t> 150 </a:t>
            </a:r>
            <a:r>
              <a:rPr lang="en-US" sz="2000" dirty="0" err="1">
                <a:solidFill>
                  <a:prstClr val="black"/>
                </a:solidFill>
                <a:latin typeface="Times New Roman" pitchFamily="18" charset="0"/>
                <a:cs typeface="Times New Roman" pitchFamily="18" charset="0"/>
              </a:rPr>
              <a:t>chữ</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trình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bày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suy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nghĩ</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cảm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nhận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của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chị</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về</a:t>
            </a:r>
            <a:r>
              <a:rPr lang="en-US" sz="2000" b="1" dirty="0">
                <a:solidFill>
                  <a:srgbClr val="FF0000"/>
                </a:solidFill>
                <a:latin typeface="Times New Roman" pitchFamily="18" charset="0"/>
                <a:cs typeface="Times New Roman" pitchFamily="18" charset="0"/>
              </a:rPr>
              <a:t>……VẤN ĐỀ NGHỊ LUẬN…………</a:t>
            </a:r>
            <a:endParaRPr lang="en-US" sz="2000" b="1" dirty="0">
              <a:solidFill>
                <a:prstClr val="black"/>
              </a:solidFill>
              <a:latin typeface="Times New Roman" pitchFamily="18" charset="0"/>
              <a:cs typeface="Times New Roman" pitchFamily="18" charset="0"/>
            </a:endParaRPr>
          </a:p>
          <a:p>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Vấn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nghị</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luận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luôn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nằm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sau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chữ</a:t>
            </a:r>
            <a:r>
              <a:rPr lang="en-US" sz="2000" dirty="0">
                <a:solidFill>
                  <a:prstClr val="black"/>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về</a:t>
            </a:r>
            <a:endParaRPr lang="en-US" sz="2000" b="1" dirty="0">
              <a:solidFill>
                <a:srgbClr val="FF0000"/>
              </a:solidFill>
              <a:latin typeface="Times New Roman" pitchFamily="18" charset="0"/>
              <a:cs typeface="Times New Roman" pitchFamily="18" charset="0"/>
            </a:endParaRPr>
          </a:p>
        </p:txBody>
      </p:sp>
      <p:sp>
        <p:nvSpPr>
          <p:cNvPr id="5" name="Rounded Rectangle 4"/>
          <p:cNvSpPr/>
          <p:nvPr/>
        </p:nvSpPr>
        <p:spPr>
          <a:xfrm>
            <a:off x="1524000" y="1576811"/>
            <a:ext cx="9144000" cy="4626170"/>
          </a:xfrm>
          <a:prstGeom prst="roundRect">
            <a:avLst/>
          </a:prstGeom>
          <a:solidFill>
            <a:schemeClr val="bg1"/>
          </a:solidFill>
          <a:ln>
            <a:solidFill>
              <a:schemeClr val="accent6">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err="1">
                <a:solidFill>
                  <a:prstClr val="black"/>
                </a:solidFill>
                <a:latin typeface="Times New Roman" pitchFamily="18" charset="0"/>
                <a:cs typeface="Times New Roman" pitchFamily="18" charset="0"/>
              </a:rPr>
              <a:t>Bước</a:t>
            </a:r>
            <a:r>
              <a:rPr lang="en-US" sz="2000" b="1" dirty="0">
                <a:solidFill>
                  <a:prstClr val="black"/>
                </a:solidFill>
                <a:latin typeface="Times New Roman" pitchFamily="18" charset="0"/>
                <a:cs typeface="Times New Roman" pitchFamily="18" charset="0"/>
              </a:rPr>
              <a:t> 2: </a:t>
            </a:r>
            <a:r>
              <a:rPr lang="en-US" sz="2000" b="1" dirty="0" err="1">
                <a:solidFill>
                  <a:prstClr val="black"/>
                </a:solidFill>
                <a:latin typeface="Times New Roman" pitchFamily="18" charset="0"/>
                <a:cs typeface="Times New Roman" pitchFamily="18" charset="0"/>
              </a:rPr>
              <a:t>Lập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dàn</a:t>
            </a:r>
            <a:r>
              <a:rPr lang="en-US" sz="2000" b="1" dirty="0">
                <a:solidFill>
                  <a:prstClr val="black"/>
                </a:solidFill>
                <a:latin typeface="Times New Roman" pitchFamily="18" charset="0"/>
                <a:cs typeface="Times New Roman" pitchFamily="18" charset="0"/>
              </a:rPr>
              <a:t> ý, </a:t>
            </a:r>
            <a:r>
              <a:rPr lang="en-US" sz="2000" b="1" dirty="0" err="1">
                <a:solidFill>
                  <a:prstClr val="black"/>
                </a:solidFill>
                <a:latin typeface="Times New Roman" pitchFamily="18" charset="0"/>
                <a:cs typeface="Times New Roman" pitchFamily="18" charset="0"/>
              </a:rPr>
              <a:t>ghi</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những</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luận</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điểm</a:t>
            </a:r>
            <a:r>
              <a:rPr lang="en-US" sz="2000" b="1" dirty="0">
                <a:solidFill>
                  <a:prstClr val="black"/>
                </a:solidFill>
                <a:latin typeface="Times New Roman" pitchFamily="18" charset="0"/>
                <a:cs typeface="Times New Roman" pitchFamily="18" charset="0"/>
              </a:rPr>
              <a:t> (ý) </a:t>
            </a:r>
            <a:r>
              <a:rPr lang="en-US" sz="2000" b="1" dirty="0" err="1">
                <a:solidFill>
                  <a:prstClr val="black"/>
                </a:solidFill>
                <a:latin typeface="Times New Roman" pitchFamily="18" charset="0"/>
                <a:cs typeface="Times New Roman" pitchFamily="18" charset="0"/>
              </a:rPr>
              <a:t>quan</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trọng</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theo</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dàn</a:t>
            </a:r>
            <a:r>
              <a:rPr lang="en-US" sz="2000" b="1" dirty="0">
                <a:solidFill>
                  <a:prstClr val="black"/>
                </a:solidFill>
                <a:latin typeface="Times New Roman" pitchFamily="18" charset="0"/>
                <a:cs typeface="Times New Roman" pitchFamily="18" charset="0"/>
              </a:rPr>
              <a:t> ý </a:t>
            </a:r>
            <a:r>
              <a:rPr lang="en-US" sz="2000" b="1" dirty="0" err="1">
                <a:solidFill>
                  <a:prstClr val="black"/>
                </a:solidFill>
                <a:latin typeface="Times New Roman" pitchFamily="18" charset="0"/>
                <a:cs typeface="Times New Roman" pitchFamily="18" charset="0"/>
              </a:rPr>
              <a:t>của</a:t>
            </a:r>
            <a:r>
              <a:rPr lang="en-US" sz="2000" b="1" dirty="0">
                <a:solidFill>
                  <a:prstClr val="black"/>
                </a:solidFill>
                <a:latin typeface="Times New Roman" pitchFamily="18" charset="0"/>
                <a:cs typeface="Times New Roman" pitchFamily="18" charset="0"/>
              </a:rPr>
              <a:t> 1 </a:t>
            </a:r>
            <a:r>
              <a:rPr lang="en-US" sz="2000" b="1" dirty="0" err="1">
                <a:solidFill>
                  <a:prstClr val="black"/>
                </a:solidFill>
                <a:latin typeface="Times New Roman" pitchFamily="18" charset="0"/>
                <a:cs typeface="Times New Roman" pitchFamily="18" charset="0"/>
              </a:rPr>
              <a:t>đoạn</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văn</a:t>
            </a:r>
            <a:r>
              <a:rPr lang="en-US" sz="2000" b="1" dirty="0">
                <a:solidFill>
                  <a:prstClr val="black"/>
                </a:solidFill>
                <a:latin typeface="Times New Roman" pitchFamily="18" charset="0"/>
                <a:cs typeface="Times New Roman" pitchFamily="18" charset="0"/>
              </a:rPr>
              <a:t>:</a:t>
            </a:r>
          </a:p>
          <a:p>
            <a:pPr marL="342900" indent="-342900">
              <a:buFontTx/>
              <a:buAutoNum type="alphaUcPeriod"/>
            </a:pPr>
            <a:r>
              <a:rPr lang="en-US" sz="2000" b="1" dirty="0" err="1">
                <a:solidFill>
                  <a:prstClr val="black"/>
                </a:solidFill>
                <a:latin typeface="Times New Roman" pitchFamily="18" charset="0"/>
                <a:cs typeface="Times New Roman" pitchFamily="18" charset="0"/>
              </a:rPr>
              <a:t>Mở</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đoạn</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câu</a:t>
            </a:r>
            <a:r>
              <a:rPr lang="en-US" sz="2000" b="1" dirty="0">
                <a:solidFill>
                  <a:prstClr val="black"/>
                </a:solidFill>
                <a:latin typeface="Times New Roman" pitchFamily="18" charset="0"/>
                <a:cs typeface="Times New Roman" pitchFamily="18" charset="0"/>
              </a:rPr>
              <a:t> 1-2):  </a:t>
            </a:r>
            <a:r>
              <a:rPr lang="en-US" sz="2000" dirty="0" err="1">
                <a:solidFill>
                  <a:prstClr val="black"/>
                </a:solidFill>
                <a:latin typeface="Times New Roman" pitchFamily="18" charset="0"/>
                <a:cs typeface="Times New Roman" pitchFamily="18" charset="0"/>
              </a:rPr>
              <a:t>Dẫn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dắt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và</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đưa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vấn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nghị</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luận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ghi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lại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vấn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nghị</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luận</a:t>
            </a:r>
            <a:r>
              <a:rPr lang="en-US" sz="2000" dirty="0">
                <a:solidFill>
                  <a:prstClr val="black"/>
                </a:solidFill>
                <a:latin typeface="Times New Roman" pitchFamily="18" charset="0"/>
                <a:cs typeface="Times New Roman" pitchFamily="18" charset="0"/>
              </a:rPr>
              <a:t>)</a:t>
            </a:r>
          </a:p>
          <a:p>
            <a:pPr marL="342900" indent="-342900">
              <a:buFontTx/>
              <a:buAutoNum type="alphaUcPeriod"/>
            </a:pPr>
            <a:r>
              <a:rPr lang="en-US" sz="2000" b="1" dirty="0" err="1">
                <a:solidFill>
                  <a:prstClr val="black"/>
                </a:solidFill>
                <a:latin typeface="Times New Roman" pitchFamily="18" charset="0"/>
                <a:cs typeface="Times New Roman" pitchFamily="18" charset="0"/>
              </a:rPr>
              <a:t>Thân</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đoạn</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các</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câu</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tiếp</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theo</a:t>
            </a:r>
            <a:r>
              <a:rPr lang="en-US" sz="2000" b="1" dirty="0">
                <a:solidFill>
                  <a:prstClr val="black"/>
                </a:solidFill>
                <a:latin typeface="Times New Roman" pitchFamily="18" charset="0"/>
                <a:cs typeface="Times New Roman" pitchFamily="18" charset="0"/>
              </a:rPr>
              <a:t>): </a:t>
            </a:r>
          </a:p>
          <a:p>
            <a:pPr marL="285750" indent="-285750">
              <a:buFontTx/>
              <a:buChar char="-"/>
            </a:pPr>
            <a:r>
              <a:rPr lang="en-US" sz="2000" dirty="0" err="1">
                <a:solidFill>
                  <a:srgbClr val="C00000"/>
                </a:solidFill>
                <a:latin typeface="Times New Roman" pitchFamily="18" charset="0"/>
                <a:cs typeface="Times New Roman" pitchFamily="18" charset="0"/>
              </a:rPr>
              <a:t>Giải</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thích</a:t>
            </a:r>
            <a:r>
              <a:rPr lang="en-US" sz="2000" dirty="0">
                <a:solidFill>
                  <a:srgbClr val="C00000"/>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Vấn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nghị</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luận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là</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gì</a:t>
            </a:r>
            <a:r>
              <a:rPr lang="en-US" sz="2000" dirty="0">
                <a:solidFill>
                  <a:prstClr val="black"/>
                </a:solidFill>
                <a:latin typeface="Times New Roman" pitchFamily="18" charset="0"/>
                <a:cs typeface="Times New Roman" pitchFamily="18" charset="0"/>
              </a:rPr>
              <a:t>?</a:t>
            </a:r>
          </a:p>
          <a:p>
            <a:pPr marL="285750" indent="-285750">
              <a:buFontTx/>
              <a:buChar char="-"/>
            </a:pPr>
            <a:r>
              <a:rPr lang="en-US" sz="2000" dirty="0" err="1">
                <a:solidFill>
                  <a:srgbClr val="C00000"/>
                </a:solidFill>
                <a:latin typeface="Times New Roman" pitchFamily="18" charset="0"/>
                <a:cs typeface="Times New Roman" pitchFamily="18" charset="0"/>
              </a:rPr>
              <a:t>Bàn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luận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chứng</a:t>
            </a:r>
            <a:r>
              <a:rPr lang="en-US" sz="2000" dirty="0">
                <a:solidFill>
                  <a:srgbClr val="C00000"/>
                </a:solidFill>
                <a:latin typeface="Times New Roman" pitchFamily="18" charset="0"/>
                <a:cs typeface="Times New Roman" pitchFamily="18" charset="0"/>
              </a:rPr>
              <a:t> minh </a:t>
            </a:r>
            <a:r>
              <a:rPr lang="en-US" sz="2000" dirty="0" err="1">
                <a:solidFill>
                  <a:srgbClr val="C00000"/>
                </a:solidFill>
                <a:latin typeface="Times New Roman" pitchFamily="18" charset="0"/>
                <a:cs typeface="Times New Roman" pitchFamily="18" charset="0"/>
              </a:rPr>
              <a:t>vấn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đề</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nghị</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luận</a:t>
            </a:r>
            <a:r>
              <a:rPr lang="en-US" sz="2000" dirty="0">
                <a:solidFill>
                  <a:srgbClr val="C00000"/>
                </a:solidFill>
                <a:latin typeface="Times New Roman" pitchFamily="18" charset="0"/>
                <a:cs typeface="Times New Roman" pitchFamily="18" charset="0"/>
              </a:rPr>
              <a:t>:</a:t>
            </a:r>
          </a:p>
          <a:p>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Biểu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hiện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như</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thế</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nào</a:t>
            </a:r>
            <a:r>
              <a:rPr lang="en-US" sz="2000" dirty="0">
                <a:solidFill>
                  <a:prstClr val="black"/>
                </a:solidFill>
                <a:latin typeface="Times New Roman" pitchFamily="18" charset="0"/>
                <a:cs typeface="Times New Roman" pitchFamily="18" charset="0"/>
              </a:rPr>
              <a:t>?                   + Ý </a:t>
            </a:r>
            <a:r>
              <a:rPr lang="en-US" sz="2000" dirty="0" err="1">
                <a:solidFill>
                  <a:prstClr val="black"/>
                </a:solidFill>
                <a:latin typeface="Times New Roman" pitchFamily="18" charset="0"/>
                <a:cs typeface="Times New Roman" pitchFamily="18" charset="0"/>
              </a:rPr>
              <a:t>nghĩa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sao</a:t>
            </a:r>
            <a:r>
              <a:rPr lang="en-US" sz="2000" dirty="0">
                <a:solidFill>
                  <a:prstClr val="black"/>
                </a:solidFill>
                <a:latin typeface="Times New Roman" pitchFamily="18" charset="0"/>
                <a:cs typeface="Times New Roman" pitchFamily="18" charset="0"/>
              </a:rPr>
              <a:t>?</a:t>
            </a:r>
          </a:p>
          <a:p>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Vấn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tốt</a:t>
            </a:r>
            <a:r>
              <a:rPr lang="en-US" sz="2000" dirty="0">
                <a:solidFill>
                  <a:prstClr val="black"/>
                </a:solidFill>
                <a:latin typeface="Times New Roman" pitchFamily="18" charset="0"/>
                <a:cs typeface="Times New Roman" pitchFamily="18" charset="0"/>
              </a:rPr>
              <a:t> hay </a:t>
            </a:r>
            <a:r>
              <a:rPr lang="en-US" sz="2000" dirty="0" err="1">
                <a:solidFill>
                  <a:prstClr val="black"/>
                </a:solidFill>
                <a:latin typeface="Times New Roman" pitchFamily="18" charset="0"/>
                <a:cs typeface="Times New Roman" pitchFamily="18" charset="0"/>
              </a:rPr>
              <a:t>xấu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đúng</a:t>
            </a:r>
            <a:r>
              <a:rPr lang="en-US" sz="2000" dirty="0">
                <a:solidFill>
                  <a:prstClr val="black"/>
                </a:solidFill>
                <a:latin typeface="Times New Roman" pitchFamily="18" charset="0"/>
                <a:cs typeface="Times New Roman" pitchFamily="18" charset="0"/>
              </a:rPr>
              <a:t> hay </a:t>
            </a:r>
            <a:r>
              <a:rPr lang="en-US" sz="2000" dirty="0" err="1">
                <a:solidFill>
                  <a:prstClr val="black"/>
                </a:solidFill>
                <a:latin typeface="Times New Roman" pitchFamily="18" charset="0"/>
                <a:cs typeface="Times New Roman" pitchFamily="18" charset="0"/>
              </a:rPr>
              <a:t>sai</a:t>
            </a:r>
            <a:r>
              <a:rPr lang="en-US" sz="2000" dirty="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Phản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lật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ngược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lại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vấn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tốt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lật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ngược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lại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xấu</a:t>
            </a:r>
            <a:r>
              <a:rPr lang="en-US" sz="2000" dirty="0">
                <a:solidFill>
                  <a:prstClr val="black"/>
                </a:solidFill>
                <a:latin typeface="Times New Roman" pitchFamily="18" charset="0"/>
                <a:cs typeface="Times New Roman" pitchFamily="18" charset="0"/>
              </a:rPr>
              <a:t>-&gt; </a:t>
            </a:r>
            <a:r>
              <a:rPr lang="en-US" sz="2000" dirty="0" err="1">
                <a:solidFill>
                  <a:prstClr val="black"/>
                </a:solidFill>
                <a:latin typeface="Times New Roman" pitchFamily="18" charset="0"/>
                <a:cs typeface="Times New Roman" pitchFamily="18" charset="0"/>
              </a:rPr>
              <a:t>phê</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phán</a:t>
            </a:r>
            <a:endParaRPr lang="en-US" sz="2000" dirty="0">
              <a:solidFill>
                <a:prstClr val="black"/>
              </a:solidFill>
              <a:latin typeface="Times New Roman" pitchFamily="18" charset="0"/>
              <a:cs typeface="Times New Roman" pitchFamily="18" charset="0"/>
            </a:endParaRPr>
          </a:p>
          <a:p>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xấu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lật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ngược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tốt</a:t>
            </a:r>
            <a:r>
              <a:rPr lang="en-US" sz="2000" dirty="0">
                <a:solidFill>
                  <a:prstClr val="black"/>
                </a:solidFill>
                <a:latin typeface="Times New Roman" pitchFamily="18" charset="0"/>
                <a:cs typeface="Times New Roman" pitchFamily="18" charset="0"/>
              </a:rPr>
              <a:t> -&gt; </a:t>
            </a:r>
            <a:r>
              <a:rPr lang="en-US" sz="2000" dirty="0" err="1">
                <a:solidFill>
                  <a:prstClr val="black"/>
                </a:solidFill>
                <a:latin typeface="Times New Roman" pitchFamily="18" charset="0"/>
                <a:cs typeface="Times New Roman" pitchFamily="18" charset="0"/>
              </a:rPr>
              <a:t>ca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ngợi</a:t>
            </a:r>
            <a:endParaRPr lang="en-US" sz="2000" dirty="0">
              <a:solidFill>
                <a:prstClr val="black"/>
              </a:solidFill>
              <a:latin typeface="Times New Roman" pitchFamily="18" charset="0"/>
              <a:cs typeface="Times New Roman" pitchFamily="18" charset="0"/>
            </a:endParaRPr>
          </a:p>
          <a:p>
            <a:pPr marL="285750" indent="-285750">
              <a:buFontTx/>
              <a:buChar char="-"/>
            </a:pPr>
            <a:r>
              <a:rPr lang="en-US" sz="2000" dirty="0" err="1">
                <a:solidFill>
                  <a:prstClr val="black"/>
                </a:solidFill>
                <a:latin typeface="Times New Roman" pitchFamily="18" charset="0"/>
                <a:cs typeface="Times New Roman" pitchFamily="18" charset="0"/>
              </a:rPr>
              <a:t>Bài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nhận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thức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và</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hành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động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bản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thân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chúng</a:t>
            </a:r>
            <a:r>
              <a:rPr lang="en-US" sz="2000" dirty="0">
                <a:solidFill>
                  <a:prstClr val="black"/>
                </a:solidFill>
                <a:latin typeface="Times New Roman" pitchFamily="18" charset="0"/>
                <a:cs typeface="Times New Roman" pitchFamily="18" charset="0"/>
              </a:rPr>
              <a:t> ta </a:t>
            </a:r>
            <a:r>
              <a:rPr lang="en-US" sz="2000" dirty="0" err="1">
                <a:solidFill>
                  <a:prstClr val="black"/>
                </a:solidFill>
                <a:latin typeface="Times New Roman" pitchFamily="18" charset="0"/>
                <a:cs typeface="Times New Roman" pitchFamily="18" charset="0"/>
              </a:rPr>
              <a:t>cần</a:t>
            </a:r>
            <a:r>
              <a:rPr lang="en-US" sz="2000" dirty="0">
                <a:solidFill>
                  <a:prstClr val="black"/>
                </a:solidFill>
                <a:latin typeface="Times New Roman" pitchFamily="18" charset="0"/>
                <a:cs typeface="Times New Roman" pitchFamily="18" charset="0"/>
              </a:rPr>
              <a:t>…</a:t>
            </a:r>
            <a:r>
              <a:rPr lang="en-US" sz="2000" dirty="0" err="1">
                <a:solidFill>
                  <a:prstClr val="black"/>
                </a:solidFill>
                <a:latin typeface="Times New Roman" pitchFamily="18" charset="0"/>
                <a:cs typeface="Times New Roman" pitchFamily="18" charset="0"/>
              </a:rPr>
              <a:t>nên</a:t>
            </a:r>
            <a:r>
              <a:rPr lang="en-US" sz="2000" dirty="0">
                <a:solidFill>
                  <a:prstClr val="black"/>
                </a:solidFill>
                <a:latin typeface="Times New Roman" pitchFamily="18" charset="0"/>
                <a:cs typeface="Times New Roman" pitchFamily="18" charset="0"/>
              </a:rPr>
              <a:t>…</a:t>
            </a:r>
            <a:r>
              <a:rPr lang="en-US" sz="2000" dirty="0" err="1">
                <a:solidFill>
                  <a:prstClr val="black"/>
                </a:solidFill>
                <a:latin typeface="Times New Roman" pitchFamily="18" charset="0"/>
                <a:cs typeface="Times New Roman" pitchFamily="18" charset="0"/>
              </a:rPr>
              <a:t>phải</a:t>
            </a:r>
            <a:r>
              <a:rPr lang="en-US" sz="2000" dirty="0">
                <a:solidFill>
                  <a:prstClr val="black"/>
                </a:solidFill>
                <a:latin typeface="Times New Roman" pitchFamily="18" charset="0"/>
                <a:cs typeface="Times New Roman" pitchFamily="18" charset="0"/>
              </a:rPr>
              <a:t>….</a:t>
            </a:r>
            <a:r>
              <a:rPr lang="en-US" sz="2000" dirty="0" err="1">
                <a:solidFill>
                  <a:prstClr val="black"/>
                </a:solidFill>
                <a:latin typeface="Times New Roman" pitchFamily="18" charset="0"/>
                <a:cs typeface="Times New Roman" pitchFamily="18" charset="0"/>
              </a:rPr>
              <a:t>đừng</a:t>
            </a:r>
            <a:r>
              <a:rPr lang="en-US" sz="2000" dirty="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không</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xưng</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srgbClr val="FF0000"/>
                </a:solidFill>
                <a:latin typeface="Times New Roman" pitchFamily="18" charset="0"/>
                <a:cs typeface="Times New Roman" pitchFamily="18" charset="0"/>
                <a:sym typeface="Wingdings" pitchFamily="2" charset="2"/>
              </a:rPr>
              <a:t>em</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mà</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dùng</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srgbClr val="FF0000"/>
                </a:solidFill>
                <a:latin typeface="Times New Roman" pitchFamily="18" charset="0"/>
                <a:cs typeface="Times New Roman" pitchFamily="18" charset="0"/>
                <a:sym typeface="Wingdings" pitchFamily="2" charset="2"/>
              </a:rPr>
              <a:t>chúng</a:t>
            </a:r>
            <a:r>
              <a:rPr lang="en-US" sz="2000" dirty="0">
                <a:solidFill>
                  <a:srgbClr val="FF0000"/>
                </a:solidFill>
                <a:latin typeface="Times New Roman" pitchFamily="18" charset="0"/>
                <a:cs typeface="Times New Roman" pitchFamily="18" charset="0"/>
                <a:sym typeface="Wingdings" pitchFamily="2" charset="2"/>
              </a:rPr>
              <a:t> ta, </a:t>
            </a:r>
            <a:r>
              <a:rPr lang="en-US" sz="2000" dirty="0" err="1">
                <a:solidFill>
                  <a:srgbClr val="FF0000"/>
                </a:solidFill>
                <a:latin typeface="Times New Roman" pitchFamily="18" charset="0"/>
                <a:cs typeface="Times New Roman" pitchFamily="18" charset="0"/>
                <a:sym typeface="Wingdings" pitchFamily="2" charset="2"/>
              </a:rPr>
              <a:t>tôi</a:t>
            </a:r>
            <a:r>
              <a:rPr lang="en-US" sz="2000" dirty="0">
                <a:solidFill>
                  <a:prstClr val="black"/>
                </a:solidFill>
                <a:latin typeface="Times New Roman" pitchFamily="18" charset="0"/>
                <a:cs typeface="Times New Roman" pitchFamily="18" charset="0"/>
                <a:sym typeface="Wingdings" pitchFamily="2" charset="2"/>
              </a:rPr>
              <a:t>)</a:t>
            </a:r>
          </a:p>
          <a:p>
            <a:r>
              <a:rPr lang="en-US" sz="2000" b="1" dirty="0">
                <a:solidFill>
                  <a:prstClr val="black"/>
                </a:solidFill>
                <a:latin typeface="Times New Roman" pitchFamily="18" charset="0"/>
                <a:cs typeface="Times New Roman" pitchFamily="18" charset="0"/>
                <a:sym typeface="Wingdings" pitchFamily="2" charset="2"/>
              </a:rPr>
              <a:t>C. </a:t>
            </a:r>
            <a:r>
              <a:rPr lang="en-US" sz="2000" b="1" dirty="0" err="1">
                <a:solidFill>
                  <a:prstClr val="black"/>
                </a:solidFill>
                <a:latin typeface="Times New Roman" pitchFamily="18" charset="0"/>
                <a:cs typeface="Times New Roman" pitchFamily="18" charset="0"/>
                <a:sym typeface="Wingdings" pitchFamily="2" charset="2"/>
              </a:rPr>
              <a:t>Kết</a:t>
            </a:r>
            <a:r>
              <a:rPr lang="en-US" sz="2000" b="1" dirty="0">
                <a:solidFill>
                  <a:prstClr val="black"/>
                </a:solidFill>
                <a:latin typeface="Times New Roman" pitchFamily="18" charset="0"/>
                <a:cs typeface="Times New Roman" pitchFamily="18" charset="0"/>
                <a:sym typeface="Wingdings" pitchFamily="2" charset="2"/>
              </a:rPr>
              <a:t> </a:t>
            </a:r>
            <a:r>
              <a:rPr lang="en-US" sz="2000" b="1" dirty="0" err="1">
                <a:solidFill>
                  <a:prstClr val="black"/>
                </a:solidFill>
                <a:latin typeface="Times New Roman" pitchFamily="18" charset="0"/>
                <a:cs typeface="Times New Roman" pitchFamily="18" charset="0"/>
                <a:sym typeface="Wingdings" pitchFamily="2" charset="2"/>
              </a:rPr>
              <a:t>đoạn</a:t>
            </a:r>
            <a:r>
              <a:rPr lang="en-US" sz="2000" b="1" dirty="0">
                <a:solidFill>
                  <a:prstClr val="black"/>
                </a:solidFill>
                <a:latin typeface="Times New Roman" pitchFamily="18" charset="0"/>
                <a:cs typeface="Times New Roman" pitchFamily="18" charset="0"/>
                <a:sym typeface="Wingdings" pitchFamily="2" charset="2"/>
              </a:rPr>
              <a:t> (1-2 </a:t>
            </a:r>
            <a:r>
              <a:rPr lang="en-US" sz="2000" b="1" dirty="0" err="1">
                <a:solidFill>
                  <a:prstClr val="black"/>
                </a:solidFill>
                <a:latin typeface="Times New Roman" pitchFamily="18" charset="0"/>
                <a:cs typeface="Times New Roman" pitchFamily="18" charset="0"/>
                <a:sym typeface="Wingdings" pitchFamily="2" charset="2"/>
              </a:rPr>
              <a:t>câu</a:t>
            </a:r>
            <a:r>
              <a:rPr lang="en-US" sz="2000" b="1" dirty="0">
                <a:solidFill>
                  <a:prstClr val="black"/>
                </a:solidFill>
                <a:latin typeface="Times New Roman" pitchFamily="18" charset="0"/>
                <a:cs typeface="Times New Roman" pitchFamily="18" charset="0"/>
                <a:sym typeface="Wingdings" pitchFamily="2" charset="2"/>
              </a:rPr>
              <a:t>) : </a:t>
            </a:r>
            <a:r>
              <a:rPr lang="en-US" sz="2000" dirty="0" err="1">
                <a:solidFill>
                  <a:prstClr val="black"/>
                </a:solidFill>
                <a:latin typeface="Times New Roman" pitchFamily="18" charset="0"/>
                <a:cs typeface="Times New Roman" pitchFamily="18" charset="0"/>
                <a:sym typeface="Wingdings" pitchFamily="2" charset="2"/>
              </a:rPr>
              <a:t>Khẳng</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định</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lại</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giá</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trị</a:t>
            </a:r>
            <a:r>
              <a:rPr lang="en-US" sz="2000" dirty="0">
                <a:solidFill>
                  <a:prstClr val="black"/>
                </a:solidFill>
                <a:latin typeface="Times New Roman" pitchFamily="18" charset="0"/>
                <a:cs typeface="Times New Roman" pitchFamily="18" charset="0"/>
                <a:sym typeface="Wingdings" pitchFamily="2" charset="2"/>
              </a:rPr>
              <a:t>, ý </a:t>
            </a:r>
            <a:r>
              <a:rPr lang="en-US" sz="2000" dirty="0" err="1">
                <a:solidFill>
                  <a:prstClr val="black"/>
                </a:solidFill>
                <a:latin typeface="Times New Roman" pitchFamily="18" charset="0"/>
                <a:cs typeface="Times New Roman" pitchFamily="18" charset="0"/>
                <a:sym typeface="Wingdings" pitchFamily="2" charset="2"/>
              </a:rPr>
              <a:t>nghĩa</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tầm</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quan</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trọng</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của</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vấn</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đề</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nghị</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luận</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kết</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lại</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bằng</a:t>
            </a:r>
            <a:r>
              <a:rPr lang="en-US" sz="2000" dirty="0">
                <a:solidFill>
                  <a:prstClr val="black"/>
                </a:solidFill>
                <a:latin typeface="Times New Roman" pitchFamily="18" charset="0"/>
                <a:cs typeface="Times New Roman" pitchFamily="18" charset="0"/>
                <a:sym typeface="Wingdings" pitchFamily="2" charset="2"/>
              </a:rPr>
              <a:t> 1 </a:t>
            </a:r>
            <a:r>
              <a:rPr lang="en-US" sz="2000" dirty="0" err="1">
                <a:solidFill>
                  <a:prstClr val="black"/>
                </a:solidFill>
                <a:latin typeface="Times New Roman" pitchFamily="18" charset="0"/>
                <a:cs typeface="Times New Roman" pitchFamily="18" charset="0"/>
                <a:sym typeface="Wingdings" pitchFamily="2" charset="2"/>
              </a:rPr>
              <a:t>câu</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thơ</a:t>
            </a:r>
            <a:r>
              <a:rPr lang="en-US" sz="2000" dirty="0">
                <a:solidFill>
                  <a:prstClr val="black"/>
                </a:solidFill>
                <a:latin typeface="Times New Roman" pitchFamily="18" charset="0"/>
                <a:cs typeface="Times New Roman" pitchFamily="18" charset="0"/>
                <a:sym typeface="Wingdings" pitchFamily="2" charset="2"/>
              </a:rPr>
              <a:t>, 1 </a:t>
            </a:r>
            <a:r>
              <a:rPr lang="en-US" sz="2000" dirty="0" err="1">
                <a:solidFill>
                  <a:prstClr val="black"/>
                </a:solidFill>
                <a:latin typeface="Times New Roman" pitchFamily="18" charset="0"/>
                <a:cs typeface="Times New Roman" pitchFamily="18" charset="0"/>
                <a:sym typeface="Wingdings" pitchFamily="2" charset="2"/>
              </a:rPr>
              <a:t>câu</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châm</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ngôn</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câu</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nói</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nổi</a:t>
            </a:r>
            <a:r>
              <a:rPr lang="en-US" sz="2000" dirty="0">
                <a:solidFill>
                  <a:prstClr val="black"/>
                </a:solidFill>
                <a:latin typeface="Times New Roman" pitchFamily="18" charset="0"/>
                <a:cs typeface="Times New Roman" pitchFamily="18" charset="0"/>
                <a:sym typeface="Wingdings" pitchFamily="2" charset="2"/>
              </a:rPr>
              <a:t> </a:t>
            </a:r>
            <a:r>
              <a:rPr lang="en-US" sz="2000" dirty="0" err="1">
                <a:solidFill>
                  <a:prstClr val="black"/>
                </a:solidFill>
                <a:latin typeface="Times New Roman" pitchFamily="18" charset="0"/>
                <a:cs typeface="Times New Roman" pitchFamily="18" charset="0"/>
                <a:sym typeface="Wingdings" pitchFamily="2" charset="2"/>
              </a:rPr>
              <a:t>tiếng</a:t>
            </a:r>
            <a:r>
              <a:rPr lang="en-US" sz="2000" dirty="0">
                <a:solidFill>
                  <a:prstClr val="black"/>
                </a:solidFill>
                <a:latin typeface="Times New Roman" pitchFamily="18" charset="0"/>
                <a:cs typeface="Times New Roman" pitchFamily="18" charset="0"/>
                <a:sym typeface="Wingdings" pitchFamily="2" charset="2"/>
              </a:rPr>
              <a:t>)</a:t>
            </a:r>
            <a:endParaRPr lang="en-US" sz="2000" dirty="0">
              <a:solidFill>
                <a:prstClr val="black"/>
              </a:solidFill>
              <a:latin typeface="Times New Roman" pitchFamily="18" charset="0"/>
              <a:cs typeface="Times New Roman" pitchFamily="18" charset="0"/>
            </a:endParaRPr>
          </a:p>
        </p:txBody>
      </p:sp>
      <p:sp>
        <p:nvSpPr>
          <p:cNvPr id="7" name="Rounded Rectangle 6"/>
          <p:cNvSpPr/>
          <p:nvPr/>
        </p:nvSpPr>
        <p:spPr>
          <a:xfrm>
            <a:off x="1524000" y="6323586"/>
            <a:ext cx="9144000" cy="534415"/>
          </a:xfrm>
          <a:prstGeom prst="roundRect">
            <a:avLst/>
          </a:prstGeom>
          <a:solidFill>
            <a:schemeClr val="bg1"/>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solidFill>
                  <a:prstClr val="black"/>
                </a:solidFill>
              </a:rPr>
              <a:t>Bước</a:t>
            </a:r>
            <a:r>
              <a:rPr lang="en-US" sz="2400" b="1" dirty="0">
                <a:solidFill>
                  <a:prstClr val="black"/>
                </a:solidFill>
              </a:rPr>
              <a:t> 3: </a:t>
            </a:r>
            <a:r>
              <a:rPr lang="en-US" sz="2400" b="1" dirty="0" err="1">
                <a:solidFill>
                  <a:prstClr val="black"/>
                </a:solidFill>
              </a:rPr>
              <a:t>Viết</a:t>
            </a:r>
            <a:r>
              <a:rPr lang="en-US" sz="2400" b="1" dirty="0">
                <a:solidFill>
                  <a:prstClr val="black"/>
                </a:solidFill>
              </a:rPr>
              <a:t> 1 </a:t>
            </a:r>
            <a:r>
              <a:rPr lang="en-US" sz="2400" b="1" dirty="0" err="1">
                <a:solidFill>
                  <a:prstClr val="black"/>
                </a:solidFill>
              </a:rPr>
              <a:t>đoạn</a:t>
            </a:r>
            <a:r>
              <a:rPr lang="en-US" sz="2400" b="1" dirty="0">
                <a:solidFill>
                  <a:prstClr val="black"/>
                </a:solidFill>
              </a:rPr>
              <a:t> </a:t>
            </a:r>
            <a:r>
              <a:rPr lang="en-US" sz="2400" b="1" dirty="0" err="1">
                <a:solidFill>
                  <a:prstClr val="black"/>
                </a:solidFill>
              </a:rPr>
              <a:t>văn</a:t>
            </a:r>
            <a:r>
              <a:rPr lang="en-US" sz="2400" b="1" dirty="0">
                <a:solidFill>
                  <a:prstClr val="black"/>
                </a:solidFill>
              </a:rPr>
              <a:t> </a:t>
            </a:r>
            <a:r>
              <a:rPr lang="en-US" sz="2400" b="1" dirty="0" err="1">
                <a:solidFill>
                  <a:prstClr val="black"/>
                </a:solidFill>
              </a:rPr>
              <a:t>đúng</a:t>
            </a:r>
            <a:r>
              <a:rPr lang="en-US" sz="2400" b="1" dirty="0">
                <a:solidFill>
                  <a:prstClr val="black"/>
                </a:solidFill>
              </a:rPr>
              <a:t> </a:t>
            </a:r>
            <a:r>
              <a:rPr lang="en-US" sz="2400" b="1" dirty="0" err="1">
                <a:solidFill>
                  <a:prstClr val="black"/>
                </a:solidFill>
              </a:rPr>
              <a:t>chính</a:t>
            </a:r>
            <a:r>
              <a:rPr lang="en-US" sz="2400" b="1" dirty="0">
                <a:solidFill>
                  <a:prstClr val="black"/>
                </a:solidFill>
              </a:rPr>
              <a:t> </a:t>
            </a:r>
            <a:r>
              <a:rPr lang="en-US" sz="2400" b="1" dirty="0" err="1">
                <a:solidFill>
                  <a:prstClr val="black"/>
                </a:solidFill>
              </a:rPr>
              <a:t>tả</a:t>
            </a:r>
            <a:r>
              <a:rPr lang="en-US" sz="2400" b="1" dirty="0">
                <a:solidFill>
                  <a:prstClr val="black"/>
                </a:solidFill>
              </a:rPr>
              <a:t>, </a:t>
            </a:r>
            <a:r>
              <a:rPr lang="en-US" sz="2400" b="1" dirty="0" err="1">
                <a:solidFill>
                  <a:prstClr val="black"/>
                </a:solidFill>
              </a:rPr>
              <a:t>ngữ</a:t>
            </a:r>
            <a:r>
              <a:rPr lang="en-US" sz="2400" b="1" dirty="0">
                <a:solidFill>
                  <a:prstClr val="black"/>
                </a:solidFill>
              </a:rPr>
              <a:t> </a:t>
            </a:r>
            <a:r>
              <a:rPr lang="en-US" sz="2400" b="1" dirty="0" err="1">
                <a:solidFill>
                  <a:prstClr val="black"/>
                </a:solidFill>
              </a:rPr>
              <a:t>pháp</a:t>
            </a:r>
            <a:endParaRPr lang="vi-VN" sz="2400" b="1" dirty="0">
              <a:solidFill>
                <a:prstClr val="black"/>
              </a:solidFill>
            </a:endParaRPr>
          </a:p>
        </p:txBody>
      </p:sp>
    </p:spTree>
    <p:extLst>
      <p:ext uri="{BB962C8B-B14F-4D97-AF65-F5344CB8AC3E}">
        <p14:creationId xmlns:p14="http://schemas.microsoft.com/office/powerpoint/2010/main" val="390008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0717"/>
            <a:ext cx="7415048" cy="63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0978" y="274638"/>
            <a:ext cx="10841421" cy="576700"/>
          </a:xfrm>
        </p:spPr>
        <p:txBody>
          <a:bodyPr>
            <a:normAutofit/>
          </a:bodyPr>
          <a:lstStyle/>
          <a:p>
            <a:pPr algn="just"/>
            <a:r>
              <a:rPr lang="en-US" sz="2800" dirty="0" err="1">
                <a:solidFill>
                  <a:schemeClr val="bg1"/>
                </a:solidFill>
                <a:latin typeface="Roboto "/>
              </a:rPr>
              <a:t>Một</a:t>
            </a:r>
            <a:r>
              <a:rPr lang="en-US" sz="2800" dirty="0">
                <a:solidFill>
                  <a:schemeClr val="bg1"/>
                </a:solidFill>
                <a:latin typeface="Roboto "/>
              </a:rPr>
              <a:t> </a:t>
            </a:r>
            <a:r>
              <a:rPr lang="en-US" sz="2800" dirty="0" err="1">
                <a:solidFill>
                  <a:schemeClr val="bg1"/>
                </a:solidFill>
                <a:latin typeface="Roboto "/>
              </a:rPr>
              <a:t>số</a:t>
            </a:r>
            <a:r>
              <a:rPr lang="en-US" sz="2800" dirty="0">
                <a:solidFill>
                  <a:schemeClr val="bg1"/>
                </a:solidFill>
                <a:latin typeface="Roboto "/>
              </a:rPr>
              <a:t> </a:t>
            </a:r>
            <a:r>
              <a:rPr lang="en-US" sz="2800" dirty="0" err="1">
                <a:solidFill>
                  <a:schemeClr val="bg1"/>
                </a:solidFill>
                <a:latin typeface="Roboto "/>
              </a:rPr>
              <a:t>lỗi</a:t>
            </a:r>
            <a:r>
              <a:rPr lang="en-US" sz="2800" dirty="0">
                <a:solidFill>
                  <a:schemeClr val="bg1"/>
                </a:solidFill>
                <a:latin typeface="Roboto "/>
              </a:rPr>
              <a:t> </a:t>
            </a:r>
            <a:r>
              <a:rPr lang="en-US" sz="2800" dirty="0" err="1">
                <a:solidFill>
                  <a:schemeClr val="bg1"/>
                </a:solidFill>
                <a:latin typeface="Roboto "/>
              </a:rPr>
              <a:t>cần</a:t>
            </a:r>
            <a:r>
              <a:rPr lang="en-US" sz="2800" dirty="0">
                <a:solidFill>
                  <a:schemeClr val="bg1"/>
                </a:solidFill>
                <a:latin typeface="Roboto "/>
              </a:rPr>
              <a:t> </a:t>
            </a:r>
            <a:r>
              <a:rPr lang="en-US" sz="2800" dirty="0" err="1">
                <a:solidFill>
                  <a:schemeClr val="bg1"/>
                </a:solidFill>
                <a:latin typeface="Roboto "/>
              </a:rPr>
              <a:t>tránh</a:t>
            </a:r>
            <a:r>
              <a:rPr lang="en-US" sz="2800" dirty="0">
                <a:solidFill>
                  <a:schemeClr val="bg1"/>
                </a:solidFill>
                <a:latin typeface="Roboto "/>
              </a:rPr>
              <a:t> </a:t>
            </a:r>
            <a:r>
              <a:rPr lang="en-US" sz="2800" dirty="0" err="1">
                <a:solidFill>
                  <a:schemeClr val="bg1"/>
                </a:solidFill>
                <a:latin typeface="Roboto "/>
              </a:rPr>
              <a:t>khi</a:t>
            </a:r>
            <a:r>
              <a:rPr lang="en-US" sz="2800" dirty="0">
                <a:solidFill>
                  <a:schemeClr val="bg1"/>
                </a:solidFill>
                <a:latin typeface="Roboto "/>
              </a:rPr>
              <a:t> </a:t>
            </a:r>
            <a:r>
              <a:rPr lang="en-US" sz="2800" dirty="0" err="1">
                <a:solidFill>
                  <a:schemeClr val="bg1"/>
                </a:solidFill>
                <a:latin typeface="Roboto "/>
              </a:rPr>
              <a:t>viết</a:t>
            </a:r>
            <a:r>
              <a:rPr lang="en-US" sz="2800" dirty="0">
                <a:solidFill>
                  <a:schemeClr val="bg1"/>
                </a:solidFill>
                <a:latin typeface="Roboto "/>
              </a:rPr>
              <a:t> </a:t>
            </a:r>
            <a:r>
              <a:rPr lang="en-US" sz="2800" dirty="0" err="1">
                <a:solidFill>
                  <a:schemeClr val="bg1"/>
                </a:solidFill>
                <a:latin typeface="Roboto "/>
              </a:rPr>
              <a:t>đoạn</a:t>
            </a:r>
            <a:r>
              <a:rPr lang="en-US" sz="2800" dirty="0">
                <a:solidFill>
                  <a:schemeClr val="bg1"/>
                </a:solidFill>
                <a:latin typeface="Roboto "/>
              </a:rPr>
              <a:t> </a:t>
            </a:r>
            <a:r>
              <a:rPr lang="en-US" sz="2800" dirty="0" err="1">
                <a:solidFill>
                  <a:schemeClr val="bg1"/>
                </a:solidFill>
                <a:latin typeface="Roboto "/>
              </a:rPr>
              <a:t>văn</a:t>
            </a:r>
            <a:r>
              <a:rPr lang="en-US" sz="2800" dirty="0">
                <a:solidFill>
                  <a:schemeClr val="bg1"/>
                </a:solidFill>
                <a:latin typeface="Roboto "/>
              </a:rPr>
              <a:t> NLXH</a:t>
            </a:r>
          </a:p>
        </p:txBody>
      </p:sp>
      <p:sp>
        <p:nvSpPr>
          <p:cNvPr id="3" name="Content Placeholder 2"/>
          <p:cNvSpPr>
            <a:spLocks noGrp="1"/>
          </p:cNvSpPr>
          <p:nvPr>
            <p:ph idx="1"/>
          </p:nvPr>
        </p:nvSpPr>
        <p:spPr>
          <a:xfrm>
            <a:off x="609599" y="1158766"/>
            <a:ext cx="10972800" cy="4525963"/>
          </a:xfrm>
        </p:spPr>
        <p:txBody>
          <a:bodyPr>
            <a:normAutofit fontScale="92500" lnSpcReduction="20000"/>
          </a:bodyPr>
          <a:lstStyle/>
          <a:p>
            <a:r>
              <a:rPr lang="en-US" dirty="0" err="1">
                <a:solidFill>
                  <a:srgbClr val="002060"/>
                </a:solidFill>
                <a:latin typeface="Roboto "/>
              </a:rPr>
              <a:t>Mở</a:t>
            </a:r>
            <a:r>
              <a:rPr lang="en-US" dirty="0">
                <a:solidFill>
                  <a:srgbClr val="002060"/>
                </a:solidFill>
                <a:latin typeface="Roboto "/>
              </a:rPr>
              <a:t> </a:t>
            </a:r>
            <a:r>
              <a:rPr lang="en-US" dirty="0" err="1">
                <a:solidFill>
                  <a:srgbClr val="002060"/>
                </a:solidFill>
                <a:latin typeface="Roboto "/>
              </a:rPr>
              <a:t>đoạn</a:t>
            </a:r>
            <a:r>
              <a:rPr lang="en-US" dirty="0">
                <a:solidFill>
                  <a:srgbClr val="002060"/>
                </a:solidFill>
                <a:latin typeface="Roboto "/>
              </a:rPr>
              <a:t> </a:t>
            </a:r>
            <a:r>
              <a:rPr lang="en-US" dirty="0" err="1">
                <a:solidFill>
                  <a:srgbClr val="002060"/>
                </a:solidFill>
                <a:latin typeface="Roboto "/>
              </a:rPr>
              <a:t>không</a:t>
            </a:r>
            <a:r>
              <a:rPr lang="en-US" dirty="0">
                <a:solidFill>
                  <a:srgbClr val="002060"/>
                </a:solidFill>
                <a:latin typeface="Roboto "/>
              </a:rPr>
              <a:t> </a:t>
            </a:r>
            <a:r>
              <a:rPr lang="en-US" dirty="0" err="1">
                <a:solidFill>
                  <a:srgbClr val="002060"/>
                </a:solidFill>
                <a:latin typeface="Roboto "/>
              </a:rPr>
              <a:t>nêu</a:t>
            </a:r>
            <a:r>
              <a:rPr lang="en-US" dirty="0">
                <a:solidFill>
                  <a:srgbClr val="002060"/>
                </a:solidFill>
                <a:latin typeface="Roboto "/>
              </a:rPr>
              <a:t> </a:t>
            </a:r>
            <a:r>
              <a:rPr lang="en-US" dirty="0" err="1">
                <a:solidFill>
                  <a:srgbClr val="002060"/>
                </a:solidFill>
                <a:latin typeface="Roboto "/>
              </a:rPr>
              <a:t>vấn</a:t>
            </a:r>
            <a:r>
              <a:rPr lang="en-US" dirty="0">
                <a:solidFill>
                  <a:srgbClr val="002060"/>
                </a:solidFill>
                <a:latin typeface="Roboto "/>
              </a:rPr>
              <a:t> </a:t>
            </a:r>
            <a:r>
              <a:rPr lang="en-US" dirty="0" err="1">
                <a:solidFill>
                  <a:srgbClr val="002060"/>
                </a:solidFill>
                <a:latin typeface="Roboto "/>
              </a:rPr>
              <a:t>đề</a:t>
            </a:r>
            <a:r>
              <a:rPr lang="en-US" dirty="0">
                <a:solidFill>
                  <a:srgbClr val="002060"/>
                </a:solidFill>
                <a:latin typeface="Roboto "/>
              </a:rPr>
              <a:t> </a:t>
            </a:r>
            <a:r>
              <a:rPr lang="en-US" dirty="0" err="1">
                <a:solidFill>
                  <a:srgbClr val="002060"/>
                </a:solidFill>
                <a:latin typeface="Roboto "/>
              </a:rPr>
              <a:t>nghị</a:t>
            </a:r>
            <a:r>
              <a:rPr lang="en-US" dirty="0">
                <a:solidFill>
                  <a:srgbClr val="002060"/>
                </a:solidFill>
                <a:latin typeface="Roboto "/>
              </a:rPr>
              <a:t> </a:t>
            </a:r>
            <a:r>
              <a:rPr lang="en-US" dirty="0" err="1">
                <a:solidFill>
                  <a:srgbClr val="002060"/>
                </a:solidFill>
                <a:latin typeface="Roboto "/>
              </a:rPr>
              <a:t>luận</a:t>
            </a:r>
            <a:endParaRPr lang="en-US" dirty="0">
              <a:solidFill>
                <a:srgbClr val="002060"/>
              </a:solidFill>
              <a:latin typeface="Roboto "/>
            </a:endParaRPr>
          </a:p>
          <a:p>
            <a:r>
              <a:rPr lang="en-US" dirty="0" err="1">
                <a:solidFill>
                  <a:srgbClr val="002060"/>
                </a:solidFill>
                <a:latin typeface="Roboto "/>
              </a:rPr>
              <a:t>Kể</a:t>
            </a:r>
            <a:r>
              <a:rPr lang="en-US" dirty="0">
                <a:solidFill>
                  <a:srgbClr val="002060"/>
                </a:solidFill>
                <a:latin typeface="Roboto "/>
              </a:rPr>
              <a:t> </a:t>
            </a:r>
            <a:r>
              <a:rPr lang="en-US" dirty="0" err="1">
                <a:solidFill>
                  <a:srgbClr val="002060"/>
                </a:solidFill>
                <a:latin typeface="Roboto "/>
              </a:rPr>
              <a:t>lể</a:t>
            </a:r>
            <a:r>
              <a:rPr lang="en-US" dirty="0">
                <a:solidFill>
                  <a:srgbClr val="002060"/>
                </a:solidFill>
                <a:latin typeface="Roboto "/>
              </a:rPr>
              <a:t>, </a:t>
            </a:r>
            <a:r>
              <a:rPr lang="en-US" dirty="0" err="1">
                <a:solidFill>
                  <a:srgbClr val="002060"/>
                </a:solidFill>
                <a:latin typeface="Roboto "/>
              </a:rPr>
              <a:t>nhắc</a:t>
            </a:r>
            <a:r>
              <a:rPr lang="en-US" dirty="0">
                <a:solidFill>
                  <a:srgbClr val="002060"/>
                </a:solidFill>
                <a:latin typeface="Roboto "/>
              </a:rPr>
              <a:t> </a:t>
            </a:r>
            <a:r>
              <a:rPr lang="en-US" dirty="0" err="1">
                <a:solidFill>
                  <a:srgbClr val="002060"/>
                </a:solidFill>
                <a:latin typeface="Roboto "/>
              </a:rPr>
              <a:t>lại</a:t>
            </a:r>
            <a:r>
              <a:rPr lang="en-US" dirty="0">
                <a:solidFill>
                  <a:srgbClr val="002060"/>
                </a:solidFill>
                <a:latin typeface="Roboto "/>
              </a:rPr>
              <a:t> chi </a:t>
            </a:r>
            <a:r>
              <a:rPr lang="en-US" dirty="0" err="1">
                <a:solidFill>
                  <a:srgbClr val="002060"/>
                </a:solidFill>
                <a:latin typeface="Roboto "/>
              </a:rPr>
              <a:t>tiết</a:t>
            </a:r>
            <a:r>
              <a:rPr lang="en-US" dirty="0">
                <a:solidFill>
                  <a:srgbClr val="002060"/>
                </a:solidFill>
                <a:latin typeface="Roboto "/>
              </a:rPr>
              <a:t> </a:t>
            </a:r>
            <a:r>
              <a:rPr lang="en-US" dirty="0" err="1">
                <a:solidFill>
                  <a:srgbClr val="002060"/>
                </a:solidFill>
                <a:latin typeface="Roboto "/>
              </a:rPr>
              <a:t>từ</a:t>
            </a:r>
            <a:r>
              <a:rPr lang="en-US" dirty="0">
                <a:solidFill>
                  <a:srgbClr val="002060"/>
                </a:solidFill>
                <a:latin typeface="Roboto "/>
              </a:rPr>
              <a:t> </a:t>
            </a:r>
            <a:r>
              <a:rPr lang="en-US" dirty="0" err="1">
                <a:solidFill>
                  <a:srgbClr val="002060"/>
                </a:solidFill>
                <a:latin typeface="Roboto "/>
              </a:rPr>
              <a:t>ngữ</a:t>
            </a:r>
            <a:r>
              <a:rPr lang="en-US" dirty="0">
                <a:solidFill>
                  <a:srgbClr val="002060"/>
                </a:solidFill>
                <a:latin typeface="Roboto "/>
              </a:rPr>
              <a:t> </a:t>
            </a:r>
            <a:r>
              <a:rPr lang="en-US" dirty="0" err="1">
                <a:solidFill>
                  <a:srgbClr val="002060"/>
                </a:solidFill>
                <a:latin typeface="Roboto "/>
              </a:rPr>
              <a:t>liệu</a:t>
            </a:r>
            <a:r>
              <a:rPr lang="en-US" dirty="0">
                <a:solidFill>
                  <a:srgbClr val="002060"/>
                </a:solidFill>
                <a:latin typeface="Roboto "/>
              </a:rPr>
              <a:t> </a:t>
            </a:r>
            <a:r>
              <a:rPr lang="en-US" dirty="0" err="1">
                <a:solidFill>
                  <a:srgbClr val="002060"/>
                </a:solidFill>
                <a:latin typeface="Roboto "/>
              </a:rPr>
              <a:t>Đọc</a:t>
            </a:r>
            <a:r>
              <a:rPr lang="en-US" dirty="0">
                <a:solidFill>
                  <a:srgbClr val="002060"/>
                </a:solidFill>
                <a:latin typeface="Roboto "/>
              </a:rPr>
              <a:t> </a:t>
            </a:r>
            <a:r>
              <a:rPr lang="en-US" dirty="0" err="1">
                <a:solidFill>
                  <a:srgbClr val="002060"/>
                </a:solidFill>
                <a:latin typeface="Roboto "/>
              </a:rPr>
              <a:t>hiểu</a:t>
            </a:r>
            <a:r>
              <a:rPr lang="en-US" dirty="0">
                <a:solidFill>
                  <a:srgbClr val="002060"/>
                </a:solidFill>
                <a:latin typeface="Roboto "/>
              </a:rPr>
              <a:t> </a:t>
            </a:r>
            <a:r>
              <a:rPr lang="en-US" dirty="0" err="1">
                <a:solidFill>
                  <a:srgbClr val="002060"/>
                </a:solidFill>
                <a:latin typeface="Roboto "/>
              </a:rPr>
              <a:t>hoặc</a:t>
            </a:r>
            <a:r>
              <a:rPr lang="en-US" dirty="0">
                <a:solidFill>
                  <a:srgbClr val="002060"/>
                </a:solidFill>
                <a:latin typeface="Roboto "/>
              </a:rPr>
              <a:t> </a:t>
            </a:r>
            <a:r>
              <a:rPr lang="en-US" dirty="0" err="1">
                <a:solidFill>
                  <a:srgbClr val="002060"/>
                </a:solidFill>
                <a:latin typeface="Roboto "/>
              </a:rPr>
              <a:t>chép</a:t>
            </a:r>
            <a:r>
              <a:rPr lang="en-US" dirty="0">
                <a:solidFill>
                  <a:srgbClr val="002060"/>
                </a:solidFill>
                <a:latin typeface="Roboto "/>
              </a:rPr>
              <a:t> </a:t>
            </a:r>
            <a:r>
              <a:rPr lang="en-US" dirty="0" err="1">
                <a:solidFill>
                  <a:srgbClr val="002060"/>
                </a:solidFill>
                <a:latin typeface="Roboto "/>
              </a:rPr>
              <a:t>lại</a:t>
            </a:r>
            <a:r>
              <a:rPr lang="en-US" dirty="0">
                <a:solidFill>
                  <a:srgbClr val="002060"/>
                </a:solidFill>
                <a:latin typeface="Roboto "/>
              </a:rPr>
              <a:t>, </a:t>
            </a:r>
            <a:r>
              <a:rPr lang="en-US" dirty="0" err="1">
                <a:solidFill>
                  <a:srgbClr val="002060"/>
                </a:solidFill>
                <a:latin typeface="Roboto "/>
              </a:rPr>
              <a:t>lắp</a:t>
            </a:r>
            <a:r>
              <a:rPr lang="en-US" dirty="0">
                <a:solidFill>
                  <a:srgbClr val="002060"/>
                </a:solidFill>
                <a:latin typeface="Roboto "/>
              </a:rPr>
              <a:t> </a:t>
            </a:r>
            <a:r>
              <a:rPr lang="en-US" dirty="0" err="1">
                <a:solidFill>
                  <a:srgbClr val="002060"/>
                </a:solidFill>
                <a:latin typeface="Roboto "/>
              </a:rPr>
              <a:t>ghép</a:t>
            </a:r>
            <a:r>
              <a:rPr lang="en-US" dirty="0">
                <a:solidFill>
                  <a:srgbClr val="002060"/>
                </a:solidFill>
                <a:latin typeface="Roboto "/>
              </a:rPr>
              <a:t> </a:t>
            </a:r>
            <a:r>
              <a:rPr lang="en-US" dirty="0" err="1">
                <a:solidFill>
                  <a:srgbClr val="002060"/>
                </a:solidFill>
                <a:latin typeface="Roboto "/>
              </a:rPr>
              <a:t>vụng</a:t>
            </a:r>
            <a:r>
              <a:rPr lang="en-US" dirty="0">
                <a:solidFill>
                  <a:srgbClr val="002060"/>
                </a:solidFill>
                <a:latin typeface="Roboto "/>
              </a:rPr>
              <a:t> </a:t>
            </a:r>
            <a:r>
              <a:rPr lang="en-US" dirty="0" err="1">
                <a:solidFill>
                  <a:srgbClr val="002060"/>
                </a:solidFill>
                <a:latin typeface="Roboto "/>
              </a:rPr>
              <a:t>về</a:t>
            </a:r>
            <a:r>
              <a:rPr lang="en-US" dirty="0">
                <a:solidFill>
                  <a:srgbClr val="002060"/>
                </a:solidFill>
                <a:latin typeface="Roboto "/>
              </a:rPr>
              <a:t>.</a:t>
            </a:r>
          </a:p>
          <a:p>
            <a:r>
              <a:rPr lang="en-US" dirty="0" err="1">
                <a:solidFill>
                  <a:srgbClr val="002060"/>
                </a:solidFill>
                <a:latin typeface="Roboto "/>
              </a:rPr>
              <a:t>Đưa</a:t>
            </a:r>
            <a:r>
              <a:rPr lang="en-US" dirty="0">
                <a:solidFill>
                  <a:srgbClr val="002060"/>
                </a:solidFill>
                <a:latin typeface="Roboto "/>
              </a:rPr>
              <a:t> </a:t>
            </a:r>
            <a:r>
              <a:rPr lang="en-US" dirty="0" err="1">
                <a:solidFill>
                  <a:srgbClr val="002060"/>
                </a:solidFill>
                <a:latin typeface="Roboto "/>
              </a:rPr>
              <a:t>dẫn</a:t>
            </a:r>
            <a:r>
              <a:rPr lang="en-US" dirty="0">
                <a:solidFill>
                  <a:srgbClr val="002060"/>
                </a:solidFill>
                <a:latin typeface="Roboto "/>
              </a:rPr>
              <a:t> </a:t>
            </a:r>
            <a:r>
              <a:rPr lang="en-US" dirty="0" err="1">
                <a:solidFill>
                  <a:srgbClr val="002060"/>
                </a:solidFill>
                <a:latin typeface="Roboto "/>
              </a:rPr>
              <a:t>chứng</a:t>
            </a:r>
            <a:r>
              <a:rPr lang="en-US" dirty="0">
                <a:solidFill>
                  <a:srgbClr val="002060"/>
                </a:solidFill>
                <a:latin typeface="Roboto "/>
              </a:rPr>
              <a:t> </a:t>
            </a:r>
            <a:r>
              <a:rPr lang="en-US" dirty="0" err="1">
                <a:solidFill>
                  <a:srgbClr val="002060"/>
                </a:solidFill>
                <a:latin typeface="Roboto "/>
              </a:rPr>
              <a:t>không</a:t>
            </a:r>
            <a:r>
              <a:rPr lang="en-US" dirty="0">
                <a:solidFill>
                  <a:srgbClr val="002060"/>
                </a:solidFill>
                <a:latin typeface="Roboto "/>
              </a:rPr>
              <a:t> </a:t>
            </a:r>
            <a:r>
              <a:rPr lang="en-US" dirty="0" err="1">
                <a:solidFill>
                  <a:srgbClr val="002060"/>
                </a:solidFill>
                <a:latin typeface="Roboto "/>
              </a:rPr>
              <a:t>phù</a:t>
            </a:r>
            <a:r>
              <a:rPr lang="en-US" dirty="0">
                <a:solidFill>
                  <a:srgbClr val="002060"/>
                </a:solidFill>
                <a:latin typeface="Roboto "/>
              </a:rPr>
              <a:t> </a:t>
            </a:r>
            <a:r>
              <a:rPr lang="en-US" dirty="0" err="1">
                <a:solidFill>
                  <a:srgbClr val="002060"/>
                </a:solidFill>
                <a:latin typeface="Roboto "/>
              </a:rPr>
              <a:t>hợp</a:t>
            </a:r>
            <a:r>
              <a:rPr lang="en-US" dirty="0">
                <a:solidFill>
                  <a:srgbClr val="002060"/>
                </a:solidFill>
                <a:latin typeface="Roboto "/>
              </a:rPr>
              <a:t>, </a:t>
            </a:r>
            <a:r>
              <a:rPr lang="en-US" dirty="0" err="1">
                <a:solidFill>
                  <a:srgbClr val="002060"/>
                </a:solidFill>
                <a:latin typeface="Roboto "/>
              </a:rPr>
              <a:t>sa</a:t>
            </a:r>
            <a:r>
              <a:rPr lang="en-US" dirty="0">
                <a:solidFill>
                  <a:srgbClr val="002060"/>
                </a:solidFill>
                <a:latin typeface="Roboto "/>
              </a:rPr>
              <a:t> </a:t>
            </a:r>
            <a:r>
              <a:rPr lang="en-US" dirty="0" err="1">
                <a:solidFill>
                  <a:srgbClr val="002060"/>
                </a:solidFill>
                <a:latin typeface="Roboto "/>
              </a:rPr>
              <a:t>đà</a:t>
            </a:r>
            <a:r>
              <a:rPr lang="en-US" dirty="0">
                <a:solidFill>
                  <a:srgbClr val="002060"/>
                </a:solidFill>
                <a:latin typeface="Roboto "/>
              </a:rPr>
              <a:t> </a:t>
            </a:r>
            <a:r>
              <a:rPr lang="en-US" dirty="0" err="1">
                <a:solidFill>
                  <a:srgbClr val="002060"/>
                </a:solidFill>
                <a:latin typeface="Roboto "/>
              </a:rPr>
              <a:t>kể</a:t>
            </a:r>
            <a:r>
              <a:rPr lang="en-US" dirty="0">
                <a:solidFill>
                  <a:srgbClr val="002060"/>
                </a:solidFill>
                <a:latin typeface="Roboto "/>
              </a:rPr>
              <a:t> </a:t>
            </a:r>
            <a:r>
              <a:rPr lang="en-US" dirty="0" err="1">
                <a:solidFill>
                  <a:srgbClr val="002060"/>
                </a:solidFill>
                <a:latin typeface="Roboto "/>
              </a:rPr>
              <a:t>lể</a:t>
            </a:r>
            <a:r>
              <a:rPr lang="en-US" dirty="0">
                <a:solidFill>
                  <a:srgbClr val="002060"/>
                </a:solidFill>
                <a:latin typeface="Roboto "/>
              </a:rPr>
              <a:t>, </a:t>
            </a:r>
            <a:r>
              <a:rPr lang="en-US" dirty="0" err="1">
                <a:solidFill>
                  <a:srgbClr val="002060"/>
                </a:solidFill>
                <a:latin typeface="Roboto "/>
              </a:rPr>
              <a:t>phân</a:t>
            </a:r>
            <a:r>
              <a:rPr lang="en-US" dirty="0">
                <a:solidFill>
                  <a:srgbClr val="002060"/>
                </a:solidFill>
                <a:latin typeface="Roboto "/>
              </a:rPr>
              <a:t> </a:t>
            </a:r>
            <a:r>
              <a:rPr lang="en-US" dirty="0" err="1">
                <a:solidFill>
                  <a:srgbClr val="002060"/>
                </a:solidFill>
                <a:latin typeface="Roboto "/>
              </a:rPr>
              <a:t>tích</a:t>
            </a:r>
            <a:r>
              <a:rPr lang="en-US" dirty="0">
                <a:solidFill>
                  <a:srgbClr val="002060"/>
                </a:solidFill>
                <a:latin typeface="Roboto "/>
              </a:rPr>
              <a:t> </a:t>
            </a:r>
            <a:r>
              <a:rPr lang="en-US" dirty="0" err="1">
                <a:solidFill>
                  <a:srgbClr val="002060"/>
                </a:solidFill>
                <a:latin typeface="Roboto "/>
              </a:rPr>
              <a:t>dẫn</a:t>
            </a:r>
            <a:r>
              <a:rPr lang="en-US" dirty="0">
                <a:solidFill>
                  <a:srgbClr val="002060"/>
                </a:solidFill>
                <a:latin typeface="Roboto "/>
              </a:rPr>
              <a:t> </a:t>
            </a:r>
            <a:r>
              <a:rPr lang="en-US" dirty="0" err="1">
                <a:solidFill>
                  <a:srgbClr val="002060"/>
                </a:solidFill>
                <a:latin typeface="Roboto "/>
              </a:rPr>
              <a:t>chứng</a:t>
            </a:r>
            <a:r>
              <a:rPr lang="en-US" dirty="0">
                <a:solidFill>
                  <a:srgbClr val="002060"/>
                </a:solidFill>
                <a:latin typeface="Roboto "/>
              </a:rPr>
              <a:t>.</a:t>
            </a:r>
          </a:p>
          <a:p>
            <a:r>
              <a:rPr lang="en-US" dirty="0">
                <a:solidFill>
                  <a:srgbClr val="002060"/>
                </a:solidFill>
                <a:latin typeface="Roboto "/>
              </a:rPr>
              <a:t> </a:t>
            </a:r>
            <a:r>
              <a:rPr lang="en-US" dirty="0" err="1">
                <a:solidFill>
                  <a:srgbClr val="002060"/>
                </a:solidFill>
                <a:latin typeface="Roboto "/>
              </a:rPr>
              <a:t>Chưa</a:t>
            </a:r>
            <a:r>
              <a:rPr lang="en-US" dirty="0">
                <a:solidFill>
                  <a:srgbClr val="002060"/>
                </a:solidFill>
                <a:latin typeface="Roboto "/>
              </a:rPr>
              <a:t> </a:t>
            </a:r>
            <a:r>
              <a:rPr lang="en-US" dirty="0" err="1">
                <a:solidFill>
                  <a:srgbClr val="002060"/>
                </a:solidFill>
                <a:latin typeface="Roboto "/>
              </a:rPr>
              <a:t>biết</a:t>
            </a:r>
            <a:r>
              <a:rPr lang="en-US" dirty="0">
                <a:solidFill>
                  <a:srgbClr val="002060"/>
                </a:solidFill>
                <a:latin typeface="Roboto "/>
              </a:rPr>
              <a:t> </a:t>
            </a:r>
            <a:r>
              <a:rPr lang="en-US" dirty="0" err="1">
                <a:solidFill>
                  <a:srgbClr val="002060"/>
                </a:solidFill>
                <a:latin typeface="Roboto "/>
              </a:rPr>
              <a:t>cách</a:t>
            </a:r>
            <a:r>
              <a:rPr lang="en-US" dirty="0">
                <a:solidFill>
                  <a:srgbClr val="002060"/>
                </a:solidFill>
                <a:latin typeface="Roboto "/>
              </a:rPr>
              <a:t> </a:t>
            </a:r>
            <a:r>
              <a:rPr lang="en-US" dirty="0" err="1">
                <a:solidFill>
                  <a:srgbClr val="002060"/>
                </a:solidFill>
                <a:latin typeface="Roboto "/>
              </a:rPr>
              <a:t>rút</a:t>
            </a:r>
            <a:r>
              <a:rPr lang="en-US" dirty="0">
                <a:solidFill>
                  <a:srgbClr val="002060"/>
                </a:solidFill>
                <a:latin typeface="Roboto "/>
              </a:rPr>
              <a:t> </a:t>
            </a:r>
            <a:r>
              <a:rPr lang="en-US" dirty="0" err="1">
                <a:solidFill>
                  <a:srgbClr val="002060"/>
                </a:solidFill>
                <a:latin typeface="Roboto "/>
              </a:rPr>
              <a:t>ra</a:t>
            </a:r>
            <a:r>
              <a:rPr lang="en-US" dirty="0">
                <a:solidFill>
                  <a:srgbClr val="002060"/>
                </a:solidFill>
                <a:latin typeface="Roboto "/>
              </a:rPr>
              <a:t> </a:t>
            </a:r>
            <a:r>
              <a:rPr lang="en-US" dirty="0" err="1">
                <a:solidFill>
                  <a:srgbClr val="002060"/>
                </a:solidFill>
                <a:latin typeface="Roboto "/>
              </a:rPr>
              <a:t>bài</a:t>
            </a:r>
            <a:r>
              <a:rPr lang="en-US" dirty="0">
                <a:solidFill>
                  <a:srgbClr val="002060"/>
                </a:solidFill>
                <a:latin typeface="Roboto "/>
              </a:rPr>
              <a:t> </a:t>
            </a:r>
            <a:r>
              <a:rPr lang="en-US" dirty="0" err="1">
                <a:solidFill>
                  <a:srgbClr val="002060"/>
                </a:solidFill>
                <a:latin typeface="Roboto "/>
              </a:rPr>
              <a:t>học</a:t>
            </a:r>
            <a:r>
              <a:rPr lang="en-US" dirty="0">
                <a:solidFill>
                  <a:srgbClr val="002060"/>
                </a:solidFill>
                <a:latin typeface="Roboto "/>
              </a:rPr>
              <a:t> </a:t>
            </a:r>
            <a:r>
              <a:rPr lang="en-US" dirty="0" err="1">
                <a:solidFill>
                  <a:srgbClr val="002060"/>
                </a:solidFill>
                <a:latin typeface="Roboto "/>
              </a:rPr>
              <a:t>cho</a:t>
            </a:r>
            <a:r>
              <a:rPr lang="en-US" dirty="0">
                <a:solidFill>
                  <a:srgbClr val="002060"/>
                </a:solidFill>
                <a:latin typeface="Roboto "/>
              </a:rPr>
              <a:t> </a:t>
            </a:r>
            <a:r>
              <a:rPr lang="en-US" dirty="0" err="1">
                <a:solidFill>
                  <a:srgbClr val="002060"/>
                </a:solidFill>
                <a:latin typeface="Roboto "/>
              </a:rPr>
              <a:t>bản</a:t>
            </a:r>
            <a:r>
              <a:rPr lang="en-US" dirty="0">
                <a:solidFill>
                  <a:srgbClr val="002060"/>
                </a:solidFill>
                <a:latin typeface="Roboto "/>
              </a:rPr>
              <a:t> </a:t>
            </a:r>
            <a:r>
              <a:rPr lang="en-US" dirty="0" err="1">
                <a:solidFill>
                  <a:srgbClr val="002060"/>
                </a:solidFill>
                <a:latin typeface="Roboto "/>
              </a:rPr>
              <a:t>thân</a:t>
            </a:r>
            <a:endParaRPr lang="en-US" dirty="0">
              <a:solidFill>
                <a:srgbClr val="002060"/>
              </a:solidFill>
              <a:latin typeface="Roboto "/>
            </a:endParaRPr>
          </a:p>
          <a:p>
            <a:r>
              <a:rPr lang="en-US" dirty="0">
                <a:solidFill>
                  <a:srgbClr val="002060"/>
                </a:solidFill>
                <a:latin typeface="Roboto "/>
              </a:rPr>
              <a:t>Dung </a:t>
            </a:r>
            <a:r>
              <a:rPr lang="en-US" dirty="0" err="1">
                <a:solidFill>
                  <a:srgbClr val="002060"/>
                </a:solidFill>
                <a:latin typeface="Roboto "/>
              </a:rPr>
              <a:t>lượng</a:t>
            </a:r>
            <a:r>
              <a:rPr lang="en-US" dirty="0">
                <a:solidFill>
                  <a:srgbClr val="002060"/>
                </a:solidFill>
                <a:latin typeface="Roboto "/>
              </a:rPr>
              <a:t> </a:t>
            </a:r>
            <a:r>
              <a:rPr lang="en-US" dirty="0" err="1">
                <a:solidFill>
                  <a:srgbClr val="002060"/>
                </a:solidFill>
                <a:latin typeface="Roboto "/>
              </a:rPr>
              <a:t>trình</a:t>
            </a:r>
            <a:r>
              <a:rPr lang="en-US" dirty="0">
                <a:solidFill>
                  <a:srgbClr val="002060"/>
                </a:solidFill>
                <a:latin typeface="Roboto "/>
              </a:rPr>
              <a:t> </a:t>
            </a:r>
            <a:r>
              <a:rPr lang="en-US" dirty="0" err="1">
                <a:solidFill>
                  <a:srgbClr val="002060"/>
                </a:solidFill>
                <a:latin typeface="Roboto "/>
              </a:rPr>
              <a:t>bày</a:t>
            </a:r>
            <a:r>
              <a:rPr lang="en-US" dirty="0">
                <a:solidFill>
                  <a:srgbClr val="002060"/>
                </a:solidFill>
                <a:latin typeface="Roboto "/>
              </a:rPr>
              <a:t> </a:t>
            </a:r>
            <a:r>
              <a:rPr lang="en-US" dirty="0" err="1">
                <a:solidFill>
                  <a:srgbClr val="002060"/>
                </a:solidFill>
                <a:latin typeface="Roboto "/>
              </a:rPr>
              <a:t>chưa</a:t>
            </a:r>
            <a:r>
              <a:rPr lang="en-US" dirty="0">
                <a:solidFill>
                  <a:srgbClr val="002060"/>
                </a:solidFill>
                <a:latin typeface="Roboto "/>
              </a:rPr>
              <a:t> </a:t>
            </a:r>
            <a:r>
              <a:rPr lang="en-US" dirty="0" err="1">
                <a:solidFill>
                  <a:srgbClr val="002060"/>
                </a:solidFill>
                <a:latin typeface="Roboto "/>
              </a:rPr>
              <a:t>đạt</a:t>
            </a:r>
            <a:r>
              <a:rPr lang="en-US" dirty="0">
                <a:solidFill>
                  <a:srgbClr val="002060"/>
                </a:solidFill>
                <a:latin typeface="Roboto "/>
              </a:rPr>
              <a:t> </a:t>
            </a:r>
            <a:r>
              <a:rPr lang="en-US" dirty="0" err="1">
                <a:solidFill>
                  <a:srgbClr val="002060"/>
                </a:solidFill>
                <a:latin typeface="Roboto "/>
              </a:rPr>
              <a:t>yêu</a:t>
            </a:r>
            <a:r>
              <a:rPr lang="en-US" dirty="0">
                <a:solidFill>
                  <a:srgbClr val="002060"/>
                </a:solidFill>
                <a:latin typeface="Roboto "/>
              </a:rPr>
              <a:t> </a:t>
            </a:r>
            <a:r>
              <a:rPr lang="en-US" dirty="0" err="1">
                <a:solidFill>
                  <a:srgbClr val="002060"/>
                </a:solidFill>
                <a:latin typeface="Roboto "/>
              </a:rPr>
              <a:t>cầu</a:t>
            </a:r>
            <a:r>
              <a:rPr lang="en-US" dirty="0">
                <a:solidFill>
                  <a:srgbClr val="002060"/>
                </a:solidFill>
                <a:latin typeface="Roboto "/>
              </a:rPr>
              <a:t> (</a:t>
            </a:r>
            <a:r>
              <a:rPr lang="en-US" dirty="0" err="1">
                <a:solidFill>
                  <a:srgbClr val="002060"/>
                </a:solidFill>
                <a:latin typeface="Roboto "/>
              </a:rPr>
              <a:t>Quá</a:t>
            </a:r>
            <a:r>
              <a:rPr lang="en-US" dirty="0">
                <a:solidFill>
                  <a:srgbClr val="002060"/>
                </a:solidFill>
                <a:latin typeface="Roboto "/>
              </a:rPr>
              <a:t> </a:t>
            </a:r>
            <a:r>
              <a:rPr lang="en-US" dirty="0" err="1">
                <a:solidFill>
                  <a:srgbClr val="002060"/>
                </a:solidFill>
                <a:latin typeface="Roboto "/>
              </a:rPr>
              <a:t>ngắn</a:t>
            </a:r>
            <a:r>
              <a:rPr lang="en-US" dirty="0">
                <a:solidFill>
                  <a:srgbClr val="002060"/>
                </a:solidFill>
                <a:latin typeface="Roboto "/>
              </a:rPr>
              <a:t> </a:t>
            </a:r>
            <a:r>
              <a:rPr lang="en-US" dirty="0" err="1">
                <a:solidFill>
                  <a:srgbClr val="002060"/>
                </a:solidFill>
                <a:latin typeface="Roboto "/>
              </a:rPr>
              <a:t>hoặc</a:t>
            </a:r>
            <a:r>
              <a:rPr lang="en-US" dirty="0">
                <a:solidFill>
                  <a:srgbClr val="002060"/>
                </a:solidFill>
                <a:latin typeface="Roboto "/>
              </a:rPr>
              <a:t> </a:t>
            </a:r>
            <a:r>
              <a:rPr lang="en-US" dirty="0" err="1">
                <a:solidFill>
                  <a:srgbClr val="002060"/>
                </a:solidFill>
                <a:latin typeface="Roboto "/>
              </a:rPr>
              <a:t>quá</a:t>
            </a:r>
            <a:r>
              <a:rPr lang="en-US" dirty="0">
                <a:solidFill>
                  <a:srgbClr val="002060"/>
                </a:solidFill>
                <a:latin typeface="Roboto "/>
              </a:rPr>
              <a:t> </a:t>
            </a:r>
            <a:r>
              <a:rPr lang="en-US" dirty="0" err="1">
                <a:solidFill>
                  <a:srgbClr val="002060"/>
                </a:solidFill>
                <a:latin typeface="Roboto "/>
              </a:rPr>
              <a:t>dài</a:t>
            </a:r>
            <a:r>
              <a:rPr lang="en-US" dirty="0">
                <a:solidFill>
                  <a:srgbClr val="002060"/>
                </a:solidFill>
                <a:latin typeface="Roboto "/>
              </a:rPr>
              <a:t>)</a:t>
            </a:r>
          </a:p>
          <a:p>
            <a:r>
              <a:rPr lang="en-US" dirty="0" err="1">
                <a:solidFill>
                  <a:srgbClr val="002060"/>
                </a:solidFill>
                <a:latin typeface="Roboto "/>
              </a:rPr>
              <a:t>Câu</a:t>
            </a:r>
            <a:r>
              <a:rPr lang="en-US" dirty="0">
                <a:solidFill>
                  <a:srgbClr val="002060"/>
                </a:solidFill>
                <a:latin typeface="Roboto "/>
              </a:rPr>
              <a:t> </a:t>
            </a:r>
            <a:r>
              <a:rPr lang="en-US" dirty="0" err="1">
                <a:solidFill>
                  <a:srgbClr val="002060"/>
                </a:solidFill>
                <a:latin typeface="Roboto "/>
              </a:rPr>
              <a:t>văn</a:t>
            </a:r>
            <a:r>
              <a:rPr lang="en-US" dirty="0">
                <a:solidFill>
                  <a:srgbClr val="002060"/>
                </a:solidFill>
                <a:latin typeface="Roboto "/>
              </a:rPr>
              <a:t> </a:t>
            </a:r>
            <a:r>
              <a:rPr lang="en-US" dirty="0" err="1">
                <a:solidFill>
                  <a:srgbClr val="002060"/>
                </a:solidFill>
                <a:latin typeface="Roboto "/>
              </a:rPr>
              <a:t>không</a:t>
            </a:r>
            <a:r>
              <a:rPr lang="en-US" dirty="0">
                <a:solidFill>
                  <a:srgbClr val="002060"/>
                </a:solidFill>
                <a:latin typeface="Roboto "/>
              </a:rPr>
              <a:t> </a:t>
            </a:r>
            <a:r>
              <a:rPr lang="en-US" dirty="0" err="1">
                <a:solidFill>
                  <a:srgbClr val="002060"/>
                </a:solidFill>
                <a:latin typeface="Roboto "/>
              </a:rPr>
              <a:t>có</a:t>
            </a:r>
            <a:r>
              <a:rPr lang="en-US" dirty="0">
                <a:solidFill>
                  <a:srgbClr val="002060"/>
                </a:solidFill>
                <a:latin typeface="Roboto "/>
              </a:rPr>
              <a:t> </a:t>
            </a:r>
            <a:r>
              <a:rPr lang="en-US" dirty="0" err="1">
                <a:solidFill>
                  <a:srgbClr val="002060"/>
                </a:solidFill>
                <a:latin typeface="Roboto "/>
              </a:rPr>
              <a:t>sự</a:t>
            </a:r>
            <a:r>
              <a:rPr lang="en-US" dirty="0">
                <a:solidFill>
                  <a:srgbClr val="002060"/>
                </a:solidFill>
                <a:latin typeface="Roboto "/>
              </a:rPr>
              <a:t> </a:t>
            </a:r>
            <a:r>
              <a:rPr lang="en-US" dirty="0" err="1">
                <a:solidFill>
                  <a:srgbClr val="002060"/>
                </a:solidFill>
                <a:latin typeface="Roboto "/>
              </a:rPr>
              <a:t>liên</a:t>
            </a:r>
            <a:r>
              <a:rPr lang="en-US" dirty="0">
                <a:solidFill>
                  <a:srgbClr val="002060"/>
                </a:solidFill>
                <a:latin typeface="Roboto "/>
              </a:rPr>
              <a:t> </a:t>
            </a:r>
            <a:r>
              <a:rPr lang="en-US" dirty="0" err="1">
                <a:solidFill>
                  <a:srgbClr val="002060"/>
                </a:solidFill>
                <a:latin typeface="Roboto "/>
              </a:rPr>
              <a:t>kết</a:t>
            </a:r>
            <a:endParaRPr lang="en-US" dirty="0">
              <a:solidFill>
                <a:srgbClr val="002060"/>
              </a:solidFill>
              <a:latin typeface="Roboto "/>
            </a:endParaRPr>
          </a:p>
          <a:p>
            <a:r>
              <a:rPr lang="en-US" dirty="0" err="1">
                <a:solidFill>
                  <a:srgbClr val="002060"/>
                </a:solidFill>
                <a:latin typeface="Roboto "/>
              </a:rPr>
              <a:t>Diễn</a:t>
            </a:r>
            <a:r>
              <a:rPr lang="en-US" dirty="0">
                <a:solidFill>
                  <a:srgbClr val="002060"/>
                </a:solidFill>
                <a:latin typeface="Roboto "/>
              </a:rPr>
              <a:t> </a:t>
            </a:r>
            <a:r>
              <a:rPr lang="en-US" dirty="0" err="1">
                <a:solidFill>
                  <a:srgbClr val="002060"/>
                </a:solidFill>
                <a:latin typeface="Roboto "/>
              </a:rPr>
              <a:t>đạt</a:t>
            </a:r>
            <a:r>
              <a:rPr lang="en-US" dirty="0">
                <a:solidFill>
                  <a:srgbClr val="002060"/>
                </a:solidFill>
                <a:latin typeface="Roboto "/>
              </a:rPr>
              <a:t> </a:t>
            </a:r>
            <a:r>
              <a:rPr lang="en-US" dirty="0" err="1">
                <a:solidFill>
                  <a:srgbClr val="002060"/>
                </a:solidFill>
                <a:latin typeface="Roboto "/>
              </a:rPr>
              <a:t>lan</a:t>
            </a:r>
            <a:r>
              <a:rPr lang="en-US" dirty="0">
                <a:solidFill>
                  <a:srgbClr val="002060"/>
                </a:solidFill>
                <a:latin typeface="Roboto "/>
              </a:rPr>
              <a:t> man, </a:t>
            </a:r>
            <a:r>
              <a:rPr lang="en-US" dirty="0" err="1">
                <a:solidFill>
                  <a:srgbClr val="002060"/>
                </a:solidFill>
                <a:latin typeface="Roboto "/>
              </a:rPr>
              <a:t>gần</a:t>
            </a:r>
            <a:r>
              <a:rPr lang="en-US" dirty="0">
                <a:solidFill>
                  <a:srgbClr val="002060"/>
                </a:solidFill>
                <a:latin typeface="Roboto "/>
              </a:rPr>
              <a:t> </a:t>
            </a:r>
            <a:r>
              <a:rPr lang="en-US" dirty="0" err="1">
                <a:solidFill>
                  <a:srgbClr val="002060"/>
                </a:solidFill>
                <a:latin typeface="Roboto "/>
              </a:rPr>
              <a:t>với</a:t>
            </a:r>
            <a:r>
              <a:rPr lang="en-US" dirty="0">
                <a:solidFill>
                  <a:srgbClr val="002060"/>
                </a:solidFill>
                <a:latin typeface="Roboto "/>
              </a:rPr>
              <a:t> </a:t>
            </a:r>
            <a:r>
              <a:rPr lang="en-US" dirty="0" err="1">
                <a:solidFill>
                  <a:srgbClr val="002060"/>
                </a:solidFill>
                <a:latin typeface="Roboto "/>
              </a:rPr>
              <a:t>văn</a:t>
            </a:r>
            <a:r>
              <a:rPr lang="en-US" dirty="0">
                <a:solidFill>
                  <a:srgbClr val="002060"/>
                </a:solidFill>
                <a:latin typeface="Roboto "/>
              </a:rPr>
              <a:t> </a:t>
            </a:r>
            <a:r>
              <a:rPr lang="en-US" dirty="0" err="1">
                <a:solidFill>
                  <a:srgbClr val="002060"/>
                </a:solidFill>
                <a:latin typeface="Roboto "/>
              </a:rPr>
              <a:t>nói</a:t>
            </a:r>
            <a:r>
              <a:rPr lang="en-US" dirty="0">
                <a:solidFill>
                  <a:srgbClr val="002060"/>
                </a:solidFill>
                <a:latin typeface="Roboto "/>
              </a:rPr>
              <a:t>…</a:t>
            </a:r>
          </a:p>
        </p:txBody>
      </p:sp>
    </p:spTree>
    <p:extLst>
      <p:ext uri="{BB962C8B-B14F-4D97-AF65-F5344CB8AC3E}">
        <p14:creationId xmlns:p14="http://schemas.microsoft.com/office/powerpoint/2010/main" val="162204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404664"/>
          </a:xfrm>
          <a:solidFill>
            <a:schemeClr val="accent5">
              <a:lumMod val="40000"/>
              <a:lumOff val="60000"/>
            </a:schemeClr>
          </a:solidFill>
        </p:spPr>
        <p:txBody>
          <a:bodyPr>
            <a:noAutofit/>
          </a:bodyPr>
          <a:lstStyle/>
          <a:p>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NLXH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a:t>
            </a:r>
            <a:r>
              <a:rPr lang="en-US" sz="3200" dirty="0">
                <a:solidFill>
                  <a:srgbClr val="FF0000"/>
                </a:solidFill>
                <a:latin typeface="Times New Roman" pitchFamily="18" charset="0"/>
                <a:cs typeface="Times New Roman" pitchFamily="18" charset="0"/>
              </a:rPr>
              <a:t> </a:t>
            </a:r>
            <a:endParaRPr lang="vi-VN" sz="3200" dirty="0">
              <a:solidFill>
                <a:srgbClr val="FF0000"/>
              </a:solidFill>
              <a:latin typeface="Times New Roman" pitchFamily="18" charset="0"/>
              <a:cs typeface="Times New Roman" pitchFamily="18" charset="0"/>
            </a:endParaRPr>
          </a:p>
        </p:txBody>
      </p:sp>
      <p:sp>
        <p:nvSpPr>
          <p:cNvPr id="5" name="TextBox 4"/>
          <p:cNvSpPr txBox="1"/>
          <p:nvPr/>
        </p:nvSpPr>
        <p:spPr>
          <a:xfrm>
            <a:off x="881792" y="1607167"/>
            <a:ext cx="11310208" cy="5109091"/>
          </a:xfrm>
          <a:prstGeom prst="rect">
            <a:avLst/>
          </a:prstGeom>
          <a:noFill/>
        </p:spPr>
        <p:txBody>
          <a:bodyPr wrap="square" rtlCol="0">
            <a:spAutoFit/>
          </a:bodyPr>
          <a:lstStyle/>
          <a:p>
            <a:r>
              <a:rPr lang="en-US" b="1" dirty="0">
                <a:solidFill>
                  <a:prstClr val="black"/>
                </a:solidFill>
                <a:latin typeface="Times New Roman" pitchFamily="18" charset="0"/>
                <a:cs typeface="Times New Roman" pitchFamily="18" charset="0"/>
              </a:rPr>
              <a:t>a. </a:t>
            </a:r>
            <a:r>
              <a:rPr lang="en-US" b="1" dirty="0" err="1">
                <a:solidFill>
                  <a:prstClr val="black"/>
                </a:solidFill>
                <a:latin typeface="Times New Roman" pitchFamily="18" charset="0"/>
                <a:cs typeface="Times New Roman" pitchFamily="18" charset="0"/>
              </a:rPr>
              <a:t>Đảm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bảo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yêu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về</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thức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đoạn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văn</a:t>
            </a:r>
            <a:r>
              <a:rPr lang="en-US" b="1" dirty="0">
                <a:solidFill>
                  <a:prstClr val="black"/>
                </a:solidFill>
                <a:latin typeface="Times New Roman" pitchFamily="18" charset="0"/>
                <a:cs typeface="Times New Roman" pitchFamily="18" charset="0"/>
              </a:rPr>
              <a:t> (0,25đ)</a:t>
            </a:r>
          </a:p>
          <a:p>
            <a:r>
              <a:rPr lang="en-US" dirty="0" err="1">
                <a:solidFill>
                  <a:prstClr val="black"/>
                </a:solidFill>
                <a:latin typeface="Times New Roman" pitchFamily="18" charset="0"/>
                <a:cs typeface="Times New Roman" pitchFamily="18" charset="0"/>
              </a:rPr>
              <a:t>Thí</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sinh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có</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thể</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bày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đoạn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văn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theo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cách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diễn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dịch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nạp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tổng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hợp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móc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xích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hoặc</a:t>
            </a:r>
            <a:r>
              <a:rPr lang="en-US" dirty="0">
                <a:solidFill>
                  <a:prstClr val="black"/>
                </a:solidFill>
                <a:latin typeface="Times New Roman" pitchFamily="18" charset="0"/>
                <a:cs typeface="Times New Roman" pitchFamily="18" charset="0"/>
              </a:rPr>
              <a:t> song </a:t>
            </a:r>
            <a:r>
              <a:rPr lang="en-US" dirty="0" err="1">
                <a:solidFill>
                  <a:prstClr val="black"/>
                </a:solidFill>
                <a:latin typeface="Times New Roman" pitchFamily="18" charset="0"/>
                <a:cs typeface="Times New Roman" pitchFamily="18" charset="0"/>
              </a:rPr>
              <a:t>hành</a:t>
            </a:r>
            <a:r>
              <a:rPr lang="en-US" dirty="0">
                <a:solidFill>
                  <a:prstClr val="black"/>
                </a:solidFill>
                <a:latin typeface="Times New Roman" pitchFamily="18" charset="0"/>
                <a:cs typeface="Times New Roman" pitchFamily="18" charset="0"/>
              </a:rPr>
              <a:t>.</a:t>
            </a:r>
          </a:p>
          <a:p>
            <a:r>
              <a:rPr lang="en-US" b="1" dirty="0">
                <a:solidFill>
                  <a:prstClr val="black"/>
                </a:solidFill>
                <a:latin typeface="Times New Roman" pitchFamily="18" charset="0"/>
                <a:cs typeface="Times New Roman" pitchFamily="18" charset="0"/>
              </a:rPr>
              <a:t>b. </a:t>
            </a:r>
            <a:r>
              <a:rPr lang="en-US" b="1" dirty="0" err="1">
                <a:solidFill>
                  <a:prstClr val="black"/>
                </a:solidFill>
                <a:latin typeface="Times New Roman" pitchFamily="18" charset="0"/>
                <a:cs typeface="Times New Roman" pitchFamily="18" charset="0"/>
              </a:rPr>
              <a:t>Xác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định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đúng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vấn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đề</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nghị</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luận</a:t>
            </a:r>
            <a:r>
              <a:rPr lang="en-US" b="1" dirty="0">
                <a:solidFill>
                  <a:prstClr val="black"/>
                </a:solidFill>
                <a:latin typeface="Times New Roman" pitchFamily="18" charset="0"/>
                <a:cs typeface="Times New Roman" pitchFamily="18" charset="0"/>
              </a:rPr>
              <a:t>: (0,25đ)</a:t>
            </a:r>
          </a:p>
          <a:p>
            <a:r>
              <a:rPr lang="en-US" b="1" dirty="0" err="1">
                <a:solidFill>
                  <a:srgbClr val="000000"/>
                </a:solidFill>
                <a:latin typeface="Times New Roman" pitchFamily="18" charset="0"/>
                <a:ea typeface="Times New Roman" panose="02020603050405020304" pitchFamily="18" charset="0"/>
                <a:cs typeface="Times New Roman" pitchFamily="18" charset="0"/>
              </a:rPr>
              <a:t>giải</a:t>
            </a:r>
            <a:r>
              <a:rPr lang="en-US" b="1" dirty="0">
                <a:solidFill>
                  <a:srgbClr val="000000"/>
                </a:solidFill>
                <a:latin typeface="Times New Roman" pitchFamily="18" charset="0"/>
                <a:ea typeface="Times New Roman" panose="02020603050405020304" pitchFamily="18" charset="0"/>
                <a:cs typeface="Times New Roman" pitchFamily="18" charset="0"/>
              </a:rPr>
              <a:t> </a:t>
            </a:r>
            <a:r>
              <a:rPr lang="en-US" b="1" dirty="0" err="1">
                <a:solidFill>
                  <a:srgbClr val="000000"/>
                </a:solidFill>
                <a:latin typeface="Times New Roman" pitchFamily="18" charset="0"/>
                <a:ea typeface="Times New Roman" panose="02020603050405020304" pitchFamily="18" charset="0"/>
                <a:cs typeface="Times New Roman" pitchFamily="18" charset="0"/>
              </a:rPr>
              <a:t>pháp</a:t>
            </a:r>
            <a:r>
              <a:rPr lang="en-US" b="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đừng</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bao</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giờ</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cho</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phép</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mình</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trở</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thành</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một</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kẻ</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ngoài</a:t>
            </a:r>
            <a:r>
              <a:rPr lang="en-US" b="1" i="1" dirty="0">
                <a:solidFill>
                  <a:srgbClr val="000000"/>
                </a:solidFill>
                <a:latin typeface="Times New Roman" pitchFamily="18" charset="0"/>
                <a:ea typeface="Times New Roman" panose="02020603050405020304" pitchFamily="18" charset="0"/>
                <a:cs typeface="Times New Roman" pitchFamily="18" charset="0"/>
              </a:rPr>
              <a:t> </a:t>
            </a:r>
            <a:r>
              <a:rPr lang="en-US" b="1" i="1" dirty="0" err="1">
                <a:solidFill>
                  <a:srgbClr val="000000"/>
                </a:solidFill>
                <a:latin typeface="Times New Roman" pitchFamily="18" charset="0"/>
                <a:ea typeface="Times New Roman" panose="02020603050405020304" pitchFamily="18" charset="0"/>
                <a:cs typeface="Times New Roman" pitchFamily="18" charset="0"/>
              </a:rPr>
              <a:t>cuộc</a:t>
            </a:r>
            <a:r>
              <a:rPr lang="en-US" b="1" dirty="0">
                <a:solidFill>
                  <a:srgbClr val="000000"/>
                </a:solidFill>
                <a:latin typeface="Times New Roman" pitchFamily="18" charset="0"/>
                <a:ea typeface="Times New Roman" panose="02020603050405020304" pitchFamily="18" charset="0"/>
                <a:cs typeface="Times New Roman" pitchFamily="18" charset="0"/>
              </a:rPr>
              <a:t> </a:t>
            </a:r>
            <a:r>
              <a:rPr lang="en-US" b="1" dirty="0" err="1">
                <a:solidFill>
                  <a:srgbClr val="000000"/>
                </a:solidFill>
                <a:latin typeface="Times New Roman" pitchFamily="18" charset="0"/>
                <a:ea typeface="Times New Roman" panose="02020603050405020304" pitchFamily="18" charset="0"/>
                <a:cs typeface="Times New Roman" pitchFamily="18" charset="0"/>
              </a:rPr>
              <a:t>trong</a:t>
            </a:r>
            <a:r>
              <a:rPr lang="en-US" b="1" dirty="0">
                <a:solidFill>
                  <a:srgbClr val="000000"/>
                </a:solidFill>
                <a:latin typeface="Times New Roman" pitchFamily="18" charset="0"/>
                <a:ea typeface="Times New Roman" panose="02020603050405020304" pitchFamily="18" charset="0"/>
                <a:cs typeface="Times New Roman" pitchFamily="18" charset="0"/>
              </a:rPr>
              <a:t> </a:t>
            </a:r>
            <a:r>
              <a:rPr lang="en-US" b="1" dirty="0" err="1">
                <a:solidFill>
                  <a:srgbClr val="000000"/>
                </a:solidFill>
                <a:latin typeface="Times New Roman" pitchFamily="18" charset="0"/>
                <a:ea typeface="Times New Roman" panose="02020603050405020304" pitchFamily="18" charset="0"/>
                <a:cs typeface="Times New Roman" pitchFamily="18" charset="0"/>
              </a:rPr>
              <a:t>cuộc</a:t>
            </a:r>
            <a:r>
              <a:rPr lang="en-US" b="1" dirty="0">
                <a:solidFill>
                  <a:srgbClr val="000000"/>
                </a:solidFill>
                <a:latin typeface="Times New Roman" pitchFamily="18" charset="0"/>
                <a:ea typeface="Times New Roman" panose="02020603050405020304" pitchFamily="18" charset="0"/>
                <a:cs typeface="Times New Roman" pitchFamily="18" charset="0"/>
              </a:rPr>
              <a:t> </a:t>
            </a:r>
            <a:r>
              <a:rPr lang="en-US" b="1" dirty="0" err="1">
                <a:solidFill>
                  <a:srgbClr val="000000"/>
                </a:solidFill>
                <a:latin typeface="Times New Roman" pitchFamily="18" charset="0"/>
                <a:ea typeface="Times New Roman" panose="02020603050405020304" pitchFamily="18" charset="0"/>
                <a:cs typeface="Times New Roman" pitchFamily="18" charset="0"/>
              </a:rPr>
              <a:t>sống</a:t>
            </a:r>
            <a:r>
              <a:rPr lang="en-US" b="1" dirty="0">
                <a:solidFill>
                  <a:srgbClr val="000000"/>
                </a:solidFill>
                <a:latin typeface="Times New Roman" pitchFamily="18" charset="0"/>
                <a:ea typeface="Times New Roman" panose="02020603050405020304" pitchFamily="18" charset="0"/>
                <a:cs typeface="Times New Roman" pitchFamily="18" charset="0"/>
              </a:rPr>
              <a:t>.</a:t>
            </a:r>
            <a:r>
              <a:rPr lang="en-US" b="1" dirty="0">
                <a:solidFill>
                  <a:srgbClr val="000000"/>
                </a:solidFill>
                <a:latin typeface="Times New Roman" pitchFamily="18" charset="0"/>
                <a:ea typeface="Calibri" panose="020F0502020204030204" pitchFamily="34" charset="0"/>
                <a:cs typeface="Times New Roman" pitchFamily="18" charset="0"/>
              </a:rPr>
              <a:t> </a:t>
            </a:r>
            <a:endParaRPr lang="en-US" b="1"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c. </a:t>
            </a:r>
            <a:r>
              <a:rPr lang="en-US" b="1" dirty="0" err="1">
                <a:solidFill>
                  <a:prstClr val="black"/>
                </a:solidFill>
                <a:latin typeface="Times New Roman" pitchFamily="18" charset="0"/>
                <a:cs typeface="Times New Roman" pitchFamily="18" charset="0"/>
              </a:rPr>
              <a:t>Triển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vấn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đề</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nghị</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luận</a:t>
            </a:r>
            <a:r>
              <a:rPr lang="en-US" b="1" dirty="0">
                <a:solidFill>
                  <a:prstClr val="black"/>
                </a:solidFill>
                <a:latin typeface="Times New Roman" pitchFamily="18" charset="0"/>
                <a:cs typeface="Times New Roman" pitchFamily="18" charset="0"/>
              </a:rPr>
              <a:t>: (1,0đ)</a:t>
            </a:r>
          </a:p>
          <a:p>
            <a:r>
              <a:rPr lang="vi-VN" dirty="0">
                <a:solidFill>
                  <a:prstClr val="black"/>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Giải</a:t>
            </a:r>
            <a:r>
              <a:rPr lang="en-US" dirty="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thích</a:t>
            </a:r>
            <a:r>
              <a:rPr lang="en-US" dirty="0" smtClean="0">
                <a:solidFill>
                  <a:srgbClr val="C00000"/>
                </a:solidFill>
                <a:latin typeface="Times New Roman" pitchFamily="18" charset="0"/>
                <a:cs typeface="Times New Roman" pitchFamily="18" charset="0"/>
                <a:sym typeface="Wingdings" pitchFamily="2" charset="2"/>
              </a:rPr>
              <a:t>( </a:t>
            </a:r>
            <a:r>
              <a:rPr lang="en-US" dirty="0" err="1" smtClean="0">
                <a:solidFill>
                  <a:srgbClr val="C00000"/>
                </a:solidFill>
                <a:latin typeface="Times New Roman" pitchFamily="18" charset="0"/>
                <a:cs typeface="Times New Roman" pitchFamily="18" charset="0"/>
                <a:sym typeface="Wingdings" pitchFamily="2" charset="2"/>
              </a:rPr>
              <a:t>Biểu</a:t>
            </a:r>
            <a:r>
              <a:rPr lang="en-US" dirty="0" smtClean="0">
                <a:solidFill>
                  <a:srgbClr val="C00000"/>
                </a:solidFill>
                <a:latin typeface="Times New Roman" pitchFamily="18" charset="0"/>
                <a:cs typeface="Times New Roman" pitchFamily="18" charset="0"/>
                <a:sym typeface="Wingdings" pitchFamily="2" charset="2"/>
              </a:rPr>
              <a:t> </a:t>
            </a:r>
            <a:r>
              <a:rPr lang="en-US" dirty="0" err="1" smtClean="0">
                <a:solidFill>
                  <a:srgbClr val="C00000"/>
                </a:solidFill>
                <a:latin typeface="Times New Roman" pitchFamily="18" charset="0"/>
                <a:cs typeface="Times New Roman" pitchFamily="18" charset="0"/>
                <a:sym typeface="Wingdings" pitchFamily="2" charset="2"/>
              </a:rPr>
              <a:t>hiện</a:t>
            </a:r>
            <a:r>
              <a:rPr lang="en-US" dirty="0" smtClean="0">
                <a:solidFill>
                  <a:srgbClr val="C00000"/>
                </a:solidFill>
                <a:latin typeface="Times New Roman" pitchFamily="18" charset="0"/>
                <a:cs typeface="Times New Roman" pitchFamily="18" charset="0"/>
                <a:sym typeface="Wingdings" pitchFamily="2" charset="2"/>
              </a:rPr>
              <a:t> </a:t>
            </a:r>
            <a:r>
              <a:rPr lang="en-US" dirty="0" err="1" smtClean="0">
                <a:solidFill>
                  <a:srgbClr val="C00000"/>
                </a:solidFill>
                <a:latin typeface="Times New Roman" pitchFamily="18" charset="0"/>
                <a:cs typeface="Times New Roman" pitchFamily="18" charset="0"/>
                <a:sym typeface="Wingdings" pitchFamily="2" charset="2"/>
              </a:rPr>
              <a:t>khái</a:t>
            </a:r>
            <a:r>
              <a:rPr lang="en-US" dirty="0" smtClean="0">
                <a:solidFill>
                  <a:srgbClr val="C00000"/>
                </a:solidFill>
                <a:latin typeface="Times New Roman" pitchFamily="18" charset="0"/>
                <a:cs typeface="Times New Roman" pitchFamily="18" charset="0"/>
                <a:sym typeface="Wingdings" pitchFamily="2" charset="2"/>
              </a:rPr>
              <a:t> </a:t>
            </a:r>
            <a:r>
              <a:rPr lang="en-US" dirty="0" err="1" smtClean="0">
                <a:solidFill>
                  <a:srgbClr val="C00000"/>
                </a:solidFill>
                <a:latin typeface="Times New Roman" pitchFamily="18" charset="0"/>
                <a:cs typeface="Times New Roman" pitchFamily="18" charset="0"/>
                <a:sym typeface="Wingdings" pitchFamily="2" charset="2"/>
              </a:rPr>
              <a:t>quát</a:t>
            </a:r>
            <a:r>
              <a:rPr lang="en-US" dirty="0" smtClean="0">
                <a:solidFill>
                  <a:srgbClr val="C00000"/>
                </a:solidFill>
                <a:latin typeface="Times New Roman" pitchFamily="18" charset="0"/>
                <a:cs typeface="Times New Roman" pitchFamily="18" charset="0"/>
                <a:sym typeface="Wingdings" pitchFamily="2" charset="2"/>
              </a:rPr>
              <a:t>)</a:t>
            </a:r>
            <a:r>
              <a:rPr lang="en-US" dirty="0" smtClean="0">
                <a:solidFill>
                  <a:srgbClr val="C00000"/>
                </a:solidFill>
                <a:latin typeface="Times New Roman" pitchFamily="18" charset="0"/>
                <a:cs typeface="Times New Roman" pitchFamily="18" charset="0"/>
              </a:rPr>
              <a:t> </a:t>
            </a:r>
            <a:r>
              <a:rPr lang="vi-VN" dirty="0">
                <a:solidFill>
                  <a:prstClr val="black"/>
                </a:solidFill>
                <a:latin typeface="Times New Roman" pitchFamily="18" charset="0"/>
                <a:cs typeface="Times New Roman" pitchFamily="18" charset="0"/>
              </a:rPr>
              <a:t>Người ngoài cuộc được hiểu là ng</a:t>
            </a:r>
            <a:r>
              <a:rPr lang="en-US" dirty="0" err="1">
                <a:solidFill>
                  <a:prstClr val="black"/>
                </a:solidFill>
                <a:latin typeface="Times New Roman" pitchFamily="18" charset="0"/>
                <a:cs typeface="Times New Roman" pitchFamily="18" charset="0"/>
              </a:rPr>
              <a:t>ười</a:t>
            </a:r>
            <a:r>
              <a:rPr lang="vi-VN" dirty="0">
                <a:solidFill>
                  <a:prstClr val="black"/>
                </a:solidFill>
                <a:latin typeface="Times New Roman" pitchFamily="18" charset="0"/>
                <a:cs typeface="Times New Roman" pitchFamily="18" charset="0"/>
              </a:rPr>
              <a:t> luôn thể hiện thái độ bàng quan, thờ ơ trước mọi vấn đề của cuộc sống.</a:t>
            </a:r>
          </a:p>
          <a:p>
            <a:r>
              <a:rPr lang="vi-VN" dirty="0">
                <a:solidFill>
                  <a:prstClr val="black"/>
                </a:solidFill>
                <a:latin typeface="Times New Roman" pitchFamily="18" charset="0"/>
                <a:cs typeface="Times New Roman" pitchFamily="18" charset="0"/>
              </a:rPr>
              <a:t>– </a:t>
            </a:r>
            <a:r>
              <a:rPr lang="vi-VN" dirty="0">
                <a:solidFill>
                  <a:srgbClr val="C00000"/>
                </a:solidFill>
                <a:latin typeface="Times New Roman" pitchFamily="18" charset="0"/>
                <a:cs typeface="Times New Roman" pitchFamily="18" charset="0"/>
              </a:rPr>
              <a:t>Giải pháp </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Những</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biểu</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hiện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cụ</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thể</a:t>
            </a:r>
            <a:r>
              <a:rPr lang="en-US" dirty="0" smtClean="0">
                <a:solidFill>
                  <a:srgbClr val="C00000"/>
                </a:solidFill>
                <a:latin typeface="Times New Roman" pitchFamily="18" charset="0"/>
                <a:cs typeface="Times New Roman" pitchFamily="18" charset="0"/>
              </a:rPr>
              <a:t>)</a:t>
            </a:r>
            <a:r>
              <a:rPr lang="vi-VN" dirty="0" smtClean="0">
                <a:solidFill>
                  <a:prstClr val="black"/>
                </a:solidFill>
                <a:latin typeface="Times New Roman" pitchFamily="18" charset="0"/>
                <a:cs typeface="Times New Roman" pitchFamily="18" charset="0"/>
              </a:rPr>
              <a:t>để </a:t>
            </a:r>
            <a:r>
              <a:rPr lang="vi-VN" dirty="0">
                <a:solidFill>
                  <a:prstClr val="black"/>
                </a:solidFill>
                <a:latin typeface="Times New Roman" pitchFamily="18" charset="0"/>
                <a:cs typeface="Times New Roman" pitchFamily="18" charset="0"/>
              </a:rPr>
              <a:t>đừng bao giờ cho phép mình trở thành một kẻ ngoài cuộc:</a:t>
            </a:r>
          </a:p>
          <a:p>
            <a:r>
              <a:rPr lang="vi-VN" dirty="0">
                <a:solidFill>
                  <a:prstClr val="black"/>
                </a:solidFill>
                <a:latin typeface="Times New Roman" pitchFamily="18" charset="0"/>
                <a:cs typeface="Times New Roman" pitchFamily="18" charset="0"/>
              </a:rPr>
              <a:t>+  Luôn suy nghĩ, quan tâm, giúp đỡ, sẻ chia với người khác bằng tinh thần, vật chất.</a:t>
            </a:r>
          </a:p>
          <a:p>
            <a:r>
              <a:rPr lang="vi-VN" dirty="0">
                <a:solidFill>
                  <a:prstClr val="black"/>
                </a:solidFill>
                <a:latin typeface="Times New Roman" pitchFamily="18" charset="0"/>
                <a:cs typeface="Times New Roman" pitchFamily="18" charset="0"/>
              </a:rPr>
              <a:t>+ Tích cực tham gia các hoạt động tập thể, cộng đồng.</a:t>
            </a:r>
          </a:p>
          <a:p>
            <a:r>
              <a:rPr lang="vi-VN" dirty="0">
                <a:solidFill>
                  <a:prstClr val="black"/>
                </a:solidFill>
                <a:latin typeface="Times New Roman" pitchFamily="18" charset="0"/>
                <a:cs typeface="Times New Roman" pitchFamily="18" charset="0"/>
              </a:rPr>
              <a:t>+ Nỗ lực, phấn đấu hết mình trong công việc để tạo ra những giá trị tốt đẹp cho xã hội.</a:t>
            </a:r>
          </a:p>
          <a:p>
            <a:r>
              <a:rPr lang="en-US" dirty="0" smtClean="0">
                <a:solidFill>
                  <a:prstClr val="black"/>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Liên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hệ</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bản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thân</a:t>
            </a:r>
            <a:r>
              <a:rPr lang="vi-VN" dirty="0" smtClean="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vi-VN" dirty="0" smtClean="0">
                <a:solidFill>
                  <a:prstClr val="black"/>
                </a:solidFill>
                <a:latin typeface="Times New Roman" pitchFamily="18" charset="0"/>
                <a:cs typeface="Times New Roman" pitchFamily="18" charset="0"/>
              </a:rPr>
              <a:t>Tạo </a:t>
            </a:r>
            <a:r>
              <a:rPr lang="vi-VN" dirty="0">
                <a:solidFill>
                  <a:prstClr val="black"/>
                </a:solidFill>
                <a:latin typeface="Times New Roman" pitchFamily="18" charset="0"/>
                <a:cs typeface="Times New Roman" pitchFamily="18" charset="0"/>
              </a:rPr>
              <a:t>cho bản thân thói quen nhìn nhận, đánh giá và giải quyết vấn đề trong cuộc sống theo hướng tích cực.</a:t>
            </a:r>
          </a:p>
          <a:p>
            <a:r>
              <a:rPr lang="en-US" sz="2000" dirty="0" smtClean="0">
                <a:solidFill>
                  <a:prstClr val="black"/>
                </a:solidFill>
                <a:latin typeface="Roboto "/>
              </a:rPr>
              <a:t>- </a:t>
            </a:r>
            <a:r>
              <a:rPr lang="en-US" sz="2000" dirty="0" err="1" smtClean="0">
                <a:solidFill>
                  <a:srgbClr val="C00000"/>
                </a:solidFill>
                <a:latin typeface="Times New Roman" pitchFamily="18" charset="0"/>
                <a:cs typeface="Times New Roman" pitchFamily="18" charset="0"/>
              </a:rPr>
              <a:t>Tóm</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lược</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lại</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vấn</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đề</a:t>
            </a:r>
            <a:r>
              <a:rPr lang="en-US" sz="2000" dirty="0" smtClean="0">
                <a:solidFill>
                  <a:srgbClr val="C00000"/>
                </a:solidFill>
                <a:latin typeface="Times New Roman" pitchFamily="18" charset="0"/>
                <a:cs typeface="Times New Roman" pitchFamily="18" charset="0"/>
              </a:rPr>
              <a:t> :</a:t>
            </a:r>
            <a:endParaRPr lang="en-US" sz="2000" dirty="0">
              <a:solidFill>
                <a:srgbClr val="C00000"/>
              </a:solidFill>
              <a:latin typeface="Times New Roman" pitchFamily="18" charset="0"/>
              <a:cs typeface="Times New Roman" pitchFamily="18" charset="0"/>
            </a:endParaRPr>
          </a:p>
          <a:p>
            <a:r>
              <a:rPr lang="en-US" b="1" dirty="0" smtClean="0">
                <a:solidFill>
                  <a:prstClr val="black"/>
                </a:solidFill>
                <a:latin typeface="Times New Roman" pitchFamily="18" charset="0"/>
                <a:cs typeface="Times New Roman" pitchFamily="18" charset="0"/>
              </a:rPr>
              <a:t>d</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tả</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dùng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từ</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đặt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câu</a:t>
            </a:r>
            <a:r>
              <a:rPr lang="en-US" b="1" dirty="0">
                <a:solidFill>
                  <a:prstClr val="black"/>
                </a:solidFill>
                <a:latin typeface="Times New Roman" pitchFamily="18" charset="0"/>
                <a:cs typeface="Times New Roman" pitchFamily="18" charset="0"/>
              </a:rPr>
              <a:t>: (0,25đ)</a:t>
            </a:r>
          </a:p>
          <a:p>
            <a:r>
              <a:rPr lang="en-US" dirty="0" err="1">
                <a:solidFill>
                  <a:prstClr val="black"/>
                </a:solidFill>
                <a:latin typeface="Times New Roman" pitchFamily="18" charset="0"/>
                <a:cs typeface="Times New Roman" pitchFamily="18" charset="0"/>
              </a:rPr>
              <a:t>Đảm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bảo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chuẩn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ngữ</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pháp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ngữ</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nghĩa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tiếng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Việt</a:t>
            </a:r>
            <a:endParaRPr lang="en-US"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e. </a:t>
            </a:r>
            <a:r>
              <a:rPr lang="en-US" b="1" dirty="0" err="1">
                <a:solidFill>
                  <a:prstClr val="black"/>
                </a:solidFill>
                <a:latin typeface="Times New Roman" pitchFamily="18" charset="0"/>
                <a:cs typeface="Times New Roman" pitchFamily="18" charset="0"/>
              </a:rPr>
              <a:t>Sáng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tạo</a:t>
            </a:r>
            <a:r>
              <a:rPr lang="en-US" b="1" dirty="0">
                <a:solidFill>
                  <a:prstClr val="black"/>
                </a:solidFill>
                <a:latin typeface="Times New Roman" pitchFamily="18" charset="0"/>
                <a:cs typeface="Times New Roman" pitchFamily="18" charset="0"/>
              </a:rPr>
              <a:t> (0,25đ)</a:t>
            </a:r>
          </a:p>
          <a:p>
            <a:r>
              <a:rPr lang="en-US" dirty="0" err="1">
                <a:solidFill>
                  <a:prstClr val="black"/>
                </a:solidFill>
                <a:latin typeface="Times New Roman" pitchFamily="18" charset="0"/>
                <a:cs typeface="Times New Roman" pitchFamily="18" charset="0"/>
              </a:rPr>
              <a:t>Có</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cách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diên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đạt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mới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mẻ</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thể</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hiện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suy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nghĩ</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sâu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sắc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về</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vấn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đề</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nghị</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luận</a:t>
            </a:r>
            <a:endParaRPr lang="en-US" dirty="0">
              <a:solidFill>
                <a:prstClr val="black"/>
              </a:solidFill>
              <a:latin typeface="Times New Roman" pitchFamily="18" charset="0"/>
              <a:cs typeface="Times New Roman" pitchFamily="18" charset="0"/>
            </a:endParaRPr>
          </a:p>
        </p:txBody>
      </p:sp>
      <p:sp>
        <p:nvSpPr>
          <p:cNvPr id="3" name="Rectangle 2"/>
          <p:cNvSpPr/>
          <p:nvPr/>
        </p:nvSpPr>
        <p:spPr>
          <a:xfrm>
            <a:off x="1039447" y="591504"/>
            <a:ext cx="10784691" cy="1015663"/>
          </a:xfrm>
          <a:prstGeom prst="rect">
            <a:avLst/>
          </a:prstGeom>
        </p:spPr>
        <p:txBody>
          <a:bodyPr wrap="square">
            <a:spAutoFit/>
          </a:bodyPr>
          <a:lstStyle/>
          <a:p>
            <a:r>
              <a:rPr lang="en-US" sz="2000" b="1" dirty="0" err="1">
                <a:latin typeface="Roboto "/>
                <a:ea typeface="Times New Roman" panose="02020603050405020304" pitchFamily="18" charset="0"/>
              </a:rPr>
              <a:t>Đề</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bài</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Từ</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nội</a:t>
            </a:r>
            <a:r>
              <a:rPr lang="en-US" sz="2000" b="1" dirty="0">
                <a:latin typeface="Roboto "/>
                <a:ea typeface="Times New Roman" panose="02020603050405020304" pitchFamily="18" charset="0"/>
              </a:rPr>
              <a:t> dung </a:t>
            </a:r>
            <a:r>
              <a:rPr lang="en-US" sz="2000" b="1" dirty="0" err="1">
                <a:latin typeface="Roboto "/>
                <a:ea typeface="Times New Roman" panose="02020603050405020304" pitchFamily="18" charset="0"/>
              </a:rPr>
              <a:t>đoạn</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trích</a:t>
            </a:r>
            <a:r>
              <a:rPr lang="en-US" sz="2000" b="1" dirty="0">
                <a:latin typeface="Roboto "/>
                <a:ea typeface="Times New Roman" panose="02020603050405020304" pitchFamily="18" charset="0"/>
              </a:rPr>
              <a:t> ở </a:t>
            </a:r>
            <a:r>
              <a:rPr lang="en-US" sz="2000" b="1" dirty="0" err="1">
                <a:latin typeface="Roboto "/>
                <a:ea typeface="Times New Roman" panose="02020603050405020304" pitchFamily="18" charset="0"/>
              </a:rPr>
              <a:t>phần</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Đọc</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hiểu</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anh</a:t>
            </a:r>
            <a:r>
              <a:rPr lang="en-US" sz="2000" b="1" dirty="0">
                <a:latin typeface="Roboto "/>
                <a:ea typeface="Times New Roman" panose="02020603050405020304" pitchFamily="18" charset="0"/>
              </a:rPr>
              <a:t>/</a:t>
            </a:r>
            <a:r>
              <a:rPr lang="en-US" sz="2000" b="1" dirty="0" err="1">
                <a:latin typeface="Roboto "/>
                <a:ea typeface="Times New Roman" panose="02020603050405020304" pitchFamily="18" charset="0"/>
              </a:rPr>
              <a:t>chị</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hãy</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viết</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một</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đoạn</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văn</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khoảng</a:t>
            </a:r>
            <a:r>
              <a:rPr lang="en-US" sz="2000" b="1" dirty="0">
                <a:latin typeface="Roboto "/>
                <a:ea typeface="Times New Roman" panose="02020603050405020304" pitchFamily="18" charset="0"/>
              </a:rPr>
              <a:t> 150 </a:t>
            </a:r>
            <a:r>
              <a:rPr lang="en-US" sz="2000" b="1" dirty="0" err="1">
                <a:latin typeface="Roboto "/>
                <a:ea typeface="Times New Roman" panose="02020603050405020304" pitchFamily="18" charset="0"/>
              </a:rPr>
              <a:t>chữ</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trình</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bày</a:t>
            </a:r>
            <a:r>
              <a:rPr lang="en-US" sz="2000" b="1" dirty="0">
                <a:latin typeface="Roboto "/>
                <a:ea typeface="Times New Roman" panose="02020603050405020304" pitchFamily="18" charset="0"/>
              </a:rPr>
              <a:t> </a:t>
            </a:r>
            <a:r>
              <a:rPr lang="en-US" sz="2000" b="1" u="sng" dirty="0" err="1">
                <a:latin typeface="Roboto "/>
                <a:ea typeface="Times New Roman" panose="02020603050405020304" pitchFamily="18" charset="0"/>
              </a:rPr>
              <a:t>giải</a:t>
            </a:r>
            <a:r>
              <a:rPr lang="en-US" sz="2000" b="1" u="sng" dirty="0">
                <a:latin typeface="Roboto "/>
                <a:ea typeface="Times New Roman" panose="02020603050405020304" pitchFamily="18" charset="0"/>
              </a:rPr>
              <a:t> </a:t>
            </a:r>
            <a:r>
              <a:rPr lang="en-US" sz="2000" b="1" u="sng" dirty="0" err="1">
                <a:latin typeface="Roboto "/>
                <a:ea typeface="Times New Roman" panose="02020603050405020304" pitchFamily="18" charset="0"/>
              </a:rPr>
              <a:t>pháp</a:t>
            </a:r>
            <a:r>
              <a:rPr lang="en-US" sz="2000" b="1" dirty="0">
                <a:latin typeface="Roboto "/>
                <a:ea typeface="Times New Roman" panose="02020603050405020304" pitchFamily="18" charset="0"/>
              </a:rPr>
              <a:t> </a:t>
            </a:r>
            <a:r>
              <a:rPr lang="en-US" sz="2000" b="1" i="1" dirty="0" err="1">
                <a:latin typeface="Roboto "/>
                <a:ea typeface="Times New Roman" panose="02020603050405020304" pitchFamily="18" charset="0"/>
              </a:rPr>
              <a:t>đừng</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bao</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giờ</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cho</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phép</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mình</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trở</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thành</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một</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kẻ</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ngoài</a:t>
            </a:r>
            <a:r>
              <a:rPr lang="en-US" sz="2000" b="1" i="1" dirty="0">
                <a:latin typeface="Roboto "/>
                <a:ea typeface="Times New Roman" panose="02020603050405020304" pitchFamily="18" charset="0"/>
              </a:rPr>
              <a:t> </a:t>
            </a:r>
            <a:r>
              <a:rPr lang="en-US" sz="2000" b="1" i="1" dirty="0" err="1">
                <a:latin typeface="Roboto "/>
                <a:ea typeface="Times New Roman" panose="02020603050405020304" pitchFamily="18" charset="0"/>
              </a:rPr>
              <a:t>cuộc</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trong</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cuộc</a:t>
            </a:r>
            <a:r>
              <a:rPr lang="en-US" sz="2000" b="1" dirty="0">
                <a:latin typeface="Roboto "/>
                <a:ea typeface="Times New Roman" panose="02020603050405020304" pitchFamily="18" charset="0"/>
              </a:rPr>
              <a:t> </a:t>
            </a:r>
            <a:r>
              <a:rPr lang="en-US" sz="2000" b="1" dirty="0" err="1">
                <a:latin typeface="Roboto "/>
                <a:ea typeface="Times New Roman" panose="02020603050405020304" pitchFamily="18" charset="0"/>
              </a:rPr>
              <a:t>sống</a:t>
            </a:r>
            <a:r>
              <a:rPr lang="en-US" sz="2000" b="1" dirty="0">
                <a:latin typeface="Roboto "/>
                <a:ea typeface="Times New Roman" panose="02020603050405020304" pitchFamily="18" charset="0"/>
              </a:rPr>
              <a:t>.</a:t>
            </a:r>
            <a:r>
              <a:rPr lang="en-US" sz="2000" b="1" dirty="0">
                <a:latin typeface="Roboto "/>
                <a:ea typeface="Calibri" panose="020F0502020204030204" pitchFamily="34" charset="0"/>
              </a:rPr>
              <a:t> </a:t>
            </a:r>
            <a:endParaRPr lang="en-US" sz="2000" b="1" dirty="0">
              <a:latin typeface="Roboto "/>
            </a:endParaRPr>
          </a:p>
        </p:txBody>
      </p:sp>
    </p:spTree>
    <p:extLst>
      <p:ext uri="{BB962C8B-B14F-4D97-AF65-F5344CB8AC3E}">
        <p14:creationId xmlns:p14="http://schemas.microsoft.com/office/powerpoint/2010/main" val="2085275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 y="219437"/>
            <a:ext cx="10997184" cy="7140994"/>
          </a:xfrm>
          <a:prstGeom prst="rect">
            <a:avLst/>
          </a:prstGeom>
        </p:spPr>
        <p:txBody>
          <a:bodyPr wrap="square">
            <a:spAutoFit/>
          </a:bodyPr>
          <a:lstStyle/>
          <a:p>
            <a:pPr marL="8890" marR="9525" indent="457835" algn="just">
              <a:lnSpc>
                <a:spcPct val="136000"/>
              </a:lnSpc>
              <a:spcAft>
                <a:spcPts val="995"/>
              </a:spcAft>
            </a:pPr>
            <a:r>
              <a:rPr lang="en-US" sz="2400" u="sng" dirty="0" smtClean="0">
                <a:solidFill>
                  <a:srgbClr val="000000"/>
                </a:solidFill>
                <a:latin typeface="Times New Roman"/>
                <a:ea typeface="Times New Roman"/>
              </a:rPr>
              <a:t>LUYỆN ĐỀ </a:t>
            </a:r>
            <a:r>
              <a:rPr lang="en-US" sz="2400" dirty="0" err="1" smtClean="0">
                <a:solidFill>
                  <a:srgbClr val="000000"/>
                </a:solidFill>
                <a:latin typeface="Times New Roman"/>
                <a:ea typeface="Times New Roman"/>
              </a:rPr>
              <a:t>Viết</a:t>
            </a:r>
            <a:r>
              <a:rPr lang="en-US" sz="2400" dirty="0" smtClean="0">
                <a:solidFill>
                  <a:srgbClr val="000000"/>
                </a:solidFill>
                <a:latin typeface="Times New Roman"/>
                <a:ea typeface="Times New Roman"/>
              </a:rPr>
              <a:t> </a:t>
            </a:r>
            <a:r>
              <a:rPr lang="en-US" sz="2400" dirty="0" err="1">
                <a:solidFill>
                  <a:srgbClr val="000000"/>
                </a:solidFill>
                <a:latin typeface="Times New Roman"/>
                <a:ea typeface="Times New Roman"/>
              </a:rPr>
              <a:t>một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bài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văn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ngắn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không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quá</a:t>
            </a:r>
            <a:r>
              <a:rPr lang="en-US" sz="2400" dirty="0">
                <a:solidFill>
                  <a:srgbClr val="000000"/>
                </a:solidFill>
                <a:latin typeface="Times New Roman"/>
                <a:ea typeface="Times New Roman"/>
              </a:rPr>
              <a:t> 400 </a:t>
            </a:r>
            <a:r>
              <a:rPr lang="en-US" sz="2400" dirty="0" err="1">
                <a:solidFill>
                  <a:srgbClr val="000000"/>
                </a:solidFill>
                <a:latin typeface="Times New Roman"/>
                <a:ea typeface="Times New Roman"/>
              </a:rPr>
              <a:t>từ</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bày</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suy</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nghĩ</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anh</a:t>
            </a:r>
            <a:r>
              <a:rPr lang="en-US" sz="2400" dirty="0">
                <a:solidFill>
                  <a:srgbClr val="000000"/>
                </a:solidFill>
                <a:latin typeface="Times New Roman"/>
                <a:ea typeface="Times New Roman"/>
              </a:rPr>
              <a:t>/</a:t>
            </a:r>
            <a:r>
              <a:rPr lang="en-US" sz="2400" dirty="0" err="1">
                <a:solidFill>
                  <a:srgbClr val="000000"/>
                </a:solidFill>
                <a:latin typeface="Times New Roman"/>
                <a:ea typeface="Times New Roman"/>
              </a:rPr>
              <a:t>chị</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về</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câu</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ngạn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ngữ</a:t>
            </a:r>
            <a:r>
              <a:rPr lang="en-US" sz="2400" dirty="0">
                <a:solidFill>
                  <a:srgbClr val="000000"/>
                </a:solidFill>
                <a:latin typeface="Times New Roman"/>
                <a:ea typeface="Times New Roman"/>
              </a:rPr>
              <a:t> Hi </a:t>
            </a:r>
            <a:r>
              <a:rPr lang="en-US" sz="2400" dirty="0" err="1">
                <a:solidFill>
                  <a:srgbClr val="000000"/>
                </a:solidFill>
                <a:latin typeface="Times New Roman"/>
                <a:ea typeface="Times New Roman"/>
              </a:rPr>
              <a:t>Lạp</a:t>
            </a:r>
            <a:r>
              <a:rPr lang="en-US" sz="2400" dirty="0">
                <a:solidFill>
                  <a:srgbClr val="000000"/>
                </a:solidFill>
                <a:latin typeface="Times New Roman"/>
                <a:ea typeface="Times New Roman"/>
              </a:rPr>
              <a:t>: </a:t>
            </a:r>
            <a:r>
              <a:rPr lang="en-US" sz="2400" i="1" dirty="0" err="1" smtClean="0">
                <a:solidFill>
                  <a:srgbClr val="000000"/>
                </a:solidFill>
                <a:latin typeface="Times New Roman"/>
                <a:ea typeface="Times New Roman"/>
              </a:rPr>
              <a:t>Cái</a:t>
            </a:r>
            <a:r>
              <a:rPr lang="en-US" sz="2400" i="1" dirty="0" smtClean="0">
                <a:solidFill>
                  <a:srgbClr val="000000"/>
                </a:solidFill>
                <a:latin typeface="Times New Roman"/>
                <a:ea typeface="Times New Roman"/>
              </a:rPr>
              <a:t> </a:t>
            </a:r>
            <a:r>
              <a:rPr lang="en-US" sz="2400" i="1" dirty="0" err="1">
                <a:solidFill>
                  <a:srgbClr val="000000"/>
                </a:solidFill>
                <a:latin typeface="Times New Roman"/>
                <a:ea typeface="Times New Roman"/>
              </a:rPr>
              <a:t>rễ</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của</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học</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hành</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thì</a:t>
            </a:r>
            <a:r>
              <a:rPr lang="en-US" sz="2400" i="1" dirty="0">
                <a:solidFill>
                  <a:srgbClr val="000000"/>
                </a:solidFill>
                <a:latin typeface="Times New Roman"/>
                <a:ea typeface="Times New Roman"/>
              </a:rPr>
              <a:t> cay </a:t>
            </a:r>
            <a:r>
              <a:rPr lang="en-US" sz="2400" i="1" dirty="0" err="1">
                <a:solidFill>
                  <a:srgbClr val="000000"/>
                </a:solidFill>
                <a:latin typeface="Times New Roman"/>
                <a:ea typeface="Times New Roman"/>
              </a:rPr>
              <a:t>đắng</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nhưng</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quả</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của</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nó</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thì</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ngọt</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ngào</a:t>
            </a:r>
            <a:r>
              <a:rPr lang="en-US" sz="2400" i="1" dirty="0">
                <a:solidFill>
                  <a:srgbClr val="000000"/>
                </a:solidFill>
                <a:latin typeface="Times New Roman"/>
                <a:ea typeface="Times New Roman"/>
              </a:rPr>
              <a:t>. </a:t>
            </a:r>
            <a:endParaRPr lang="en-US" sz="2400" i="1" dirty="0" smtClean="0">
              <a:solidFill>
                <a:srgbClr val="000000"/>
              </a:solidFill>
              <a:latin typeface="Times New Roman"/>
              <a:ea typeface="Times New Roman"/>
            </a:endParaRPr>
          </a:p>
          <a:p>
            <a:pPr marL="351155" indent="-6350" algn="just">
              <a:lnSpc>
                <a:spcPct val="107000"/>
              </a:lnSpc>
              <a:spcAft>
                <a:spcPts val="1315"/>
              </a:spcAft>
            </a:pPr>
            <a:r>
              <a:rPr lang="en-US" sz="2400" b="1" u="sng" dirty="0" err="1">
                <a:solidFill>
                  <a:srgbClr val="000000"/>
                </a:solidFill>
                <a:latin typeface="Times New Roman"/>
                <a:ea typeface="Times New Roman"/>
              </a:rPr>
              <a:t>Gợi</a:t>
            </a:r>
            <a:r>
              <a:rPr lang="en-US" sz="2400" b="1" u="sng" dirty="0">
                <a:solidFill>
                  <a:srgbClr val="000000"/>
                </a:solidFill>
                <a:latin typeface="Times New Roman"/>
                <a:ea typeface="Times New Roman"/>
              </a:rPr>
              <a:t> ý </a:t>
            </a:r>
            <a:r>
              <a:rPr lang="en-US" sz="2400" b="1" u="sng" dirty="0" smtClean="0">
                <a:solidFill>
                  <a:srgbClr val="000000"/>
                </a:solidFill>
                <a:latin typeface="Times New Roman"/>
                <a:ea typeface="Times New Roman"/>
              </a:rPr>
              <a:t> </a:t>
            </a:r>
          </a:p>
          <a:p>
            <a:pPr marL="351155" indent="-6350" algn="just">
              <a:lnSpc>
                <a:spcPct val="107000"/>
              </a:lnSpc>
              <a:spcAft>
                <a:spcPts val="1315"/>
              </a:spcAft>
            </a:pPr>
            <a:r>
              <a:rPr lang="en-US" sz="2400" b="1" u="sng" dirty="0" smtClean="0">
                <a:solidFill>
                  <a:srgbClr val="000000"/>
                </a:solidFill>
                <a:latin typeface="Times New Roman"/>
                <a:ea typeface="Times New Roman"/>
              </a:rPr>
              <a:t>* </a:t>
            </a:r>
            <a:r>
              <a:rPr lang="en-US" sz="2400" b="1" u="sng" dirty="0" err="1" smtClean="0">
                <a:solidFill>
                  <a:srgbClr val="000000"/>
                </a:solidFill>
                <a:latin typeface="Times New Roman"/>
                <a:ea typeface="Times New Roman"/>
              </a:rPr>
              <a:t>Mở</a:t>
            </a:r>
            <a:r>
              <a:rPr lang="en-US" sz="2400" b="1" u="sng" dirty="0" smtClean="0">
                <a:solidFill>
                  <a:srgbClr val="000000"/>
                </a:solidFill>
                <a:latin typeface="Times New Roman"/>
                <a:ea typeface="Times New Roman"/>
              </a:rPr>
              <a:t> </a:t>
            </a:r>
            <a:r>
              <a:rPr lang="en-US" sz="2400" b="1" u="sng" dirty="0" err="1" smtClean="0">
                <a:solidFill>
                  <a:srgbClr val="000000"/>
                </a:solidFill>
                <a:latin typeface="Times New Roman"/>
                <a:ea typeface="Times New Roman"/>
              </a:rPr>
              <a:t>đoạn</a:t>
            </a:r>
            <a:r>
              <a:rPr lang="en-US" sz="2400" b="1" u="sng" dirty="0" smtClean="0">
                <a:solidFill>
                  <a:srgbClr val="000000"/>
                </a:solidFill>
                <a:latin typeface="Times New Roman"/>
                <a:ea typeface="Times New Roman"/>
              </a:rPr>
              <a:t>: </a:t>
            </a:r>
            <a:r>
              <a:rPr lang="en-US" sz="2400" b="1" dirty="0" smtClean="0">
                <a:solidFill>
                  <a:srgbClr val="000000"/>
                </a:solidFill>
                <a:latin typeface="Times New Roman"/>
                <a:ea typeface="Times New Roman"/>
              </a:rPr>
              <a:t>Con </a:t>
            </a:r>
            <a:r>
              <a:rPr lang="en-US" sz="2400" b="1" dirty="0" err="1" smtClean="0">
                <a:solidFill>
                  <a:srgbClr val="000000"/>
                </a:solidFill>
                <a:latin typeface="Times New Roman"/>
                <a:ea typeface="Times New Roman"/>
              </a:rPr>
              <a:t>người</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muốn</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thành</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công</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thì</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phải</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học</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dù</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có</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vất</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vả</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nhưng</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luôn</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cho</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kết</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quả</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tốt</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ngạn</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ngữ</a:t>
            </a:r>
            <a:r>
              <a:rPr lang="en-US" sz="2400" b="1" dirty="0" smtClean="0">
                <a:solidFill>
                  <a:srgbClr val="000000"/>
                </a:solidFill>
                <a:latin typeface="Times New Roman"/>
                <a:ea typeface="Times New Roman"/>
              </a:rPr>
              <a:t> Hi </a:t>
            </a:r>
            <a:r>
              <a:rPr lang="en-US" sz="2400" b="1" dirty="0" err="1" smtClean="0">
                <a:solidFill>
                  <a:srgbClr val="000000"/>
                </a:solidFill>
                <a:latin typeface="Times New Roman"/>
                <a:ea typeface="Times New Roman"/>
              </a:rPr>
              <a:t>Lạp</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cũng</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đã</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khẳng</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định</a:t>
            </a:r>
            <a:r>
              <a:rPr lang="en-US" sz="2400" b="1" dirty="0" smtClean="0">
                <a:solidFill>
                  <a:srgbClr val="000000"/>
                </a:solidFill>
                <a:latin typeface="Times New Roman"/>
                <a:ea typeface="Times New Roman"/>
              </a:rPr>
              <a:t> “</a:t>
            </a:r>
            <a:r>
              <a:rPr lang="en-US" sz="2400" i="1" dirty="0" err="1">
                <a:solidFill>
                  <a:srgbClr val="000000"/>
                </a:solidFill>
                <a:latin typeface="Times New Roman"/>
                <a:ea typeface="Times New Roman"/>
              </a:rPr>
              <a:t>Cái</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rễ</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của</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học</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hành</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thì</a:t>
            </a:r>
            <a:r>
              <a:rPr lang="en-US" sz="2400" i="1" dirty="0">
                <a:solidFill>
                  <a:srgbClr val="000000"/>
                </a:solidFill>
                <a:latin typeface="Times New Roman"/>
                <a:ea typeface="Times New Roman"/>
              </a:rPr>
              <a:t> cay </a:t>
            </a:r>
            <a:r>
              <a:rPr lang="en-US" sz="2400" i="1" dirty="0" err="1">
                <a:solidFill>
                  <a:srgbClr val="000000"/>
                </a:solidFill>
                <a:latin typeface="Times New Roman"/>
                <a:ea typeface="Times New Roman"/>
              </a:rPr>
              <a:t>đắng</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nhưng</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quả</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của</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nó</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thì</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ngọt</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ngào</a:t>
            </a:r>
            <a:endParaRPr lang="en-US" sz="2400" dirty="0" smtClean="0">
              <a:solidFill>
                <a:srgbClr val="000000"/>
              </a:solidFill>
              <a:latin typeface="Times New Roman"/>
              <a:ea typeface="Times New Roman"/>
            </a:endParaRPr>
          </a:p>
          <a:p>
            <a:pPr marL="579755" indent="-6350" algn="just">
              <a:lnSpc>
                <a:spcPct val="107000"/>
              </a:lnSpc>
              <a:spcAft>
                <a:spcPts val="570"/>
              </a:spcAft>
            </a:pPr>
            <a:r>
              <a:rPr lang="en-US" sz="2400" b="1" dirty="0" smtClean="0">
                <a:solidFill>
                  <a:srgbClr val="000000"/>
                </a:solidFill>
                <a:latin typeface="Times New Roman"/>
                <a:ea typeface="Times New Roman"/>
              </a:rPr>
              <a:t>*</a:t>
            </a:r>
            <a:r>
              <a:rPr lang="en-US" sz="2400" b="1" dirty="0" err="1" smtClean="0">
                <a:solidFill>
                  <a:srgbClr val="000000"/>
                </a:solidFill>
                <a:latin typeface="Times New Roman"/>
                <a:ea typeface="Times New Roman"/>
              </a:rPr>
              <a:t>Thân</a:t>
            </a:r>
            <a:r>
              <a:rPr lang="en-US" sz="2400" b="1" dirty="0" smtClean="0">
                <a:solidFill>
                  <a:srgbClr val="000000"/>
                </a:solidFill>
                <a:latin typeface="Times New Roman"/>
                <a:ea typeface="Times New Roman"/>
              </a:rPr>
              <a:t> </a:t>
            </a:r>
            <a:r>
              <a:rPr lang="en-US" sz="2400" b="1" dirty="0" err="1" smtClean="0">
                <a:solidFill>
                  <a:srgbClr val="000000"/>
                </a:solidFill>
                <a:latin typeface="Times New Roman"/>
                <a:ea typeface="Times New Roman"/>
              </a:rPr>
              <a:t>đoạn</a:t>
            </a:r>
            <a:endParaRPr lang="en-US" sz="2400" b="1" dirty="0" smtClean="0">
              <a:solidFill>
                <a:srgbClr val="000000"/>
              </a:solidFill>
              <a:latin typeface="Times New Roman"/>
              <a:ea typeface="Times New Roman"/>
            </a:endParaRPr>
          </a:p>
          <a:p>
            <a:pPr marL="579755" indent="-6350" algn="just">
              <a:lnSpc>
                <a:spcPct val="107000"/>
              </a:lnSpc>
              <a:spcAft>
                <a:spcPts val="570"/>
              </a:spcAft>
            </a:pPr>
            <a:r>
              <a:rPr lang="en-US" sz="2400" b="1" dirty="0">
                <a:solidFill>
                  <a:srgbClr val="000000"/>
                </a:solidFill>
                <a:latin typeface="Times New Roman"/>
                <a:ea typeface="Times New Roman"/>
              </a:rPr>
              <a:t>-</a:t>
            </a:r>
            <a:r>
              <a:rPr lang="en-US" sz="2400" b="1" dirty="0" smtClean="0">
                <a:solidFill>
                  <a:srgbClr val="000000"/>
                </a:solidFill>
                <a:latin typeface="Times New Roman"/>
                <a:ea typeface="Times New Roman"/>
              </a:rPr>
              <a:t> </a:t>
            </a:r>
            <a:r>
              <a:rPr lang="en-US" sz="2400" b="1" dirty="0">
                <a:solidFill>
                  <a:srgbClr val="000000"/>
                </a:solidFill>
                <a:latin typeface="Times New Roman"/>
                <a:ea typeface="Times New Roman"/>
              </a:rPr>
              <a:t>Ý 1.</a:t>
            </a:r>
            <a:r>
              <a:rPr lang="en-US" sz="2400" dirty="0">
                <a:solidFill>
                  <a:srgbClr val="000000"/>
                </a:solidFill>
                <a:latin typeface="Times New Roman"/>
                <a:ea typeface="Times New Roman"/>
              </a:rPr>
              <a:t> </a:t>
            </a:r>
            <a:r>
              <a:rPr lang="en-US" sz="2400" b="1" dirty="0" err="1">
                <a:solidFill>
                  <a:srgbClr val="000000"/>
                </a:solidFill>
                <a:latin typeface="Times New Roman"/>
                <a:ea typeface="Times New Roman"/>
              </a:rPr>
              <a:t>Giải</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thích</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câu</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ngạn</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ngữ</a:t>
            </a:r>
            <a:r>
              <a:rPr lang="en-US" sz="2400" b="1" dirty="0">
                <a:solidFill>
                  <a:srgbClr val="000000"/>
                </a:solidFill>
                <a:latin typeface="Times New Roman"/>
                <a:ea typeface="Times New Roman"/>
              </a:rPr>
              <a:t>.</a:t>
            </a:r>
            <a:r>
              <a:rPr lang="en-US" sz="2400" dirty="0">
                <a:solidFill>
                  <a:srgbClr val="000000"/>
                </a:solidFill>
                <a:latin typeface="Times New Roman"/>
                <a:ea typeface="Times New Roman"/>
              </a:rPr>
              <a:t> </a:t>
            </a:r>
            <a:r>
              <a:rPr lang="en-US" sz="2400" dirty="0" err="1" smtClean="0">
                <a:solidFill>
                  <a:srgbClr val="000000"/>
                </a:solidFill>
                <a:uFill>
                  <a:solidFill>
                    <a:srgbClr val="000000"/>
                  </a:solidFill>
                </a:uFill>
                <a:latin typeface="Times New Roman"/>
                <a:ea typeface="Times New Roman"/>
                <a:cs typeface="Times New Roman"/>
              </a:rPr>
              <a:t>Học</a:t>
            </a:r>
            <a:r>
              <a:rPr lang="en-US" sz="2400" dirty="0" smtClean="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hành</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là</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quá</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trình</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học</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và</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thực</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hành</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để</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mở</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mang</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kiến</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thức</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nâng</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cao</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trình</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độ</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hiểu</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biết</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của</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mỗi</a:t>
            </a:r>
            <a:r>
              <a:rPr lang="en-US" sz="2400" dirty="0">
                <a:solidFill>
                  <a:srgbClr val="000000"/>
                </a:solidFill>
                <a:uFill>
                  <a:solidFill>
                    <a:srgbClr val="000000"/>
                  </a:solidFill>
                </a:uFill>
                <a:latin typeface="Times New Roman"/>
                <a:ea typeface="Times New Roman"/>
                <a:cs typeface="Times New Roman"/>
              </a:rPr>
              <a:t> </a:t>
            </a:r>
            <a:r>
              <a:rPr lang="en-US" sz="2400" dirty="0" err="1">
                <a:solidFill>
                  <a:srgbClr val="000000"/>
                </a:solidFill>
                <a:uFill>
                  <a:solidFill>
                    <a:srgbClr val="000000"/>
                  </a:solidFill>
                </a:uFill>
                <a:latin typeface="Times New Roman"/>
                <a:ea typeface="Times New Roman"/>
                <a:cs typeface="Times New Roman"/>
              </a:rPr>
              <a:t>người</a:t>
            </a:r>
            <a:r>
              <a:rPr lang="en-US" sz="2400" dirty="0">
                <a:solidFill>
                  <a:srgbClr val="000000"/>
                </a:solidFill>
                <a:uFill>
                  <a:solidFill>
                    <a:srgbClr val="000000"/>
                  </a:solidFill>
                </a:uFill>
                <a:latin typeface="Times New Roman"/>
                <a:ea typeface="Times New Roman"/>
                <a:cs typeface="Times New Roman"/>
              </a:rPr>
              <a:t>. </a:t>
            </a:r>
            <a:r>
              <a:rPr lang="en-US" sz="2400" dirty="0" err="1" smtClean="0">
                <a:solidFill>
                  <a:srgbClr val="000000"/>
                </a:solidFill>
                <a:latin typeface="Times New Roman"/>
                <a:ea typeface="Times New Roman"/>
              </a:rPr>
              <a:t>rễ</a:t>
            </a:r>
            <a:r>
              <a:rPr lang="en-US" sz="2400" dirty="0" smtClean="0">
                <a:solidFill>
                  <a:srgbClr val="000000"/>
                </a:solidFill>
                <a:latin typeface="Times New Roman"/>
                <a:ea typeface="Times New Roman"/>
              </a:rPr>
              <a:t> </a:t>
            </a:r>
            <a:r>
              <a:rPr lang="en-US" sz="2400" dirty="0" err="1">
                <a:solidFill>
                  <a:srgbClr val="000000"/>
                </a:solidFill>
                <a:latin typeface="Times New Roman"/>
                <a:ea typeface="Times New Roman"/>
              </a:rPr>
              <a:t>đắng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và</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quả</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ngọt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là</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ảnh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ẩn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dụ</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chỉ</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công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lao</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học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hành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và</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kết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quả</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học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tập</a:t>
            </a:r>
            <a:r>
              <a:rPr lang="en-US" sz="2400" dirty="0">
                <a:solidFill>
                  <a:srgbClr val="000000"/>
                </a:solidFill>
                <a:latin typeface="Times New Roman"/>
                <a:ea typeface="Times New Roman"/>
              </a:rPr>
              <a:t>. </a:t>
            </a:r>
            <a:r>
              <a:rPr lang="en-US" sz="2400" dirty="0" err="1" smtClean="0">
                <a:solidFill>
                  <a:srgbClr val="000000"/>
                </a:solidFill>
                <a:latin typeface="Times New Roman"/>
                <a:ea typeface="Times New Roman"/>
              </a:rPr>
              <a:t>Câu</a:t>
            </a:r>
            <a:r>
              <a:rPr lang="en-US" sz="2400" dirty="0" smtClean="0">
                <a:solidFill>
                  <a:srgbClr val="000000"/>
                </a:solidFill>
                <a:latin typeface="Times New Roman"/>
                <a:ea typeface="Times New Roman"/>
              </a:rPr>
              <a:t> </a:t>
            </a:r>
            <a:r>
              <a:rPr lang="en-US" sz="2400" dirty="0" err="1">
                <a:solidFill>
                  <a:srgbClr val="000000"/>
                </a:solidFill>
                <a:latin typeface="Times New Roman"/>
                <a:ea typeface="Times New Roman"/>
              </a:rPr>
              <a:t>ngạn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ngữ</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thể</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hiện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thức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sâu</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sắc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về</a:t>
            </a:r>
            <a:r>
              <a:rPr lang="en-US" sz="2400" dirty="0">
                <a:solidFill>
                  <a:srgbClr val="000000"/>
                </a:solidFill>
                <a:latin typeface="Times New Roman"/>
                <a:ea typeface="Times New Roman"/>
              </a:rPr>
              <a:t> qui </a:t>
            </a:r>
            <a:r>
              <a:rPr lang="en-US" sz="2400" dirty="0" err="1">
                <a:solidFill>
                  <a:srgbClr val="000000"/>
                </a:solidFill>
                <a:latin typeface="Times New Roman"/>
                <a:ea typeface="Times New Roman"/>
              </a:rPr>
              <a:t>luật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học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vấn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và</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vai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trò</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việc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học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hành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đối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với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mỗi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p>
          <a:p>
            <a:pPr marL="579755" indent="-6350" algn="just">
              <a:lnSpc>
                <a:spcPct val="107000"/>
              </a:lnSpc>
              <a:spcAft>
                <a:spcPts val="550"/>
              </a:spcAft>
            </a:pPr>
            <a:r>
              <a:rPr lang="en-US" sz="2400" b="1" dirty="0" smtClean="0">
                <a:solidFill>
                  <a:srgbClr val="000000"/>
                </a:solidFill>
                <a:latin typeface="Times New Roman"/>
                <a:ea typeface="Times New Roman"/>
              </a:rPr>
              <a:t>-Ý </a:t>
            </a:r>
            <a:r>
              <a:rPr lang="en-US" sz="2400" b="1" dirty="0">
                <a:solidFill>
                  <a:srgbClr val="000000"/>
                </a:solidFill>
                <a:latin typeface="Times New Roman"/>
                <a:ea typeface="Times New Roman"/>
              </a:rPr>
              <a:t>2</a:t>
            </a:r>
            <a:r>
              <a:rPr lang="en-US" sz="2400" dirty="0">
                <a:solidFill>
                  <a:srgbClr val="000000"/>
                </a:solidFill>
                <a:latin typeface="Times New Roman"/>
                <a:ea typeface="Times New Roman"/>
              </a:rPr>
              <a:t>. </a:t>
            </a:r>
            <a:r>
              <a:rPr lang="en-US" sz="2400" b="1" dirty="0" err="1">
                <a:solidFill>
                  <a:srgbClr val="000000"/>
                </a:solidFill>
                <a:latin typeface="Times New Roman"/>
                <a:ea typeface="Times New Roman"/>
              </a:rPr>
              <a:t>Phân</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tích</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Chứng</a:t>
            </a:r>
            <a:r>
              <a:rPr lang="en-US" sz="2400" b="1" dirty="0">
                <a:solidFill>
                  <a:srgbClr val="000000"/>
                </a:solidFill>
                <a:latin typeface="Times New Roman"/>
                <a:ea typeface="Times New Roman"/>
              </a:rPr>
              <a:t> minh </a:t>
            </a:r>
            <a:r>
              <a:rPr lang="en-US" sz="2400" b="1" dirty="0" err="1">
                <a:solidFill>
                  <a:srgbClr val="000000"/>
                </a:solidFill>
                <a:latin typeface="Times New Roman"/>
                <a:ea typeface="Times New Roman"/>
              </a:rPr>
              <a:t>câu</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ngạn</a:t>
            </a:r>
            <a:r>
              <a:rPr lang="en-US" sz="2400" b="1" dirty="0">
                <a:solidFill>
                  <a:srgbClr val="000000"/>
                </a:solidFill>
                <a:latin typeface="Times New Roman"/>
                <a:ea typeface="Times New Roman"/>
              </a:rPr>
              <a:t> </a:t>
            </a:r>
            <a:r>
              <a:rPr lang="en-US" sz="2400" b="1" dirty="0" err="1">
                <a:solidFill>
                  <a:srgbClr val="000000"/>
                </a:solidFill>
                <a:latin typeface="Times New Roman"/>
                <a:ea typeface="Times New Roman"/>
              </a:rPr>
              <a:t>ngữ</a:t>
            </a:r>
            <a:r>
              <a:rPr lang="en-US" sz="2400" dirty="0">
                <a:solidFill>
                  <a:srgbClr val="000000"/>
                </a:solidFill>
                <a:latin typeface="Times New Roman"/>
                <a:ea typeface="Times New Roman"/>
              </a:rPr>
              <a:t>. </a:t>
            </a:r>
          </a:p>
          <a:p>
            <a:pPr marL="8890" marR="9525" indent="457835" algn="just">
              <a:lnSpc>
                <a:spcPct val="136000"/>
              </a:lnSpc>
              <a:spcAft>
                <a:spcPts val="995"/>
              </a:spcAft>
            </a:pPr>
            <a:endParaRPr lang="en-US" sz="2400" dirty="0">
              <a:solidFill>
                <a:srgbClr val="000000"/>
              </a:solidFill>
              <a:effectLst/>
              <a:latin typeface="Times New Roman"/>
              <a:ea typeface="Times New Roman"/>
            </a:endParaRPr>
          </a:p>
        </p:txBody>
      </p:sp>
    </p:spTree>
    <p:extLst>
      <p:ext uri="{BB962C8B-B14F-4D97-AF65-F5344CB8AC3E}">
        <p14:creationId xmlns:p14="http://schemas.microsoft.com/office/powerpoint/2010/main" val="1375052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064" y="214178"/>
            <a:ext cx="11301984" cy="5869427"/>
          </a:xfrm>
          <a:prstGeom prst="rect">
            <a:avLst/>
          </a:prstGeom>
        </p:spPr>
        <p:txBody>
          <a:bodyPr wrap="square">
            <a:spAutoFit/>
          </a:bodyPr>
          <a:lstStyle/>
          <a:p>
            <a:pPr marL="15240" marR="9525" indent="-6350" algn="just">
              <a:lnSpc>
                <a:spcPct val="136000"/>
              </a:lnSpc>
              <a:spcAft>
                <a:spcPts val="230"/>
              </a:spcAft>
            </a:pP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Học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hành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có</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những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chùm</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rễ</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đắng</a:t>
            </a:r>
            <a:r>
              <a:rPr lang="en-US" sz="2200" dirty="0">
                <a:solidFill>
                  <a:srgbClr val="000000"/>
                </a:solidFill>
                <a:latin typeface="Times New Roman"/>
                <a:ea typeface="Times New Roman"/>
              </a:rPr>
              <a:t> cay: </a:t>
            </a:r>
            <a:r>
              <a:rPr lang="en-US" sz="2200" dirty="0" err="1">
                <a:solidFill>
                  <a:srgbClr val="000000"/>
                </a:solidFill>
                <a:latin typeface="Times New Roman"/>
                <a:ea typeface="Times New Roman"/>
              </a:rPr>
              <a:t>tốn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thời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gian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công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sức</a:t>
            </a:r>
            <a:r>
              <a:rPr lang="en-US" sz="2200" dirty="0">
                <a:solidFill>
                  <a:srgbClr val="000000"/>
                </a:solidFill>
                <a:latin typeface="Times New Roman"/>
                <a:ea typeface="Times New Roman"/>
              </a:rPr>
              <a:t> ; </a:t>
            </a:r>
            <a:r>
              <a:rPr lang="en-US" sz="2200" dirty="0" err="1">
                <a:solidFill>
                  <a:srgbClr val="000000"/>
                </a:solidFill>
                <a:latin typeface="Times New Roman"/>
                <a:ea typeface="Times New Roman"/>
              </a:rPr>
              <a:t>bị</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quở</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mắng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hỏng</a:t>
            </a:r>
            <a:r>
              <a:rPr lang="en-US" sz="2200" dirty="0">
                <a:solidFill>
                  <a:srgbClr val="000000"/>
                </a:solidFill>
                <a:latin typeface="Times New Roman"/>
                <a:ea typeface="Times New Roman"/>
              </a:rPr>
              <a:t>…</a:t>
            </a:r>
            <a:r>
              <a:rPr lang="en-US" sz="2200" dirty="0" err="1">
                <a:solidFill>
                  <a:srgbClr val="000000"/>
                </a:solidFill>
                <a:latin typeface="Times New Roman"/>
                <a:ea typeface="Times New Roman"/>
              </a:rPr>
              <a:t>Quá</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trình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học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tập</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có</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những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khó</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khăn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gian</a:t>
            </a:r>
            <a:r>
              <a:rPr lang="en-US" sz="2200" dirty="0">
                <a:solidFill>
                  <a:srgbClr val="000000"/>
                </a:solidFill>
                <a:latin typeface="Times New Roman"/>
                <a:ea typeface="Times New Roman"/>
              </a:rPr>
              <a:t> nan, </a:t>
            </a:r>
            <a:r>
              <a:rPr lang="en-US" sz="2200" dirty="0" err="1">
                <a:solidFill>
                  <a:srgbClr val="000000"/>
                </a:solidFill>
                <a:latin typeface="Times New Roman"/>
                <a:ea typeface="Times New Roman"/>
              </a:rPr>
              <a:t>vất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vả</a:t>
            </a:r>
            <a:r>
              <a:rPr lang="en-US" sz="2200" dirty="0">
                <a:solidFill>
                  <a:srgbClr val="000000"/>
                </a:solidFill>
                <a:latin typeface="Times New Roman"/>
                <a:ea typeface="Times New Roman"/>
              </a:rPr>
              <a:t>. </a:t>
            </a:r>
            <a:endParaRPr lang="en-US" sz="2200" dirty="0" smtClean="0">
              <a:solidFill>
                <a:srgbClr val="000000"/>
              </a:solidFill>
              <a:latin typeface="Times New Roman"/>
              <a:ea typeface="Times New Roman"/>
            </a:endParaRPr>
          </a:p>
          <a:p>
            <a:pPr marL="15240" marR="9525" indent="-6350" algn="just">
              <a:lnSpc>
                <a:spcPct val="136000"/>
              </a:lnSpc>
              <a:spcAft>
                <a:spcPts val="230"/>
              </a:spcAft>
            </a:pPr>
            <a:r>
              <a:rPr lang="en-US" sz="2200" dirty="0" smtClean="0">
                <a:solidFill>
                  <a:srgbClr val="000000"/>
                </a:solidFill>
                <a:latin typeface="Times New Roman"/>
                <a:ea typeface="Times New Roman"/>
              </a:rPr>
              <a:t>-</a:t>
            </a:r>
            <a:r>
              <a:rPr lang="en-US" sz="2200" dirty="0" err="1">
                <a:solidFill>
                  <a:srgbClr val="000000"/>
                </a:solidFill>
                <a:latin typeface="Times New Roman"/>
                <a:ea typeface="Times New Roman"/>
              </a:rPr>
              <a:t>Vị</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ngọt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của</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quả</a:t>
            </a:r>
            <a:r>
              <a:rPr lang="en-US" sz="2200" dirty="0">
                <a:solidFill>
                  <a:srgbClr val="000000"/>
                </a:solidFill>
                <a:latin typeface="Times New Roman"/>
                <a:ea typeface="Times New Roman"/>
              </a:rPr>
              <a:t> tri </a:t>
            </a:r>
            <a:r>
              <a:rPr lang="en-US" sz="2200" dirty="0" err="1">
                <a:solidFill>
                  <a:srgbClr val="000000"/>
                </a:solidFill>
                <a:latin typeface="Times New Roman"/>
                <a:ea typeface="Times New Roman"/>
              </a:rPr>
              <a:t>thức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niềm</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vui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niềm</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tự</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hào</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của</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gia</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đình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những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khát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vọng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mới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mẻ</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sự</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thành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công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của</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bản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thân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trên</a:t>
            </a:r>
            <a:r>
              <a:rPr lang="en-US" sz="2200" dirty="0">
                <a:solidFill>
                  <a:srgbClr val="000000"/>
                </a:solidFill>
                <a:latin typeface="Times New Roman"/>
                <a:ea typeface="Times New Roman"/>
              </a:rPr>
              <a:t> con </a:t>
            </a:r>
            <a:r>
              <a:rPr lang="en-US" sz="2200" dirty="0" err="1">
                <a:solidFill>
                  <a:srgbClr val="000000"/>
                </a:solidFill>
                <a:latin typeface="Times New Roman"/>
                <a:ea typeface="Times New Roman"/>
              </a:rPr>
              <a:t>đường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lập</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nghiệp</a:t>
            </a:r>
            <a:r>
              <a:rPr lang="en-US" sz="2200" dirty="0">
                <a:solidFill>
                  <a:srgbClr val="000000"/>
                </a:solidFill>
                <a:latin typeface="Times New Roman"/>
                <a:ea typeface="Times New Roman"/>
              </a:rPr>
              <a:t>. </a:t>
            </a:r>
          </a:p>
          <a:p>
            <a:pPr marL="15240" marR="9525" indent="-6350" algn="just">
              <a:lnSpc>
                <a:spcPct val="107000"/>
              </a:lnSpc>
              <a:spcAft>
                <a:spcPts val="640"/>
              </a:spcAft>
            </a:pP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Chấp</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nhận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đắng</a:t>
            </a:r>
            <a:r>
              <a:rPr lang="en-US" sz="2200" dirty="0">
                <a:solidFill>
                  <a:srgbClr val="000000"/>
                </a:solidFill>
                <a:latin typeface="Times New Roman"/>
                <a:ea typeface="Times New Roman"/>
              </a:rPr>
              <a:t> cay </a:t>
            </a:r>
            <a:r>
              <a:rPr lang="en-US" sz="2200" dirty="0" err="1">
                <a:solidFill>
                  <a:srgbClr val="000000"/>
                </a:solidFill>
                <a:latin typeface="Times New Roman"/>
                <a:ea typeface="Times New Roman"/>
              </a:rPr>
              <a:t>giai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đoạn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đầu</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để</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sau</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đó</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hưởng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thành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quả</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tốt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đẹp</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lâu</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dài</a:t>
            </a:r>
            <a:r>
              <a:rPr lang="en-US" sz="2200" dirty="0">
                <a:solidFill>
                  <a:srgbClr val="000000"/>
                </a:solidFill>
                <a:latin typeface="Times New Roman"/>
                <a:ea typeface="Times New Roman"/>
              </a:rPr>
              <a:t>. </a:t>
            </a:r>
          </a:p>
          <a:p>
            <a:pPr marL="582295" marR="1593850" indent="-573405" algn="just">
              <a:lnSpc>
                <a:spcPct val="136000"/>
              </a:lnSpc>
              <a:spcAft>
                <a:spcPts val="175"/>
              </a:spcAft>
            </a:pP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Lấy</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dẫn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chứng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từ</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cuộc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đời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của</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các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nhà</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văn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nhà</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khoa</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học</a:t>
            </a:r>
            <a:r>
              <a:rPr lang="en-US" sz="2200" dirty="0">
                <a:solidFill>
                  <a:srgbClr val="000000"/>
                </a:solidFill>
                <a:latin typeface="Times New Roman"/>
                <a:ea typeface="Times New Roman"/>
              </a:rPr>
              <a:t>…) </a:t>
            </a:r>
            <a:endParaRPr lang="en-US" sz="2200" dirty="0" smtClean="0">
              <a:solidFill>
                <a:srgbClr val="000000"/>
              </a:solidFill>
              <a:latin typeface="Times New Roman"/>
              <a:ea typeface="Times New Roman"/>
            </a:endParaRPr>
          </a:p>
          <a:p>
            <a:pPr marL="582295" marR="1593850" indent="-573405" algn="just">
              <a:lnSpc>
                <a:spcPct val="136000"/>
              </a:lnSpc>
              <a:spcAft>
                <a:spcPts val="175"/>
              </a:spcAft>
            </a:pPr>
            <a:r>
              <a:rPr lang="en-US" sz="2200" b="1" dirty="0">
                <a:solidFill>
                  <a:srgbClr val="000000"/>
                </a:solidFill>
                <a:latin typeface="Times New Roman"/>
                <a:ea typeface="Times New Roman"/>
              </a:rPr>
              <a:t>-</a:t>
            </a:r>
            <a:r>
              <a:rPr lang="en-US" sz="2200" b="1" dirty="0" smtClean="0">
                <a:solidFill>
                  <a:srgbClr val="000000"/>
                </a:solidFill>
                <a:latin typeface="Times New Roman"/>
                <a:ea typeface="Times New Roman"/>
              </a:rPr>
              <a:t>Ý </a:t>
            </a:r>
            <a:r>
              <a:rPr lang="en-US" sz="2200" b="1" dirty="0">
                <a:solidFill>
                  <a:srgbClr val="000000"/>
                </a:solidFill>
                <a:latin typeface="Times New Roman"/>
                <a:ea typeface="Times New Roman"/>
              </a:rPr>
              <a:t>3. </a:t>
            </a:r>
            <a:r>
              <a:rPr lang="en-US" sz="2200" b="1" dirty="0" err="1">
                <a:solidFill>
                  <a:srgbClr val="000000"/>
                </a:solidFill>
                <a:latin typeface="Times New Roman"/>
                <a:ea typeface="Times New Roman"/>
              </a:rPr>
              <a:t>Bình</a:t>
            </a:r>
            <a:r>
              <a:rPr lang="en-US" sz="2200" b="1" dirty="0">
                <a:solidFill>
                  <a:srgbClr val="000000"/>
                </a:solidFill>
                <a:latin typeface="Times New Roman"/>
                <a:ea typeface="Times New Roman"/>
              </a:rPr>
              <a:t> </a:t>
            </a:r>
            <a:r>
              <a:rPr lang="en-US" sz="2200" b="1" dirty="0" err="1">
                <a:solidFill>
                  <a:srgbClr val="000000"/>
                </a:solidFill>
                <a:latin typeface="Times New Roman"/>
                <a:ea typeface="Times New Roman"/>
              </a:rPr>
              <a:t>luận</a:t>
            </a:r>
            <a:r>
              <a:rPr lang="en-US" sz="2200" b="1" dirty="0">
                <a:solidFill>
                  <a:srgbClr val="000000"/>
                </a:solidFill>
                <a:latin typeface="Times New Roman"/>
                <a:ea typeface="Times New Roman"/>
              </a:rPr>
              <a:t> </a:t>
            </a:r>
            <a:r>
              <a:rPr lang="en-US" sz="2200" b="1" dirty="0" err="1">
                <a:solidFill>
                  <a:srgbClr val="000000"/>
                </a:solidFill>
                <a:latin typeface="Times New Roman"/>
                <a:ea typeface="Times New Roman"/>
              </a:rPr>
              <a:t>câu</a:t>
            </a:r>
            <a:r>
              <a:rPr lang="en-US" sz="2200" b="1" dirty="0">
                <a:solidFill>
                  <a:srgbClr val="000000"/>
                </a:solidFill>
                <a:latin typeface="Times New Roman"/>
                <a:ea typeface="Times New Roman"/>
              </a:rPr>
              <a:t> </a:t>
            </a:r>
            <a:r>
              <a:rPr lang="en-US" sz="2200" b="1" dirty="0" err="1">
                <a:solidFill>
                  <a:srgbClr val="000000"/>
                </a:solidFill>
                <a:latin typeface="Times New Roman"/>
                <a:ea typeface="Times New Roman"/>
              </a:rPr>
              <a:t>ngạn</a:t>
            </a:r>
            <a:r>
              <a:rPr lang="en-US" sz="2200" b="1" dirty="0">
                <a:solidFill>
                  <a:srgbClr val="000000"/>
                </a:solidFill>
                <a:latin typeface="Times New Roman"/>
                <a:ea typeface="Times New Roman"/>
              </a:rPr>
              <a:t> </a:t>
            </a:r>
            <a:r>
              <a:rPr lang="en-US" sz="2200" b="1" dirty="0" err="1">
                <a:solidFill>
                  <a:srgbClr val="000000"/>
                </a:solidFill>
                <a:latin typeface="Times New Roman"/>
                <a:ea typeface="Times New Roman"/>
              </a:rPr>
              <a:t>ngữ</a:t>
            </a:r>
            <a:r>
              <a:rPr lang="en-US" sz="2200" dirty="0">
                <a:solidFill>
                  <a:srgbClr val="000000"/>
                </a:solidFill>
                <a:latin typeface="Times New Roman"/>
                <a:ea typeface="Times New Roman"/>
              </a:rPr>
              <a:t>. </a:t>
            </a:r>
          </a:p>
          <a:p>
            <a:pPr marR="9525" lvl="0" algn="just" fontAlgn="base">
              <a:lnSpc>
                <a:spcPct val="107000"/>
              </a:lnSpc>
              <a:spcAft>
                <a:spcPts val="555"/>
              </a:spcAft>
              <a:buClr>
                <a:srgbClr val="000000"/>
              </a:buClr>
              <a:buSzPts val="1200"/>
            </a:pPr>
            <a:r>
              <a:rPr lang="en-US" sz="2200" dirty="0" smtClean="0">
                <a:solidFill>
                  <a:srgbClr val="000000"/>
                </a:solidFill>
                <a:uFill>
                  <a:solidFill>
                    <a:srgbClr val="000000"/>
                  </a:solidFill>
                </a:uFill>
                <a:latin typeface="Times New Roman"/>
                <a:ea typeface="Times New Roman"/>
                <a:cs typeface="Times New Roman"/>
              </a:rPr>
              <a:t>+</a:t>
            </a:r>
            <a:r>
              <a:rPr lang="en-US" sz="2200" dirty="0" err="1" smtClean="0">
                <a:solidFill>
                  <a:srgbClr val="000000"/>
                </a:solidFill>
                <a:uFill>
                  <a:solidFill>
                    <a:srgbClr val="000000"/>
                  </a:solidFill>
                </a:uFill>
                <a:latin typeface="Times New Roman"/>
                <a:ea typeface="Times New Roman"/>
                <a:cs typeface="Times New Roman"/>
              </a:rPr>
              <a:t>Bài</a:t>
            </a:r>
            <a:r>
              <a:rPr lang="en-US" sz="2200" dirty="0" smtClean="0">
                <a:solidFill>
                  <a:srgbClr val="000000"/>
                </a:solidFill>
                <a:uFill>
                  <a:solidFill>
                    <a:srgbClr val="000000"/>
                  </a:solidFill>
                </a:uFill>
                <a:latin typeface="Times New Roman"/>
                <a:ea typeface="Times New Roman"/>
                <a:cs typeface="Times New Roman"/>
              </a:rPr>
              <a:t> </a:t>
            </a:r>
            <a:r>
              <a:rPr lang="en-US" sz="2200" dirty="0" err="1">
                <a:solidFill>
                  <a:srgbClr val="000000"/>
                </a:solidFill>
                <a:uFill>
                  <a:solidFill>
                    <a:srgbClr val="000000"/>
                  </a:solidFill>
                </a:uFill>
                <a:latin typeface="Times New Roman"/>
                <a:ea typeface="Times New Roman"/>
                <a:cs typeface="Times New Roman"/>
              </a:rPr>
              <a:t>học</a:t>
            </a:r>
            <a:r>
              <a:rPr lang="en-US" sz="2200" dirty="0">
                <a:solidFill>
                  <a:srgbClr val="000000"/>
                </a:solidFill>
                <a:uFill>
                  <a:solidFill>
                    <a:srgbClr val="000000"/>
                  </a:solidFill>
                </a:uFill>
                <a:latin typeface="Times New Roman"/>
                <a:ea typeface="Times New Roman"/>
                <a:cs typeface="Times New Roman"/>
              </a:rPr>
              <a:t> </a:t>
            </a:r>
            <a:r>
              <a:rPr lang="en-US" sz="2200" dirty="0" err="1">
                <a:solidFill>
                  <a:srgbClr val="000000"/>
                </a:solidFill>
                <a:uFill>
                  <a:solidFill>
                    <a:srgbClr val="000000"/>
                  </a:solidFill>
                </a:uFill>
                <a:latin typeface="Times New Roman"/>
                <a:ea typeface="Times New Roman"/>
                <a:cs typeface="Times New Roman"/>
              </a:rPr>
              <a:t>tư</a:t>
            </a:r>
            <a:r>
              <a:rPr lang="en-US" sz="2200" dirty="0">
                <a:solidFill>
                  <a:srgbClr val="000000"/>
                </a:solidFill>
                <a:uFill>
                  <a:solidFill>
                    <a:srgbClr val="000000"/>
                  </a:solidFill>
                </a:uFill>
                <a:latin typeface="Times New Roman"/>
                <a:ea typeface="Times New Roman"/>
                <a:cs typeface="Times New Roman"/>
              </a:rPr>
              <a:t> </a:t>
            </a:r>
            <a:r>
              <a:rPr lang="en-US" sz="2200" dirty="0" err="1">
                <a:solidFill>
                  <a:srgbClr val="000000"/>
                </a:solidFill>
                <a:uFill>
                  <a:solidFill>
                    <a:srgbClr val="000000"/>
                  </a:solidFill>
                </a:uFill>
                <a:latin typeface="Times New Roman"/>
                <a:ea typeface="Times New Roman"/>
                <a:cs typeface="Times New Roman"/>
              </a:rPr>
              <a:t>tưởng</a:t>
            </a:r>
            <a:r>
              <a:rPr lang="en-US" sz="2200" dirty="0">
                <a:solidFill>
                  <a:srgbClr val="000000"/>
                </a:solidFill>
                <a:uFill>
                  <a:solidFill>
                    <a:srgbClr val="000000"/>
                  </a:solidFill>
                </a:uFill>
                <a:latin typeface="Times New Roman"/>
                <a:ea typeface="Times New Roman"/>
                <a:cs typeface="Times New Roman"/>
              </a:rPr>
              <a:t>: </a:t>
            </a:r>
            <a:r>
              <a:rPr lang="en-US" sz="2200" dirty="0" smtClean="0">
                <a:solidFill>
                  <a:srgbClr val="000000"/>
                </a:solidFill>
                <a:latin typeface="Times New Roman"/>
                <a:ea typeface="Times New Roman"/>
              </a:rPr>
              <a:t>  </a:t>
            </a:r>
            <a:r>
              <a:rPr lang="en-US" sz="2200" dirty="0" err="1" smtClean="0">
                <a:solidFill>
                  <a:srgbClr val="000000"/>
                </a:solidFill>
                <a:latin typeface="Times New Roman"/>
                <a:ea typeface="Times New Roman"/>
              </a:rPr>
              <a:t>Câu</a:t>
            </a:r>
            <a:r>
              <a:rPr lang="en-US" sz="2200" dirty="0" smtClean="0">
                <a:solidFill>
                  <a:srgbClr val="000000"/>
                </a:solidFill>
                <a:latin typeface="Times New Roman"/>
                <a:ea typeface="Times New Roman"/>
              </a:rPr>
              <a:t> </a:t>
            </a:r>
            <a:r>
              <a:rPr lang="en-US" sz="2200" dirty="0" err="1">
                <a:solidFill>
                  <a:srgbClr val="000000"/>
                </a:solidFill>
                <a:latin typeface="Times New Roman"/>
                <a:ea typeface="Times New Roman"/>
              </a:rPr>
              <a:t>nói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bao</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hàm</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một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nhận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thức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đúng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đắn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một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lời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khuyên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tích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cực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nhận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thức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được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quá</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trình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chiếm</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lĩnh</a:t>
            </a:r>
            <a:r>
              <a:rPr lang="en-US" sz="2200" dirty="0">
                <a:solidFill>
                  <a:srgbClr val="000000"/>
                </a:solidFill>
                <a:latin typeface="Times New Roman"/>
                <a:ea typeface="Times New Roman"/>
              </a:rPr>
              <a:t> tri </a:t>
            </a:r>
            <a:r>
              <a:rPr lang="en-US" sz="2200" dirty="0" err="1">
                <a:solidFill>
                  <a:srgbClr val="000000"/>
                </a:solidFill>
                <a:latin typeface="Times New Roman"/>
                <a:ea typeface="Times New Roman"/>
              </a:rPr>
              <a:t>thức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mỗi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người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cần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có</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bản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lĩnh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chủ</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động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vượt</a:t>
            </a:r>
            <a:r>
              <a:rPr lang="en-US" sz="2200" dirty="0">
                <a:solidFill>
                  <a:srgbClr val="000000"/>
                </a:solidFill>
                <a:latin typeface="Times New Roman"/>
                <a:ea typeface="Times New Roman"/>
              </a:rPr>
              <a:t> qua </a:t>
            </a:r>
            <a:r>
              <a:rPr lang="en-US" sz="2200" dirty="0" err="1">
                <a:solidFill>
                  <a:srgbClr val="000000"/>
                </a:solidFill>
                <a:latin typeface="Times New Roman"/>
                <a:ea typeface="Times New Roman"/>
              </a:rPr>
              <a:t>khó</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khăn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để</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thu</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nhận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được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thành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quả</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tốt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đẹp</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trong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học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tập</a:t>
            </a:r>
            <a:r>
              <a:rPr lang="en-US" sz="2200" dirty="0">
                <a:solidFill>
                  <a:srgbClr val="000000"/>
                </a:solidFill>
                <a:latin typeface="Times New Roman"/>
                <a:ea typeface="Times New Roman"/>
              </a:rPr>
              <a:t>. </a:t>
            </a:r>
          </a:p>
          <a:p>
            <a:pPr marL="15240" marR="9525" indent="-6350" algn="just">
              <a:lnSpc>
                <a:spcPct val="136000"/>
              </a:lnSpc>
              <a:spcAft>
                <a:spcPts val="205"/>
              </a:spcAft>
            </a:pPr>
            <a:r>
              <a:rPr lang="en-US" sz="2200" dirty="0">
                <a:solidFill>
                  <a:srgbClr val="000000"/>
                </a:solidFill>
                <a:latin typeface="Times New Roman"/>
                <a:ea typeface="Times New Roman"/>
              </a:rPr>
              <a:t>      </a:t>
            </a:r>
            <a:r>
              <a:rPr lang="en-US" sz="2200" dirty="0" err="1" smtClean="0">
                <a:solidFill>
                  <a:srgbClr val="000000"/>
                </a:solidFill>
                <a:latin typeface="Times New Roman"/>
                <a:ea typeface="Times New Roman"/>
              </a:rPr>
              <a:t>Trong</a:t>
            </a:r>
            <a:r>
              <a:rPr lang="en-US" sz="2200" dirty="0" smtClean="0">
                <a:solidFill>
                  <a:srgbClr val="000000"/>
                </a:solidFill>
                <a:latin typeface="Times New Roman"/>
                <a:ea typeface="Times New Roman"/>
              </a:rPr>
              <a:t> </a:t>
            </a:r>
            <a:r>
              <a:rPr lang="en-US" sz="2200" dirty="0" err="1">
                <a:solidFill>
                  <a:srgbClr val="000000"/>
                </a:solidFill>
                <a:latin typeface="Times New Roman"/>
                <a:ea typeface="Times New Roman"/>
              </a:rPr>
              <a:t>thực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tế</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nhiều</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người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lười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biếng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không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chịu</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khó</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học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hỏi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trau</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dồi</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kiến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thức</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không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biết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biến</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nhựa</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đắng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thành</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quả</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ngọt</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dâng</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cho</a:t>
            </a:r>
            <a:r>
              <a:rPr lang="en-US" sz="2200" dirty="0">
                <a:solidFill>
                  <a:srgbClr val="000000"/>
                </a:solidFill>
                <a:latin typeface="Times New Roman"/>
                <a:ea typeface="Times New Roman"/>
              </a:rPr>
              <a:t> </a:t>
            </a:r>
            <a:r>
              <a:rPr lang="en-US" sz="2200" dirty="0" err="1">
                <a:solidFill>
                  <a:srgbClr val="000000"/>
                </a:solidFill>
                <a:latin typeface="Times New Roman"/>
                <a:ea typeface="Times New Roman"/>
              </a:rPr>
              <a:t>đời</a:t>
            </a:r>
            <a:r>
              <a:rPr lang="en-US" sz="2200" dirty="0">
                <a:solidFill>
                  <a:srgbClr val="000000"/>
                </a:solidFill>
                <a:latin typeface="Times New Roman"/>
                <a:ea typeface="Times New Roman"/>
              </a:rPr>
              <a:t>. </a:t>
            </a:r>
          </a:p>
          <a:p>
            <a:pPr marR="9525" lvl="0" algn="just" fontAlgn="base">
              <a:lnSpc>
                <a:spcPct val="107000"/>
              </a:lnSpc>
              <a:spcAft>
                <a:spcPts val="575"/>
              </a:spcAft>
              <a:buClr>
                <a:srgbClr val="000000"/>
              </a:buClr>
              <a:buSzPts val="1200"/>
            </a:pPr>
            <a:r>
              <a:rPr lang="en-US" sz="2200" dirty="0" smtClean="0">
                <a:solidFill>
                  <a:srgbClr val="000000"/>
                </a:solidFill>
                <a:uFill>
                  <a:solidFill>
                    <a:srgbClr val="000000"/>
                  </a:solidFill>
                </a:uFill>
                <a:latin typeface="Times New Roman"/>
                <a:ea typeface="Times New Roman"/>
                <a:cs typeface="Times New Roman"/>
              </a:rPr>
              <a:t>+ </a:t>
            </a:r>
            <a:r>
              <a:rPr lang="en-US" sz="2200" dirty="0" err="1" smtClean="0">
                <a:solidFill>
                  <a:srgbClr val="000000"/>
                </a:solidFill>
                <a:uFill>
                  <a:solidFill>
                    <a:srgbClr val="000000"/>
                  </a:solidFill>
                </a:uFill>
                <a:latin typeface="Times New Roman"/>
                <a:ea typeface="Times New Roman"/>
                <a:cs typeface="Times New Roman"/>
              </a:rPr>
              <a:t>Bài</a:t>
            </a:r>
            <a:r>
              <a:rPr lang="en-US" sz="2200" dirty="0" smtClean="0">
                <a:solidFill>
                  <a:srgbClr val="000000"/>
                </a:solidFill>
                <a:uFill>
                  <a:solidFill>
                    <a:srgbClr val="000000"/>
                  </a:solidFill>
                </a:uFill>
                <a:latin typeface="Times New Roman"/>
                <a:ea typeface="Times New Roman"/>
                <a:cs typeface="Times New Roman"/>
              </a:rPr>
              <a:t> </a:t>
            </a:r>
            <a:r>
              <a:rPr lang="en-US" sz="2200" dirty="0" err="1">
                <a:solidFill>
                  <a:srgbClr val="000000"/>
                </a:solidFill>
                <a:uFill>
                  <a:solidFill>
                    <a:srgbClr val="000000"/>
                  </a:solidFill>
                </a:uFill>
                <a:latin typeface="Times New Roman"/>
                <a:ea typeface="Times New Roman"/>
                <a:cs typeface="Times New Roman"/>
              </a:rPr>
              <a:t>học</a:t>
            </a:r>
            <a:r>
              <a:rPr lang="en-US" sz="2200" dirty="0">
                <a:solidFill>
                  <a:srgbClr val="000000"/>
                </a:solidFill>
                <a:uFill>
                  <a:solidFill>
                    <a:srgbClr val="000000"/>
                  </a:solidFill>
                </a:uFill>
                <a:latin typeface="Times New Roman"/>
                <a:ea typeface="Times New Roman"/>
                <a:cs typeface="Times New Roman"/>
              </a:rPr>
              <a:t> </a:t>
            </a:r>
            <a:r>
              <a:rPr lang="en-US" sz="2200" dirty="0" err="1">
                <a:solidFill>
                  <a:srgbClr val="000000"/>
                </a:solidFill>
                <a:uFill>
                  <a:solidFill>
                    <a:srgbClr val="000000"/>
                  </a:solidFill>
                </a:uFill>
                <a:latin typeface="Times New Roman"/>
                <a:ea typeface="Times New Roman"/>
                <a:cs typeface="Times New Roman"/>
              </a:rPr>
              <a:t>hành</a:t>
            </a:r>
            <a:r>
              <a:rPr lang="en-US" sz="2200" dirty="0">
                <a:solidFill>
                  <a:srgbClr val="000000"/>
                </a:solidFill>
                <a:uFill>
                  <a:solidFill>
                    <a:srgbClr val="000000"/>
                  </a:solidFill>
                </a:uFill>
                <a:latin typeface="Times New Roman"/>
                <a:ea typeface="Times New Roman"/>
                <a:cs typeface="Times New Roman"/>
              </a:rPr>
              <a:t> </a:t>
            </a:r>
            <a:r>
              <a:rPr lang="en-US" sz="2200" dirty="0" err="1">
                <a:solidFill>
                  <a:srgbClr val="000000"/>
                </a:solidFill>
                <a:uFill>
                  <a:solidFill>
                    <a:srgbClr val="000000"/>
                  </a:solidFill>
                </a:uFill>
                <a:latin typeface="Times New Roman"/>
                <a:ea typeface="Times New Roman"/>
                <a:cs typeface="Times New Roman"/>
              </a:rPr>
              <a:t>động</a:t>
            </a:r>
            <a:r>
              <a:rPr lang="en-US" sz="2200" dirty="0">
                <a:solidFill>
                  <a:srgbClr val="000000"/>
                </a:solidFill>
                <a:uFill>
                  <a:solidFill>
                    <a:srgbClr val="000000"/>
                  </a:solidFill>
                </a:uFill>
                <a:latin typeface="Times New Roman"/>
                <a:ea typeface="Times New Roman"/>
                <a:cs typeface="Times New Roman"/>
              </a:rPr>
              <a:t>: </a:t>
            </a:r>
            <a:r>
              <a:rPr lang="en-US" sz="2200" dirty="0" smtClean="0">
                <a:solidFill>
                  <a:srgbClr val="000000"/>
                </a:solidFill>
                <a:uFill>
                  <a:solidFill>
                    <a:srgbClr val="000000"/>
                  </a:solidFill>
                </a:uFill>
                <a:latin typeface="Times New Roman"/>
                <a:ea typeface="Times New Roman"/>
                <a:cs typeface="Times New Roman"/>
              </a:rPr>
              <a:t>( </a:t>
            </a:r>
            <a:r>
              <a:rPr lang="en-US" sz="2200" dirty="0" err="1" smtClean="0">
                <a:solidFill>
                  <a:srgbClr val="000000"/>
                </a:solidFill>
                <a:uFill>
                  <a:solidFill>
                    <a:srgbClr val="000000"/>
                  </a:solidFill>
                </a:uFill>
                <a:latin typeface="Times New Roman"/>
                <a:ea typeface="Times New Roman"/>
                <a:cs typeface="Times New Roman"/>
              </a:rPr>
              <a:t>Liên</a:t>
            </a:r>
            <a:r>
              <a:rPr lang="en-US" sz="2200" dirty="0" smtClean="0">
                <a:solidFill>
                  <a:srgbClr val="000000"/>
                </a:solidFill>
                <a:uFill>
                  <a:solidFill>
                    <a:srgbClr val="000000"/>
                  </a:solidFill>
                </a:uFill>
                <a:latin typeface="Times New Roman"/>
                <a:ea typeface="Times New Roman"/>
                <a:cs typeface="Times New Roman"/>
              </a:rPr>
              <a:t> </a:t>
            </a:r>
            <a:r>
              <a:rPr lang="en-US" sz="2200" dirty="0" err="1" smtClean="0">
                <a:solidFill>
                  <a:srgbClr val="000000"/>
                </a:solidFill>
                <a:uFill>
                  <a:solidFill>
                    <a:srgbClr val="000000"/>
                  </a:solidFill>
                </a:uFill>
                <a:latin typeface="Times New Roman"/>
                <a:ea typeface="Times New Roman"/>
                <a:cs typeface="Times New Roman"/>
              </a:rPr>
              <a:t>hệ</a:t>
            </a:r>
            <a:r>
              <a:rPr lang="en-US" sz="2200" dirty="0" smtClean="0">
                <a:solidFill>
                  <a:srgbClr val="000000"/>
                </a:solidFill>
                <a:uFill>
                  <a:solidFill>
                    <a:srgbClr val="000000"/>
                  </a:solidFill>
                </a:uFill>
                <a:latin typeface="Times New Roman"/>
                <a:ea typeface="Times New Roman"/>
                <a:cs typeface="Times New Roman"/>
              </a:rPr>
              <a:t> </a:t>
            </a:r>
            <a:r>
              <a:rPr lang="en-US" sz="2200" dirty="0" err="1" smtClean="0">
                <a:solidFill>
                  <a:srgbClr val="000000"/>
                </a:solidFill>
                <a:uFill>
                  <a:solidFill>
                    <a:srgbClr val="000000"/>
                  </a:solidFill>
                </a:uFill>
                <a:latin typeface="Times New Roman"/>
                <a:ea typeface="Times New Roman"/>
                <a:cs typeface="Times New Roman"/>
              </a:rPr>
              <a:t>bản</a:t>
            </a:r>
            <a:r>
              <a:rPr lang="en-US" sz="2200" dirty="0" smtClean="0">
                <a:solidFill>
                  <a:srgbClr val="000000"/>
                </a:solidFill>
                <a:uFill>
                  <a:solidFill>
                    <a:srgbClr val="000000"/>
                  </a:solidFill>
                </a:uFill>
                <a:latin typeface="Times New Roman"/>
                <a:ea typeface="Times New Roman"/>
                <a:cs typeface="Times New Roman"/>
              </a:rPr>
              <a:t> </a:t>
            </a:r>
            <a:r>
              <a:rPr lang="en-US" sz="2200" dirty="0" err="1" smtClean="0">
                <a:solidFill>
                  <a:srgbClr val="000000"/>
                </a:solidFill>
                <a:uFill>
                  <a:solidFill>
                    <a:srgbClr val="000000"/>
                  </a:solidFill>
                </a:uFill>
                <a:latin typeface="Times New Roman"/>
                <a:ea typeface="Times New Roman"/>
                <a:cs typeface="Times New Roman"/>
              </a:rPr>
              <a:t>thân</a:t>
            </a:r>
            <a:r>
              <a:rPr lang="en-US" sz="2200" dirty="0" smtClean="0">
                <a:solidFill>
                  <a:srgbClr val="000000"/>
                </a:solidFill>
                <a:uFill>
                  <a:solidFill>
                    <a:srgbClr val="000000"/>
                  </a:solidFill>
                </a:uFill>
                <a:latin typeface="Times New Roman"/>
                <a:ea typeface="Times New Roman"/>
                <a:cs typeface="Times New Roman"/>
              </a:rPr>
              <a:t>)</a:t>
            </a:r>
            <a:endParaRPr lang="en-US" sz="2200" dirty="0"/>
          </a:p>
        </p:txBody>
      </p:sp>
    </p:spTree>
    <p:extLst>
      <p:ext uri="{BB962C8B-B14F-4D97-AF65-F5344CB8AC3E}">
        <p14:creationId xmlns:p14="http://schemas.microsoft.com/office/powerpoint/2010/main" val="3759157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60748600"/>
              </p:ext>
            </p:extLst>
          </p:nvPr>
        </p:nvGraphicFramePr>
        <p:xfrm>
          <a:off x="1060704" y="1242614"/>
          <a:ext cx="10728960" cy="4892040"/>
        </p:xfrm>
        <a:graphic>
          <a:graphicData uri="http://schemas.openxmlformats.org/drawingml/2006/table">
            <a:tbl>
              <a:tblPr firstRow="1" bandRow="1">
                <a:tableStyleId>{5C22544A-7EE6-4342-B048-85BDC9FD1C3A}</a:tableStyleId>
              </a:tblPr>
              <a:tblGrid>
                <a:gridCol w="5891737"/>
                <a:gridCol w="4837223"/>
              </a:tblGrid>
              <a:tr h="0">
                <a:tc>
                  <a:txBody>
                    <a:bodyPr/>
                    <a:lstStyle/>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Tôi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là</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viên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đá</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mọn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không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tên</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Tôi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tự</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hào</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sung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sướng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tuổi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thanh</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niên</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Chiến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đấu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lớn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dưới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ngọn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cờ</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của</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Đảng</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Tôi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yêu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bản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hùng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ca</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không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tắt</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Mà</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lời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ca</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sang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sảng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những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tên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người</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Bế</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Văn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Đàn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hiến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trọn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tuổi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hai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mươi</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Thân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trai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trẻ</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vì</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nhân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dân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làm</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giá</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súng</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Phan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Đình</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Giót</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như</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một</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hòn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núi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lớn</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Ngực</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yêu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đời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đè</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bẹp</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lỗ</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châu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mai</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La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Văn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Cầu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vì</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rất</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quý</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những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bàn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tay</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Đã</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chặt</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đứt</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cánh</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tay</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mình</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xông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tới</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endParaRPr lang="en-US" dirty="0"/>
                    </a:p>
                  </a:txBody>
                  <a:tcPr/>
                </a:tc>
                <a:tc>
                  <a:txBody>
                    <a:bodyPr/>
                    <a:lstStyle/>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Lí</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Tự</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Trọng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đầu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không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hề</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chịu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cúi</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Lúc</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ra</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pháp</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trường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còn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đọc</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truyện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Nguyễn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Du</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Chị</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Sáu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ơi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Bông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hoa</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chị</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cài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đầu</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90043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Còn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thắm</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mãi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giữa</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ngàn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cây</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Côn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Đảo</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0" marR="0" lvl="0" indent="22860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a:ea typeface="DengXian"/>
                          <a:cs typeface="+mn-cs"/>
                        </a:rPr>
                        <a:t>(Theo </a:t>
                      </a:r>
                      <a:r>
                        <a:rPr kumimoji="0" lang="en-US" sz="1800" b="0" i="0" u="none" strike="noStrike" kern="1200" cap="none" spc="0" normalizeH="0" baseline="0" noProof="0" dirty="0" err="1" smtClean="0">
                          <a:ln>
                            <a:noFill/>
                          </a:ln>
                          <a:solidFill>
                            <a:prstClr val="black"/>
                          </a:solidFill>
                          <a:effectLst/>
                          <a:uLnTx/>
                          <a:uFillTx/>
                          <a:latin typeface="Times New Roman"/>
                          <a:ea typeface="DengXian"/>
                          <a:cs typeface="+mn-cs"/>
                        </a:rPr>
                        <a:t>Vương</a:t>
                      </a:r>
                      <a:r>
                        <a:rPr kumimoji="0" lang="en-US" sz="1800" b="0" i="0" u="none" strike="noStrike" kern="1200" cap="none" spc="0" normalizeH="0" baseline="0" noProof="0" dirty="0" smtClean="0">
                          <a:ln>
                            <a:noFill/>
                          </a:ln>
                          <a:solidFill>
                            <a:prstClr val="black"/>
                          </a:solidFill>
                          <a:effectLst/>
                          <a:uLnTx/>
                          <a:uFillTx/>
                          <a:latin typeface="Times New Roman"/>
                          <a:ea typeface="DengXian"/>
                          <a:cs typeface="+mn-cs"/>
                        </a:rPr>
                        <a:t> </a:t>
                      </a:r>
                      <a:r>
                        <a:rPr kumimoji="0" lang="en-US" sz="1800" b="0" i="0" u="none" strike="noStrike" kern="1200" cap="none" spc="0" normalizeH="0" baseline="0" noProof="0" dirty="0" err="1" smtClean="0">
                          <a:ln>
                            <a:noFill/>
                          </a:ln>
                          <a:solidFill>
                            <a:prstClr val="black"/>
                          </a:solidFill>
                          <a:effectLst/>
                          <a:uLnTx/>
                          <a:uFillTx/>
                          <a:latin typeface="Times New Roman"/>
                          <a:ea typeface="DengXian"/>
                          <a:cs typeface="+mn-cs"/>
                        </a:rPr>
                        <a:t>Trùng</a:t>
                      </a:r>
                      <a:r>
                        <a:rPr kumimoji="0" lang="en-US" sz="1800" b="0" i="0" u="none" strike="noStrike" kern="1200" cap="none" spc="0" normalizeH="0" baseline="0" noProof="0" dirty="0" smtClean="0">
                          <a:ln>
                            <a:noFill/>
                          </a:ln>
                          <a:solidFill>
                            <a:prstClr val="black"/>
                          </a:solidFill>
                          <a:effectLst/>
                          <a:uLnTx/>
                          <a:uFillTx/>
                          <a:latin typeface="Times New Roman"/>
                          <a:ea typeface="DengXian"/>
                          <a:cs typeface="+mn-cs"/>
                        </a:rPr>
                        <a:t> </a:t>
                      </a:r>
                      <a:r>
                        <a:rPr kumimoji="0" lang="en-US" sz="1800" b="0" i="0" u="none" strike="noStrike" kern="1200" cap="none" spc="0" normalizeH="0" baseline="0" noProof="0" dirty="0" err="1" smtClean="0">
                          <a:ln>
                            <a:noFill/>
                          </a:ln>
                          <a:solidFill>
                            <a:prstClr val="black"/>
                          </a:solidFill>
                          <a:effectLst/>
                          <a:uLnTx/>
                          <a:uFillTx/>
                          <a:latin typeface="Times New Roman"/>
                          <a:ea typeface="DengXian"/>
                          <a:cs typeface="+mn-cs"/>
                        </a:rPr>
                        <a:t>Dương</a:t>
                      </a:r>
                      <a:r>
                        <a:rPr kumimoji="0" lang="en-US" sz="1800" b="0" i="0" u="none" strike="noStrike" kern="1200" cap="none" spc="0" normalizeH="0" baseline="0" noProof="0" dirty="0" smtClean="0">
                          <a:ln>
                            <a:noFill/>
                          </a:ln>
                          <a:solidFill>
                            <a:prstClr val="black"/>
                          </a:solidFill>
                          <a:effectLst/>
                          <a:uLnTx/>
                          <a:uFillTx/>
                          <a:latin typeface="Times New Roman"/>
                          <a:ea typeface="DengXian"/>
                          <a:cs typeface="+mn-cs"/>
                        </a:rPr>
                        <a:t> </a:t>
                      </a:r>
                      <a:endParaRPr lang="en-US" dirty="0"/>
                    </a:p>
                  </a:txBody>
                  <a:tcPr/>
                </a:tc>
              </a:tr>
            </a:tbl>
          </a:graphicData>
        </a:graphic>
      </p:graphicFrame>
      <p:sp>
        <p:nvSpPr>
          <p:cNvPr id="6" name="Rectangle 5"/>
          <p:cNvSpPr/>
          <p:nvPr/>
        </p:nvSpPr>
        <p:spPr>
          <a:xfrm>
            <a:off x="1182624" y="319284"/>
            <a:ext cx="7644384" cy="923330"/>
          </a:xfrm>
          <a:prstGeom prst="rect">
            <a:avLst/>
          </a:prstGeom>
        </p:spPr>
        <p:txBody>
          <a:bodyPr wrap="square">
            <a:spAutoFit/>
          </a:bodyPr>
          <a:lstStyle/>
          <a:p>
            <a:pPr lvl="0">
              <a:lnSpc>
                <a:spcPct val="150000"/>
              </a:lnSpc>
            </a:pPr>
            <a:r>
              <a:rPr lang="en-US" b="1" dirty="0">
                <a:solidFill>
                  <a:prstClr val="black"/>
                </a:solidFill>
                <a:latin typeface="Times New Roman"/>
                <a:ea typeface="DengXian"/>
              </a:rPr>
              <a:t>I. ĐỌC - HIỂU (3,0 </a:t>
            </a:r>
            <a:r>
              <a:rPr lang="en-US" b="1" dirty="0" err="1">
                <a:solidFill>
                  <a:prstClr val="black"/>
                </a:solidFill>
                <a:latin typeface="Times New Roman"/>
                <a:ea typeface="DengXian"/>
              </a:rPr>
              <a:t>điểm</a:t>
            </a:r>
            <a:r>
              <a:rPr lang="en-US" b="1" dirty="0">
                <a:solidFill>
                  <a:prstClr val="black"/>
                </a:solidFill>
                <a:latin typeface="Times New Roman"/>
                <a:ea typeface="DengXian"/>
              </a:rPr>
              <a:t>)</a:t>
            </a:r>
            <a:endParaRPr lang="en-US" sz="1600" dirty="0">
              <a:solidFill>
                <a:prstClr val="black"/>
              </a:solidFill>
              <a:latin typeface="Times New Roman"/>
              <a:ea typeface="DengXian"/>
            </a:endParaRPr>
          </a:p>
          <a:p>
            <a:pPr lvl="0" indent="228600">
              <a:lnSpc>
                <a:spcPct val="150000"/>
              </a:lnSpc>
            </a:pPr>
            <a:r>
              <a:rPr lang="en-US" b="1" dirty="0" err="1">
                <a:solidFill>
                  <a:prstClr val="black"/>
                </a:solidFill>
                <a:latin typeface="Times New Roman"/>
                <a:ea typeface="DengXian"/>
              </a:rPr>
              <a:t>Đọc</a:t>
            </a:r>
            <a:r>
              <a:rPr lang="en-US" b="1" dirty="0">
                <a:solidFill>
                  <a:prstClr val="black"/>
                </a:solidFill>
                <a:latin typeface="Times New Roman"/>
                <a:ea typeface="DengXian"/>
              </a:rPr>
              <a:t> </a:t>
            </a:r>
            <a:r>
              <a:rPr lang="en-US" b="1" dirty="0" err="1">
                <a:solidFill>
                  <a:prstClr val="black"/>
                </a:solidFill>
                <a:latin typeface="Times New Roman"/>
                <a:ea typeface="DengXian"/>
              </a:rPr>
              <a:t>đoạn</a:t>
            </a:r>
            <a:r>
              <a:rPr lang="en-US" b="1" dirty="0">
                <a:solidFill>
                  <a:prstClr val="black"/>
                </a:solidFill>
                <a:latin typeface="Times New Roman"/>
                <a:ea typeface="DengXian"/>
              </a:rPr>
              <a:t> </a:t>
            </a:r>
            <a:r>
              <a:rPr lang="en-US" b="1" dirty="0" err="1">
                <a:solidFill>
                  <a:prstClr val="black"/>
                </a:solidFill>
                <a:latin typeface="Times New Roman"/>
                <a:ea typeface="DengXian"/>
              </a:rPr>
              <a:t>trích</a:t>
            </a:r>
            <a:r>
              <a:rPr lang="en-US" b="1" dirty="0">
                <a:solidFill>
                  <a:prstClr val="black"/>
                </a:solidFill>
                <a:latin typeface="Times New Roman"/>
                <a:ea typeface="DengXian"/>
              </a:rPr>
              <a:t> </a:t>
            </a:r>
            <a:r>
              <a:rPr lang="en-US" b="1" dirty="0" err="1">
                <a:solidFill>
                  <a:prstClr val="black"/>
                </a:solidFill>
                <a:latin typeface="Times New Roman"/>
                <a:ea typeface="DengXian"/>
              </a:rPr>
              <a:t>sau</a:t>
            </a:r>
            <a:r>
              <a:rPr lang="en-US" b="1" dirty="0">
                <a:solidFill>
                  <a:prstClr val="black"/>
                </a:solidFill>
                <a:latin typeface="Times New Roman"/>
                <a:ea typeface="DengXian"/>
              </a:rPr>
              <a:t> </a:t>
            </a:r>
            <a:r>
              <a:rPr lang="en-US" b="1" dirty="0" err="1">
                <a:solidFill>
                  <a:prstClr val="black"/>
                </a:solidFill>
                <a:latin typeface="Times New Roman"/>
                <a:ea typeface="DengXian"/>
              </a:rPr>
              <a:t>và</a:t>
            </a:r>
            <a:r>
              <a:rPr lang="en-US" b="1" dirty="0">
                <a:solidFill>
                  <a:prstClr val="black"/>
                </a:solidFill>
                <a:latin typeface="Times New Roman"/>
                <a:ea typeface="DengXian"/>
              </a:rPr>
              <a:t> </a:t>
            </a:r>
            <a:r>
              <a:rPr lang="en-US" b="1" dirty="0" err="1">
                <a:solidFill>
                  <a:prstClr val="black"/>
                </a:solidFill>
                <a:latin typeface="Times New Roman"/>
                <a:ea typeface="DengXian"/>
              </a:rPr>
              <a:t>trả</a:t>
            </a:r>
            <a:r>
              <a:rPr lang="en-US" b="1" dirty="0">
                <a:solidFill>
                  <a:prstClr val="black"/>
                </a:solidFill>
                <a:latin typeface="Times New Roman"/>
                <a:ea typeface="DengXian"/>
              </a:rPr>
              <a:t> </a:t>
            </a:r>
            <a:r>
              <a:rPr lang="en-US" b="1" dirty="0" err="1">
                <a:solidFill>
                  <a:prstClr val="black"/>
                </a:solidFill>
                <a:latin typeface="Times New Roman"/>
                <a:ea typeface="DengXian"/>
              </a:rPr>
              <a:t>lời</a:t>
            </a:r>
            <a:r>
              <a:rPr lang="en-US" b="1" dirty="0">
                <a:solidFill>
                  <a:prstClr val="black"/>
                </a:solidFill>
                <a:latin typeface="Times New Roman"/>
                <a:ea typeface="DengXian"/>
              </a:rPr>
              <a:t> </a:t>
            </a:r>
            <a:r>
              <a:rPr lang="en-US" b="1" dirty="0" err="1">
                <a:solidFill>
                  <a:prstClr val="black"/>
                </a:solidFill>
                <a:latin typeface="Times New Roman"/>
                <a:ea typeface="DengXian"/>
              </a:rPr>
              <a:t>các</a:t>
            </a:r>
            <a:r>
              <a:rPr lang="en-US" b="1" dirty="0">
                <a:solidFill>
                  <a:prstClr val="black"/>
                </a:solidFill>
                <a:latin typeface="Times New Roman"/>
                <a:ea typeface="DengXian"/>
              </a:rPr>
              <a:t> </a:t>
            </a:r>
            <a:r>
              <a:rPr lang="en-US" b="1" dirty="0" err="1">
                <a:solidFill>
                  <a:prstClr val="black"/>
                </a:solidFill>
                <a:latin typeface="Times New Roman"/>
                <a:ea typeface="DengXian"/>
              </a:rPr>
              <a:t>câu</a:t>
            </a:r>
            <a:r>
              <a:rPr lang="en-US" b="1" dirty="0">
                <a:solidFill>
                  <a:prstClr val="black"/>
                </a:solidFill>
                <a:latin typeface="Times New Roman"/>
                <a:ea typeface="DengXian"/>
              </a:rPr>
              <a:t> </a:t>
            </a:r>
            <a:r>
              <a:rPr lang="en-US" b="1" dirty="0" err="1">
                <a:solidFill>
                  <a:prstClr val="black"/>
                </a:solidFill>
                <a:latin typeface="Times New Roman"/>
                <a:ea typeface="DengXian"/>
              </a:rPr>
              <a:t>hỏi</a:t>
            </a:r>
            <a:r>
              <a:rPr lang="en-US" b="1" dirty="0">
                <a:solidFill>
                  <a:prstClr val="black"/>
                </a:solidFill>
                <a:latin typeface="Times New Roman"/>
                <a:ea typeface="DengXian"/>
              </a:rPr>
              <a:t> </a:t>
            </a:r>
            <a:r>
              <a:rPr lang="en-US" b="1" dirty="0" err="1">
                <a:solidFill>
                  <a:prstClr val="black"/>
                </a:solidFill>
                <a:latin typeface="Times New Roman"/>
                <a:ea typeface="DengXian"/>
              </a:rPr>
              <a:t>từ</a:t>
            </a:r>
            <a:r>
              <a:rPr lang="en-US" b="1" dirty="0">
                <a:solidFill>
                  <a:prstClr val="black"/>
                </a:solidFill>
                <a:latin typeface="Times New Roman"/>
                <a:ea typeface="DengXian"/>
              </a:rPr>
              <a:t> </a:t>
            </a:r>
            <a:r>
              <a:rPr lang="en-US" b="1" dirty="0" err="1">
                <a:solidFill>
                  <a:prstClr val="black"/>
                </a:solidFill>
                <a:latin typeface="Times New Roman"/>
                <a:ea typeface="DengXian"/>
              </a:rPr>
              <a:t>Câu</a:t>
            </a:r>
            <a:r>
              <a:rPr lang="en-US" b="1" dirty="0">
                <a:solidFill>
                  <a:prstClr val="black"/>
                </a:solidFill>
                <a:latin typeface="Times New Roman"/>
                <a:ea typeface="DengXian"/>
              </a:rPr>
              <a:t> 1 </a:t>
            </a:r>
            <a:r>
              <a:rPr lang="en-US" b="1" dirty="0" err="1">
                <a:solidFill>
                  <a:prstClr val="black"/>
                </a:solidFill>
                <a:latin typeface="Times New Roman"/>
                <a:ea typeface="DengXian"/>
              </a:rPr>
              <a:t>đến</a:t>
            </a:r>
            <a:r>
              <a:rPr lang="en-US" b="1" dirty="0">
                <a:solidFill>
                  <a:prstClr val="black"/>
                </a:solidFill>
                <a:latin typeface="Times New Roman"/>
                <a:ea typeface="DengXian"/>
              </a:rPr>
              <a:t> </a:t>
            </a:r>
            <a:r>
              <a:rPr lang="en-US" b="1" dirty="0" err="1">
                <a:solidFill>
                  <a:prstClr val="black"/>
                </a:solidFill>
                <a:latin typeface="Times New Roman"/>
                <a:ea typeface="DengXian"/>
              </a:rPr>
              <a:t>Câu</a:t>
            </a:r>
            <a:r>
              <a:rPr lang="en-US" b="1" dirty="0">
                <a:solidFill>
                  <a:prstClr val="black"/>
                </a:solidFill>
                <a:latin typeface="Times New Roman"/>
                <a:ea typeface="DengXian"/>
              </a:rPr>
              <a:t> 4</a:t>
            </a:r>
            <a:endParaRPr lang="en-US" sz="1600" dirty="0">
              <a:solidFill>
                <a:prstClr val="black"/>
              </a:solidFill>
              <a:latin typeface="Times New Roman"/>
              <a:ea typeface="DengXian"/>
            </a:endParaRPr>
          </a:p>
        </p:txBody>
      </p:sp>
    </p:spTree>
    <p:extLst>
      <p:ext uri="{BB962C8B-B14F-4D97-AF65-F5344CB8AC3E}">
        <p14:creationId xmlns:p14="http://schemas.microsoft.com/office/powerpoint/2010/main" val="6751044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792" y="266596"/>
            <a:ext cx="11192256" cy="5115311"/>
          </a:xfrm>
          <a:prstGeom prst="rect">
            <a:avLst/>
          </a:prstGeom>
        </p:spPr>
        <p:txBody>
          <a:bodyPr wrap="square">
            <a:spAutoFit/>
          </a:bodyPr>
          <a:lstStyle/>
          <a:p>
            <a:pPr lvl="0" indent="228600">
              <a:lnSpc>
                <a:spcPct val="150000"/>
              </a:lnSpc>
            </a:pPr>
            <a:r>
              <a:rPr lang="en-US" sz="2000" b="1" dirty="0" err="1">
                <a:solidFill>
                  <a:prstClr val="black"/>
                </a:solidFill>
                <a:latin typeface="Times New Roman"/>
                <a:ea typeface="DengXian"/>
              </a:rPr>
              <a:t>Câu</a:t>
            </a:r>
            <a:r>
              <a:rPr lang="en-US" sz="2000" b="1" dirty="0">
                <a:solidFill>
                  <a:prstClr val="black"/>
                </a:solidFill>
                <a:latin typeface="Times New Roman"/>
                <a:ea typeface="DengXian"/>
              </a:rPr>
              <a:t> 1: </a:t>
            </a:r>
            <a:r>
              <a:rPr lang="en-US" sz="2000" dirty="0" err="1">
                <a:solidFill>
                  <a:prstClr val="black"/>
                </a:solidFill>
                <a:latin typeface="Times New Roman"/>
                <a:ea typeface="DengXian"/>
              </a:rPr>
              <a:t>Phương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thức</a:t>
            </a:r>
            <a:r>
              <a:rPr lang="en-US" sz="2000" dirty="0">
                <a:solidFill>
                  <a:prstClr val="black"/>
                </a:solidFill>
                <a:latin typeface="Times New Roman"/>
                <a:ea typeface="DengXian"/>
              </a:rPr>
              <a:t> </a:t>
            </a:r>
            <a:r>
              <a:rPr lang="en-US" sz="2000" dirty="0" err="1">
                <a:solidFill>
                  <a:prstClr val="black"/>
                </a:solidFill>
                <a:latin typeface="Times New Roman"/>
                <a:ea typeface="DengXian"/>
              </a:rPr>
              <a:t>biểu</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đạt</a:t>
            </a:r>
            <a:r>
              <a:rPr lang="en-US" sz="2000" dirty="0">
                <a:solidFill>
                  <a:prstClr val="black"/>
                </a:solidFill>
                <a:latin typeface="Times New Roman"/>
                <a:ea typeface="DengXian"/>
              </a:rPr>
              <a:t> </a:t>
            </a:r>
            <a:r>
              <a:rPr lang="en-US" sz="2000" dirty="0" err="1">
                <a:solidFill>
                  <a:prstClr val="black"/>
                </a:solidFill>
                <a:latin typeface="Times New Roman"/>
                <a:ea typeface="DengXian"/>
              </a:rPr>
              <a:t>của</a:t>
            </a:r>
            <a:r>
              <a:rPr lang="en-US" sz="2000" dirty="0">
                <a:solidFill>
                  <a:prstClr val="black"/>
                </a:solidFill>
                <a:latin typeface="Times New Roman"/>
                <a:ea typeface="DengXian"/>
              </a:rPr>
              <a:t> </a:t>
            </a:r>
            <a:r>
              <a:rPr lang="en-US" sz="2000" dirty="0" err="1">
                <a:solidFill>
                  <a:prstClr val="black"/>
                </a:solidFill>
                <a:latin typeface="Times New Roman"/>
                <a:ea typeface="DengXian"/>
              </a:rPr>
              <a:t>văn</a:t>
            </a:r>
            <a:r>
              <a:rPr lang="en-US" sz="2000" dirty="0">
                <a:solidFill>
                  <a:prstClr val="black"/>
                </a:solidFill>
                <a:latin typeface="Times New Roman"/>
                <a:ea typeface="DengXian"/>
              </a:rPr>
              <a:t> </a:t>
            </a:r>
            <a:r>
              <a:rPr lang="en-US" sz="2000" dirty="0" err="1">
                <a:solidFill>
                  <a:prstClr val="black"/>
                </a:solidFill>
                <a:latin typeface="Times New Roman"/>
                <a:ea typeface="DengXian"/>
              </a:rPr>
              <a:t>bản</a:t>
            </a:r>
            <a:r>
              <a:rPr lang="en-US" sz="2000" dirty="0">
                <a:solidFill>
                  <a:prstClr val="black"/>
                </a:solidFill>
                <a:latin typeface="Times New Roman"/>
                <a:ea typeface="DengXian"/>
              </a:rPr>
              <a:t> </a:t>
            </a:r>
            <a:r>
              <a:rPr lang="en-US" sz="2000" dirty="0" err="1">
                <a:solidFill>
                  <a:prstClr val="black"/>
                </a:solidFill>
                <a:latin typeface="Times New Roman"/>
                <a:ea typeface="DengXian"/>
              </a:rPr>
              <a:t>trên</a:t>
            </a:r>
            <a:r>
              <a:rPr lang="en-US" sz="2000" dirty="0">
                <a:solidFill>
                  <a:prstClr val="black"/>
                </a:solidFill>
                <a:latin typeface="Times New Roman"/>
                <a:ea typeface="DengXian"/>
              </a:rPr>
              <a:t>?</a:t>
            </a:r>
          </a:p>
          <a:p>
            <a:pPr lvl="0" indent="228600">
              <a:lnSpc>
                <a:spcPct val="150000"/>
              </a:lnSpc>
            </a:pPr>
            <a:r>
              <a:rPr lang="en-US" sz="2000" b="1" dirty="0" err="1">
                <a:solidFill>
                  <a:prstClr val="black"/>
                </a:solidFill>
                <a:latin typeface="Times New Roman"/>
                <a:ea typeface="DengXian"/>
              </a:rPr>
              <a:t>Câu</a:t>
            </a:r>
            <a:r>
              <a:rPr lang="en-US" sz="2000" b="1" dirty="0">
                <a:solidFill>
                  <a:prstClr val="black"/>
                </a:solidFill>
                <a:latin typeface="Times New Roman"/>
                <a:ea typeface="DengXian"/>
              </a:rPr>
              <a:t> 2:</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Đoạn</a:t>
            </a:r>
            <a:r>
              <a:rPr lang="en-US" sz="2000" dirty="0">
                <a:solidFill>
                  <a:prstClr val="black"/>
                </a:solidFill>
                <a:latin typeface="Times New Roman"/>
                <a:ea typeface="DengXian"/>
              </a:rPr>
              <a:t> </a:t>
            </a:r>
            <a:r>
              <a:rPr lang="en-US" sz="2000" dirty="0" err="1">
                <a:solidFill>
                  <a:prstClr val="black"/>
                </a:solidFill>
                <a:latin typeface="Times New Roman"/>
                <a:ea typeface="DengXian"/>
              </a:rPr>
              <a:t>thơ</a:t>
            </a:r>
            <a:r>
              <a:rPr lang="en-US" sz="2000" dirty="0">
                <a:solidFill>
                  <a:prstClr val="black"/>
                </a:solidFill>
                <a:latin typeface="Times New Roman"/>
                <a:ea typeface="DengXian"/>
              </a:rPr>
              <a:t> </a:t>
            </a:r>
            <a:r>
              <a:rPr lang="en-US" sz="2000" dirty="0" err="1">
                <a:solidFill>
                  <a:prstClr val="black"/>
                </a:solidFill>
                <a:latin typeface="Times New Roman"/>
                <a:ea typeface="DengXian"/>
              </a:rPr>
              <a:t>sử</a:t>
            </a:r>
            <a:r>
              <a:rPr lang="en-US" sz="2000" dirty="0">
                <a:solidFill>
                  <a:prstClr val="black"/>
                </a:solidFill>
                <a:latin typeface="Times New Roman"/>
                <a:ea typeface="DengXian"/>
              </a:rPr>
              <a:t> </a:t>
            </a:r>
            <a:r>
              <a:rPr lang="en-US" sz="2000" dirty="0" err="1">
                <a:solidFill>
                  <a:prstClr val="black"/>
                </a:solidFill>
                <a:latin typeface="Times New Roman"/>
                <a:ea typeface="DengXian"/>
              </a:rPr>
              <a:t>dụng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biện</a:t>
            </a:r>
            <a:r>
              <a:rPr lang="en-US" sz="2000" dirty="0">
                <a:solidFill>
                  <a:prstClr val="black"/>
                </a:solidFill>
                <a:latin typeface="Times New Roman"/>
                <a:ea typeface="DengXian"/>
              </a:rPr>
              <a:t> </a:t>
            </a:r>
            <a:r>
              <a:rPr lang="en-US" sz="2000" dirty="0" err="1">
                <a:solidFill>
                  <a:prstClr val="black"/>
                </a:solidFill>
                <a:latin typeface="Times New Roman"/>
                <a:ea typeface="DengXian"/>
              </a:rPr>
              <a:t>pháp</a:t>
            </a:r>
            <a:r>
              <a:rPr lang="en-US" sz="2000" dirty="0">
                <a:solidFill>
                  <a:prstClr val="black"/>
                </a:solidFill>
                <a:latin typeface="Times New Roman"/>
                <a:ea typeface="DengXian"/>
              </a:rPr>
              <a:t> </a:t>
            </a:r>
            <a:r>
              <a:rPr lang="en-US" sz="2000" dirty="0" err="1">
                <a:solidFill>
                  <a:prstClr val="black"/>
                </a:solidFill>
                <a:latin typeface="Times New Roman"/>
                <a:ea typeface="DengXian"/>
              </a:rPr>
              <a:t>tu</a:t>
            </a:r>
            <a:r>
              <a:rPr lang="en-US" sz="2000" dirty="0">
                <a:solidFill>
                  <a:prstClr val="black"/>
                </a:solidFill>
                <a:latin typeface="Times New Roman"/>
                <a:ea typeface="DengXian"/>
              </a:rPr>
              <a:t> </a:t>
            </a:r>
            <a:r>
              <a:rPr lang="en-US" sz="2000" dirty="0" err="1">
                <a:solidFill>
                  <a:prstClr val="black"/>
                </a:solidFill>
                <a:latin typeface="Times New Roman"/>
                <a:ea typeface="DengXian"/>
              </a:rPr>
              <a:t>từ</a:t>
            </a:r>
            <a:r>
              <a:rPr lang="en-US" sz="2000" dirty="0">
                <a:solidFill>
                  <a:prstClr val="black"/>
                </a:solidFill>
                <a:latin typeface="Times New Roman"/>
                <a:ea typeface="DengXian"/>
              </a:rPr>
              <a:t> </a:t>
            </a:r>
            <a:r>
              <a:rPr lang="en-US" sz="2000" dirty="0" err="1">
                <a:solidFill>
                  <a:prstClr val="black"/>
                </a:solidFill>
                <a:latin typeface="Times New Roman"/>
                <a:ea typeface="DengXian"/>
              </a:rPr>
              <a:t>nào</a:t>
            </a:r>
            <a:r>
              <a:rPr lang="en-US" sz="2000" dirty="0">
                <a:solidFill>
                  <a:prstClr val="black"/>
                </a:solidFill>
                <a:latin typeface="Times New Roman"/>
                <a:ea typeface="DengXian"/>
              </a:rPr>
              <a:t> </a:t>
            </a:r>
            <a:r>
              <a:rPr lang="en-US" sz="2000" dirty="0" err="1">
                <a:solidFill>
                  <a:prstClr val="black"/>
                </a:solidFill>
                <a:latin typeface="Times New Roman"/>
                <a:ea typeface="DengXian"/>
              </a:rPr>
              <a:t>là</a:t>
            </a:r>
            <a:r>
              <a:rPr lang="en-US" sz="2000" dirty="0">
                <a:solidFill>
                  <a:prstClr val="black"/>
                </a:solidFill>
                <a:latin typeface="Times New Roman"/>
                <a:ea typeface="DengXian"/>
              </a:rPr>
              <a:t> </a:t>
            </a:r>
            <a:r>
              <a:rPr lang="en-US" sz="2000" dirty="0" err="1">
                <a:solidFill>
                  <a:prstClr val="black"/>
                </a:solidFill>
                <a:latin typeface="Times New Roman"/>
                <a:ea typeface="DengXian"/>
              </a:rPr>
              <a:t>chính</a:t>
            </a:r>
            <a:r>
              <a:rPr lang="en-US" sz="2000" dirty="0">
                <a:solidFill>
                  <a:prstClr val="black"/>
                </a:solidFill>
                <a:latin typeface="Times New Roman"/>
                <a:ea typeface="DengXian"/>
              </a:rPr>
              <a:t>? </a:t>
            </a:r>
            <a:r>
              <a:rPr lang="en-US" sz="2000" dirty="0" err="1">
                <a:solidFill>
                  <a:prstClr val="black"/>
                </a:solidFill>
                <a:latin typeface="Times New Roman"/>
                <a:ea typeface="DengXian"/>
              </a:rPr>
              <a:t>Nêu</a:t>
            </a:r>
            <a:r>
              <a:rPr lang="en-US" sz="2000" dirty="0">
                <a:solidFill>
                  <a:prstClr val="black"/>
                </a:solidFill>
                <a:latin typeface="Times New Roman"/>
                <a:ea typeface="DengXian"/>
              </a:rPr>
              <a:t> </a:t>
            </a:r>
            <a:r>
              <a:rPr lang="en-US" sz="2000" dirty="0" err="1">
                <a:solidFill>
                  <a:prstClr val="black"/>
                </a:solidFill>
                <a:latin typeface="Times New Roman"/>
                <a:ea typeface="DengXian"/>
              </a:rPr>
              <a:t>tác</a:t>
            </a:r>
            <a:r>
              <a:rPr lang="en-US" sz="2000" dirty="0">
                <a:solidFill>
                  <a:prstClr val="black"/>
                </a:solidFill>
                <a:latin typeface="Times New Roman"/>
                <a:ea typeface="DengXian"/>
              </a:rPr>
              <a:t> </a:t>
            </a:r>
            <a:r>
              <a:rPr lang="en-US" sz="2000" dirty="0" err="1">
                <a:solidFill>
                  <a:prstClr val="black"/>
                </a:solidFill>
                <a:latin typeface="Times New Roman"/>
                <a:ea typeface="DengXian"/>
              </a:rPr>
              <a:t>dụng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của</a:t>
            </a:r>
            <a:r>
              <a:rPr lang="en-US" sz="2000" dirty="0">
                <a:solidFill>
                  <a:prstClr val="black"/>
                </a:solidFill>
                <a:latin typeface="Times New Roman"/>
                <a:ea typeface="DengXian"/>
              </a:rPr>
              <a:t> </a:t>
            </a:r>
            <a:r>
              <a:rPr lang="en-US" sz="2000" dirty="0" err="1">
                <a:solidFill>
                  <a:prstClr val="black"/>
                </a:solidFill>
                <a:latin typeface="Times New Roman"/>
                <a:ea typeface="DengXian"/>
              </a:rPr>
              <a:t>biện</a:t>
            </a:r>
            <a:r>
              <a:rPr lang="en-US" sz="2000" dirty="0">
                <a:solidFill>
                  <a:prstClr val="black"/>
                </a:solidFill>
                <a:latin typeface="Times New Roman"/>
                <a:ea typeface="DengXian"/>
              </a:rPr>
              <a:t> </a:t>
            </a:r>
            <a:r>
              <a:rPr lang="en-US" sz="2000" dirty="0" err="1">
                <a:solidFill>
                  <a:prstClr val="black"/>
                </a:solidFill>
                <a:latin typeface="Times New Roman"/>
                <a:ea typeface="DengXian"/>
              </a:rPr>
              <a:t>pháp</a:t>
            </a:r>
            <a:r>
              <a:rPr lang="en-US" sz="2000" dirty="0">
                <a:solidFill>
                  <a:prstClr val="black"/>
                </a:solidFill>
                <a:latin typeface="Times New Roman"/>
                <a:ea typeface="DengXian"/>
              </a:rPr>
              <a:t> </a:t>
            </a:r>
            <a:r>
              <a:rPr lang="en-US" sz="2000" dirty="0" err="1">
                <a:solidFill>
                  <a:prstClr val="black"/>
                </a:solidFill>
                <a:latin typeface="Times New Roman"/>
                <a:ea typeface="DengXian"/>
              </a:rPr>
              <a:t>tu</a:t>
            </a:r>
            <a:r>
              <a:rPr lang="en-US" sz="2000" dirty="0">
                <a:solidFill>
                  <a:prstClr val="black"/>
                </a:solidFill>
                <a:latin typeface="Times New Roman"/>
                <a:ea typeface="DengXian"/>
              </a:rPr>
              <a:t> </a:t>
            </a:r>
            <a:r>
              <a:rPr lang="en-US" sz="2000" dirty="0" err="1">
                <a:solidFill>
                  <a:prstClr val="black"/>
                </a:solidFill>
                <a:latin typeface="Times New Roman"/>
                <a:ea typeface="DengXian"/>
              </a:rPr>
              <a:t>từ</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đó</a:t>
            </a:r>
            <a:r>
              <a:rPr lang="en-US" sz="2000" dirty="0">
                <a:solidFill>
                  <a:prstClr val="black"/>
                </a:solidFill>
                <a:latin typeface="Times New Roman"/>
                <a:ea typeface="DengXian"/>
              </a:rPr>
              <a:t>.</a:t>
            </a:r>
          </a:p>
          <a:p>
            <a:pPr lvl="0" indent="228600">
              <a:lnSpc>
                <a:spcPct val="150000"/>
              </a:lnSpc>
            </a:pPr>
            <a:r>
              <a:rPr lang="en-US" sz="2000" b="1" dirty="0" err="1">
                <a:solidFill>
                  <a:prstClr val="black"/>
                </a:solidFill>
                <a:latin typeface="Times New Roman"/>
                <a:ea typeface="DengXian"/>
              </a:rPr>
              <a:t>Câu</a:t>
            </a:r>
            <a:r>
              <a:rPr lang="en-US" sz="2000" b="1" dirty="0">
                <a:solidFill>
                  <a:prstClr val="black"/>
                </a:solidFill>
                <a:latin typeface="Times New Roman"/>
                <a:ea typeface="DengXian"/>
              </a:rPr>
              <a:t> 3:</a:t>
            </a:r>
            <a:r>
              <a:rPr lang="en-US" sz="2000" dirty="0">
                <a:solidFill>
                  <a:prstClr val="black"/>
                </a:solidFill>
                <a:latin typeface="Times New Roman"/>
                <a:ea typeface="DengXian"/>
              </a:rPr>
              <a:t> </a:t>
            </a:r>
            <a:r>
              <a:rPr lang="en-US" sz="2000" dirty="0" err="1">
                <a:solidFill>
                  <a:prstClr val="black"/>
                </a:solidFill>
                <a:latin typeface="Times New Roman"/>
                <a:ea typeface="DengXian"/>
              </a:rPr>
              <a:t>Trình</a:t>
            </a:r>
            <a:r>
              <a:rPr lang="en-US" sz="2000" dirty="0">
                <a:solidFill>
                  <a:prstClr val="black"/>
                </a:solidFill>
                <a:latin typeface="Times New Roman"/>
                <a:ea typeface="DengXian"/>
              </a:rPr>
              <a:t> </a:t>
            </a:r>
            <a:r>
              <a:rPr lang="en-US" sz="2000" dirty="0" err="1">
                <a:solidFill>
                  <a:prstClr val="black"/>
                </a:solidFill>
                <a:latin typeface="Times New Roman"/>
                <a:ea typeface="DengXian"/>
              </a:rPr>
              <a:t>bày</a:t>
            </a:r>
            <a:r>
              <a:rPr lang="en-US" sz="2000" dirty="0">
                <a:solidFill>
                  <a:prstClr val="black"/>
                </a:solidFill>
                <a:latin typeface="Times New Roman"/>
                <a:ea typeface="DengXian"/>
              </a:rPr>
              <a:t> ý </a:t>
            </a:r>
            <a:r>
              <a:rPr lang="en-US" sz="2000" dirty="0" err="1">
                <a:solidFill>
                  <a:prstClr val="black"/>
                </a:solidFill>
                <a:latin typeface="Times New Roman"/>
                <a:ea typeface="DengXian"/>
              </a:rPr>
              <a:t>nghĩa</a:t>
            </a:r>
            <a:r>
              <a:rPr lang="en-US" sz="2000" dirty="0">
                <a:solidFill>
                  <a:prstClr val="black"/>
                </a:solidFill>
                <a:latin typeface="Times New Roman"/>
                <a:ea typeface="DengXian"/>
              </a:rPr>
              <a:t> </a:t>
            </a:r>
            <a:r>
              <a:rPr lang="en-US" sz="2000" dirty="0" err="1">
                <a:solidFill>
                  <a:prstClr val="black"/>
                </a:solidFill>
                <a:latin typeface="Times New Roman"/>
                <a:ea typeface="DengXian"/>
              </a:rPr>
              <a:t>của</a:t>
            </a:r>
            <a:r>
              <a:rPr lang="en-US" sz="2000" dirty="0">
                <a:solidFill>
                  <a:prstClr val="black"/>
                </a:solidFill>
                <a:latin typeface="Times New Roman"/>
                <a:ea typeface="DengXian"/>
              </a:rPr>
              <a:t> </a:t>
            </a:r>
            <a:r>
              <a:rPr lang="en-US" sz="2000" dirty="0" err="1">
                <a:solidFill>
                  <a:prstClr val="black"/>
                </a:solidFill>
                <a:latin typeface="Times New Roman"/>
                <a:ea typeface="DengXian"/>
              </a:rPr>
              <a:t>hai</a:t>
            </a:r>
            <a:r>
              <a:rPr lang="en-US" sz="2000" dirty="0">
                <a:solidFill>
                  <a:prstClr val="black"/>
                </a:solidFill>
                <a:latin typeface="Times New Roman"/>
                <a:ea typeface="DengXian"/>
              </a:rPr>
              <a:t> </a:t>
            </a:r>
            <a:r>
              <a:rPr lang="en-US" sz="2000" dirty="0" err="1">
                <a:solidFill>
                  <a:prstClr val="black"/>
                </a:solidFill>
                <a:latin typeface="Times New Roman"/>
                <a:ea typeface="DengXian"/>
              </a:rPr>
              <a:t>câu</a:t>
            </a:r>
            <a:r>
              <a:rPr lang="en-US" sz="2000" dirty="0">
                <a:solidFill>
                  <a:prstClr val="black"/>
                </a:solidFill>
                <a:latin typeface="Times New Roman"/>
                <a:ea typeface="DengXian"/>
              </a:rPr>
              <a:t> </a:t>
            </a:r>
            <a:r>
              <a:rPr lang="en-US" sz="2000" dirty="0" err="1">
                <a:solidFill>
                  <a:prstClr val="black"/>
                </a:solidFill>
                <a:latin typeface="Times New Roman"/>
                <a:ea typeface="DengXian"/>
              </a:rPr>
              <a:t>thơ</a:t>
            </a:r>
            <a:r>
              <a:rPr lang="en-US" sz="2000" dirty="0">
                <a:solidFill>
                  <a:prstClr val="black"/>
                </a:solidFill>
                <a:latin typeface="Times New Roman"/>
                <a:ea typeface="DengXian"/>
              </a:rPr>
              <a:t>:</a:t>
            </a:r>
          </a:p>
          <a:p>
            <a:pPr marL="900430" lvl="0" indent="228600">
              <a:lnSpc>
                <a:spcPct val="150000"/>
              </a:lnSpc>
            </a:pPr>
            <a:r>
              <a:rPr lang="en-US" sz="2000" i="1" dirty="0">
                <a:solidFill>
                  <a:prstClr val="black"/>
                </a:solidFill>
                <a:latin typeface="Times New Roman"/>
                <a:ea typeface="DengXian"/>
              </a:rPr>
              <a:t>La </a:t>
            </a:r>
            <a:r>
              <a:rPr lang="en-US" sz="2000" i="1" dirty="0" err="1">
                <a:solidFill>
                  <a:prstClr val="black"/>
                </a:solidFill>
                <a:latin typeface="Times New Roman"/>
                <a:ea typeface="DengXian"/>
              </a:rPr>
              <a:t>Văn</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Cầu</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vì</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rất</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quý</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những</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bàn</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tay</a:t>
            </a:r>
            <a:endParaRPr lang="en-US" sz="2000" dirty="0">
              <a:solidFill>
                <a:prstClr val="black"/>
              </a:solidFill>
              <a:latin typeface="Times New Roman"/>
              <a:ea typeface="DengXian"/>
            </a:endParaRPr>
          </a:p>
          <a:p>
            <a:pPr marL="900430" lvl="0" indent="228600">
              <a:lnSpc>
                <a:spcPct val="150000"/>
              </a:lnSpc>
            </a:pPr>
            <a:r>
              <a:rPr lang="en-US" sz="2000" i="1" dirty="0" err="1">
                <a:solidFill>
                  <a:prstClr val="black"/>
                </a:solidFill>
                <a:latin typeface="Times New Roman"/>
                <a:ea typeface="DengXian"/>
              </a:rPr>
              <a:t>Đã</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chặt</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đứt</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cánh</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tay</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mình</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xông</a:t>
            </a:r>
            <a:r>
              <a:rPr lang="en-US" sz="2000" i="1" dirty="0">
                <a:solidFill>
                  <a:prstClr val="black"/>
                </a:solidFill>
                <a:latin typeface="Times New Roman"/>
                <a:ea typeface="DengXian"/>
              </a:rPr>
              <a:t> </a:t>
            </a:r>
            <a:r>
              <a:rPr lang="en-US" sz="2000" i="1" dirty="0" err="1">
                <a:solidFill>
                  <a:prstClr val="black"/>
                </a:solidFill>
                <a:latin typeface="Times New Roman"/>
                <a:ea typeface="DengXian"/>
              </a:rPr>
              <a:t>tới</a:t>
            </a:r>
            <a:r>
              <a:rPr lang="en-US" sz="2000" i="1" dirty="0">
                <a:solidFill>
                  <a:prstClr val="black"/>
                </a:solidFill>
                <a:latin typeface="Times New Roman"/>
                <a:ea typeface="DengXian"/>
              </a:rPr>
              <a:t>.</a:t>
            </a:r>
            <a:endParaRPr lang="en-US" sz="2000" dirty="0">
              <a:solidFill>
                <a:prstClr val="black"/>
              </a:solidFill>
              <a:latin typeface="Times New Roman"/>
              <a:ea typeface="DengXian"/>
            </a:endParaRPr>
          </a:p>
          <a:p>
            <a:pPr lvl="0" indent="228600">
              <a:lnSpc>
                <a:spcPct val="150000"/>
              </a:lnSpc>
            </a:pPr>
            <a:r>
              <a:rPr lang="en-US" sz="2000" b="1" dirty="0" err="1">
                <a:solidFill>
                  <a:prstClr val="black"/>
                </a:solidFill>
                <a:latin typeface="Times New Roman"/>
                <a:ea typeface="DengXian"/>
              </a:rPr>
              <a:t>Câu</a:t>
            </a:r>
            <a:r>
              <a:rPr lang="en-US" sz="2000" b="1" dirty="0">
                <a:solidFill>
                  <a:prstClr val="black"/>
                </a:solidFill>
                <a:latin typeface="Times New Roman"/>
                <a:ea typeface="DengXian"/>
              </a:rPr>
              <a:t> 4: </a:t>
            </a:r>
            <a:r>
              <a:rPr lang="en-US" sz="2000" dirty="0" err="1">
                <a:solidFill>
                  <a:prstClr val="black"/>
                </a:solidFill>
                <a:latin typeface="Times New Roman"/>
                <a:ea typeface="DengXian"/>
              </a:rPr>
              <a:t>Từ</a:t>
            </a:r>
            <a:r>
              <a:rPr lang="en-US" sz="2000" dirty="0">
                <a:solidFill>
                  <a:prstClr val="black"/>
                </a:solidFill>
                <a:latin typeface="Times New Roman"/>
                <a:ea typeface="DengXian"/>
              </a:rPr>
              <a:t> </a:t>
            </a:r>
            <a:r>
              <a:rPr lang="en-US" sz="2000" dirty="0" err="1">
                <a:solidFill>
                  <a:prstClr val="black"/>
                </a:solidFill>
                <a:latin typeface="Times New Roman"/>
                <a:ea typeface="DengXian"/>
              </a:rPr>
              <a:t>những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tấm</a:t>
            </a:r>
            <a:r>
              <a:rPr lang="en-US" sz="2000" dirty="0">
                <a:solidFill>
                  <a:prstClr val="black"/>
                </a:solidFill>
                <a:latin typeface="Times New Roman"/>
                <a:ea typeface="DengXian"/>
              </a:rPr>
              <a:t> </a:t>
            </a:r>
            <a:r>
              <a:rPr lang="en-US" sz="2000" dirty="0" err="1">
                <a:solidFill>
                  <a:prstClr val="black"/>
                </a:solidFill>
                <a:latin typeface="Times New Roman"/>
                <a:ea typeface="DengXian"/>
              </a:rPr>
              <a:t>gương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Phan</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Đình</a:t>
            </a:r>
            <a:r>
              <a:rPr lang="en-US" sz="2000" dirty="0">
                <a:solidFill>
                  <a:prstClr val="black"/>
                </a:solidFill>
                <a:latin typeface="Times New Roman"/>
                <a:ea typeface="DengXian"/>
              </a:rPr>
              <a:t> </a:t>
            </a:r>
            <a:r>
              <a:rPr lang="en-US" sz="2000" dirty="0" err="1">
                <a:solidFill>
                  <a:prstClr val="black"/>
                </a:solidFill>
                <a:latin typeface="Times New Roman"/>
                <a:ea typeface="DengXian"/>
              </a:rPr>
              <a:t>Giót</a:t>
            </a:r>
            <a:r>
              <a:rPr lang="en-US" sz="2000" dirty="0">
                <a:solidFill>
                  <a:prstClr val="black"/>
                </a:solidFill>
                <a:latin typeface="Times New Roman"/>
                <a:ea typeface="DengXian"/>
              </a:rPr>
              <a:t>, </a:t>
            </a:r>
            <a:r>
              <a:rPr lang="en-US" sz="2000" dirty="0" err="1">
                <a:solidFill>
                  <a:prstClr val="black"/>
                </a:solidFill>
                <a:latin typeface="Times New Roman"/>
                <a:ea typeface="DengXian"/>
              </a:rPr>
              <a:t>Bế</a:t>
            </a:r>
            <a:r>
              <a:rPr lang="en-US" sz="2000" dirty="0">
                <a:solidFill>
                  <a:prstClr val="black"/>
                </a:solidFill>
                <a:latin typeface="Times New Roman"/>
                <a:ea typeface="DengXian"/>
              </a:rPr>
              <a:t> </a:t>
            </a:r>
            <a:r>
              <a:rPr lang="en-US" sz="2000" dirty="0" err="1">
                <a:solidFill>
                  <a:prstClr val="black"/>
                </a:solidFill>
                <a:latin typeface="Times New Roman"/>
                <a:ea typeface="DengXian"/>
              </a:rPr>
              <a:t>Văn</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Đàn</a:t>
            </a:r>
            <a:r>
              <a:rPr lang="en-US" sz="2000" dirty="0">
                <a:solidFill>
                  <a:prstClr val="black"/>
                </a:solidFill>
                <a:latin typeface="Times New Roman"/>
                <a:ea typeface="DengXian"/>
              </a:rPr>
              <a:t>, </a:t>
            </a:r>
            <a:r>
              <a:rPr lang="en-US" sz="2000" dirty="0" err="1">
                <a:solidFill>
                  <a:prstClr val="black"/>
                </a:solidFill>
                <a:latin typeface="Times New Roman"/>
                <a:ea typeface="DengXian"/>
              </a:rPr>
              <a:t>Lí</a:t>
            </a:r>
            <a:r>
              <a:rPr lang="en-US" sz="2000" dirty="0">
                <a:solidFill>
                  <a:prstClr val="black"/>
                </a:solidFill>
                <a:latin typeface="Times New Roman"/>
                <a:ea typeface="DengXian"/>
              </a:rPr>
              <a:t> </a:t>
            </a:r>
            <a:r>
              <a:rPr lang="en-US" sz="2000" dirty="0" err="1">
                <a:solidFill>
                  <a:prstClr val="black"/>
                </a:solidFill>
                <a:latin typeface="Times New Roman"/>
                <a:ea typeface="DengXian"/>
              </a:rPr>
              <a:t>Tự</a:t>
            </a:r>
            <a:r>
              <a:rPr lang="en-US" sz="2000" dirty="0">
                <a:solidFill>
                  <a:prstClr val="black"/>
                </a:solidFill>
                <a:latin typeface="Times New Roman"/>
                <a:ea typeface="DengXian"/>
              </a:rPr>
              <a:t> </a:t>
            </a:r>
            <a:r>
              <a:rPr lang="en-US" sz="2000" dirty="0" err="1">
                <a:solidFill>
                  <a:prstClr val="black"/>
                </a:solidFill>
                <a:latin typeface="Times New Roman"/>
                <a:ea typeface="DengXian"/>
              </a:rPr>
              <a:t>Trọng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Võ</a:t>
            </a:r>
            <a:r>
              <a:rPr lang="en-US" sz="2000" dirty="0">
                <a:solidFill>
                  <a:prstClr val="black"/>
                </a:solidFill>
                <a:latin typeface="Times New Roman"/>
                <a:ea typeface="DengXian"/>
              </a:rPr>
              <a:t> </a:t>
            </a:r>
            <a:r>
              <a:rPr lang="en-US" sz="2000" dirty="0" err="1">
                <a:solidFill>
                  <a:prstClr val="black"/>
                </a:solidFill>
                <a:latin typeface="Times New Roman"/>
                <a:ea typeface="DengXian"/>
              </a:rPr>
              <a:t>Thị</a:t>
            </a:r>
            <a:r>
              <a:rPr lang="en-US" sz="2000" dirty="0">
                <a:solidFill>
                  <a:prstClr val="black"/>
                </a:solidFill>
                <a:latin typeface="Times New Roman"/>
                <a:ea typeface="DengXian"/>
              </a:rPr>
              <a:t> </a:t>
            </a:r>
            <a:r>
              <a:rPr lang="en-US" sz="2000" dirty="0" err="1">
                <a:solidFill>
                  <a:prstClr val="black"/>
                </a:solidFill>
                <a:latin typeface="Times New Roman"/>
                <a:ea typeface="DengXian"/>
              </a:rPr>
              <a:t>Sáu</a:t>
            </a:r>
            <a:r>
              <a:rPr lang="en-US" sz="2000" dirty="0">
                <a:solidFill>
                  <a:prstClr val="black"/>
                </a:solidFill>
                <a:latin typeface="Times New Roman"/>
                <a:ea typeface="DengXian"/>
              </a:rPr>
              <a:t>... </a:t>
            </a:r>
            <a:r>
              <a:rPr lang="en-US" sz="2000" dirty="0" err="1">
                <a:solidFill>
                  <a:prstClr val="black"/>
                </a:solidFill>
                <a:latin typeface="Times New Roman"/>
                <a:ea typeface="DengXian"/>
              </a:rPr>
              <a:t>Anh</a:t>
            </a:r>
            <a:r>
              <a:rPr lang="en-US" sz="2000" dirty="0">
                <a:solidFill>
                  <a:prstClr val="black"/>
                </a:solidFill>
                <a:latin typeface="Times New Roman"/>
                <a:ea typeface="DengXian"/>
              </a:rPr>
              <a:t> (</a:t>
            </a:r>
            <a:r>
              <a:rPr lang="en-US" sz="2000" dirty="0" err="1">
                <a:solidFill>
                  <a:prstClr val="black"/>
                </a:solidFill>
                <a:latin typeface="Times New Roman"/>
                <a:ea typeface="DengXian"/>
              </a:rPr>
              <a:t>chị</a:t>
            </a:r>
            <a:r>
              <a:rPr lang="en-US" sz="2000" dirty="0">
                <a:solidFill>
                  <a:prstClr val="black"/>
                </a:solidFill>
                <a:latin typeface="Times New Roman"/>
                <a:ea typeface="DengXian"/>
              </a:rPr>
              <a:t>) </a:t>
            </a:r>
            <a:r>
              <a:rPr lang="en-US" sz="2000" dirty="0" err="1">
                <a:solidFill>
                  <a:prstClr val="black"/>
                </a:solidFill>
                <a:latin typeface="Times New Roman"/>
                <a:ea typeface="DengXian"/>
              </a:rPr>
              <a:t>hãy</a:t>
            </a:r>
            <a:r>
              <a:rPr lang="en-US" sz="2000" dirty="0">
                <a:solidFill>
                  <a:prstClr val="black"/>
                </a:solidFill>
                <a:latin typeface="Times New Roman"/>
                <a:ea typeface="DengXian"/>
              </a:rPr>
              <a:t> </a:t>
            </a:r>
            <a:r>
              <a:rPr lang="en-US" sz="2000" dirty="0" err="1">
                <a:solidFill>
                  <a:prstClr val="black"/>
                </a:solidFill>
                <a:latin typeface="Times New Roman"/>
                <a:ea typeface="DengXian"/>
              </a:rPr>
              <a:t>viết</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đoạn</a:t>
            </a:r>
            <a:r>
              <a:rPr lang="en-US" sz="2000" dirty="0">
                <a:solidFill>
                  <a:prstClr val="black"/>
                </a:solidFill>
                <a:latin typeface="Times New Roman"/>
                <a:ea typeface="DengXian"/>
              </a:rPr>
              <a:t> </a:t>
            </a:r>
            <a:r>
              <a:rPr lang="en-US" sz="2000" dirty="0" err="1">
                <a:solidFill>
                  <a:prstClr val="black"/>
                </a:solidFill>
                <a:latin typeface="Times New Roman"/>
                <a:ea typeface="DengXian"/>
              </a:rPr>
              <a:t>văn</a:t>
            </a:r>
            <a:r>
              <a:rPr lang="en-US" sz="2000" dirty="0">
                <a:solidFill>
                  <a:prstClr val="black"/>
                </a:solidFill>
                <a:latin typeface="Times New Roman"/>
                <a:ea typeface="DengXian"/>
              </a:rPr>
              <a:t> </a:t>
            </a:r>
            <a:r>
              <a:rPr lang="en-US" sz="2000" dirty="0" err="1">
                <a:solidFill>
                  <a:prstClr val="black"/>
                </a:solidFill>
                <a:latin typeface="Times New Roman"/>
                <a:ea typeface="DengXian"/>
              </a:rPr>
              <a:t>ngắn</a:t>
            </a:r>
            <a:r>
              <a:rPr lang="en-US" sz="2000" dirty="0">
                <a:solidFill>
                  <a:prstClr val="black"/>
                </a:solidFill>
                <a:latin typeface="Times New Roman"/>
                <a:ea typeface="DengXian"/>
              </a:rPr>
              <a:t> (</a:t>
            </a:r>
            <a:r>
              <a:rPr lang="en-US" sz="2000" dirty="0" err="1">
                <a:solidFill>
                  <a:prstClr val="black"/>
                </a:solidFill>
                <a:latin typeface="Times New Roman"/>
                <a:ea typeface="DengXian"/>
              </a:rPr>
              <a:t>khoảng</a:t>
            </a:r>
            <a:r>
              <a:rPr lang="en-US" sz="2000" dirty="0">
                <a:solidFill>
                  <a:prstClr val="black"/>
                </a:solidFill>
                <a:latin typeface="Times New Roman"/>
                <a:ea typeface="DengXian"/>
              </a:rPr>
              <a:t> 10-12 </a:t>
            </a:r>
            <a:r>
              <a:rPr lang="en-US" sz="2000" dirty="0" err="1">
                <a:solidFill>
                  <a:prstClr val="black"/>
                </a:solidFill>
                <a:latin typeface="Times New Roman"/>
                <a:ea typeface="DengXian"/>
              </a:rPr>
              <a:t>dòng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nói</a:t>
            </a:r>
            <a:r>
              <a:rPr lang="en-US" sz="2000" dirty="0">
                <a:solidFill>
                  <a:prstClr val="black"/>
                </a:solidFill>
                <a:latin typeface="Times New Roman"/>
                <a:ea typeface="DengXian"/>
              </a:rPr>
              <a:t> </a:t>
            </a:r>
            <a:r>
              <a:rPr lang="en-US" sz="2000" dirty="0" err="1">
                <a:solidFill>
                  <a:prstClr val="black"/>
                </a:solidFill>
                <a:latin typeface="Times New Roman"/>
                <a:ea typeface="DengXian"/>
              </a:rPr>
              <a:t>lên</a:t>
            </a:r>
            <a:r>
              <a:rPr lang="en-US" sz="2000" dirty="0">
                <a:solidFill>
                  <a:prstClr val="black"/>
                </a:solidFill>
                <a:latin typeface="Times New Roman"/>
                <a:ea typeface="DengXian"/>
              </a:rPr>
              <a:t> </a:t>
            </a:r>
            <a:r>
              <a:rPr lang="en-US" sz="2000" dirty="0" err="1">
                <a:solidFill>
                  <a:prstClr val="black"/>
                </a:solidFill>
                <a:latin typeface="Times New Roman"/>
                <a:ea typeface="DengXian"/>
              </a:rPr>
              <a:t>lòng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biết</a:t>
            </a:r>
            <a:r>
              <a:rPr lang="en-US" sz="2000" dirty="0">
                <a:solidFill>
                  <a:prstClr val="black"/>
                </a:solidFill>
                <a:latin typeface="Times New Roman"/>
                <a:ea typeface="DengXian"/>
              </a:rPr>
              <a:t> </a:t>
            </a:r>
            <a:r>
              <a:rPr lang="en-US" sz="2000" dirty="0" err="1">
                <a:solidFill>
                  <a:prstClr val="black"/>
                </a:solidFill>
                <a:latin typeface="Times New Roman"/>
                <a:ea typeface="DengXian"/>
              </a:rPr>
              <a:t>ơn</a:t>
            </a:r>
            <a:r>
              <a:rPr lang="en-US" sz="2000" dirty="0">
                <a:solidFill>
                  <a:prstClr val="black"/>
                </a:solidFill>
                <a:latin typeface="Times New Roman"/>
                <a:ea typeface="DengXian"/>
              </a:rPr>
              <a:t> </a:t>
            </a:r>
            <a:r>
              <a:rPr lang="en-US" sz="2000" dirty="0" err="1">
                <a:solidFill>
                  <a:prstClr val="black"/>
                </a:solidFill>
                <a:latin typeface="Times New Roman"/>
                <a:ea typeface="DengXian"/>
              </a:rPr>
              <a:t>của</a:t>
            </a:r>
            <a:r>
              <a:rPr lang="en-US" sz="2000" dirty="0">
                <a:solidFill>
                  <a:prstClr val="black"/>
                </a:solidFill>
                <a:latin typeface="Times New Roman"/>
                <a:ea typeface="DengXian"/>
              </a:rPr>
              <a:t> </a:t>
            </a:r>
            <a:r>
              <a:rPr lang="en-US" sz="2000" dirty="0" err="1">
                <a:solidFill>
                  <a:prstClr val="black"/>
                </a:solidFill>
                <a:latin typeface="Times New Roman"/>
                <a:ea typeface="DengXian"/>
              </a:rPr>
              <a:t>mình</a:t>
            </a:r>
            <a:r>
              <a:rPr lang="en-US" sz="2000" dirty="0">
                <a:solidFill>
                  <a:prstClr val="black"/>
                </a:solidFill>
                <a:latin typeface="Times New Roman"/>
                <a:ea typeface="DengXian"/>
              </a:rPr>
              <a:t> </a:t>
            </a:r>
            <a:r>
              <a:rPr lang="en-US" sz="2000" dirty="0" err="1">
                <a:solidFill>
                  <a:prstClr val="black"/>
                </a:solidFill>
                <a:latin typeface="Times New Roman"/>
                <a:ea typeface="DengXian"/>
              </a:rPr>
              <a:t>với</a:t>
            </a:r>
            <a:r>
              <a:rPr lang="en-US" sz="2000" dirty="0">
                <a:solidFill>
                  <a:prstClr val="black"/>
                </a:solidFill>
                <a:latin typeface="Times New Roman"/>
                <a:ea typeface="DengXian"/>
              </a:rPr>
              <a:t> </a:t>
            </a:r>
            <a:r>
              <a:rPr lang="en-US" sz="2000" dirty="0" err="1">
                <a:solidFill>
                  <a:prstClr val="black"/>
                </a:solidFill>
                <a:latin typeface="Times New Roman"/>
                <a:ea typeface="DengXian"/>
              </a:rPr>
              <a:t>các</a:t>
            </a:r>
            <a:r>
              <a:rPr lang="en-US" sz="2000" dirty="0">
                <a:solidFill>
                  <a:prstClr val="black"/>
                </a:solidFill>
                <a:latin typeface="Times New Roman"/>
                <a:ea typeface="DengXian"/>
              </a:rPr>
              <a:t> </a:t>
            </a:r>
            <a:r>
              <a:rPr lang="en-US" sz="2000" dirty="0" err="1">
                <a:solidFill>
                  <a:prstClr val="black"/>
                </a:solidFill>
                <a:latin typeface="Times New Roman"/>
                <a:ea typeface="DengXian"/>
              </a:rPr>
              <a:t>thế</a:t>
            </a:r>
            <a:r>
              <a:rPr lang="en-US" sz="2000" dirty="0">
                <a:solidFill>
                  <a:prstClr val="black"/>
                </a:solidFill>
                <a:latin typeface="Times New Roman"/>
                <a:ea typeface="DengXian"/>
              </a:rPr>
              <a:t> </a:t>
            </a:r>
            <a:r>
              <a:rPr lang="en-US" sz="2000" dirty="0" err="1">
                <a:solidFill>
                  <a:prstClr val="black"/>
                </a:solidFill>
                <a:latin typeface="Times New Roman"/>
                <a:ea typeface="DengXian"/>
              </a:rPr>
              <a:t>hệ</a:t>
            </a:r>
            <a:r>
              <a:rPr lang="en-US" sz="2000" dirty="0">
                <a:solidFill>
                  <a:prstClr val="black"/>
                </a:solidFill>
                <a:latin typeface="Times New Roman"/>
                <a:ea typeface="DengXian"/>
              </a:rPr>
              <a:t> cha </a:t>
            </a:r>
            <a:r>
              <a:rPr lang="en-US" sz="2000" dirty="0" err="1">
                <a:solidFill>
                  <a:prstClr val="black"/>
                </a:solidFill>
                <a:latin typeface="Times New Roman"/>
                <a:ea typeface="DengXian"/>
              </a:rPr>
              <a:t>anh</a:t>
            </a:r>
            <a:r>
              <a:rPr lang="en-US" sz="2000" dirty="0">
                <a:solidFill>
                  <a:prstClr val="black"/>
                </a:solidFill>
                <a:latin typeface="Times New Roman"/>
                <a:ea typeface="DengXian"/>
              </a:rPr>
              <a:t>.</a:t>
            </a:r>
          </a:p>
          <a:p>
            <a:pPr lvl="0">
              <a:lnSpc>
                <a:spcPct val="150000"/>
              </a:lnSpc>
              <a:tabLst>
                <a:tab pos="243840" algn="l"/>
              </a:tabLst>
            </a:pPr>
            <a:r>
              <a:rPr lang="en-US" sz="2000" b="1" dirty="0">
                <a:solidFill>
                  <a:prstClr val="black"/>
                </a:solidFill>
                <a:latin typeface="Times New Roman"/>
                <a:ea typeface="DengXian"/>
              </a:rPr>
              <a:t>II. LÀM VĂN (7,0 </a:t>
            </a:r>
            <a:r>
              <a:rPr lang="en-US" sz="2000" b="1" dirty="0" err="1">
                <a:solidFill>
                  <a:prstClr val="black"/>
                </a:solidFill>
                <a:latin typeface="Times New Roman"/>
                <a:ea typeface="DengXian"/>
              </a:rPr>
              <a:t>điểm</a:t>
            </a:r>
            <a:r>
              <a:rPr lang="en-US" sz="2000" b="1" dirty="0">
                <a:solidFill>
                  <a:prstClr val="black"/>
                </a:solidFill>
                <a:latin typeface="Times New Roman"/>
                <a:ea typeface="DengXian"/>
              </a:rPr>
              <a:t>)</a:t>
            </a:r>
            <a:endParaRPr lang="en-US" sz="2000" dirty="0">
              <a:solidFill>
                <a:prstClr val="black"/>
              </a:solidFill>
              <a:latin typeface="Times New Roman"/>
              <a:ea typeface="DengXian"/>
            </a:endParaRPr>
          </a:p>
          <a:p>
            <a:pPr lvl="0" indent="270510">
              <a:lnSpc>
                <a:spcPct val="150000"/>
              </a:lnSpc>
            </a:pPr>
            <a:r>
              <a:rPr lang="en-US" sz="2000" b="1" dirty="0" err="1">
                <a:solidFill>
                  <a:prstClr val="black"/>
                </a:solidFill>
                <a:latin typeface="Times New Roman"/>
                <a:ea typeface="DengXian"/>
              </a:rPr>
              <a:t>Câu</a:t>
            </a:r>
            <a:r>
              <a:rPr lang="en-US" sz="2000" b="1" dirty="0">
                <a:solidFill>
                  <a:prstClr val="black"/>
                </a:solidFill>
                <a:latin typeface="Times New Roman"/>
                <a:ea typeface="DengXian"/>
              </a:rPr>
              <a:t> 1 (2,0 </a:t>
            </a:r>
            <a:r>
              <a:rPr lang="en-US" sz="2000" b="1" dirty="0" err="1">
                <a:solidFill>
                  <a:prstClr val="black"/>
                </a:solidFill>
                <a:latin typeface="Times New Roman"/>
                <a:ea typeface="DengXian"/>
              </a:rPr>
              <a:t>điểm</a:t>
            </a:r>
            <a:r>
              <a:rPr lang="en-US" sz="2000" b="1" dirty="0">
                <a:solidFill>
                  <a:prstClr val="black"/>
                </a:solidFill>
                <a:latin typeface="Times New Roman"/>
                <a:ea typeface="DengXian"/>
              </a:rPr>
              <a:t>): </a:t>
            </a:r>
            <a:endParaRPr lang="en-US" sz="2000" dirty="0">
              <a:solidFill>
                <a:prstClr val="black"/>
              </a:solidFill>
              <a:latin typeface="Times New Roman"/>
              <a:ea typeface="DengXian"/>
            </a:endParaRPr>
          </a:p>
          <a:p>
            <a:pPr lvl="0" indent="270510">
              <a:lnSpc>
                <a:spcPct val="150000"/>
              </a:lnSpc>
            </a:pPr>
            <a:r>
              <a:rPr lang="en-US" sz="2000" dirty="0" err="1">
                <a:solidFill>
                  <a:prstClr val="black"/>
                </a:solidFill>
                <a:latin typeface="Times New Roman"/>
                <a:ea typeface="DengXian"/>
              </a:rPr>
              <a:t>Hãy</a:t>
            </a:r>
            <a:r>
              <a:rPr lang="en-US" sz="2000" dirty="0">
                <a:solidFill>
                  <a:prstClr val="black"/>
                </a:solidFill>
                <a:latin typeface="Times New Roman"/>
                <a:ea typeface="DengXian"/>
              </a:rPr>
              <a:t> </a:t>
            </a:r>
            <a:r>
              <a:rPr lang="en-US" sz="2000" dirty="0" err="1">
                <a:solidFill>
                  <a:prstClr val="black"/>
                </a:solidFill>
                <a:latin typeface="Times New Roman"/>
                <a:ea typeface="DengXian"/>
              </a:rPr>
              <a:t>viết</a:t>
            </a:r>
            <a:r>
              <a:rPr lang="en-US" sz="2000" dirty="0">
                <a:solidFill>
                  <a:prstClr val="black"/>
                </a:solidFill>
                <a:latin typeface="Times New Roman"/>
                <a:ea typeface="DengXian"/>
              </a:rPr>
              <a:t> </a:t>
            </a:r>
            <a:r>
              <a:rPr lang="en-US" sz="2000" dirty="0" err="1">
                <a:solidFill>
                  <a:prstClr val="black"/>
                </a:solidFill>
                <a:latin typeface="Times New Roman"/>
                <a:ea typeface="DengXian"/>
              </a:rPr>
              <a:t>một</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đoạn</a:t>
            </a:r>
            <a:r>
              <a:rPr lang="en-US" sz="2000" dirty="0">
                <a:solidFill>
                  <a:prstClr val="black"/>
                </a:solidFill>
                <a:latin typeface="Times New Roman"/>
                <a:ea typeface="DengXian"/>
              </a:rPr>
              <a:t> </a:t>
            </a:r>
            <a:r>
              <a:rPr lang="en-US" sz="2000" dirty="0" err="1">
                <a:solidFill>
                  <a:prstClr val="black"/>
                </a:solidFill>
                <a:latin typeface="Times New Roman"/>
                <a:ea typeface="DengXian"/>
              </a:rPr>
              <a:t>văn</a:t>
            </a:r>
            <a:r>
              <a:rPr lang="en-US" sz="2000" dirty="0">
                <a:solidFill>
                  <a:prstClr val="black"/>
                </a:solidFill>
                <a:latin typeface="Times New Roman"/>
                <a:ea typeface="DengXian"/>
              </a:rPr>
              <a:t> (</a:t>
            </a:r>
            <a:r>
              <a:rPr lang="en-US" sz="2000" dirty="0" err="1">
                <a:solidFill>
                  <a:prstClr val="black"/>
                </a:solidFill>
                <a:latin typeface="Times New Roman"/>
                <a:ea typeface="DengXian"/>
              </a:rPr>
              <a:t>khoảng</a:t>
            </a:r>
            <a:r>
              <a:rPr lang="en-US" sz="2000" dirty="0">
                <a:solidFill>
                  <a:prstClr val="black"/>
                </a:solidFill>
                <a:latin typeface="Times New Roman"/>
                <a:ea typeface="DengXian"/>
              </a:rPr>
              <a:t> 200 </a:t>
            </a:r>
            <a:r>
              <a:rPr lang="en-US" sz="2000" dirty="0" err="1">
                <a:solidFill>
                  <a:prstClr val="black"/>
                </a:solidFill>
                <a:latin typeface="Times New Roman"/>
                <a:ea typeface="DengXian"/>
              </a:rPr>
              <a:t>chữ</a:t>
            </a:r>
            <a:r>
              <a:rPr lang="en-US" sz="2000" dirty="0">
                <a:solidFill>
                  <a:prstClr val="black"/>
                </a:solidFill>
                <a:latin typeface="Times New Roman"/>
                <a:ea typeface="DengXian"/>
              </a:rPr>
              <a:t>) </a:t>
            </a:r>
            <a:r>
              <a:rPr lang="en-US" sz="2000" dirty="0" err="1">
                <a:solidFill>
                  <a:prstClr val="black"/>
                </a:solidFill>
                <a:latin typeface="Times New Roman"/>
                <a:ea typeface="DengXian"/>
              </a:rPr>
              <a:t>trình</a:t>
            </a:r>
            <a:r>
              <a:rPr lang="en-US" sz="2000" dirty="0">
                <a:solidFill>
                  <a:prstClr val="black"/>
                </a:solidFill>
                <a:latin typeface="Times New Roman"/>
                <a:ea typeface="DengXian"/>
              </a:rPr>
              <a:t> </a:t>
            </a:r>
            <a:r>
              <a:rPr lang="en-US" sz="2000" dirty="0" err="1">
                <a:solidFill>
                  <a:prstClr val="black"/>
                </a:solidFill>
                <a:latin typeface="Times New Roman"/>
                <a:ea typeface="DengXian"/>
              </a:rPr>
              <a:t>bày</a:t>
            </a:r>
            <a:r>
              <a:rPr lang="en-US" sz="2000" dirty="0">
                <a:solidFill>
                  <a:prstClr val="black"/>
                </a:solidFill>
                <a:latin typeface="Times New Roman"/>
                <a:ea typeface="DengXian"/>
              </a:rPr>
              <a:t> </a:t>
            </a:r>
            <a:r>
              <a:rPr lang="en-US" sz="2000" dirty="0" err="1">
                <a:solidFill>
                  <a:prstClr val="black"/>
                </a:solidFill>
                <a:latin typeface="Times New Roman"/>
                <a:ea typeface="DengXian"/>
              </a:rPr>
              <a:t>suy</a:t>
            </a:r>
            <a:r>
              <a:rPr lang="en-US" sz="2000" dirty="0">
                <a:solidFill>
                  <a:prstClr val="black"/>
                </a:solidFill>
                <a:latin typeface="Times New Roman"/>
                <a:ea typeface="DengXian"/>
              </a:rPr>
              <a:t> </a:t>
            </a:r>
            <a:r>
              <a:rPr lang="en-US" sz="2000" dirty="0" err="1">
                <a:solidFill>
                  <a:prstClr val="black"/>
                </a:solidFill>
                <a:latin typeface="Times New Roman"/>
                <a:ea typeface="DengXian"/>
              </a:rPr>
              <a:t>nghĩ</a:t>
            </a:r>
            <a:r>
              <a:rPr lang="en-US" sz="2000" dirty="0">
                <a:solidFill>
                  <a:prstClr val="black"/>
                </a:solidFill>
                <a:latin typeface="Times New Roman"/>
                <a:ea typeface="DengXian"/>
              </a:rPr>
              <a:t> </a:t>
            </a:r>
            <a:r>
              <a:rPr lang="en-US" sz="2000" dirty="0" err="1">
                <a:solidFill>
                  <a:prstClr val="black"/>
                </a:solidFill>
                <a:latin typeface="Times New Roman"/>
                <a:ea typeface="DengXian"/>
              </a:rPr>
              <a:t>của</a:t>
            </a:r>
            <a:r>
              <a:rPr lang="en-US" sz="2000" dirty="0">
                <a:solidFill>
                  <a:prstClr val="black"/>
                </a:solidFill>
                <a:latin typeface="Times New Roman"/>
                <a:ea typeface="DengXian"/>
              </a:rPr>
              <a:t> </a:t>
            </a:r>
            <a:r>
              <a:rPr lang="en-US" sz="2000" dirty="0" err="1">
                <a:solidFill>
                  <a:prstClr val="black"/>
                </a:solidFill>
                <a:latin typeface="Times New Roman"/>
                <a:ea typeface="DengXian"/>
              </a:rPr>
              <a:t>anh</a:t>
            </a:r>
            <a:r>
              <a:rPr lang="en-US" sz="2000" dirty="0">
                <a:solidFill>
                  <a:prstClr val="black"/>
                </a:solidFill>
                <a:latin typeface="Times New Roman"/>
                <a:ea typeface="DengXian"/>
              </a:rPr>
              <a:t> (</a:t>
            </a:r>
            <a:r>
              <a:rPr lang="en-US" sz="2000" dirty="0" err="1">
                <a:solidFill>
                  <a:prstClr val="black"/>
                </a:solidFill>
                <a:latin typeface="Times New Roman"/>
                <a:ea typeface="DengXian"/>
              </a:rPr>
              <a:t>chị</a:t>
            </a:r>
            <a:r>
              <a:rPr lang="en-US" sz="2000" dirty="0">
                <a:solidFill>
                  <a:prstClr val="black"/>
                </a:solidFill>
                <a:latin typeface="Times New Roman"/>
                <a:ea typeface="DengXian"/>
              </a:rPr>
              <a:t>) </a:t>
            </a:r>
            <a:r>
              <a:rPr lang="en-US" sz="2000" dirty="0" err="1">
                <a:solidFill>
                  <a:prstClr val="black"/>
                </a:solidFill>
                <a:latin typeface="Times New Roman"/>
                <a:ea typeface="DengXian"/>
              </a:rPr>
              <a:t>về</a:t>
            </a:r>
            <a:r>
              <a:rPr lang="en-US" sz="2000" dirty="0">
                <a:solidFill>
                  <a:prstClr val="black"/>
                </a:solidFill>
                <a:latin typeface="Times New Roman"/>
                <a:ea typeface="DengXian"/>
              </a:rPr>
              <a:t> ý </a:t>
            </a:r>
            <a:r>
              <a:rPr lang="en-US" sz="2000" dirty="0" err="1">
                <a:solidFill>
                  <a:prstClr val="black"/>
                </a:solidFill>
                <a:latin typeface="Times New Roman"/>
                <a:ea typeface="DengXian"/>
              </a:rPr>
              <a:t>kiến</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được</a:t>
            </a:r>
            <a:r>
              <a:rPr lang="en-US" sz="2000" dirty="0">
                <a:solidFill>
                  <a:prstClr val="black"/>
                </a:solidFill>
                <a:latin typeface="Times New Roman"/>
                <a:ea typeface="DengXian"/>
              </a:rPr>
              <a:t> </a:t>
            </a:r>
            <a:r>
              <a:rPr lang="en-US" sz="2000" dirty="0" err="1">
                <a:solidFill>
                  <a:prstClr val="black"/>
                </a:solidFill>
                <a:latin typeface="Times New Roman"/>
                <a:ea typeface="DengXian"/>
              </a:rPr>
              <a:t>nêu</a:t>
            </a:r>
            <a:r>
              <a:rPr lang="en-US" sz="2000" dirty="0">
                <a:solidFill>
                  <a:prstClr val="black"/>
                </a:solidFill>
                <a:latin typeface="Times New Roman"/>
                <a:ea typeface="DengXian"/>
              </a:rPr>
              <a:t> ở </a:t>
            </a:r>
            <a:r>
              <a:rPr lang="en-US" sz="2000" dirty="0" err="1">
                <a:solidFill>
                  <a:prstClr val="black"/>
                </a:solidFill>
                <a:latin typeface="Times New Roman"/>
                <a:ea typeface="DengXian"/>
              </a:rPr>
              <a:t>phần</a:t>
            </a:r>
            <a:r>
              <a:rPr lang="en-US" sz="2000" dirty="0">
                <a:solidFill>
                  <a:prstClr val="black"/>
                </a:solidFill>
                <a:latin typeface="Times New Roman"/>
                <a:ea typeface="DengXian"/>
              </a:rPr>
              <a:t> </a:t>
            </a:r>
            <a:r>
              <a:rPr lang="en-US" sz="2000" dirty="0" err="1">
                <a:solidFill>
                  <a:prstClr val="black"/>
                </a:solidFill>
                <a:latin typeface="Times New Roman"/>
                <a:ea typeface="DengXian"/>
              </a:rPr>
              <a:t>Đọc</a:t>
            </a:r>
            <a:r>
              <a:rPr lang="en-US" sz="2000" dirty="0">
                <a:solidFill>
                  <a:prstClr val="black"/>
                </a:solidFill>
                <a:latin typeface="Times New Roman"/>
                <a:ea typeface="DengXian"/>
              </a:rPr>
              <a:t> </a:t>
            </a:r>
            <a:r>
              <a:rPr lang="en-US" sz="2000" dirty="0" err="1">
                <a:solidFill>
                  <a:prstClr val="black"/>
                </a:solidFill>
                <a:latin typeface="Times New Roman"/>
                <a:ea typeface="DengXian"/>
              </a:rPr>
              <a:t>hiểu</a:t>
            </a:r>
            <a:r>
              <a:rPr lang="en-US" sz="2000" dirty="0">
                <a:solidFill>
                  <a:prstClr val="black"/>
                </a:solidFill>
                <a:latin typeface="Times New Roman"/>
                <a:ea typeface="DengXian"/>
              </a:rPr>
              <a:t>: “</a:t>
            </a:r>
            <a:r>
              <a:rPr lang="en-US" sz="2000" dirty="0" err="1">
                <a:solidFill>
                  <a:prstClr val="black"/>
                </a:solidFill>
                <a:latin typeface="Times New Roman"/>
                <a:ea typeface="DengXian"/>
              </a:rPr>
              <a:t>Lòng</a:t>
            </a:r>
            <a:r>
              <a:rPr lang="en-US" sz="2000" dirty="0">
                <a:solidFill>
                  <a:prstClr val="black"/>
                </a:solidFill>
                <a:latin typeface="Times New Roman"/>
                <a:ea typeface="DengXian"/>
              </a:rPr>
              <a:t> </a:t>
            </a:r>
            <a:r>
              <a:rPr lang="en-US" sz="2000" dirty="0" err="1">
                <a:solidFill>
                  <a:prstClr val="black"/>
                </a:solidFill>
                <a:latin typeface="Times New Roman"/>
                <a:ea typeface="DengXian"/>
              </a:rPr>
              <a:t>yêu</a:t>
            </a:r>
            <a:r>
              <a:rPr lang="en-US" sz="2000" dirty="0">
                <a:solidFill>
                  <a:prstClr val="black"/>
                </a:solidFill>
                <a:latin typeface="Times New Roman"/>
                <a:ea typeface="DengXian"/>
              </a:rPr>
              <a:t> </a:t>
            </a:r>
            <a:r>
              <a:rPr lang="en-US" sz="2000" dirty="0" err="1">
                <a:solidFill>
                  <a:prstClr val="black"/>
                </a:solidFill>
                <a:latin typeface="Times New Roman"/>
                <a:ea typeface="DengXian"/>
              </a:rPr>
              <a:t>nước</a:t>
            </a:r>
            <a:r>
              <a:rPr lang="en-US" sz="2000" dirty="0">
                <a:solidFill>
                  <a:prstClr val="black"/>
                </a:solidFill>
                <a:latin typeface="Times New Roman"/>
                <a:ea typeface="DengXian"/>
              </a:rPr>
              <a:t>”.</a:t>
            </a:r>
          </a:p>
        </p:txBody>
      </p:sp>
    </p:spTree>
    <p:extLst>
      <p:ext uri="{BB962C8B-B14F-4D97-AF65-F5344CB8AC3E}">
        <p14:creationId xmlns:p14="http://schemas.microsoft.com/office/powerpoint/2010/main" val="4145775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832" y="195072"/>
            <a:ext cx="11375136" cy="6510500"/>
          </a:xfrm>
          <a:prstGeom prst="rect">
            <a:avLst/>
          </a:prstGeom>
        </p:spPr>
        <p:txBody>
          <a:bodyPr wrap="square">
            <a:spAutoFit/>
          </a:bodyPr>
          <a:lstStyle/>
          <a:p>
            <a:pPr>
              <a:lnSpc>
                <a:spcPct val="150000"/>
              </a:lnSpc>
              <a:spcAft>
                <a:spcPts val="0"/>
              </a:spcAft>
            </a:pPr>
            <a:r>
              <a:rPr lang="en-US" b="1" dirty="0" err="1">
                <a:latin typeface="Times New Roman"/>
                <a:ea typeface="DengXian"/>
              </a:rPr>
              <a:t>Câu</a:t>
            </a:r>
            <a:r>
              <a:rPr lang="en-US" b="1" dirty="0">
                <a:latin typeface="Times New Roman"/>
                <a:ea typeface="DengXian"/>
              </a:rPr>
              <a:t> 1:</a:t>
            </a:r>
            <a:r>
              <a:rPr lang="en-US" dirty="0">
                <a:latin typeface="Times New Roman"/>
                <a:ea typeface="DengXian"/>
              </a:rPr>
              <a:t> </a:t>
            </a:r>
            <a:r>
              <a:rPr lang="en-US" dirty="0" err="1">
                <a:latin typeface="Times New Roman"/>
                <a:ea typeface="DengXian"/>
              </a:rPr>
              <a:t>Phương</a:t>
            </a:r>
            <a:r>
              <a:rPr lang="en-US" dirty="0">
                <a:latin typeface="Times New Roman"/>
                <a:ea typeface="DengXian"/>
              </a:rPr>
              <a:t> </a:t>
            </a:r>
            <a:r>
              <a:rPr lang="en-US" dirty="0" err="1">
                <a:latin typeface="Times New Roman"/>
                <a:ea typeface="DengXian"/>
              </a:rPr>
              <a:t>thức</a:t>
            </a:r>
            <a:r>
              <a:rPr lang="en-US" dirty="0">
                <a:latin typeface="Times New Roman"/>
                <a:ea typeface="DengXian"/>
              </a:rPr>
              <a:t> </a:t>
            </a:r>
            <a:r>
              <a:rPr lang="en-US" dirty="0" err="1">
                <a:latin typeface="Times New Roman"/>
                <a:ea typeface="DengXian"/>
              </a:rPr>
              <a:t>biểu</a:t>
            </a:r>
            <a:r>
              <a:rPr lang="en-US" dirty="0">
                <a:latin typeface="Times New Roman"/>
                <a:ea typeface="DengXian"/>
              </a:rPr>
              <a:t> </a:t>
            </a:r>
            <a:r>
              <a:rPr lang="en-US" dirty="0" err="1">
                <a:latin typeface="Times New Roman"/>
                <a:ea typeface="DengXian"/>
              </a:rPr>
              <a:t>đạt</a:t>
            </a:r>
            <a:r>
              <a:rPr lang="en-US" dirty="0">
                <a:latin typeface="Times New Roman"/>
                <a:ea typeface="DengXian"/>
              </a:rPr>
              <a:t>: </a:t>
            </a:r>
            <a:r>
              <a:rPr lang="en-US" dirty="0" err="1">
                <a:latin typeface="Times New Roman"/>
                <a:ea typeface="DengXian"/>
              </a:rPr>
              <a:t>Tự</a:t>
            </a:r>
            <a:r>
              <a:rPr lang="en-US" dirty="0">
                <a:latin typeface="Times New Roman"/>
                <a:ea typeface="DengXian"/>
              </a:rPr>
              <a:t> </a:t>
            </a:r>
            <a:r>
              <a:rPr lang="en-US" dirty="0" err="1">
                <a:latin typeface="Times New Roman"/>
                <a:ea typeface="DengXian"/>
              </a:rPr>
              <a:t>sự</a:t>
            </a:r>
            <a:r>
              <a:rPr lang="en-US" dirty="0">
                <a:latin typeface="Times New Roman"/>
                <a:ea typeface="DengXian"/>
              </a:rPr>
              <a:t>, </a:t>
            </a:r>
            <a:r>
              <a:rPr lang="en-US" dirty="0" err="1">
                <a:latin typeface="Times New Roman"/>
                <a:ea typeface="DengXian"/>
              </a:rPr>
              <a:t>miêu</a:t>
            </a:r>
            <a:r>
              <a:rPr lang="en-US" dirty="0">
                <a:latin typeface="Times New Roman"/>
                <a:ea typeface="DengXian"/>
              </a:rPr>
              <a:t> </a:t>
            </a:r>
            <a:r>
              <a:rPr lang="en-US" dirty="0" err="1">
                <a:latin typeface="Times New Roman"/>
                <a:ea typeface="DengXian"/>
              </a:rPr>
              <a:t>tả</a:t>
            </a:r>
            <a:r>
              <a:rPr lang="en-US" dirty="0">
                <a:latin typeface="Times New Roman"/>
                <a:ea typeface="DengXian"/>
              </a:rPr>
              <a:t>, </a:t>
            </a:r>
            <a:r>
              <a:rPr lang="en-US" dirty="0" err="1">
                <a:latin typeface="Times New Roman"/>
                <a:ea typeface="DengXian"/>
              </a:rPr>
              <a:t>biểu</a:t>
            </a:r>
            <a:r>
              <a:rPr lang="en-US" dirty="0">
                <a:latin typeface="Times New Roman"/>
                <a:ea typeface="DengXian"/>
              </a:rPr>
              <a:t> </a:t>
            </a:r>
            <a:r>
              <a:rPr lang="en-US" dirty="0" err="1">
                <a:latin typeface="Times New Roman"/>
                <a:ea typeface="DengXian"/>
              </a:rPr>
              <a:t>cảm</a:t>
            </a:r>
            <a:endParaRPr lang="en-US" sz="1600" dirty="0">
              <a:latin typeface="Times New Roman"/>
              <a:ea typeface="DengXian"/>
            </a:endParaRPr>
          </a:p>
          <a:p>
            <a:pPr>
              <a:lnSpc>
                <a:spcPct val="150000"/>
              </a:lnSpc>
              <a:spcAft>
                <a:spcPts val="0"/>
              </a:spcAft>
            </a:pPr>
            <a:r>
              <a:rPr lang="en-US" b="1" dirty="0" err="1">
                <a:latin typeface="Times New Roman"/>
                <a:ea typeface="DengXian"/>
              </a:rPr>
              <a:t>Câu</a:t>
            </a:r>
            <a:r>
              <a:rPr lang="en-US" b="1" dirty="0">
                <a:latin typeface="Times New Roman"/>
                <a:ea typeface="DengXian"/>
              </a:rPr>
              <a:t> 2:</a:t>
            </a:r>
            <a:r>
              <a:rPr lang="en-US" dirty="0">
                <a:latin typeface="Times New Roman"/>
                <a:ea typeface="DengXian"/>
              </a:rPr>
              <a:t> </a:t>
            </a:r>
            <a:endParaRPr lang="en-US" sz="1600" dirty="0">
              <a:latin typeface="Times New Roman"/>
              <a:ea typeface="DengXian"/>
            </a:endParaRPr>
          </a:p>
          <a:p>
            <a:pPr marL="342900" lvl="0" indent="-342900" algn="just">
              <a:lnSpc>
                <a:spcPct val="120000"/>
              </a:lnSpc>
              <a:spcBef>
                <a:spcPts val="200"/>
              </a:spcBef>
              <a:spcAft>
                <a:spcPts val="200"/>
              </a:spcAft>
              <a:buFont typeface="Times New Roman"/>
              <a:buChar char="-"/>
            </a:pPr>
            <a:r>
              <a:rPr lang="en-US" dirty="0" err="1">
                <a:latin typeface="Times New Roman"/>
                <a:ea typeface="Microsoft Sans Serif"/>
              </a:rPr>
              <a:t>Biện</a:t>
            </a:r>
            <a:r>
              <a:rPr lang="en-US" dirty="0">
                <a:latin typeface="Times New Roman"/>
                <a:ea typeface="Microsoft Sans Serif"/>
              </a:rPr>
              <a:t> </a:t>
            </a:r>
            <a:r>
              <a:rPr lang="en-US" dirty="0" err="1">
                <a:latin typeface="Times New Roman"/>
                <a:ea typeface="Microsoft Sans Serif"/>
              </a:rPr>
              <a:t>pháp</a:t>
            </a:r>
            <a:r>
              <a:rPr lang="en-US" dirty="0">
                <a:latin typeface="Times New Roman"/>
                <a:ea typeface="Microsoft Sans Serif"/>
              </a:rPr>
              <a:t> </a:t>
            </a:r>
            <a:r>
              <a:rPr lang="en-US" dirty="0" err="1">
                <a:latin typeface="Times New Roman"/>
                <a:ea typeface="Microsoft Sans Serif"/>
              </a:rPr>
              <a:t>tu</a:t>
            </a:r>
            <a:r>
              <a:rPr lang="en-US" dirty="0">
                <a:latin typeface="Times New Roman"/>
                <a:ea typeface="Microsoft Sans Serif"/>
              </a:rPr>
              <a:t> </a:t>
            </a:r>
            <a:r>
              <a:rPr lang="en-US" dirty="0" err="1">
                <a:latin typeface="Times New Roman"/>
                <a:ea typeface="Microsoft Sans Serif"/>
              </a:rPr>
              <a:t>từ</a:t>
            </a:r>
            <a:r>
              <a:rPr lang="en-US" dirty="0">
                <a:latin typeface="Times New Roman"/>
                <a:ea typeface="Microsoft Sans Serif"/>
              </a:rPr>
              <a:t> </a:t>
            </a:r>
            <a:r>
              <a:rPr lang="en-US" dirty="0" err="1">
                <a:latin typeface="Times New Roman"/>
                <a:ea typeface="Microsoft Sans Serif"/>
              </a:rPr>
              <a:t>chính</a:t>
            </a:r>
            <a:r>
              <a:rPr lang="en-US" dirty="0">
                <a:latin typeface="Times New Roman"/>
                <a:ea typeface="Microsoft Sans Serif"/>
              </a:rPr>
              <a:t>: </a:t>
            </a:r>
            <a:r>
              <a:rPr lang="en-US" dirty="0" err="1">
                <a:latin typeface="Times New Roman"/>
                <a:ea typeface="Microsoft Sans Serif"/>
              </a:rPr>
              <a:t>Liệt</a:t>
            </a:r>
            <a:r>
              <a:rPr lang="en-US" dirty="0">
                <a:latin typeface="Times New Roman"/>
                <a:ea typeface="Microsoft Sans Serif"/>
              </a:rPr>
              <a:t> </a:t>
            </a:r>
            <a:r>
              <a:rPr lang="en-US" dirty="0" err="1">
                <a:latin typeface="Times New Roman"/>
                <a:ea typeface="Microsoft Sans Serif"/>
              </a:rPr>
              <a:t>kê</a:t>
            </a:r>
            <a:r>
              <a:rPr lang="en-US" dirty="0">
                <a:latin typeface="Times New Roman"/>
                <a:ea typeface="Microsoft Sans Serif"/>
              </a:rPr>
              <a:t>. </a:t>
            </a:r>
            <a:r>
              <a:rPr lang="en-US" dirty="0" err="1">
                <a:latin typeface="Times New Roman"/>
                <a:ea typeface="Microsoft Sans Serif"/>
              </a:rPr>
              <a:t>Tác</a:t>
            </a:r>
            <a:r>
              <a:rPr lang="en-US" dirty="0">
                <a:latin typeface="Times New Roman"/>
                <a:ea typeface="Microsoft Sans Serif"/>
              </a:rPr>
              <a:t> </a:t>
            </a:r>
            <a:r>
              <a:rPr lang="en-US" dirty="0" err="1">
                <a:latin typeface="Times New Roman"/>
                <a:ea typeface="Microsoft Sans Serif"/>
              </a:rPr>
              <a:t>giả</a:t>
            </a:r>
            <a:r>
              <a:rPr lang="en-US" dirty="0">
                <a:latin typeface="Times New Roman"/>
                <a:ea typeface="Microsoft Sans Serif"/>
              </a:rPr>
              <a:t> </a:t>
            </a:r>
            <a:r>
              <a:rPr lang="en-US" dirty="0" err="1">
                <a:latin typeface="Times New Roman"/>
                <a:ea typeface="Microsoft Sans Serif"/>
              </a:rPr>
              <a:t>liệt</a:t>
            </a:r>
            <a:r>
              <a:rPr lang="en-US" dirty="0">
                <a:latin typeface="Times New Roman"/>
                <a:ea typeface="Microsoft Sans Serif"/>
              </a:rPr>
              <a:t> </a:t>
            </a:r>
            <a:r>
              <a:rPr lang="en-US" dirty="0" err="1">
                <a:latin typeface="Times New Roman"/>
                <a:ea typeface="Microsoft Sans Serif"/>
              </a:rPr>
              <a:t>kê</a:t>
            </a:r>
            <a:r>
              <a:rPr lang="en-US" dirty="0">
                <a:latin typeface="Times New Roman"/>
                <a:ea typeface="Microsoft Sans Serif"/>
              </a:rPr>
              <a:t> </a:t>
            </a:r>
            <a:r>
              <a:rPr lang="en-US" dirty="0" err="1">
                <a:latin typeface="Times New Roman"/>
                <a:ea typeface="Microsoft Sans Serif"/>
              </a:rPr>
              <a:t>những</a:t>
            </a:r>
            <a:r>
              <a:rPr lang="en-US" dirty="0">
                <a:latin typeface="Times New Roman"/>
                <a:ea typeface="Microsoft Sans Serif"/>
              </a:rPr>
              <a:t> </a:t>
            </a:r>
            <a:r>
              <a:rPr lang="en-US" dirty="0" err="1">
                <a:latin typeface="Times New Roman"/>
                <a:ea typeface="Microsoft Sans Serif"/>
              </a:rPr>
              <a:t>vị</a:t>
            </a:r>
            <a:r>
              <a:rPr lang="en-US" dirty="0">
                <a:latin typeface="Times New Roman"/>
                <a:ea typeface="Microsoft Sans Serif"/>
              </a:rPr>
              <a:t> </a:t>
            </a:r>
            <a:r>
              <a:rPr lang="en-US" dirty="0" err="1">
                <a:latin typeface="Times New Roman"/>
                <a:ea typeface="Microsoft Sans Serif"/>
              </a:rPr>
              <a:t>anh</a:t>
            </a:r>
            <a:r>
              <a:rPr lang="en-US" dirty="0">
                <a:latin typeface="Times New Roman"/>
                <a:ea typeface="Microsoft Sans Serif"/>
              </a:rPr>
              <a:t> </a:t>
            </a:r>
            <a:r>
              <a:rPr lang="en-US" dirty="0" err="1">
                <a:latin typeface="Times New Roman"/>
                <a:ea typeface="Microsoft Sans Serif"/>
              </a:rPr>
              <a:t>hùng</a:t>
            </a:r>
            <a:r>
              <a:rPr lang="en-US" dirty="0">
                <a:latin typeface="Times New Roman"/>
                <a:ea typeface="Microsoft Sans Serif"/>
              </a:rPr>
              <a:t> </a:t>
            </a:r>
            <a:r>
              <a:rPr lang="en-US" dirty="0" err="1">
                <a:latin typeface="Times New Roman"/>
                <a:ea typeface="Microsoft Sans Serif"/>
              </a:rPr>
              <a:t>của</a:t>
            </a:r>
            <a:r>
              <a:rPr lang="en-US" dirty="0">
                <a:latin typeface="Times New Roman"/>
                <a:ea typeface="Microsoft Sans Serif"/>
              </a:rPr>
              <a:t> </a:t>
            </a:r>
            <a:r>
              <a:rPr lang="en-US" dirty="0" err="1">
                <a:latin typeface="Times New Roman"/>
                <a:ea typeface="Microsoft Sans Serif"/>
              </a:rPr>
              <a:t>dân</a:t>
            </a:r>
            <a:r>
              <a:rPr lang="en-US" dirty="0">
                <a:latin typeface="Times New Roman"/>
                <a:ea typeface="Microsoft Sans Serif"/>
              </a:rPr>
              <a:t> </a:t>
            </a:r>
            <a:r>
              <a:rPr lang="en-US" dirty="0" err="1">
                <a:latin typeface="Times New Roman"/>
                <a:ea typeface="Microsoft Sans Serif"/>
              </a:rPr>
              <a:t>tộc</a:t>
            </a:r>
            <a:r>
              <a:rPr lang="en-US" dirty="0">
                <a:latin typeface="Times New Roman"/>
                <a:ea typeface="Microsoft Sans Serif"/>
              </a:rPr>
              <a:t>: </a:t>
            </a:r>
            <a:r>
              <a:rPr lang="en-US" dirty="0" err="1">
                <a:latin typeface="Times New Roman"/>
                <a:ea typeface="Microsoft Sans Serif"/>
              </a:rPr>
              <a:t>Lí</a:t>
            </a:r>
            <a:r>
              <a:rPr lang="en-US" dirty="0">
                <a:latin typeface="Times New Roman"/>
                <a:ea typeface="Microsoft Sans Serif"/>
              </a:rPr>
              <a:t> </a:t>
            </a:r>
            <a:r>
              <a:rPr lang="en-US" dirty="0" err="1">
                <a:latin typeface="Times New Roman"/>
                <a:ea typeface="Microsoft Sans Serif"/>
              </a:rPr>
              <a:t>Tự</a:t>
            </a:r>
            <a:r>
              <a:rPr lang="en-US" dirty="0">
                <a:latin typeface="Times New Roman"/>
                <a:ea typeface="Microsoft Sans Serif"/>
              </a:rPr>
              <a:t> </a:t>
            </a:r>
            <a:r>
              <a:rPr lang="en-US" dirty="0" err="1">
                <a:latin typeface="Times New Roman"/>
                <a:ea typeface="Microsoft Sans Serif"/>
              </a:rPr>
              <a:t>Trọng</a:t>
            </a:r>
            <a:r>
              <a:rPr lang="en-US" dirty="0">
                <a:latin typeface="Times New Roman"/>
                <a:ea typeface="Microsoft Sans Serif"/>
              </a:rPr>
              <a:t>, </a:t>
            </a:r>
            <a:r>
              <a:rPr lang="en-US" dirty="0" err="1">
                <a:latin typeface="Times New Roman"/>
                <a:ea typeface="Microsoft Sans Serif"/>
              </a:rPr>
              <a:t>Bế</a:t>
            </a:r>
            <a:r>
              <a:rPr lang="en-US" dirty="0">
                <a:latin typeface="Times New Roman"/>
                <a:ea typeface="Microsoft Sans Serif"/>
              </a:rPr>
              <a:t> </a:t>
            </a:r>
            <a:r>
              <a:rPr lang="en-US" dirty="0" err="1">
                <a:latin typeface="Times New Roman"/>
                <a:ea typeface="Microsoft Sans Serif"/>
              </a:rPr>
              <a:t>Văn</a:t>
            </a:r>
            <a:r>
              <a:rPr lang="en-US" dirty="0">
                <a:latin typeface="Times New Roman"/>
                <a:ea typeface="Microsoft Sans Serif"/>
              </a:rPr>
              <a:t> </a:t>
            </a:r>
            <a:r>
              <a:rPr lang="en-US" dirty="0" err="1">
                <a:latin typeface="Times New Roman"/>
                <a:ea typeface="Microsoft Sans Serif"/>
              </a:rPr>
              <a:t>Đàn</a:t>
            </a:r>
            <a:r>
              <a:rPr lang="en-US" dirty="0">
                <a:latin typeface="Times New Roman"/>
                <a:ea typeface="Microsoft Sans Serif"/>
              </a:rPr>
              <a:t>, </a:t>
            </a:r>
            <a:r>
              <a:rPr lang="en-US" dirty="0" err="1">
                <a:latin typeface="Times New Roman"/>
                <a:ea typeface="Microsoft Sans Serif"/>
              </a:rPr>
              <a:t>Võ</a:t>
            </a:r>
            <a:r>
              <a:rPr lang="en-US" dirty="0">
                <a:latin typeface="Times New Roman"/>
                <a:ea typeface="Microsoft Sans Serif"/>
              </a:rPr>
              <a:t> </a:t>
            </a:r>
            <a:r>
              <a:rPr lang="en-US" dirty="0" err="1">
                <a:latin typeface="Times New Roman"/>
                <a:ea typeface="Microsoft Sans Serif"/>
              </a:rPr>
              <a:t>Thị</a:t>
            </a:r>
            <a:r>
              <a:rPr lang="en-US" dirty="0">
                <a:latin typeface="Times New Roman"/>
                <a:ea typeface="Microsoft Sans Serif"/>
              </a:rPr>
              <a:t> </a:t>
            </a:r>
            <a:r>
              <a:rPr lang="en-US" dirty="0" err="1">
                <a:latin typeface="Times New Roman"/>
                <a:ea typeface="Microsoft Sans Serif"/>
              </a:rPr>
              <a:t>Sáu</a:t>
            </a:r>
            <a:r>
              <a:rPr lang="en-US" dirty="0">
                <a:latin typeface="Times New Roman"/>
                <a:ea typeface="Microsoft Sans Serif"/>
              </a:rPr>
              <a:t>, La </a:t>
            </a:r>
            <a:r>
              <a:rPr lang="en-US" dirty="0" err="1">
                <a:latin typeface="Times New Roman"/>
                <a:ea typeface="Microsoft Sans Serif"/>
              </a:rPr>
              <a:t>Văn</a:t>
            </a:r>
            <a:r>
              <a:rPr lang="en-US" dirty="0">
                <a:latin typeface="Times New Roman"/>
                <a:ea typeface="Microsoft Sans Serif"/>
              </a:rPr>
              <a:t> </a:t>
            </a:r>
            <a:r>
              <a:rPr lang="en-US" dirty="0" err="1">
                <a:latin typeface="Times New Roman"/>
                <a:ea typeface="Microsoft Sans Serif"/>
              </a:rPr>
              <a:t>Cầu</a:t>
            </a:r>
            <a:r>
              <a:rPr lang="en-US" dirty="0">
                <a:latin typeface="Times New Roman"/>
                <a:ea typeface="Microsoft Sans Serif"/>
              </a:rPr>
              <a:t>...</a:t>
            </a:r>
            <a:endParaRPr lang="en-US" sz="1600" dirty="0">
              <a:latin typeface="Times New Roman"/>
              <a:ea typeface="Microsoft Sans Serif"/>
            </a:endParaRPr>
          </a:p>
          <a:p>
            <a:pPr marL="342900" lvl="0" indent="-342900" algn="just">
              <a:lnSpc>
                <a:spcPct val="120000"/>
              </a:lnSpc>
              <a:spcBef>
                <a:spcPts val="200"/>
              </a:spcBef>
              <a:spcAft>
                <a:spcPts val="200"/>
              </a:spcAft>
              <a:buFont typeface="Times New Roman"/>
              <a:buChar char="-"/>
            </a:pPr>
            <a:r>
              <a:rPr lang="en-US" dirty="0" err="1">
                <a:latin typeface="Times New Roman"/>
                <a:ea typeface="Microsoft Sans Serif"/>
              </a:rPr>
              <a:t>Tác</a:t>
            </a:r>
            <a:r>
              <a:rPr lang="en-US" dirty="0">
                <a:latin typeface="Times New Roman"/>
                <a:ea typeface="Microsoft Sans Serif"/>
              </a:rPr>
              <a:t> </a:t>
            </a:r>
            <a:r>
              <a:rPr lang="en-US" dirty="0" err="1">
                <a:latin typeface="Times New Roman"/>
                <a:ea typeface="Microsoft Sans Serif"/>
              </a:rPr>
              <a:t>dụng</a:t>
            </a:r>
            <a:r>
              <a:rPr lang="en-US" dirty="0">
                <a:latin typeface="Times New Roman"/>
                <a:ea typeface="Microsoft Sans Serif"/>
              </a:rPr>
              <a:t>: </a:t>
            </a:r>
            <a:r>
              <a:rPr lang="en-US" dirty="0" err="1">
                <a:latin typeface="Times New Roman"/>
                <a:ea typeface="Microsoft Sans Serif"/>
              </a:rPr>
              <a:t>Nhằm</a:t>
            </a:r>
            <a:r>
              <a:rPr lang="en-US" dirty="0">
                <a:latin typeface="Times New Roman"/>
                <a:ea typeface="Microsoft Sans Serif"/>
              </a:rPr>
              <a:t> </a:t>
            </a:r>
            <a:r>
              <a:rPr lang="en-US" dirty="0" err="1">
                <a:latin typeface="Times New Roman"/>
                <a:ea typeface="Microsoft Sans Serif"/>
              </a:rPr>
              <a:t>nhấn</a:t>
            </a:r>
            <a:r>
              <a:rPr lang="en-US" dirty="0">
                <a:latin typeface="Times New Roman"/>
                <a:ea typeface="Microsoft Sans Serif"/>
              </a:rPr>
              <a:t> </a:t>
            </a:r>
            <a:r>
              <a:rPr lang="en-US" dirty="0" err="1">
                <a:latin typeface="Times New Roman"/>
                <a:ea typeface="Microsoft Sans Serif"/>
              </a:rPr>
              <a:t>mạnh</a:t>
            </a:r>
            <a:r>
              <a:rPr lang="en-US" dirty="0">
                <a:latin typeface="Times New Roman"/>
                <a:ea typeface="Microsoft Sans Serif"/>
              </a:rPr>
              <a:t> </a:t>
            </a:r>
            <a:r>
              <a:rPr lang="en-US" dirty="0" err="1">
                <a:latin typeface="Times New Roman"/>
                <a:ea typeface="Microsoft Sans Serif"/>
              </a:rPr>
              <a:t>vẻ</a:t>
            </a:r>
            <a:r>
              <a:rPr lang="en-US" dirty="0">
                <a:latin typeface="Times New Roman"/>
                <a:ea typeface="Microsoft Sans Serif"/>
              </a:rPr>
              <a:t> </a:t>
            </a:r>
            <a:r>
              <a:rPr lang="en-US" dirty="0" err="1">
                <a:latin typeface="Times New Roman"/>
                <a:ea typeface="Microsoft Sans Serif"/>
              </a:rPr>
              <a:t>đẹp</a:t>
            </a:r>
            <a:r>
              <a:rPr lang="en-US" dirty="0">
                <a:latin typeface="Times New Roman"/>
                <a:ea typeface="Microsoft Sans Serif"/>
              </a:rPr>
              <a:t> </a:t>
            </a:r>
            <a:r>
              <a:rPr lang="en-US" dirty="0" err="1">
                <a:latin typeface="Times New Roman"/>
                <a:ea typeface="Microsoft Sans Serif"/>
              </a:rPr>
              <a:t>của</a:t>
            </a:r>
            <a:r>
              <a:rPr lang="en-US" dirty="0">
                <a:latin typeface="Times New Roman"/>
                <a:ea typeface="Microsoft Sans Serif"/>
              </a:rPr>
              <a:t> </a:t>
            </a:r>
            <a:r>
              <a:rPr lang="en-US" dirty="0" err="1">
                <a:latin typeface="Times New Roman"/>
                <a:ea typeface="Microsoft Sans Serif"/>
              </a:rPr>
              <a:t>đức</a:t>
            </a:r>
            <a:r>
              <a:rPr lang="en-US" dirty="0">
                <a:latin typeface="Times New Roman"/>
                <a:ea typeface="Microsoft Sans Serif"/>
              </a:rPr>
              <a:t> hi </a:t>
            </a:r>
            <a:r>
              <a:rPr lang="en-US" dirty="0" err="1">
                <a:latin typeface="Times New Roman"/>
                <a:ea typeface="Microsoft Sans Serif"/>
              </a:rPr>
              <a:t>sinh</a:t>
            </a:r>
            <a:r>
              <a:rPr lang="en-US" dirty="0">
                <a:latin typeface="Times New Roman"/>
                <a:ea typeface="Microsoft Sans Serif"/>
              </a:rPr>
              <a:t>, </a:t>
            </a:r>
            <a:r>
              <a:rPr lang="en-US" dirty="0" err="1">
                <a:latin typeface="Times New Roman"/>
                <a:ea typeface="Microsoft Sans Serif"/>
              </a:rPr>
              <a:t>lòng</a:t>
            </a:r>
            <a:r>
              <a:rPr lang="en-US" dirty="0">
                <a:latin typeface="Times New Roman"/>
                <a:ea typeface="Microsoft Sans Serif"/>
              </a:rPr>
              <a:t> </a:t>
            </a:r>
            <a:r>
              <a:rPr lang="en-US" dirty="0" err="1">
                <a:latin typeface="Times New Roman"/>
                <a:ea typeface="Microsoft Sans Serif"/>
              </a:rPr>
              <a:t>dũng</a:t>
            </a:r>
            <a:r>
              <a:rPr lang="en-US" dirty="0">
                <a:latin typeface="Times New Roman"/>
                <a:ea typeface="Microsoft Sans Serif"/>
              </a:rPr>
              <a:t> </a:t>
            </a:r>
            <a:r>
              <a:rPr lang="en-US" dirty="0" err="1">
                <a:latin typeface="Times New Roman"/>
                <a:ea typeface="Microsoft Sans Serif"/>
              </a:rPr>
              <a:t>cảm</a:t>
            </a:r>
            <a:r>
              <a:rPr lang="en-US" dirty="0">
                <a:latin typeface="Times New Roman"/>
                <a:ea typeface="Microsoft Sans Serif"/>
              </a:rPr>
              <a:t>, </a:t>
            </a:r>
            <a:r>
              <a:rPr lang="en-US" dirty="0" err="1">
                <a:latin typeface="Times New Roman"/>
                <a:ea typeface="Microsoft Sans Serif"/>
              </a:rPr>
              <a:t>lí</a:t>
            </a:r>
            <a:r>
              <a:rPr lang="en-US" dirty="0">
                <a:latin typeface="Times New Roman"/>
                <a:ea typeface="Microsoft Sans Serif"/>
              </a:rPr>
              <a:t> </a:t>
            </a:r>
            <a:r>
              <a:rPr lang="en-US" dirty="0" err="1">
                <a:latin typeface="Times New Roman"/>
                <a:ea typeface="Microsoft Sans Serif"/>
              </a:rPr>
              <a:t>tưởng</a:t>
            </a:r>
            <a:r>
              <a:rPr lang="en-US" dirty="0">
                <a:latin typeface="Times New Roman"/>
                <a:ea typeface="Microsoft Sans Serif"/>
              </a:rPr>
              <a:t> </a:t>
            </a:r>
            <a:r>
              <a:rPr lang="en-US" dirty="0" err="1">
                <a:latin typeface="Times New Roman"/>
                <a:ea typeface="Microsoft Sans Serif"/>
              </a:rPr>
              <a:t>sống</a:t>
            </a:r>
            <a:r>
              <a:rPr lang="en-US" dirty="0">
                <a:latin typeface="Times New Roman"/>
                <a:ea typeface="Microsoft Sans Serif"/>
              </a:rPr>
              <a:t> </a:t>
            </a:r>
            <a:r>
              <a:rPr lang="en-US" dirty="0" err="1">
                <a:latin typeface="Times New Roman"/>
                <a:ea typeface="Microsoft Sans Serif"/>
              </a:rPr>
              <a:t>cao</a:t>
            </a:r>
            <a:r>
              <a:rPr lang="en-US" dirty="0">
                <a:latin typeface="Times New Roman"/>
                <a:ea typeface="Microsoft Sans Serif"/>
              </a:rPr>
              <a:t> </a:t>
            </a:r>
            <a:r>
              <a:rPr lang="en-US" dirty="0" err="1">
                <a:latin typeface="Times New Roman"/>
                <a:ea typeface="Microsoft Sans Serif"/>
              </a:rPr>
              <a:t>đẹp</a:t>
            </a:r>
            <a:r>
              <a:rPr lang="en-US" dirty="0">
                <a:latin typeface="Times New Roman"/>
                <a:ea typeface="Microsoft Sans Serif"/>
              </a:rPr>
              <a:t> </a:t>
            </a:r>
            <a:r>
              <a:rPr lang="en-US" dirty="0" err="1">
                <a:latin typeface="Times New Roman"/>
                <a:ea typeface="Microsoft Sans Serif"/>
              </a:rPr>
              <a:t>của</a:t>
            </a:r>
            <a:r>
              <a:rPr lang="en-US" dirty="0">
                <a:latin typeface="Times New Roman"/>
                <a:ea typeface="Microsoft Sans Serif"/>
              </a:rPr>
              <a:t> </a:t>
            </a:r>
            <a:r>
              <a:rPr lang="en-US" dirty="0" err="1">
                <a:latin typeface="Times New Roman"/>
                <a:ea typeface="Microsoft Sans Serif"/>
              </a:rPr>
              <a:t>những</a:t>
            </a:r>
            <a:r>
              <a:rPr lang="en-US" dirty="0">
                <a:latin typeface="Times New Roman"/>
                <a:ea typeface="Microsoft Sans Serif"/>
              </a:rPr>
              <a:t> con </a:t>
            </a:r>
            <a:r>
              <a:rPr lang="en-US" dirty="0" err="1">
                <a:latin typeface="Times New Roman"/>
                <a:ea typeface="Microsoft Sans Serif"/>
              </a:rPr>
              <a:t>người</a:t>
            </a:r>
            <a:r>
              <a:rPr lang="en-US" dirty="0">
                <a:latin typeface="Times New Roman"/>
                <a:ea typeface="Microsoft Sans Serif"/>
              </a:rPr>
              <a:t> </a:t>
            </a:r>
            <a:r>
              <a:rPr lang="en-US" dirty="0" err="1">
                <a:latin typeface="Times New Roman"/>
                <a:ea typeface="Microsoft Sans Serif"/>
              </a:rPr>
              <a:t>đã</a:t>
            </a:r>
            <a:r>
              <a:rPr lang="en-US" dirty="0">
                <a:latin typeface="Times New Roman"/>
                <a:ea typeface="Microsoft Sans Serif"/>
              </a:rPr>
              <a:t> </a:t>
            </a:r>
            <a:r>
              <a:rPr lang="en-US" dirty="0" err="1">
                <a:latin typeface="Times New Roman"/>
                <a:ea typeface="Microsoft Sans Serif"/>
              </a:rPr>
              <a:t>làm</a:t>
            </a:r>
            <a:r>
              <a:rPr lang="en-US" dirty="0">
                <a:latin typeface="Times New Roman"/>
                <a:ea typeface="Microsoft Sans Serif"/>
              </a:rPr>
              <a:t> </a:t>
            </a:r>
            <a:r>
              <a:rPr lang="en-US" dirty="0" err="1">
                <a:latin typeface="Times New Roman"/>
                <a:ea typeface="Microsoft Sans Serif"/>
              </a:rPr>
              <a:t>nên</a:t>
            </a:r>
            <a:r>
              <a:rPr lang="en-US" dirty="0">
                <a:latin typeface="Times New Roman"/>
                <a:ea typeface="Microsoft Sans Serif"/>
              </a:rPr>
              <a:t> “</a:t>
            </a:r>
            <a:r>
              <a:rPr lang="en-US" dirty="0" err="1">
                <a:latin typeface="Times New Roman"/>
                <a:ea typeface="Microsoft Sans Serif"/>
              </a:rPr>
              <a:t>dáng</a:t>
            </a:r>
            <a:r>
              <a:rPr lang="en-US" dirty="0">
                <a:latin typeface="Times New Roman"/>
                <a:ea typeface="Microsoft Sans Serif"/>
              </a:rPr>
              <a:t> </a:t>
            </a:r>
            <a:r>
              <a:rPr lang="en-US" dirty="0" err="1">
                <a:latin typeface="Times New Roman"/>
                <a:ea typeface="Microsoft Sans Serif"/>
              </a:rPr>
              <a:t>hình</a:t>
            </a:r>
            <a:r>
              <a:rPr lang="en-US" dirty="0">
                <a:latin typeface="Times New Roman"/>
                <a:ea typeface="Microsoft Sans Serif"/>
              </a:rPr>
              <a:t> </a:t>
            </a:r>
            <a:r>
              <a:rPr lang="en-US" dirty="0" err="1">
                <a:latin typeface="Times New Roman"/>
                <a:ea typeface="Microsoft Sans Serif"/>
              </a:rPr>
              <a:t>xứ</a:t>
            </a:r>
            <a:r>
              <a:rPr lang="en-US" dirty="0">
                <a:latin typeface="Times New Roman"/>
                <a:ea typeface="Microsoft Sans Serif"/>
              </a:rPr>
              <a:t> </a:t>
            </a:r>
            <a:r>
              <a:rPr lang="en-US" dirty="0" err="1">
                <a:latin typeface="Times New Roman"/>
                <a:ea typeface="Microsoft Sans Serif"/>
              </a:rPr>
              <a:t>sở</a:t>
            </a:r>
            <a:r>
              <a:rPr lang="en-US" dirty="0">
                <a:latin typeface="Times New Roman"/>
                <a:ea typeface="Microsoft Sans Serif"/>
              </a:rPr>
              <a:t>” </a:t>
            </a:r>
            <a:r>
              <a:rPr lang="en-US" dirty="0" err="1">
                <a:latin typeface="Times New Roman"/>
                <a:ea typeface="Microsoft Sans Serif"/>
              </a:rPr>
              <a:t>Việt</a:t>
            </a:r>
            <a:r>
              <a:rPr lang="en-US" dirty="0">
                <a:latin typeface="Times New Roman"/>
                <a:ea typeface="Microsoft Sans Serif"/>
              </a:rPr>
              <a:t> Nam.</a:t>
            </a:r>
            <a:endParaRPr lang="en-US" sz="1600" dirty="0">
              <a:latin typeface="Times New Roman"/>
              <a:ea typeface="Microsoft Sans Serif"/>
            </a:endParaRPr>
          </a:p>
          <a:p>
            <a:pPr>
              <a:lnSpc>
                <a:spcPct val="150000"/>
              </a:lnSpc>
              <a:spcAft>
                <a:spcPts val="0"/>
              </a:spcAft>
            </a:pPr>
            <a:r>
              <a:rPr lang="en-US" b="1" dirty="0" err="1">
                <a:latin typeface="Times New Roman"/>
                <a:ea typeface="DengXian"/>
              </a:rPr>
              <a:t>Câu</a:t>
            </a:r>
            <a:r>
              <a:rPr lang="en-US" b="1" dirty="0">
                <a:latin typeface="Times New Roman"/>
                <a:ea typeface="DengXian"/>
              </a:rPr>
              <a:t> 3:</a:t>
            </a:r>
            <a:r>
              <a:rPr lang="en-US" dirty="0">
                <a:latin typeface="Times New Roman"/>
                <a:ea typeface="DengXian"/>
              </a:rPr>
              <a:t> </a:t>
            </a:r>
            <a:r>
              <a:rPr lang="en-US" dirty="0" err="1">
                <a:latin typeface="Times New Roman"/>
                <a:ea typeface="DengXian"/>
              </a:rPr>
              <a:t>Trình</a:t>
            </a:r>
            <a:r>
              <a:rPr lang="en-US" dirty="0">
                <a:latin typeface="Times New Roman"/>
                <a:ea typeface="DengXian"/>
              </a:rPr>
              <a:t> </a:t>
            </a:r>
            <a:r>
              <a:rPr lang="en-US" dirty="0" err="1">
                <a:latin typeface="Times New Roman"/>
                <a:ea typeface="DengXian"/>
              </a:rPr>
              <a:t>bày</a:t>
            </a:r>
            <a:r>
              <a:rPr lang="en-US" dirty="0">
                <a:latin typeface="Times New Roman"/>
                <a:ea typeface="DengXian"/>
              </a:rPr>
              <a:t> ý </a:t>
            </a:r>
            <a:r>
              <a:rPr lang="en-US" dirty="0" err="1">
                <a:latin typeface="Times New Roman"/>
                <a:ea typeface="DengXian"/>
              </a:rPr>
              <a:t>nghĩa</a:t>
            </a:r>
            <a:r>
              <a:rPr lang="en-US" dirty="0">
                <a:latin typeface="Times New Roman"/>
                <a:ea typeface="DengXian"/>
              </a:rPr>
              <a:t> </a:t>
            </a:r>
            <a:r>
              <a:rPr lang="en-US" dirty="0" err="1">
                <a:latin typeface="Times New Roman"/>
                <a:ea typeface="DengXian"/>
              </a:rPr>
              <a:t>của</a:t>
            </a:r>
            <a:r>
              <a:rPr lang="en-US" dirty="0">
                <a:latin typeface="Times New Roman"/>
                <a:ea typeface="DengXian"/>
              </a:rPr>
              <a:t> </a:t>
            </a:r>
            <a:r>
              <a:rPr lang="en-US" dirty="0" err="1">
                <a:latin typeface="Times New Roman"/>
                <a:ea typeface="DengXian"/>
              </a:rPr>
              <a:t>hai</a:t>
            </a:r>
            <a:r>
              <a:rPr lang="en-US" dirty="0">
                <a:latin typeface="Times New Roman"/>
                <a:ea typeface="DengXian"/>
              </a:rPr>
              <a:t> </a:t>
            </a:r>
            <a:r>
              <a:rPr lang="en-US" dirty="0" err="1">
                <a:latin typeface="Times New Roman"/>
                <a:ea typeface="DengXian"/>
              </a:rPr>
              <a:t>câu</a:t>
            </a:r>
            <a:r>
              <a:rPr lang="en-US" dirty="0">
                <a:latin typeface="Times New Roman"/>
                <a:ea typeface="DengXian"/>
              </a:rPr>
              <a:t> </a:t>
            </a:r>
            <a:r>
              <a:rPr lang="en-US" dirty="0" err="1">
                <a:latin typeface="Times New Roman"/>
                <a:ea typeface="DengXian"/>
              </a:rPr>
              <a:t>thơ</a:t>
            </a:r>
            <a:r>
              <a:rPr lang="en-US" dirty="0">
                <a:latin typeface="Times New Roman"/>
                <a:ea typeface="DengXian"/>
              </a:rPr>
              <a:t>:</a:t>
            </a:r>
            <a:endParaRPr lang="en-US" sz="1600" dirty="0">
              <a:latin typeface="Times New Roman"/>
              <a:ea typeface="DengXian"/>
            </a:endParaRPr>
          </a:p>
          <a:p>
            <a:pPr marL="990600" indent="228600">
              <a:lnSpc>
                <a:spcPct val="150000"/>
              </a:lnSpc>
              <a:spcAft>
                <a:spcPts val="0"/>
              </a:spcAft>
            </a:pPr>
            <a:r>
              <a:rPr lang="en-US" i="1" dirty="0">
                <a:latin typeface="Times New Roman"/>
                <a:ea typeface="DengXian"/>
              </a:rPr>
              <a:t>La </a:t>
            </a:r>
            <a:r>
              <a:rPr lang="en-US" i="1" dirty="0" err="1">
                <a:latin typeface="Times New Roman"/>
                <a:ea typeface="DengXian"/>
              </a:rPr>
              <a:t>Văn</a:t>
            </a:r>
            <a:r>
              <a:rPr lang="en-US" i="1" dirty="0">
                <a:latin typeface="Times New Roman"/>
                <a:ea typeface="DengXian"/>
              </a:rPr>
              <a:t> </a:t>
            </a:r>
            <a:r>
              <a:rPr lang="en-US" i="1" dirty="0" err="1">
                <a:latin typeface="Times New Roman"/>
                <a:ea typeface="DengXian"/>
              </a:rPr>
              <a:t>Cầu</a:t>
            </a:r>
            <a:r>
              <a:rPr lang="en-US" i="1" dirty="0">
                <a:latin typeface="Times New Roman"/>
                <a:ea typeface="DengXian"/>
              </a:rPr>
              <a:t> </a:t>
            </a:r>
            <a:r>
              <a:rPr lang="en-US" i="1" dirty="0" err="1">
                <a:latin typeface="Times New Roman"/>
                <a:ea typeface="DengXian"/>
              </a:rPr>
              <a:t>vì</a:t>
            </a:r>
            <a:r>
              <a:rPr lang="en-US" i="1" dirty="0">
                <a:latin typeface="Times New Roman"/>
                <a:ea typeface="DengXian"/>
              </a:rPr>
              <a:t> </a:t>
            </a:r>
            <a:r>
              <a:rPr lang="en-US" i="1" dirty="0" err="1">
                <a:latin typeface="Times New Roman"/>
                <a:ea typeface="DengXian"/>
              </a:rPr>
              <a:t>rất</a:t>
            </a:r>
            <a:r>
              <a:rPr lang="en-US" i="1" dirty="0">
                <a:latin typeface="Times New Roman"/>
                <a:ea typeface="DengXian"/>
              </a:rPr>
              <a:t> </a:t>
            </a:r>
            <a:r>
              <a:rPr lang="en-US" i="1" dirty="0" err="1">
                <a:latin typeface="Times New Roman"/>
                <a:ea typeface="DengXian"/>
              </a:rPr>
              <a:t>quý</a:t>
            </a:r>
            <a:r>
              <a:rPr lang="en-US" i="1" dirty="0">
                <a:latin typeface="Times New Roman"/>
                <a:ea typeface="DengXian"/>
              </a:rPr>
              <a:t> </a:t>
            </a:r>
            <a:r>
              <a:rPr lang="en-US" i="1" dirty="0" err="1">
                <a:latin typeface="Times New Roman"/>
                <a:ea typeface="DengXian"/>
              </a:rPr>
              <a:t>những</a:t>
            </a:r>
            <a:r>
              <a:rPr lang="en-US" i="1" dirty="0">
                <a:latin typeface="Times New Roman"/>
                <a:ea typeface="DengXian"/>
              </a:rPr>
              <a:t> </a:t>
            </a:r>
            <a:r>
              <a:rPr lang="en-US" i="1" dirty="0" err="1">
                <a:latin typeface="Times New Roman"/>
                <a:ea typeface="DengXian"/>
              </a:rPr>
              <a:t>bàn</a:t>
            </a:r>
            <a:r>
              <a:rPr lang="en-US" i="1" dirty="0">
                <a:latin typeface="Times New Roman"/>
                <a:ea typeface="DengXian"/>
              </a:rPr>
              <a:t> </a:t>
            </a:r>
            <a:r>
              <a:rPr lang="en-US" i="1" dirty="0" err="1">
                <a:latin typeface="Times New Roman"/>
                <a:ea typeface="DengXian"/>
              </a:rPr>
              <a:t>tay</a:t>
            </a:r>
            <a:endParaRPr lang="en-US" sz="1600" dirty="0">
              <a:latin typeface="Times New Roman"/>
              <a:ea typeface="DengXian"/>
            </a:endParaRPr>
          </a:p>
          <a:p>
            <a:pPr marL="990600" indent="228600">
              <a:lnSpc>
                <a:spcPct val="150000"/>
              </a:lnSpc>
              <a:spcAft>
                <a:spcPts val="0"/>
              </a:spcAft>
            </a:pPr>
            <a:r>
              <a:rPr lang="en-US" i="1" dirty="0" err="1">
                <a:latin typeface="Times New Roman"/>
                <a:ea typeface="DengXian"/>
              </a:rPr>
              <a:t>Đã</a:t>
            </a:r>
            <a:r>
              <a:rPr lang="en-US" i="1" dirty="0">
                <a:latin typeface="Times New Roman"/>
                <a:ea typeface="DengXian"/>
              </a:rPr>
              <a:t> </a:t>
            </a:r>
            <a:r>
              <a:rPr lang="en-US" i="1" dirty="0" err="1">
                <a:latin typeface="Times New Roman"/>
                <a:ea typeface="DengXian"/>
              </a:rPr>
              <a:t>chặt</a:t>
            </a:r>
            <a:r>
              <a:rPr lang="en-US" i="1" dirty="0">
                <a:latin typeface="Times New Roman"/>
                <a:ea typeface="DengXian"/>
              </a:rPr>
              <a:t> </a:t>
            </a:r>
            <a:r>
              <a:rPr lang="en-US" i="1" dirty="0" err="1">
                <a:latin typeface="Times New Roman"/>
                <a:ea typeface="DengXian"/>
              </a:rPr>
              <a:t>đứt</a:t>
            </a:r>
            <a:r>
              <a:rPr lang="en-US" i="1" dirty="0">
                <a:latin typeface="Times New Roman"/>
                <a:ea typeface="DengXian"/>
              </a:rPr>
              <a:t> </a:t>
            </a:r>
            <a:r>
              <a:rPr lang="en-US" i="1" dirty="0" err="1">
                <a:latin typeface="Times New Roman"/>
                <a:ea typeface="DengXian"/>
              </a:rPr>
              <a:t>cánh</a:t>
            </a:r>
            <a:r>
              <a:rPr lang="en-US" i="1" dirty="0">
                <a:latin typeface="Times New Roman"/>
                <a:ea typeface="DengXian"/>
              </a:rPr>
              <a:t> </a:t>
            </a:r>
            <a:r>
              <a:rPr lang="en-US" i="1" dirty="0" err="1">
                <a:latin typeface="Times New Roman"/>
                <a:ea typeface="DengXian"/>
              </a:rPr>
              <a:t>tay</a:t>
            </a:r>
            <a:r>
              <a:rPr lang="en-US" i="1" dirty="0">
                <a:latin typeface="Times New Roman"/>
                <a:ea typeface="DengXian"/>
              </a:rPr>
              <a:t> </a:t>
            </a:r>
            <a:r>
              <a:rPr lang="en-US" i="1" dirty="0" err="1">
                <a:latin typeface="Times New Roman"/>
                <a:ea typeface="DengXian"/>
              </a:rPr>
              <a:t>mình</a:t>
            </a:r>
            <a:r>
              <a:rPr lang="en-US" i="1" dirty="0">
                <a:latin typeface="Times New Roman"/>
                <a:ea typeface="DengXian"/>
              </a:rPr>
              <a:t> </a:t>
            </a:r>
            <a:r>
              <a:rPr lang="en-US" i="1" dirty="0" err="1">
                <a:latin typeface="Times New Roman"/>
                <a:ea typeface="DengXian"/>
              </a:rPr>
              <a:t>xông</a:t>
            </a:r>
            <a:r>
              <a:rPr lang="en-US" i="1" dirty="0">
                <a:latin typeface="Times New Roman"/>
                <a:ea typeface="DengXian"/>
              </a:rPr>
              <a:t> </a:t>
            </a:r>
            <a:r>
              <a:rPr lang="en-US" i="1" dirty="0" err="1">
                <a:latin typeface="Times New Roman"/>
                <a:ea typeface="DengXian"/>
              </a:rPr>
              <a:t>tới</a:t>
            </a:r>
            <a:r>
              <a:rPr lang="en-US" i="1" dirty="0">
                <a:latin typeface="Times New Roman"/>
                <a:ea typeface="DengXian"/>
              </a:rPr>
              <a:t>.</a:t>
            </a:r>
            <a:endParaRPr lang="en-US" sz="1600" dirty="0">
              <a:latin typeface="Times New Roman"/>
              <a:ea typeface="DengXian"/>
            </a:endParaRPr>
          </a:p>
          <a:p>
            <a:pPr indent="228600">
              <a:lnSpc>
                <a:spcPct val="150000"/>
              </a:lnSpc>
              <a:spcAft>
                <a:spcPts val="0"/>
              </a:spcAft>
            </a:pPr>
            <a:r>
              <a:rPr lang="en-US" dirty="0" err="1">
                <a:latin typeface="Times New Roman"/>
                <a:ea typeface="DengXian"/>
              </a:rPr>
              <a:t>Cả</a:t>
            </a:r>
            <a:r>
              <a:rPr lang="en-US" dirty="0">
                <a:latin typeface="Times New Roman"/>
                <a:ea typeface="DengXian"/>
              </a:rPr>
              <a:t> </a:t>
            </a:r>
            <a:r>
              <a:rPr lang="en-US" dirty="0" err="1">
                <a:latin typeface="Times New Roman"/>
                <a:ea typeface="DengXian"/>
              </a:rPr>
              <a:t>hai</a:t>
            </a:r>
            <a:r>
              <a:rPr lang="en-US" dirty="0">
                <a:latin typeface="Times New Roman"/>
                <a:ea typeface="DengXian"/>
              </a:rPr>
              <a:t> </a:t>
            </a:r>
            <a:r>
              <a:rPr lang="en-US" dirty="0" err="1">
                <a:latin typeface="Times New Roman"/>
                <a:ea typeface="DengXian"/>
              </a:rPr>
              <a:t>câu</a:t>
            </a:r>
            <a:r>
              <a:rPr lang="en-US" dirty="0">
                <a:latin typeface="Times New Roman"/>
                <a:ea typeface="DengXian"/>
              </a:rPr>
              <a:t> </a:t>
            </a:r>
            <a:r>
              <a:rPr lang="en-US" dirty="0" err="1">
                <a:latin typeface="Times New Roman"/>
                <a:ea typeface="DengXian"/>
              </a:rPr>
              <a:t>thơ</a:t>
            </a:r>
            <a:r>
              <a:rPr lang="en-US" dirty="0">
                <a:latin typeface="Times New Roman"/>
                <a:ea typeface="DengXian"/>
              </a:rPr>
              <a:t> </a:t>
            </a:r>
            <a:r>
              <a:rPr lang="en-US" dirty="0" err="1">
                <a:latin typeface="Times New Roman"/>
                <a:ea typeface="DengXian"/>
              </a:rPr>
              <a:t>đề</a:t>
            </a:r>
            <a:r>
              <a:rPr lang="en-US" dirty="0">
                <a:latin typeface="Times New Roman"/>
                <a:ea typeface="DengXian"/>
              </a:rPr>
              <a:t> </a:t>
            </a:r>
            <a:r>
              <a:rPr lang="en-US" dirty="0" err="1">
                <a:latin typeface="Times New Roman"/>
                <a:ea typeface="DengXian"/>
              </a:rPr>
              <a:t>cập</a:t>
            </a:r>
            <a:r>
              <a:rPr lang="en-US" dirty="0">
                <a:latin typeface="Times New Roman"/>
                <a:ea typeface="DengXian"/>
              </a:rPr>
              <a:t> </a:t>
            </a:r>
            <a:r>
              <a:rPr lang="en-US" dirty="0" err="1">
                <a:latin typeface="Times New Roman"/>
                <a:ea typeface="DengXian"/>
              </a:rPr>
              <a:t>đến</a:t>
            </a:r>
            <a:r>
              <a:rPr lang="en-US" dirty="0">
                <a:latin typeface="Times New Roman"/>
                <a:ea typeface="DengXian"/>
              </a:rPr>
              <a:t> </a:t>
            </a:r>
            <a:r>
              <a:rPr lang="en-US" dirty="0" err="1">
                <a:latin typeface="Times New Roman"/>
                <a:ea typeface="DengXian"/>
              </a:rPr>
              <a:t>hình</a:t>
            </a:r>
            <a:r>
              <a:rPr lang="en-US" dirty="0">
                <a:latin typeface="Times New Roman"/>
                <a:ea typeface="DengXian"/>
              </a:rPr>
              <a:t> </a:t>
            </a:r>
            <a:r>
              <a:rPr lang="en-US" dirty="0" err="1">
                <a:latin typeface="Times New Roman"/>
                <a:ea typeface="DengXian"/>
              </a:rPr>
              <a:t>ảnh</a:t>
            </a:r>
            <a:r>
              <a:rPr lang="en-US" dirty="0">
                <a:latin typeface="Times New Roman"/>
                <a:ea typeface="DengXian"/>
              </a:rPr>
              <a:t> </a:t>
            </a:r>
            <a:r>
              <a:rPr lang="en-US" dirty="0" err="1">
                <a:latin typeface="Times New Roman"/>
                <a:ea typeface="DengXian"/>
              </a:rPr>
              <a:t>người</a:t>
            </a:r>
            <a:r>
              <a:rPr lang="en-US" dirty="0">
                <a:latin typeface="Times New Roman"/>
                <a:ea typeface="DengXian"/>
              </a:rPr>
              <a:t> </a:t>
            </a:r>
            <a:r>
              <a:rPr lang="en-US" dirty="0" err="1">
                <a:latin typeface="Times New Roman"/>
                <a:ea typeface="DengXian"/>
              </a:rPr>
              <a:t>anh</a:t>
            </a:r>
            <a:r>
              <a:rPr lang="en-US" dirty="0">
                <a:latin typeface="Times New Roman"/>
                <a:ea typeface="DengXian"/>
              </a:rPr>
              <a:t> </a:t>
            </a:r>
            <a:r>
              <a:rPr lang="en-US" dirty="0" err="1">
                <a:latin typeface="Times New Roman"/>
                <a:ea typeface="DengXian"/>
              </a:rPr>
              <a:t>hùng</a:t>
            </a:r>
            <a:r>
              <a:rPr lang="en-US" dirty="0">
                <a:latin typeface="Times New Roman"/>
                <a:ea typeface="DengXian"/>
              </a:rPr>
              <a:t> La </a:t>
            </a:r>
            <a:r>
              <a:rPr lang="en-US" dirty="0" err="1">
                <a:latin typeface="Times New Roman"/>
                <a:ea typeface="DengXian"/>
              </a:rPr>
              <a:t>Văn</a:t>
            </a:r>
            <a:r>
              <a:rPr lang="en-US" dirty="0">
                <a:latin typeface="Times New Roman"/>
                <a:ea typeface="DengXian"/>
              </a:rPr>
              <a:t> </a:t>
            </a:r>
            <a:r>
              <a:rPr lang="en-US" dirty="0" err="1">
                <a:latin typeface="Times New Roman"/>
                <a:ea typeface="DengXian"/>
              </a:rPr>
              <a:t>Cầu</a:t>
            </a:r>
            <a:r>
              <a:rPr lang="en-US" dirty="0">
                <a:latin typeface="Times New Roman"/>
                <a:ea typeface="DengXian"/>
              </a:rPr>
              <a:t> </a:t>
            </a:r>
            <a:r>
              <a:rPr lang="en-US" dirty="0" err="1">
                <a:latin typeface="Times New Roman"/>
                <a:ea typeface="DengXian"/>
              </a:rPr>
              <a:t>đã</a:t>
            </a:r>
            <a:r>
              <a:rPr lang="en-US" dirty="0">
                <a:latin typeface="Times New Roman"/>
                <a:ea typeface="DengXian"/>
              </a:rPr>
              <a:t> </a:t>
            </a:r>
            <a:r>
              <a:rPr lang="en-US" dirty="0" err="1">
                <a:latin typeface="Times New Roman"/>
                <a:ea typeface="DengXian"/>
              </a:rPr>
              <a:t>dũng</a:t>
            </a:r>
            <a:r>
              <a:rPr lang="en-US" dirty="0">
                <a:latin typeface="Times New Roman"/>
                <a:ea typeface="DengXian"/>
              </a:rPr>
              <a:t> </a:t>
            </a:r>
            <a:r>
              <a:rPr lang="en-US" dirty="0" err="1">
                <a:latin typeface="Times New Roman"/>
                <a:ea typeface="DengXian"/>
              </a:rPr>
              <a:t>cảm</a:t>
            </a:r>
            <a:r>
              <a:rPr lang="en-US" dirty="0">
                <a:latin typeface="Times New Roman"/>
                <a:ea typeface="DengXian"/>
              </a:rPr>
              <a:t> hi </a:t>
            </a:r>
            <a:r>
              <a:rPr lang="en-US" dirty="0" err="1">
                <a:latin typeface="Times New Roman"/>
                <a:ea typeface="DengXian"/>
              </a:rPr>
              <a:t>sinh</a:t>
            </a:r>
            <a:r>
              <a:rPr lang="en-US" dirty="0">
                <a:latin typeface="Times New Roman"/>
                <a:ea typeface="DengXian"/>
              </a:rPr>
              <a:t> </a:t>
            </a:r>
            <a:r>
              <a:rPr lang="en-US" dirty="0" err="1">
                <a:latin typeface="Times New Roman"/>
                <a:ea typeface="DengXian"/>
              </a:rPr>
              <a:t>cánh</a:t>
            </a:r>
            <a:r>
              <a:rPr lang="en-US" dirty="0">
                <a:latin typeface="Times New Roman"/>
                <a:ea typeface="DengXian"/>
              </a:rPr>
              <a:t> </a:t>
            </a:r>
            <a:r>
              <a:rPr lang="en-US" dirty="0" err="1">
                <a:latin typeface="Times New Roman"/>
                <a:ea typeface="DengXian"/>
              </a:rPr>
              <a:t>tay</a:t>
            </a:r>
            <a:r>
              <a:rPr lang="en-US" dirty="0">
                <a:latin typeface="Times New Roman"/>
                <a:ea typeface="DengXian"/>
              </a:rPr>
              <a:t> </a:t>
            </a:r>
            <a:r>
              <a:rPr lang="en-US" dirty="0" err="1">
                <a:latin typeface="Times New Roman"/>
                <a:ea typeface="DengXian"/>
              </a:rPr>
              <a:t>của</a:t>
            </a:r>
            <a:r>
              <a:rPr lang="en-US" dirty="0">
                <a:latin typeface="Times New Roman"/>
                <a:ea typeface="DengXian"/>
              </a:rPr>
              <a:t> </a:t>
            </a:r>
            <a:r>
              <a:rPr lang="en-US" dirty="0" err="1">
                <a:latin typeface="Times New Roman"/>
                <a:ea typeface="DengXian"/>
              </a:rPr>
              <a:t>mình</a:t>
            </a:r>
            <a:r>
              <a:rPr lang="en-US" dirty="0">
                <a:latin typeface="Times New Roman"/>
                <a:ea typeface="DengXian"/>
              </a:rPr>
              <a:t> </a:t>
            </a:r>
            <a:r>
              <a:rPr lang="en-US" dirty="0" err="1">
                <a:latin typeface="Times New Roman"/>
                <a:ea typeface="DengXian"/>
              </a:rPr>
              <a:t>để</a:t>
            </a:r>
            <a:r>
              <a:rPr lang="en-US" dirty="0">
                <a:latin typeface="Times New Roman"/>
                <a:ea typeface="DengXian"/>
              </a:rPr>
              <a:t> </a:t>
            </a:r>
            <a:r>
              <a:rPr lang="en-US" dirty="0" err="1">
                <a:latin typeface="Times New Roman"/>
                <a:ea typeface="DengXian"/>
              </a:rPr>
              <a:t>tiếp</a:t>
            </a:r>
            <a:r>
              <a:rPr lang="en-US" dirty="0">
                <a:latin typeface="Times New Roman"/>
                <a:ea typeface="DengXian"/>
              </a:rPr>
              <a:t> </a:t>
            </a:r>
            <a:r>
              <a:rPr lang="en-US" dirty="0" err="1">
                <a:latin typeface="Times New Roman"/>
                <a:ea typeface="DengXian"/>
              </a:rPr>
              <a:t>tục</a:t>
            </a:r>
            <a:r>
              <a:rPr lang="en-US" dirty="0">
                <a:latin typeface="Times New Roman"/>
                <a:ea typeface="DengXian"/>
              </a:rPr>
              <a:t> </a:t>
            </a:r>
            <a:r>
              <a:rPr lang="en-US" dirty="0" err="1">
                <a:latin typeface="Times New Roman"/>
                <a:ea typeface="DengXian"/>
              </a:rPr>
              <a:t>chiến</a:t>
            </a:r>
            <a:r>
              <a:rPr lang="en-US" dirty="0">
                <a:latin typeface="Times New Roman"/>
                <a:ea typeface="DengXian"/>
              </a:rPr>
              <a:t> </a:t>
            </a:r>
            <a:r>
              <a:rPr lang="en-US" dirty="0" err="1">
                <a:latin typeface="Times New Roman"/>
                <a:ea typeface="DengXian"/>
              </a:rPr>
              <a:t>đấu</a:t>
            </a:r>
            <a:r>
              <a:rPr lang="en-US" dirty="0">
                <a:latin typeface="Times New Roman"/>
                <a:ea typeface="DengXian"/>
              </a:rPr>
              <a:t> </a:t>
            </a:r>
            <a:r>
              <a:rPr lang="en-US" dirty="0" err="1">
                <a:latin typeface="Times New Roman"/>
                <a:ea typeface="DengXian"/>
              </a:rPr>
              <a:t>mở</a:t>
            </a:r>
            <a:r>
              <a:rPr lang="en-US" dirty="0">
                <a:latin typeface="Times New Roman"/>
                <a:ea typeface="DengXian"/>
              </a:rPr>
              <a:t> </a:t>
            </a:r>
            <a:r>
              <a:rPr lang="en-US" dirty="0" err="1">
                <a:latin typeface="Times New Roman"/>
                <a:ea typeface="DengXian"/>
              </a:rPr>
              <a:t>đường</a:t>
            </a:r>
            <a:r>
              <a:rPr lang="en-US" dirty="0">
                <a:latin typeface="Times New Roman"/>
                <a:ea typeface="DengXian"/>
              </a:rPr>
              <a:t> </a:t>
            </a:r>
            <a:r>
              <a:rPr lang="en-US" dirty="0" err="1">
                <a:latin typeface="Times New Roman"/>
                <a:ea typeface="DengXian"/>
              </a:rPr>
              <a:t>tiến</a:t>
            </a:r>
            <a:r>
              <a:rPr lang="en-US" dirty="0">
                <a:latin typeface="Times New Roman"/>
                <a:ea typeface="DengXian"/>
              </a:rPr>
              <a:t> </a:t>
            </a:r>
            <a:r>
              <a:rPr lang="en-US" dirty="0" err="1">
                <a:latin typeface="Times New Roman"/>
                <a:ea typeface="DengXian"/>
              </a:rPr>
              <a:t>cho</a:t>
            </a:r>
            <a:r>
              <a:rPr lang="en-US" dirty="0">
                <a:latin typeface="Times New Roman"/>
                <a:ea typeface="DengXian"/>
              </a:rPr>
              <a:t> </a:t>
            </a:r>
            <a:r>
              <a:rPr lang="en-US" dirty="0" err="1">
                <a:latin typeface="Times New Roman"/>
                <a:ea typeface="DengXian"/>
              </a:rPr>
              <a:t>bộ</a:t>
            </a:r>
            <a:r>
              <a:rPr lang="en-US" dirty="0">
                <a:latin typeface="Times New Roman"/>
                <a:ea typeface="DengXian"/>
              </a:rPr>
              <a:t> </a:t>
            </a:r>
            <a:r>
              <a:rPr lang="en-US" dirty="0" err="1">
                <a:latin typeface="Times New Roman"/>
                <a:ea typeface="DengXian"/>
              </a:rPr>
              <a:t>đội</a:t>
            </a:r>
            <a:r>
              <a:rPr lang="en-US" dirty="0">
                <a:latin typeface="Times New Roman"/>
                <a:ea typeface="DengXian"/>
              </a:rPr>
              <a:t> </a:t>
            </a:r>
            <a:r>
              <a:rPr lang="en-US" dirty="0" err="1">
                <a:latin typeface="Times New Roman"/>
                <a:ea typeface="DengXian"/>
              </a:rPr>
              <a:t>công</a:t>
            </a:r>
            <a:r>
              <a:rPr lang="en-US" dirty="0">
                <a:latin typeface="Times New Roman"/>
                <a:ea typeface="DengXian"/>
              </a:rPr>
              <a:t> </a:t>
            </a:r>
            <a:r>
              <a:rPr lang="en-US" dirty="0" err="1">
                <a:latin typeface="Times New Roman"/>
                <a:ea typeface="DengXian"/>
              </a:rPr>
              <a:t>đồn</a:t>
            </a:r>
            <a:r>
              <a:rPr lang="en-US" dirty="0">
                <a:latin typeface="Times New Roman"/>
                <a:ea typeface="DengXian"/>
              </a:rPr>
              <a:t>.</a:t>
            </a:r>
            <a:endParaRPr lang="en-US" sz="1600" dirty="0">
              <a:latin typeface="Times New Roman"/>
              <a:ea typeface="DengXian"/>
            </a:endParaRPr>
          </a:p>
          <a:p>
            <a:pPr indent="228600">
              <a:lnSpc>
                <a:spcPct val="150000"/>
              </a:lnSpc>
              <a:spcAft>
                <a:spcPts val="0"/>
              </a:spcAft>
            </a:pPr>
            <a:r>
              <a:rPr lang="en-US" dirty="0">
                <a:latin typeface="Times New Roman"/>
                <a:ea typeface="DengXian"/>
              </a:rPr>
              <a:t>Qua </a:t>
            </a:r>
            <a:r>
              <a:rPr lang="en-US" dirty="0" err="1">
                <a:latin typeface="Times New Roman"/>
                <a:ea typeface="DengXian"/>
              </a:rPr>
              <a:t>đó</a:t>
            </a:r>
            <a:r>
              <a:rPr lang="en-US" dirty="0">
                <a:latin typeface="Times New Roman"/>
                <a:ea typeface="DengXian"/>
              </a:rPr>
              <a:t> </a:t>
            </a:r>
            <a:r>
              <a:rPr lang="en-US" dirty="0" err="1">
                <a:latin typeface="Times New Roman"/>
                <a:ea typeface="DengXian"/>
              </a:rPr>
              <a:t>thể</a:t>
            </a:r>
            <a:r>
              <a:rPr lang="en-US" dirty="0">
                <a:latin typeface="Times New Roman"/>
                <a:ea typeface="DengXian"/>
              </a:rPr>
              <a:t> </a:t>
            </a:r>
            <a:r>
              <a:rPr lang="en-US" dirty="0" err="1">
                <a:latin typeface="Times New Roman"/>
                <a:ea typeface="DengXian"/>
              </a:rPr>
              <a:t>hiện</a:t>
            </a:r>
            <a:r>
              <a:rPr lang="en-US" dirty="0">
                <a:latin typeface="Times New Roman"/>
                <a:ea typeface="DengXian"/>
              </a:rPr>
              <a:t> </a:t>
            </a:r>
            <a:r>
              <a:rPr lang="en-US" dirty="0" err="1">
                <a:latin typeface="Times New Roman"/>
                <a:ea typeface="DengXian"/>
              </a:rPr>
              <a:t>tinh</a:t>
            </a:r>
            <a:r>
              <a:rPr lang="en-US" dirty="0">
                <a:latin typeface="Times New Roman"/>
                <a:ea typeface="DengXian"/>
              </a:rPr>
              <a:t> </a:t>
            </a:r>
            <a:r>
              <a:rPr lang="en-US" dirty="0" err="1">
                <a:latin typeface="Times New Roman"/>
                <a:ea typeface="DengXian"/>
              </a:rPr>
              <a:t>thần</a:t>
            </a:r>
            <a:r>
              <a:rPr lang="en-US" dirty="0">
                <a:latin typeface="Times New Roman"/>
                <a:ea typeface="DengXian"/>
              </a:rPr>
              <a:t> </a:t>
            </a:r>
            <a:r>
              <a:rPr lang="en-US" dirty="0" err="1">
                <a:latin typeface="Times New Roman"/>
                <a:ea typeface="DengXian"/>
              </a:rPr>
              <a:t>dũng</a:t>
            </a:r>
            <a:r>
              <a:rPr lang="en-US" dirty="0">
                <a:latin typeface="Times New Roman"/>
                <a:ea typeface="DengXian"/>
              </a:rPr>
              <a:t> </a:t>
            </a:r>
            <a:r>
              <a:rPr lang="en-US" dirty="0" err="1">
                <a:latin typeface="Times New Roman"/>
                <a:ea typeface="DengXian"/>
              </a:rPr>
              <a:t>cảm</a:t>
            </a:r>
            <a:r>
              <a:rPr lang="en-US" dirty="0">
                <a:latin typeface="Times New Roman"/>
                <a:ea typeface="DengXian"/>
              </a:rPr>
              <a:t>, ý </a:t>
            </a:r>
            <a:r>
              <a:rPr lang="en-US" dirty="0" err="1">
                <a:latin typeface="Times New Roman"/>
                <a:ea typeface="DengXian"/>
              </a:rPr>
              <a:t>chí</a:t>
            </a:r>
            <a:r>
              <a:rPr lang="en-US" dirty="0">
                <a:latin typeface="Times New Roman"/>
                <a:ea typeface="DengXian"/>
              </a:rPr>
              <a:t> </a:t>
            </a:r>
            <a:r>
              <a:rPr lang="en-US" dirty="0" err="1">
                <a:latin typeface="Times New Roman"/>
                <a:ea typeface="DengXian"/>
              </a:rPr>
              <a:t>chiến</a:t>
            </a:r>
            <a:r>
              <a:rPr lang="en-US" dirty="0">
                <a:latin typeface="Times New Roman"/>
                <a:ea typeface="DengXian"/>
              </a:rPr>
              <a:t> </a:t>
            </a:r>
            <a:r>
              <a:rPr lang="en-US" dirty="0" err="1">
                <a:latin typeface="Times New Roman"/>
                <a:ea typeface="DengXian"/>
              </a:rPr>
              <a:t>đấu</a:t>
            </a:r>
            <a:r>
              <a:rPr lang="en-US" dirty="0">
                <a:latin typeface="Times New Roman"/>
                <a:ea typeface="DengXian"/>
              </a:rPr>
              <a:t> </a:t>
            </a:r>
            <a:r>
              <a:rPr lang="en-US" dirty="0" err="1">
                <a:latin typeface="Times New Roman"/>
                <a:ea typeface="DengXian"/>
              </a:rPr>
              <a:t>ngoan</a:t>
            </a:r>
            <a:r>
              <a:rPr lang="en-US" dirty="0">
                <a:latin typeface="Times New Roman"/>
                <a:ea typeface="DengXian"/>
              </a:rPr>
              <a:t> </a:t>
            </a:r>
            <a:r>
              <a:rPr lang="en-US" dirty="0" err="1">
                <a:latin typeface="Times New Roman"/>
                <a:ea typeface="DengXian"/>
              </a:rPr>
              <a:t>cường</a:t>
            </a:r>
            <a:r>
              <a:rPr lang="en-US" dirty="0">
                <a:latin typeface="Times New Roman"/>
                <a:ea typeface="DengXian"/>
              </a:rPr>
              <a:t>. </a:t>
            </a:r>
            <a:r>
              <a:rPr lang="en-US" dirty="0" err="1">
                <a:latin typeface="Times New Roman"/>
                <a:ea typeface="DengXian"/>
              </a:rPr>
              <a:t>Hình</a:t>
            </a:r>
            <a:r>
              <a:rPr lang="en-US" dirty="0">
                <a:latin typeface="Times New Roman"/>
                <a:ea typeface="DengXian"/>
              </a:rPr>
              <a:t> </a:t>
            </a:r>
            <a:r>
              <a:rPr lang="en-US" dirty="0" err="1">
                <a:latin typeface="Times New Roman"/>
                <a:ea typeface="DengXian"/>
              </a:rPr>
              <a:t>ảnh</a:t>
            </a:r>
            <a:r>
              <a:rPr lang="en-US" dirty="0">
                <a:latin typeface="Times New Roman"/>
                <a:ea typeface="DengXian"/>
              </a:rPr>
              <a:t> “</a:t>
            </a:r>
            <a:r>
              <a:rPr lang="en-US" dirty="0" err="1">
                <a:latin typeface="Times New Roman"/>
                <a:ea typeface="DengXian"/>
              </a:rPr>
              <a:t>chặt</a:t>
            </a:r>
            <a:r>
              <a:rPr lang="en-US" dirty="0">
                <a:latin typeface="Times New Roman"/>
                <a:ea typeface="DengXian"/>
              </a:rPr>
              <a:t> </a:t>
            </a:r>
            <a:r>
              <a:rPr lang="en-US" dirty="0" err="1">
                <a:latin typeface="Times New Roman"/>
                <a:ea typeface="DengXian"/>
              </a:rPr>
              <a:t>đứt</a:t>
            </a:r>
            <a:r>
              <a:rPr lang="en-US" dirty="0">
                <a:latin typeface="Times New Roman"/>
                <a:ea typeface="DengXian"/>
              </a:rPr>
              <a:t> </a:t>
            </a:r>
            <a:r>
              <a:rPr lang="en-US" dirty="0" err="1">
                <a:latin typeface="Times New Roman"/>
                <a:ea typeface="DengXian"/>
              </a:rPr>
              <a:t>cánh</a:t>
            </a:r>
            <a:r>
              <a:rPr lang="en-US" dirty="0">
                <a:latin typeface="Times New Roman"/>
                <a:ea typeface="DengXian"/>
              </a:rPr>
              <a:t> </a:t>
            </a:r>
            <a:r>
              <a:rPr lang="en-US" dirty="0" err="1">
                <a:latin typeface="Times New Roman"/>
                <a:ea typeface="DengXian"/>
              </a:rPr>
              <a:t>tay</a:t>
            </a:r>
            <a:r>
              <a:rPr lang="en-US" dirty="0">
                <a:latin typeface="Times New Roman"/>
                <a:ea typeface="DengXian"/>
              </a:rPr>
              <a:t> </a:t>
            </a:r>
            <a:r>
              <a:rPr lang="en-US" dirty="0" err="1">
                <a:latin typeface="Times New Roman"/>
                <a:ea typeface="DengXian"/>
              </a:rPr>
              <a:t>mình</a:t>
            </a:r>
            <a:r>
              <a:rPr lang="en-US" dirty="0">
                <a:latin typeface="Times New Roman"/>
                <a:ea typeface="DengXian"/>
              </a:rPr>
              <a:t>” </a:t>
            </a:r>
            <a:r>
              <a:rPr lang="en-US" dirty="0" err="1">
                <a:latin typeface="Times New Roman"/>
                <a:ea typeface="DengXian"/>
              </a:rPr>
              <a:t>vì</a:t>
            </a:r>
            <a:r>
              <a:rPr lang="en-US" dirty="0">
                <a:latin typeface="Times New Roman"/>
                <a:ea typeface="DengXian"/>
              </a:rPr>
              <a:t> </a:t>
            </a:r>
            <a:r>
              <a:rPr lang="en-US" dirty="0" err="1">
                <a:latin typeface="Times New Roman"/>
                <a:ea typeface="DengXian"/>
              </a:rPr>
              <a:t>rất</a:t>
            </a:r>
            <a:r>
              <a:rPr lang="en-US" dirty="0">
                <a:latin typeface="Times New Roman"/>
                <a:ea typeface="DengXian"/>
              </a:rPr>
              <a:t> “</a:t>
            </a:r>
            <a:r>
              <a:rPr lang="en-US" dirty="0" err="1">
                <a:latin typeface="Times New Roman"/>
                <a:ea typeface="DengXian"/>
              </a:rPr>
              <a:t>quý</a:t>
            </a:r>
            <a:r>
              <a:rPr lang="en-US" dirty="0">
                <a:latin typeface="Times New Roman"/>
                <a:ea typeface="DengXian"/>
              </a:rPr>
              <a:t> </a:t>
            </a:r>
            <a:r>
              <a:rPr lang="en-US" dirty="0" err="1">
                <a:latin typeface="Times New Roman"/>
                <a:ea typeface="DengXian"/>
              </a:rPr>
              <a:t>những</a:t>
            </a:r>
            <a:r>
              <a:rPr lang="en-US" dirty="0">
                <a:latin typeface="Times New Roman"/>
                <a:ea typeface="DengXian"/>
              </a:rPr>
              <a:t> </a:t>
            </a:r>
            <a:r>
              <a:rPr lang="en-US" dirty="0" err="1">
                <a:latin typeface="Times New Roman"/>
                <a:ea typeface="DengXian"/>
              </a:rPr>
              <a:t>bàn</a:t>
            </a:r>
            <a:r>
              <a:rPr lang="en-US" dirty="0">
                <a:latin typeface="Times New Roman"/>
                <a:ea typeface="DengXian"/>
              </a:rPr>
              <a:t> </a:t>
            </a:r>
            <a:r>
              <a:rPr lang="en-US" dirty="0" err="1">
                <a:latin typeface="Times New Roman"/>
                <a:ea typeface="DengXian"/>
              </a:rPr>
              <a:t>tay</a:t>
            </a:r>
            <a:r>
              <a:rPr lang="en-US" dirty="0">
                <a:latin typeface="Times New Roman"/>
                <a:ea typeface="DengXian"/>
              </a:rPr>
              <a:t>” </a:t>
            </a:r>
            <a:r>
              <a:rPr lang="en-US" dirty="0" err="1">
                <a:latin typeface="Times New Roman"/>
                <a:ea typeface="DengXian"/>
              </a:rPr>
              <a:t>của</a:t>
            </a:r>
            <a:r>
              <a:rPr lang="en-US" dirty="0">
                <a:latin typeface="Times New Roman"/>
                <a:ea typeface="DengXian"/>
              </a:rPr>
              <a:t> </a:t>
            </a:r>
            <a:r>
              <a:rPr lang="en-US" dirty="0" err="1">
                <a:latin typeface="Times New Roman"/>
                <a:ea typeface="DengXian"/>
              </a:rPr>
              <a:t>bao</a:t>
            </a:r>
            <a:r>
              <a:rPr lang="en-US" dirty="0">
                <a:latin typeface="Times New Roman"/>
                <a:ea typeface="DengXian"/>
              </a:rPr>
              <a:t> </a:t>
            </a:r>
            <a:r>
              <a:rPr lang="en-US" dirty="0" err="1">
                <a:latin typeface="Times New Roman"/>
                <a:ea typeface="DengXian"/>
              </a:rPr>
              <a:t>đồng</a:t>
            </a:r>
            <a:r>
              <a:rPr lang="en-US" dirty="0">
                <a:latin typeface="Times New Roman"/>
                <a:ea typeface="DengXian"/>
              </a:rPr>
              <a:t> </a:t>
            </a:r>
            <a:r>
              <a:rPr lang="en-US" dirty="0" err="1">
                <a:latin typeface="Times New Roman"/>
                <a:ea typeface="DengXian"/>
              </a:rPr>
              <a:t>đội</a:t>
            </a:r>
            <a:r>
              <a:rPr lang="en-US" dirty="0">
                <a:latin typeface="Times New Roman"/>
                <a:ea typeface="DengXian"/>
              </a:rPr>
              <a:t>, </a:t>
            </a:r>
            <a:r>
              <a:rPr lang="en-US" dirty="0" err="1">
                <a:latin typeface="Times New Roman"/>
                <a:ea typeface="DengXian"/>
              </a:rPr>
              <a:t>đồng</a:t>
            </a:r>
            <a:r>
              <a:rPr lang="en-US" dirty="0">
                <a:latin typeface="Times New Roman"/>
                <a:ea typeface="DengXian"/>
              </a:rPr>
              <a:t> </a:t>
            </a:r>
            <a:r>
              <a:rPr lang="en-US" dirty="0" err="1">
                <a:latin typeface="Times New Roman"/>
                <a:ea typeface="DengXian"/>
              </a:rPr>
              <a:t>chí</a:t>
            </a:r>
            <a:r>
              <a:rPr lang="en-US" dirty="0">
                <a:latin typeface="Times New Roman"/>
                <a:ea typeface="DengXian"/>
              </a:rPr>
              <a:t> </a:t>
            </a:r>
            <a:r>
              <a:rPr lang="en-US" dirty="0" err="1">
                <a:latin typeface="Times New Roman"/>
                <a:ea typeface="DengXian"/>
              </a:rPr>
              <a:t>và</a:t>
            </a:r>
            <a:r>
              <a:rPr lang="en-US" dirty="0">
                <a:latin typeface="Times New Roman"/>
                <a:ea typeface="DengXian"/>
              </a:rPr>
              <a:t> </a:t>
            </a:r>
            <a:r>
              <a:rPr lang="en-US" dirty="0" err="1">
                <a:latin typeface="Times New Roman"/>
                <a:ea typeface="DengXian"/>
              </a:rPr>
              <a:t>nhân</a:t>
            </a:r>
            <a:r>
              <a:rPr lang="en-US" dirty="0">
                <a:latin typeface="Times New Roman"/>
                <a:ea typeface="DengXian"/>
              </a:rPr>
              <a:t> </a:t>
            </a:r>
            <a:r>
              <a:rPr lang="en-US" dirty="0" err="1">
                <a:latin typeface="Times New Roman"/>
                <a:ea typeface="DengXian"/>
              </a:rPr>
              <a:t>dân</a:t>
            </a:r>
            <a:r>
              <a:rPr lang="en-US" dirty="0">
                <a:latin typeface="Times New Roman"/>
                <a:ea typeface="DengXian"/>
              </a:rPr>
              <a:t> </a:t>
            </a:r>
            <a:r>
              <a:rPr lang="en-US" dirty="0" err="1">
                <a:latin typeface="Times New Roman"/>
                <a:ea typeface="DengXian"/>
              </a:rPr>
              <a:t>mãi</a:t>
            </a:r>
            <a:r>
              <a:rPr lang="en-US" dirty="0">
                <a:latin typeface="Times New Roman"/>
                <a:ea typeface="DengXian"/>
              </a:rPr>
              <a:t> </a:t>
            </a:r>
            <a:r>
              <a:rPr lang="en-US" dirty="0" err="1">
                <a:latin typeface="Times New Roman"/>
                <a:ea typeface="DengXian"/>
              </a:rPr>
              <a:t>mãi</a:t>
            </a:r>
            <a:r>
              <a:rPr lang="en-US" dirty="0">
                <a:latin typeface="Times New Roman"/>
                <a:ea typeface="DengXian"/>
              </a:rPr>
              <a:t> </a:t>
            </a:r>
            <a:r>
              <a:rPr lang="en-US" dirty="0" err="1">
                <a:latin typeface="Times New Roman"/>
                <a:ea typeface="DengXian"/>
              </a:rPr>
              <a:t>là</a:t>
            </a:r>
            <a:r>
              <a:rPr lang="en-US" dirty="0">
                <a:latin typeface="Times New Roman"/>
                <a:ea typeface="DengXian"/>
              </a:rPr>
              <a:t> </a:t>
            </a:r>
            <a:r>
              <a:rPr lang="en-US" dirty="0" err="1">
                <a:latin typeface="Times New Roman"/>
                <a:ea typeface="DengXian"/>
              </a:rPr>
              <a:t>biểu</a:t>
            </a:r>
            <a:r>
              <a:rPr lang="en-US" dirty="0">
                <a:latin typeface="Times New Roman"/>
                <a:ea typeface="DengXian"/>
              </a:rPr>
              <a:t> </a:t>
            </a:r>
            <a:r>
              <a:rPr lang="en-US" dirty="0" err="1">
                <a:latin typeface="Times New Roman"/>
                <a:ea typeface="DengXian"/>
              </a:rPr>
              <a:t>tượng</a:t>
            </a:r>
            <a:r>
              <a:rPr lang="en-US" dirty="0">
                <a:latin typeface="Times New Roman"/>
                <a:ea typeface="DengXian"/>
              </a:rPr>
              <a:t> </a:t>
            </a:r>
            <a:r>
              <a:rPr lang="en-US" dirty="0" err="1">
                <a:latin typeface="Times New Roman"/>
                <a:ea typeface="DengXian"/>
              </a:rPr>
              <a:t>bất</a:t>
            </a:r>
            <a:r>
              <a:rPr lang="en-US" dirty="0">
                <a:latin typeface="Times New Roman"/>
                <a:ea typeface="DengXian"/>
              </a:rPr>
              <a:t> </a:t>
            </a:r>
            <a:r>
              <a:rPr lang="en-US" dirty="0" err="1">
                <a:latin typeface="Times New Roman"/>
                <a:ea typeface="DengXian"/>
              </a:rPr>
              <a:t>từ</a:t>
            </a:r>
            <a:r>
              <a:rPr lang="en-US" dirty="0">
                <a:latin typeface="Times New Roman"/>
                <a:ea typeface="DengXian"/>
              </a:rPr>
              <a:t> </a:t>
            </a:r>
            <a:r>
              <a:rPr lang="en-US" dirty="0" err="1">
                <a:latin typeface="Times New Roman"/>
                <a:ea typeface="DengXian"/>
              </a:rPr>
              <a:t>cho</a:t>
            </a:r>
            <a:r>
              <a:rPr lang="en-US" dirty="0">
                <a:latin typeface="Times New Roman"/>
                <a:ea typeface="DengXian"/>
              </a:rPr>
              <a:t> </a:t>
            </a:r>
            <a:r>
              <a:rPr lang="en-US" dirty="0" err="1">
                <a:latin typeface="Times New Roman"/>
                <a:ea typeface="DengXian"/>
              </a:rPr>
              <a:t>tinh</a:t>
            </a:r>
            <a:r>
              <a:rPr lang="en-US" dirty="0">
                <a:latin typeface="Times New Roman"/>
                <a:ea typeface="DengXian"/>
              </a:rPr>
              <a:t> </a:t>
            </a:r>
            <a:r>
              <a:rPr lang="en-US" dirty="0" err="1">
                <a:latin typeface="Times New Roman"/>
                <a:ea typeface="DengXian"/>
              </a:rPr>
              <a:t>thần</a:t>
            </a:r>
            <a:r>
              <a:rPr lang="en-US" dirty="0">
                <a:latin typeface="Times New Roman"/>
                <a:ea typeface="DengXian"/>
              </a:rPr>
              <a:t> </a:t>
            </a:r>
            <a:r>
              <a:rPr lang="en-US" dirty="0" err="1">
                <a:latin typeface="Times New Roman"/>
                <a:ea typeface="DengXian"/>
              </a:rPr>
              <a:t>Việt</a:t>
            </a:r>
            <a:r>
              <a:rPr lang="en-US" dirty="0">
                <a:latin typeface="Times New Roman"/>
                <a:ea typeface="DengXian"/>
              </a:rPr>
              <a:t> Nam.</a:t>
            </a:r>
            <a:endParaRPr lang="en-US" sz="1600" dirty="0">
              <a:latin typeface="Times New Roman"/>
              <a:ea typeface="DengXian"/>
            </a:endParaRPr>
          </a:p>
          <a:p>
            <a:pPr>
              <a:lnSpc>
                <a:spcPct val="150000"/>
              </a:lnSpc>
              <a:spcAft>
                <a:spcPts val="0"/>
              </a:spcAft>
            </a:pPr>
            <a:r>
              <a:rPr lang="en-US" b="1" dirty="0" err="1">
                <a:latin typeface="Times New Roman"/>
                <a:ea typeface="DengXian"/>
              </a:rPr>
              <a:t>Câu</a:t>
            </a:r>
            <a:r>
              <a:rPr lang="en-US" b="1" dirty="0">
                <a:latin typeface="Times New Roman"/>
                <a:ea typeface="DengXian"/>
              </a:rPr>
              <a:t> 4:</a:t>
            </a:r>
            <a:r>
              <a:rPr lang="en-US" dirty="0">
                <a:latin typeface="Times New Roman"/>
                <a:ea typeface="DengXian"/>
              </a:rPr>
              <a:t> </a:t>
            </a:r>
            <a:r>
              <a:rPr lang="en-US" dirty="0" err="1">
                <a:latin typeface="Times New Roman"/>
                <a:ea typeface="DengXian"/>
              </a:rPr>
              <a:t>Thí</a:t>
            </a:r>
            <a:r>
              <a:rPr lang="en-US" dirty="0">
                <a:latin typeface="Times New Roman"/>
                <a:ea typeface="DengXian"/>
              </a:rPr>
              <a:t> </a:t>
            </a:r>
            <a:r>
              <a:rPr lang="en-US" dirty="0" err="1">
                <a:latin typeface="Times New Roman"/>
                <a:ea typeface="DengXian"/>
              </a:rPr>
              <a:t>sinh</a:t>
            </a:r>
            <a:r>
              <a:rPr lang="en-US" dirty="0">
                <a:latin typeface="Times New Roman"/>
                <a:ea typeface="DengXian"/>
              </a:rPr>
              <a:t> </a:t>
            </a:r>
            <a:r>
              <a:rPr lang="en-US" dirty="0" err="1">
                <a:latin typeface="Times New Roman"/>
                <a:ea typeface="DengXian"/>
              </a:rPr>
              <a:t>viết</a:t>
            </a:r>
            <a:r>
              <a:rPr lang="en-US" dirty="0">
                <a:latin typeface="Times New Roman"/>
                <a:ea typeface="DengXian"/>
              </a:rPr>
              <a:t> </a:t>
            </a:r>
            <a:r>
              <a:rPr lang="en-US" dirty="0" err="1">
                <a:latin typeface="Times New Roman"/>
                <a:ea typeface="DengXian"/>
              </a:rPr>
              <a:t>theo</a:t>
            </a:r>
            <a:r>
              <a:rPr lang="en-US" dirty="0">
                <a:latin typeface="Times New Roman"/>
                <a:ea typeface="DengXian"/>
              </a:rPr>
              <a:t> </a:t>
            </a:r>
            <a:r>
              <a:rPr lang="en-US" dirty="0" err="1">
                <a:latin typeface="Times New Roman"/>
                <a:ea typeface="DengXian"/>
              </a:rPr>
              <a:t>nhiều</a:t>
            </a:r>
            <a:r>
              <a:rPr lang="en-US" dirty="0">
                <a:latin typeface="Times New Roman"/>
                <a:ea typeface="DengXian"/>
              </a:rPr>
              <a:t> </a:t>
            </a:r>
            <a:r>
              <a:rPr lang="en-US" dirty="0" err="1">
                <a:latin typeface="Times New Roman"/>
                <a:ea typeface="DengXian"/>
              </a:rPr>
              <a:t>cách</a:t>
            </a:r>
            <a:r>
              <a:rPr lang="en-US" dirty="0">
                <a:latin typeface="Times New Roman"/>
                <a:ea typeface="DengXian"/>
              </a:rPr>
              <a:t> </a:t>
            </a:r>
            <a:r>
              <a:rPr lang="en-US" dirty="0" err="1">
                <a:latin typeface="Times New Roman"/>
                <a:ea typeface="DengXian"/>
              </a:rPr>
              <a:t>khác</a:t>
            </a:r>
            <a:r>
              <a:rPr lang="en-US" dirty="0">
                <a:latin typeface="Times New Roman"/>
                <a:ea typeface="DengXian"/>
              </a:rPr>
              <a:t> </a:t>
            </a:r>
            <a:r>
              <a:rPr lang="en-US" dirty="0" err="1">
                <a:latin typeface="Times New Roman"/>
                <a:ea typeface="DengXian"/>
              </a:rPr>
              <a:t>nhau</a:t>
            </a:r>
            <a:r>
              <a:rPr lang="en-US" dirty="0">
                <a:latin typeface="Times New Roman"/>
                <a:ea typeface="DengXian"/>
              </a:rPr>
              <a:t> </a:t>
            </a:r>
            <a:r>
              <a:rPr lang="en-US" dirty="0" err="1">
                <a:latin typeface="Times New Roman"/>
                <a:ea typeface="DengXian"/>
              </a:rPr>
              <a:t>nhưng</a:t>
            </a:r>
            <a:r>
              <a:rPr lang="en-US" dirty="0">
                <a:latin typeface="Times New Roman"/>
                <a:ea typeface="DengXian"/>
              </a:rPr>
              <a:t> </a:t>
            </a:r>
            <a:r>
              <a:rPr lang="en-US" dirty="0" err="1">
                <a:latin typeface="Times New Roman"/>
                <a:ea typeface="DengXian"/>
              </a:rPr>
              <a:t>bảo</a:t>
            </a:r>
            <a:r>
              <a:rPr lang="en-US" dirty="0">
                <a:latin typeface="Times New Roman"/>
                <a:ea typeface="DengXian"/>
              </a:rPr>
              <a:t> </a:t>
            </a:r>
            <a:r>
              <a:rPr lang="en-US" dirty="0" err="1">
                <a:latin typeface="Times New Roman"/>
                <a:ea typeface="DengXian"/>
              </a:rPr>
              <a:t>đảm</a:t>
            </a:r>
            <a:r>
              <a:rPr lang="en-US" dirty="0">
                <a:latin typeface="Times New Roman"/>
                <a:ea typeface="DengXian"/>
              </a:rPr>
              <a:t> </a:t>
            </a:r>
            <a:r>
              <a:rPr lang="en-US" dirty="0" err="1">
                <a:latin typeface="Times New Roman"/>
                <a:ea typeface="DengXian"/>
              </a:rPr>
              <a:t>được</a:t>
            </a:r>
            <a:r>
              <a:rPr lang="en-US" dirty="0">
                <a:latin typeface="Times New Roman"/>
                <a:ea typeface="DengXian"/>
              </a:rPr>
              <a:t>:</a:t>
            </a:r>
            <a:endParaRPr lang="en-US" sz="1600" dirty="0">
              <a:latin typeface="Times New Roman"/>
              <a:ea typeface="DengXian"/>
            </a:endParaRPr>
          </a:p>
          <a:p>
            <a:pPr indent="228600">
              <a:lnSpc>
                <a:spcPct val="150000"/>
              </a:lnSpc>
              <a:spcAft>
                <a:spcPts val="0"/>
              </a:spcAft>
            </a:pPr>
            <a:r>
              <a:rPr lang="en-US" dirty="0" err="1">
                <a:latin typeface="Times New Roman"/>
                <a:ea typeface="DengXian"/>
              </a:rPr>
              <a:t>Lòng</a:t>
            </a:r>
            <a:r>
              <a:rPr lang="en-US" dirty="0">
                <a:latin typeface="Times New Roman"/>
                <a:ea typeface="DengXian"/>
              </a:rPr>
              <a:t> </a:t>
            </a:r>
            <a:r>
              <a:rPr lang="en-US" dirty="0" err="1">
                <a:latin typeface="Times New Roman"/>
                <a:ea typeface="DengXian"/>
              </a:rPr>
              <a:t>biết</a:t>
            </a:r>
            <a:r>
              <a:rPr lang="en-US" dirty="0">
                <a:latin typeface="Times New Roman"/>
                <a:ea typeface="DengXian"/>
              </a:rPr>
              <a:t> </a:t>
            </a:r>
            <a:r>
              <a:rPr lang="en-US" dirty="0" err="1">
                <a:latin typeface="Times New Roman"/>
                <a:ea typeface="DengXian"/>
              </a:rPr>
              <a:t>ơn</a:t>
            </a:r>
            <a:r>
              <a:rPr lang="en-US" dirty="0">
                <a:latin typeface="Times New Roman"/>
                <a:ea typeface="DengXian"/>
              </a:rPr>
              <a:t> </a:t>
            </a:r>
            <a:r>
              <a:rPr lang="en-US" dirty="0" err="1">
                <a:latin typeface="Times New Roman"/>
                <a:ea typeface="DengXian"/>
              </a:rPr>
              <a:t>sâu</a:t>
            </a:r>
            <a:r>
              <a:rPr lang="en-US" dirty="0">
                <a:latin typeface="Times New Roman"/>
                <a:ea typeface="DengXian"/>
              </a:rPr>
              <a:t> </a:t>
            </a:r>
            <a:r>
              <a:rPr lang="en-US" dirty="0" err="1">
                <a:latin typeface="Times New Roman"/>
                <a:ea typeface="DengXian"/>
              </a:rPr>
              <a:t>nặng</a:t>
            </a:r>
            <a:r>
              <a:rPr lang="en-US" dirty="0">
                <a:latin typeface="Times New Roman"/>
                <a:ea typeface="DengXian"/>
              </a:rPr>
              <a:t> </a:t>
            </a:r>
            <a:r>
              <a:rPr lang="en-US" dirty="0" err="1">
                <a:latin typeface="Times New Roman"/>
                <a:ea typeface="DengXian"/>
              </a:rPr>
              <a:t>trước</a:t>
            </a:r>
            <a:r>
              <a:rPr lang="en-US" dirty="0">
                <a:latin typeface="Times New Roman"/>
                <a:ea typeface="DengXian"/>
              </a:rPr>
              <a:t> </a:t>
            </a:r>
            <a:r>
              <a:rPr lang="en-US" dirty="0" err="1">
                <a:latin typeface="Times New Roman"/>
                <a:ea typeface="DengXian"/>
              </a:rPr>
              <a:t>sự</a:t>
            </a:r>
            <a:r>
              <a:rPr lang="en-US" dirty="0">
                <a:latin typeface="Times New Roman"/>
                <a:ea typeface="DengXian"/>
              </a:rPr>
              <a:t> hi </a:t>
            </a:r>
            <a:r>
              <a:rPr lang="en-US" dirty="0" err="1">
                <a:latin typeface="Times New Roman"/>
                <a:ea typeface="DengXian"/>
              </a:rPr>
              <a:t>sinh</a:t>
            </a:r>
            <a:r>
              <a:rPr lang="en-US" dirty="0">
                <a:latin typeface="Times New Roman"/>
                <a:ea typeface="DengXian"/>
              </a:rPr>
              <a:t> </a:t>
            </a:r>
            <a:r>
              <a:rPr lang="en-US" dirty="0" err="1">
                <a:latin typeface="Times New Roman"/>
                <a:ea typeface="DengXian"/>
              </a:rPr>
              <a:t>của</a:t>
            </a:r>
            <a:r>
              <a:rPr lang="en-US" dirty="0">
                <a:latin typeface="Times New Roman"/>
                <a:ea typeface="DengXian"/>
              </a:rPr>
              <a:t> </a:t>
            </a:r>
            <a:r>
              <a:rPr lang="en-US" dirty="0" err="1">
                <a:latin typeface="Times New Roman"/>
                <a:ea typeface="DengXian"/>
              </a:rPr>
              <a:t>các</a:t>
            </a:r>
            <a:r>
              <a:rPr lang="en-US" dirty="0">
                <a:latin typeface="Times New Roman"/>
                <a:ea typeface="DengXian"/>
              </a:rPr>
              <a:t> </a:t>
            </a:r>
            <a:r>
              <a:rPr lang="en-US" dirty="0" err="1">
                <a:latin typeface="Times New Roman"/>
                <a:ea typeface="DengXian"/>
              </a:rPr>
              <a:t>anh</a:t>
            </a:r>
            <a:r>
              <a:rPr lang="en-US" dirty="0">
                <a:latin typeface="Times New Roman"/>
                <a:ea typeface="DengXian"/>
              </a:rPr>
              <a:t> </a:t>
            </a:r>
            <a:r>
              <a:rPr lang="en-US" dirty="0" err="1">
                <a:latin typeface="Times New Roman"/>
                <a:ea typeface="DengXian"/>
              </a:rPr>
              <a:t>hùng</a:t>
            </a:r>
            <a:r>
              <a:rPr lang="en-US" dirty="0">
                <a:latin typeface="Times New Roman"/>
                <a:ea typeface="DengXian"/>
              </a:rPr>
              <a:t> </a:t>
            </a:r>
            <a:r>
              <a:rPr lang="en-US" dirty="0" err="1">
                <a:latin typeface="Times New Roman"/>
                <a:ea typeface="DengXian"/>
              </a:rPr>
              <a:t>liệt</a:t>
            </a:r>
            <a:r>
              <a:rPr lang="en-US" dirty="0">
                <a:latin typeface="Times New Roman"/>
                <a:ea typeface="DengXian"/>
              </a:rPr>
              <a:t> </a:t>
            </a:r>
            <a:r>
              <a:rPr lang="en-US" dirty="0" err="1">
                <a:latin typeface="Times New Roman"/>
                <a:ea typeface="DengXian"/>
              </a:rPr>
              <a:t>sĩ</a:t>
            </a:r>
            <a:r>
              <a:rPr lang="en-US" dirty="0">
                <a:latin typeface="Times New Roman"/>
                <a:ea typeface="DengXian"/>
              </a:rPr>
              <a:t>. </a:t>
            </a:r>
            <a:endParaRPr lang="en-US" sz="1600" dirty="0">
              <a:latin typeface="Times New Roman"/>
              <a:ea typeface="DengXian"/>
            </a:endParaRPr>
          </a:p>
          <a:p>
            <a:pPr indent="228600">
              <a:lnSpc>
                <a:spcPct val="150000"/>
              </a:lnSpc>
              <a:spcAft>
                <a:spcPts val="0"/>
              </a:spcAft>
            </a:pPr>
            <a:r>
              <a:rPr lang="en-US" dirty="0" err="1">
                <a:latin typeface="Times New Roman"/>
                <a:ea typeface="DengXian"/>
              </a:rPr>
              <a:t>Bản</a:t>
            </a:r>
            <a:r>
              <a:rPr lang="en-US" dirty="0">
                <a:latin typeface="Times New Roman"/>
                <a:ea typeface="DengXian"/>
              </a:rPr>
              <a:t> </a:t>
            </a:r>
            <a:r>
              <a:rPr lang="en-US" dirty="0" err="1">
                <a:latin typeface="Times New Roman"/>
                <a:ea typeface="DengXian"/>
              </a:rPr>
              <a:t>thân</a:t>
            </a:r>
            <a:r>
              <a:rPr lang="en-US" dirty="0">
                <a:latin typeface="Times New Roman"/>
                <a:ea typeface="DengXian"/>
              </a:rPr>
              <a:t> </a:t>
            </a:r>
            <a:r>
              <a:rPr lang="en-US" dirty="0" err="1">
                <a:latin typeface="Times New Roman"/>
                <a:ea typeface="DengXian"/>
              </a:rPr>
              <a:t>cần</a:t>
            </a:r>
            <a:r>
              <a:rPr lang="en-US" dirty="0">
                <a:latin typeface="Times New Roman"/>
                <a:ea typeface="DengXian"/>
              </a:rPr>
              <a:t> </a:t>
            </a:r>
            <a:r>
              <a:rPr lang="en-US" dirty="0" err="1">
                <a:latin typeface="Times New Roman"/>
                <a:ea typeface="DengXian"/>
              </a:rPr>
              <a:t>làm</a:t>
            </a:r>
            <a:r>
              <a:rPr lang="en-US" dirty="0">
                <a:latin typeface="Times New Roman"/>
                <a:ea typeface="DengXian"/>
              </a:rPr>
              <a:t> </a:t>
            </a:r>
            <a:r>
              <a:rPr lang="en-US" dirty="0" err="1">
                <a:latin typeface="Times New Roman"/>
                <a:ea typeface="DengXian"/>
              </a:rPr>
              <a:t>gì</a:t>
            </a:r>
            <a:r>
              <a:rPr lang="en-US" dirty="0">
                <a:latin typeface="Times New Roman"/>
                <a:ea typeface="DengXian"/>
              </a:rPr>
              <a:t> </a:t>
            </a:r>
            <a:r>
              <a:rPr lang="en-US" dirty="0" err="1">
                <a:latin typeface="Times New Roman"/>
                <a:ea typeface="DengXian"/>
              </a:rPr>
              <a:t>cho</a:t>
            </a:r>
            <a:r>
              <a:rPr lang="en-US" dirty="0">
                <a:latin typeface="Times New Roman"/>
                <a:ea typeface="DengXian"/>
              </a:rPr>
              <a:t> </a:t>
            </a:r>
            <a:r>
              <a:rPr lang="en-US" dirty="0" err="1">
                <a:latin typeface="Times New Roman"/>
                <a:ea typeface="DengXian"/>
              </a:rPr>
              <a:t>cuộc</a:t>
            </a:r>
            <a:r>
              <a:rPr lang="en-US" dirty="0">
                <a:latin typeface="Times New Roman"/>
                <a:ea typeface="DengXian"/>
              </a:rPr>
              <a:t> </a:t>
            </a:r>
            <a:r>
              <a:rPr lang="en-US" dirty="0" err="1">
                <a:latin typeface="Times New Roman"/>
                <a:ea typeface="DengXian"/>
              </a:rPr>
              <a:t>sống</a:t>
            </a:r>
            <a:r>
              <a:rPr lang="en-US" dirty="0">
                <a:latin typeface="Times New Roman"/>
                <a:ea typeface="DengXian"/>
              </a:rPr>
              <a:t> </a:t>
            </a:r>
            <a:r>
              <a:rPr lang="en-US" dirty="0" err="1">
                <a:latin typeface="Times New Roman"/>
                <a:ea typeface="DengXian"/>
              </a:rPr>
              <a:t>hôm</a:t>
            </a:r>
            <a:r>
              <a:rPr lang="en-US" dirty="0">
                <a:latin typeface="Times New Roman"/>
                <a:ea typeface="DengXian"/>
              </a:rPr>
              <a:t> nay </a:t>
            </a:r>
            <a:r>
              <a:rPr lang="en-US" dirty="0" err="1">
                <a:latin typeface="Times New Roman"/>
                <a:ea typeface="DengXian"/>
              </a:rPr>
              <a:t>tươi</a:t>
            </a:r>
            <a:r>
              <a:rPr lang="en-US" dirty="0">
                <a:latin typeface="Times New Roman"/>
                <a:ea typeface="DengXian"/>
              </a:rPr>
              <a:t> </a:t>
            </a:r>
            <a:r>
              <a:rPr lang="en-US" dirty="0" err="1">
                <a:latin typeface="Times New Roman"/>
                <a:ea typeface="DengXian"/>
              </a:rPr>
              <a:t>đẹp</a:t>
            </a:r>
            <a:r>
              <a:rPr lang="en-US" dirty="0">
                <a:latin typeface="Times New Roman"/>
                <a:ea typeface="DengXian"/>
              </a:rPr>
              <a:t>?</a:t>
            </a:r>
            <a:endParaRPr lang="en-US" sz="1600" dirty="0">
              <a:effectLst/>
              <a:latin typeface="Times New Roman"/>
              <a:ea typeface="DengXian"/>
            </a:endParaRPr>
          </a:p>
        </p:txBody>
      </p:sp>
    </p:spTree>
    <p:extLst>
      <p:ext uri="{BB962C8B-B14F-4D97-AF65-F5344CB8AC3E}">
        <p14:creationId xmlns:p14="http://schemas.microsoft.com/office/powerpoint/2010/main" val="4284824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568" y="207264"/>
            <a:ext cx="11533632" cy="6555641"/>
          </a:xfrm>
          <a:prstGeom prst="rect">
            <a:avLst/>
          </a:prstGeom>
        </p:spPr>
        <p:txBody>
          <a:bodyPr wrap="square">
            <a:spAutoFit/>
          </a:bodyPr>
          <a:lstStyle/>
          <a:p>
            <a:pPr>
              <a:lnSpc>
                <a:spcPct val="150000"/>
              </a:lnSpc>
              <a:spcAft>
                <a:spcPts val="0"/>
              </a:spcAft>
            </a:pPr>
            <a:r>
              <a:rPr lang="en-US" b="1" dirty="0">
                <a:solidFill>
                  <a:schemeClr val="accent5"/>
                </a:solidFill>
                <a:latin typeface="Times New Roman"/>
                <a:ea typeface="Microsoft Sans Serif"/>
              </a:rPr>
              <a:t> </a:t>
            </a:r>
            <a:r>
              <a:rPr lang="en-US" b="1" dirty="0" smtClean="0">
                <a:solidFill>
                  <a:schemeClr val="accent5"/>
                </a:solidFill>
                <a:latin typeface="Times New Roman"/>
                <a:ea typeface="Microsoft Sans Serif"/>
              </a:rPr>
              <a:t>     </a:t>
            </a:r>
            <a:r>
              <a:rPr lang="en-US" sz="2000" dirty="0" err="1" smtClean="0">
                <a:solidFill>
                  <a:schemeClr val="accent5"/>
                </a:solidFill>
                <a:latin typeface="Times New Roman"/>
                <a:ea typeface="Microsoft Sans Serif"/>
              </a:rPr>
              <a:t>Đất</a:t>
            </a:r>
            <a:r>
              <a:rPr lang="en-US" sz="2000" dirty="0" smtClean="0">
                <a:solidFill>
                  <a:schemeClr val="accent5"/>
                </a:solidFill>
                <a:latin typeface="Times New Roman"/>
                <a:ea typeface="Microsoft Sans Serif"/>
              </a:rPr>
              <a:t> </a:t>
            </a:r>
            <a:r>
              <a:rPr lang="en-US" sz="2000" dirty="0" err="1">
                <a:solidFill>
                  <a:schemeClr val="accent5"/>
                </a:solidFill>
                <a:latin typeface="Times New Roman"/>
                <a:ea typeface="Microsoft Sans Serif"/>
              </a:rPr>
              <a:t>nước</a:t>
            </a:r>
            <a:r>
              <a:rPr lang="en-US" sz="2000" dirty="0">
                <a:solidFill>
                  <a:schemeClr val="accent5"/>
                </a:solidFill>
                <a:latin typeface="Times New Roman"/>
                <a:ea typeface="Microsoft Sans Serif"/>
              </a:rPr>
              <a:t> ta </a:t>
            </a:r>
            <a:r>
              <a:rPr lang="en-US" sz="2000" dirty="0" err="1">
                <a:solidFill>
                  <a:schemeClr val="accent5"/>
                </a:solidFill>
                <a:latin typeface="Times New Roman"/>
                <a:ea typeface="Microsoft Sans Serif"/>
              </a:rPr>
              <a:t>đã</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trải</a:t>
            </a:r>
            <a:r>
              <a:rPr lang="en-US" sz="2000" dirty="0">
                <a:solidFill>
                  <a:schemeClr val="accent5"/>
                </a:solidFill>
                <a:latin typeface="Times New Roman"/>
                <a:ea typeface="Microsoft Sans Serif"/>
              </a:rPr>
              <a:t> qua </a:t>
            </a:r>
            <a:r>
              <a:rPr lang="en-US" sz="2000" dirty="0" err="1">
                <a:solidFill>
                  <a:schemeClr val="accent5"/>
                </a:solidFill>
                <a:latin typeface="Times New Roman"/>
                <a:ea typeface="Microsoft Sans Serif"/>
              </a:rPr>
              <a:t>bao</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nhiêu</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thăng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trầm</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bể</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dâu</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mới</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có</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được</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hòa</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bình</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và</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nền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độc</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lập</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như</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hôm</a:t>
            </a:r>
            <a:r>
              <a:rPr lang="en-US" sz="2000" dirty="0">
                <a:solidFill>
                  <a:schemeClr val="accent5"/>
                </a:solidFill>
                <a:latin typeface="Times New Roman"/>
                <a:ea typeface="Microsoft Sans Serif"/>
              </a:rPr>
              <a:t> nay. </a:t>
            </a:r>
            <a:r>
              <a:rPr lang="en-US" sz="2000" dirty="0" err="1">
                <a:solidFill>
                  <a:schemeClr val="accent5"/>
                </a:solidFill>
                <a:latin typeface="Times New Roman"/>
                <a:ea typeface="Microsoft Sans Serif"/>
              </a:rPr>
              <a:t>Đó</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là</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nhờ</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vào</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sự</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nỗ</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lực</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cống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hiến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cũng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như</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tinh</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thần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đoàn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kết</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và</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lòng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yêu</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nước</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sâu</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sắc</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của</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mỗi</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thế</a:t>
            </a:r>
            <a:r>
              <a:rPr lang="en-US" sz="2000" dirty="0">
                <a:solidFill>
                  <a:schemeClr val="accent5"/>
                </a:solidFill>
                <a:latin typeface="Times New Roman"/>
                <a:ea typeface="Microsoft Sans Serif"/>
              </a:rPr>
              <a:t> </a:t>
            </a:r>
            <a:r>
              <a:rPr lang="en-US" sz="2000" dirty="0" err="1" smtClean="0">
                <a:solidFill>
                  <a:schemeClr val="accent5"/>
                </a:solidFill>
                <a:latin typeface="Times New Roman"/>
                <a:ea typeface="Microsoft Sans Serif"/>
              </a:rPr>
              <a:t>hệ</a:t>
            </a:r>
            <a:r>
              <a:rPr lang="en-US" sz="2000" dirty="0" smtClean="0">
                <a:solidFill>
                  <a:schemeClr val="accent5"/>
                </a:solidFill>
                <a:latin typeface="Times New Roman"/>
                <a:ea typeface="Microsoft Sans Serif"/>
              </a:rPr>
              <a:t>. Cho </a:t>
            </a:r>
            <a:r>
              <a:rPr lang="en-US" sz="2000" dirty="0" err="1">
                <a:solidFill>
                  <a:schemeClr val="accent5"/>
                </a:solidFill>
                <a:latin typeface="Times New Roman"/>
                <a:ea typeface="Microsoft Sans Serif"/>
              </a:rPr>
              <a:t>đến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ngày</a:t>
            </a:r>
            <a:r>
              <a:rPr lang="en-US" sz="2000" dirty="0">
                <a:solidFill>
                  <a:schemeClr val="accent5"/>
                </a:solidFill>
                <a:latin typeface="Times New Roman"/>
                <a:ea typeface="Microsoft Sans Serif"/>
              </a:rPr>
              <a:t> nay, </a:t>
            </a:r>
            <a:r>
              <a:rPr lang="en-US" sz="2000" dirty="0" err="1">
                <a:solidFill>
                  <a:schemeClr val="accent5"/>
                </a:solidFill>
                <a:latin typeface="Times New Roman"/>
                <a:ea typeface="Microsoft Sans Serif"/>
              </a:rPr>
              <a:t>lòng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yêu</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nước</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vẫn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luôn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là</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thứ</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tình</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cảm</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thiêng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liêng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cần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được</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trân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trọng</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và</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phát</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triển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hơn</a:t>
            </a:r>
            <a:r>
              <a:rPr lang="en-US" sz="2000" dirty="0">
                <a:solidFill>
                  <a:schemeClr val="accent5"/>
                </a:solidFill>
                <a:latin typeface="Times New Roman"/>
                <a:ea typeface="Microsoft Sans Serif"/>
              </a:rPr>
              <a:t> </a:t>
            </a:r>
            <a:r>
              <a:rPr lang="en-US" sz="2000" dirty="0" err="1">
                <a:solidFill>
                  <a:schemeClr val="accent5"/>
                </a:solidFill>
                <a:latin typeface="Times New Roman"/>
                <a:ea typeface="Microsoft Sans Serif"/>
              </a:rPr>
              <a:t>nữa</a:t>
            </a:r>
            <a:r>
              <a:rPr lang="en-US" sz="2000" dirty="0" smtClean="0">
                <a:solidFill>
                  <a:srgbClr val="C00000"/>
                </a:solidFill>
                <a:latin typeface="Times New Roman"/>
                <a:ea typeface="Microsoft Sans Serif"/>
              </a:rPr>
              <a:t>.“</a:t>
            </a:r>
            <a:r>
              <a:rPr lang="en-US" sz="2000" dirty="0" err="1">
                <a:solidFill>
                  <a:srgbClr val="C00000"/>
                </a:solidFill>
                <a:latin typeface="Times New Roman"/>
                <a:ea typeface="Microsoft Sans Serif"/>
              </a:rPr>
              <a:t>Lòng</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yêu</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nước</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là</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tình</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yêu</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đối</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với</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quê</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hương</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đất</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nước</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nỗ</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lực</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cố</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gắng</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không</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ngừng</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để</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dựng</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xây</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và</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phát</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triển</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đất</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nước</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ngày</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càng</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giàu</a:t>
            </a:r>
            <a:r>
              <a:rPr lang="en-US" sz="2000" dirty="0">
                <a:solidFill>
                  <a:srgbClr val="C00000"/>
                </a:solidFill>
                <a:latin typeface="Times New Roman"/>
                <a:ea typeface="Microsoft Sans Serif"/>
              </a:rPr>
              <a:t> </a:t>
            </a:r>
            <a:r>
              <a:rPr lang="en-US" sz="2000" dirty="0" err="1">
                <a:solidFill>
                  <a:srgbClr val="C00000"/>
                </a:solidFill>
                <a:latin typeface="Times New Roman"/>
                <a:ea typeface="Microsoft Sans Serif"/>
              </a:rPr>
              <a:t>mạnh</a:t>
            </a:r>
            <a:r>
              <a:rPr lang="en-US" sz="2000" dirty="0">
                <a:solidFill>
                  <a:srgbClr val="C00000"/>
                </a:solidFill>
                <a:latin typeface="Times New Roman"/>
                <a:ea typeface="Microsoft Sans Serif"/>
              </a:rPr>
              <a:t> </a:t>
            </a:r>
            <a:r>
              <a:rPr lang="en-US" sz="2000" dirty="0" err="1" smtClean="0">
                <a:solidFill>
                  <a:srgbClr val="C00000"/>
                </a:solidFill>
                <a:latin typeface="Times New Roman"/>
                <a:ea typeface="Microsoft Sans Serif"/>
              </a:rPr>
              <a:t>hơn.</a:t>
            </a:r>
            <a:r>
              <a:rPr lang="en-US" sz="2000" dirty="0" err="1" smtClean="0">
                <a:solidFill>
                  <a:srgbClr val="C00000"/>
                </a:solidFill>
                <a:latin typeface="Times New Roman"/>
                <a:ea typeface="DengXian"/>
              </a:rPr>
              <a:t>Lòng</a:t>
            </a:r>
            <a:r>
              <a:rPr lang="en-US" sz="2000" dirty="0" smtClean="0">
                <a:solidFill>
                  <a:srgbClr val="C00000"/>
                </a:solidFill>
                <a:latin typeface="Times New Roman"/>
                <a:ea typeface="DengXian"/>
              </a:rPr>
              <a:t> </a:t>
            </a:r>
            <a:r>
              <a:rPr lang="en-US" sz="2000" dirty="0" err="1">
                <a:solidFill>
                  <a:srgbClr val="C00000"/>
                </a:solidFill>
                <a:latin typeface="Times New Roman"/>
                <a:ea typeface="DengXian"/>
              </a:rPr>
              <a:t>yêu</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nước</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là</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tình</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cảm</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cao</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cả</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thiêng</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liêng</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của</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mỗi</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người</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dành</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cho</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quê</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hương</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đất</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nước</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Đó</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là</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yêu</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sông</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yêu</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núi</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yêu</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làng</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yêu</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xóm</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yêu</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người</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dân</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sống</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trên</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mảnh</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đất</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hình</a:t>
            </a:r>
            <a:r>
              <a:rPr lang="en-US" sz="2000" dirty="0">
                <a:solidFill>
                  <a:srgbClr val="C00000"/>
                </a:solidFill>
                <a:latin typeface="Times New Roman"/>
                <a:ea typeface="DengXian"/>
              </a:rPr>
              <a:t> </a:t>
            </a:r>
            <a:r>
              <a:rPr lang="en-US" sz="2000" dirty="0" err="1">
                <a:solidFill>
                  <a:srgbClr val="C00000"/>
                </a:solidFill>
                <a:latin typeface="Times New Roman"/>
                <a:ea typeface="DengXian"/>
              </a:rPr>
              <a:t>chữ</a:t>
            </a:r>
            <a:r>
              <a:rPr lang="en-US" sz="2000" dirty="0">
                <a:solidFill>
                  <a:srgbClr val="C00000"/>
                </a:solidFill>
                <a:latin typeface="Times New Roman"/>
                <a:ea typeface="DengXian"/>
              </a:rPr>
              <a:t> S.  </a:t>
            </a:r>
            <a:r>
              <a:rPr lang="en-US" sz="2000" dirty="0" err="1" smtClean="0">
                <a:latin typeface="Times New Roman"/>
                <a:ea typeface="Microsoft Sans Serif"/>
              </a:rPr>
              <a:t>Biểu</a:t>
            </a:r>
            <a:r>
              <a:rPr lang="en-US" sz="2000" dirty="0" smtClean="0">
                <a:latin typeface="Times New Roman"/>
                <a:ea typeface="Microsoft Sans Serif"/>
              </a:rPr>
              <a:t> </a:t>
            </a:r>
            <a:r>
              <a:rPr lang="en-US" sz="2000" dirty="0" err="1">
                <a:latin typeface="Times New Roman"/>
                <a:ea typeface="Microsoft Sans Serif"/>
              </a:rPr>
              <a:t>hiện</a:t>
            </a:r>
            <a:r>
              <a:rPr lang="en-US" sz="2000" dirty="0">
                <a:latin typeface="Times New Roman"/>
                <a:ea typeface="Microsoft Sans Serif"/>
              </a:rPr>
              <a:t> </a:t>
            </a:r>
            <a:r>
              <a:rPr lang="en-US" sz="2000" dirty="0" err="1">
                <a:latin typeface="Times New Roman"/>
                <a:ea typeface="Microsoft Sans Serif"/>
              </a:rPr>
              <a:t>của</a:t>
            </a:r>
            <a:r>
              <a:rPr lang="en-US" sz="2000" dirty="0">
                <a:latin typeface="Times New Roman"/>
                <a:ea typeface="Microsoft Sans Serif"/>
              </a:rPr>
              <a:t> </a:t>
            </a:r>
            <a:r>
              <a:rPr lang="en-US" sz="2000" dirty="0" err="1">
                <a:latin typeface="Times New Roman"/>
                <a:ea typeface="Microsoft Sans Serif"/>
              </a:rPr>
              <a:t>lòng</a:t>
            </a:r>
            <a:r>
              <a:rPr lang="en-US" sz="2000" dirty="0">
                <a:latin typeface="Times New Roman"/>
                <a:ea typeface="Microsoft Sans Serif"/>
              </a:rPr>
              <a:t> </a:t>
            </a:r>
            <a:r>
              <a:rPr lang="en-US" sz="2000" dirty="0" err="1">
                <a:latin typeface="Times New Roman"/>
                <a:ea typeface="Microsoft Sans Serif"/>
              </a:rPr>
              <a:t>yêu</a:t>
            </a:r>
            <a:r>
              <a:rPr lang="en-US" sz="2000" dirty="0">
                <a:latin typeface="Times New Roman"/>
                <a:ea typeface="Microsoft Sans Serif"/>
              </a:rPr>
              <a:t> </a:t>
            </a:r>
            <a:r>
              <a:rPr lang="en-US" sz="2000" dirty="0" err="1">
                <a:latin typeface="Times New Roman"/>
                <a:ea typeface="Microsoft Sans Serif"/>
              </a:rPr>
              <a:t>nước</a:t>
            </a:r>
            <a:r>
              <a:rPr lang="en-US" sz="2000" dirty="0">
                <a:latin typeface="Times New Roman"/>
                <a:ea typeface="Microsoft Sans Serif"/>
              </a:rPr>
              <a:t> </a:t>
            </a:r>
            <a:r>
              <a:rPr lang="en-US" sz="2000" dirty="0" err="1">
                <a:latin typeface="Times New Roman"/>
                <a:ea typeface="Microsoft Sans Serif"/>
              </a:rPr>
              <a:t>không</a:t>
            </a:r>
            <a:r>
              <a:rPr lang="en-US" sz="2000" dirty="0">
                <a:latin typeface="Times New Roman"/>
                <a:ea typeface="Microsoft Sans Serif"/>
              </a:rPr>
              <a:t> </a:t>
            </a:r>
            <a:r>
              <a:rPr lang="en-US" sz="2000" dirty="0" err="1">
                <a:latin typeface="Times New Roman"/>
                <a:ea typeface="Microsoft Sans Serif"/>
              </a:rPr>
              <a:t>phải</a:t>
            </a:r>
            <a:r>
              <a:rPr lang="en-US" sz="2000" dirty="0">
                <a:latin typeface="Times New Roman"/>
                <a:ea typeface="Microsoft Sans Serif"/>
              </a:rPr>
              <a:t> </a:t>
            </a:r>
            <a:r>
              <a:rPr lang="en-US" sz="2000" dirty="0" err="1">
                <a:latin typeface="Times New Roman"/>
                <a:ea typeface="Microsoft Sans Serif"/>
              </a:rPr>
              <a:t>là</a:t>
            </a:r>
            <a:r>
              <a:rPr lang="en-US" sz="2000" dirty="0">
                <a:latin typeface="Times New Roman"/>
                <a:ea typeface="Microsoft Sans Serif"/>
              </a:rPr>
              <a:t> </a:t>
            </a:r>
            <a:r>
              <a:rPr lang="en-US" sz="2000" dirty="0" err="1">
                <a:latin typeface="Times New Roman"/>
                <a:ea typeface="Microsoft Sans Serif"/>
              </a:rPr>
              <a:t>những</a:t>
            </a:r>
            <a:r>
              <a:rPr lang="en-US" sz="2000" dirty="0">
                <a:latin typeface="Times New Roman"/>
                <a:ea typeface="Microsoft Sans Serif"/>
              </a:rPr>
              <a:t> </a:t>
            </a:r>
            <a:r>
              <a:rPr lang="en-US" sz="2000" dirty="0" err="1">
                <a:latin typeface="Times New Roman"/>
                <a:ea typeface="Microsoft Sans Serif"/>
              </a:rPr>
              <a:t>thứ</a:t>
            </a:r>
            <a:r>
              <a:rPr lang="en-US" sz="2000" dirty="0">
                <a:latin typeface="Times New Roman"/>
                <a:ea typeface="Microsoft Sans Serif"/>
              </a:rPr>
              <a:t> </a:t>
            </a:r>
            <a:r>
              <a:rPr lang="en-US" sz="2000" dirty="0" err="1">
                <a:latin typeface="Times New Roman"/>
                <a:ea typeface="Microsoft Sans Serif"/>
              </a:rPr>
              <a:t>quá</a:t>
            </a:r>
            <a:r>
              <a:rPr lang="en-US" sz="2000" dirty="0">
                <a:latin typeface="Times New Roman"/>
                <a:ea typeface="Microsoft Sans Serif"/>
              </a:rPr>
              <a:t> </a:t>
            </a:r>
            <a:r>
              <a:rPr lang="en-US" sz="2000" dirty="0" err="1">
                <a:latin typeface="Times New Roman"/>
                <a:ea typeface="Microsoft Sans Serif"/>
              </a:rPr>
              <a:t>cao</a:t>
            </a:r>
            <a:r>
              <a:rPr lang="en-US" sz="2000" dirty="0">
                <a:latin typeface="Times New Roman"/>
                <a:ea typeface="Microsoft Sans Serif"/>
              </a:rPr>
              <a:t> </a:t>
            </a:r>
            <a:r>
              <a:rPr lang="en-US" sz="2000" dirty="0" err="1">
                <a:latin typeface="Times New Roman"/>
                <a:ea typeface="Microsoft Sans Serif"/>
              </a:rPr>
              <a:t>xa</a:t>
            </a:r>
            <a:r>
              <a:rPr lang="en-US" sz="2000" dirty="0">
                <a:latin typeface="Times New Roman"/>
                <a:ea typeface="Microsoft Sans Serif"/>
              </a:rPr>
              <a:t>, </a:t>
            </a:r>
            <a:r>
              <a:rPr lang="en-US" sz="2000" dirty="0" err="1">
                <a:latin typeface="Times New Roman"/>
                <a:ea typeface="Microsoft Sans Serif"/>
              </a:rPr>
              <a:t>nó</a:t>
            </a:r>
            <a:r>
              <a:rPr lang="en-US" sz="2000" dirty="0">
                <a:latin typeface="Times New Roman"/>
                <a:ea typeface="Microsoft Sans Serif"/>
              </a:rPr>
              <a:t> </a:t>
            </a:r>
            <a:r>
              <a:rPr lang="en-US" sz="2000" dirty="0" err="1">
                <a:latin typeface="Times New Roman"/>
                <a:ea typeface="Microsoft Sans Serif"/>
              </a:rPr>
              <a:t>nằm</a:t>
            </a:r>
            <a:r>
              <a:rPr lang="en-US" sz="2000" dirty="0">
                <a:latin typeface="Times New Roman"/>
                <a:ea typeface="Microsoft Sans Serif"/>
              </a:rPr>
              <a:t> </a:t>
            </a:r>
            <a:r>
              <a:rPr lang="en-US" sz="2000" dirty="0" err="1">
                <a:latin typeface="Times New Roman"/>
                <a:ea typeface="Microsoft Sans Serif"/>
              </a:rPr>
              <a:t>ngay</a:t>
            </a:r>
            <a:r>
              <a:rPr lang="en-US" sz="2000" dirty="0">
                <a:latin typeface="Times New Roman"/>
                <a:ea typeface="Microsoft Sans Serif"/>
              </a:rPr>
              <a:t> ở ý </a:t>
            </a:r>
            <a:r>
              <a:rPr lang="en-US" sz="2000" dirty="0" err="1">
                <a:latin typeface="Times New Roman"/>
                <a:ea typeface="Microsoft Sans Serif"/>
              </a:rPr>
              <a:t>thức</a:t>
            </a:r>
            <a:r>
              <a:rPr lang="en-US" sz="2000" dirty="0">
                <a:latin typeface="Times New Roman"/>
                <a:ea typeface="Microsoft Sans Serif"/>
              </a:rPr>
              <a:t> </a:t>
            </a:r>
            <a:r>
              <a:rPr lang="en-US" sz="2000" dirty="0" err="1">
                <a:latin typeface="Times New Roman"/>
                <a:ea typeface="Microsoft Sans Serif"/>
              </a:rPr>
              <a:t>và</a:t>
            </a:r>
            <a:r>
              <a:rPr lang="en-US" sz="2000" dirty="0">
                <a:latin typeface="Times New Roman"/>
                <a:ea typeface="Microsoft Sans Serif"/>
              </a:rPr>
              <a:t> </a:t>
            </a:r>
            <a:r>
              <a:rPr lang="en-US" sz="2000" dirty="0" err="1">
                <a:latin typeface="Times New Roman"/>
                <a:ea typeface="Microsoft Sans Serif"/>
              </a:rPr>
              <a:t>hành</a:t>
            </a:r>
            <a:r>
              <a:rPr lang="en-US" sz="2000" dirty="0">
                <a:latin typeface="Times New Roman"/>
                <a:ea typeface="Microsoft Sans Serif"/>
              </a:rPr>
              <a:t> </a:t>
            </a:r>
            <a:r>
              <a:rPr lang="en-US" sz="2000" dirty="0" err="1">
                <a:latin typeface="Times New Roman"/>
                <a:ea typeface="Microsoft Sans Serif"/>
              </a:rPr>
              <a:t>động</a:t>
            </a:r>
            <a:r>
              <a:rPr lang="en-US" sz="2000" dirty="0">
                <a:latin typeface="Times New Roman"/>
                <a:ea typeface="Microsoft Sans Serif"/>
              </a:rPr>
              <a:t> </a:t>
            </a:r>
            <a:r>
              <a:rPr lang="en-US" sz="2000" dirty="0" err="1">
                <a:latin typeface="Times New Roman"/>
                <a:ea typeface="Microsoft Sans Serif"/>
              </a:rPr>
              <a:t>của</a:t>
            </a:r>
            <a:r>
              <a:rPr lang="en-US" sz="2000" dirty="0">
                <a:latin typeface="Times New Roman"/>
                <a:ea typeface="Microsoft Sans Serif"/>
              </a:rPr>
              <a:t> </a:t>
            </a:r>
            <a:r>
              <a:rPr lang="en-US" sz="2000" dirty="0" err="1">
                <a:latin typeface="Times New Roman"/>
                <a:ea typeface="Microsoft Sans Serif"/>
              </a:rPr>
              <a:t>mỗi</a:t>
            </a:r>
            <a:r>
              <a:rPr lang="en-US" sz="2000" dirty="0">
                <a:latin typeface="Times New Roman"/>
                <a:ea typeface="Microsoft Sans Serif"/>
              </a:rPr>
              <a:t> </a:t>
            </a:r>
            <a:r>
              <a:rPr lang="en-US" sz="2000" dirty="0" err="1" smtClean="0">
                <a:latin typeface="Times New Roman"/>
                <a:ea typeface="Microsoft Sans Serif"/>
              </a:rPr>
              <a:t>người</a:t>
            </a:r>
            <a:r>
              <a:rPr lang="en-US" sz="2000" dirty="0" smtClean="0">
                <a:latin typeface="Times New Roman"/>
                <a:ea typeface="Microsoft Sans Serif"/>
              </a:rPr>
              <a:t>: </a:t>
            </a:r>
            <a:r>
              <a:rPr lang="en-US" sz="2000" dirty="0" err="1" smtClean="0">
                <a:latin typeface="Times New Roman"/>
                <a:ea typeface="DengXian"/>
              </a:rPr>
              <a:t>Trong</a:t>
            </a:r>
            <a:r>
              <a:rPr lang="en-US" sz="2000" dirty="0" smtClean="0">
                <a:latin typeface="Times New Roman"/>
                <a:ea typeface="DengXian"/>
              </a:rPr>
              <a:t> </a:t>
            </a:r>
            <a:r>
              <a:rPr lang="en-US" sz="2000" dirty="0" err="1">
                <a:latin typeface="Times New Roman"/>
                <a:ea typeface="DengXian"/>
              </a:rPr>
              <a:t>thời</a:t>
            </a:r>
            <a:r>
              <a:rPr lang="en-US" sz="2000" dirty="0">
                <a:latin typeface="Times New Roman"/>
                <a:ea typeface="DengXian"/>
              </a:rPr>
              <a:t> </a:t>
            </a:r>
            <a:r>
              <a:rPr lang="en-US" sz="2000" dirty="0" err="1">
                <a:latin typeface="Times New Roman"/>
                <a:ea typeface="DengXian"/>
              </a:rPr>
              <a:t>kì</a:t>
            </a:r>
            <a:r>
              <a:rPr lang="en-US" sz="2000" dirty="0">
                <a:latin typeface="Times New Roman"/>
                <a:ea typeface="DengXian"/>
              </a:rPr>
              <a:t> </a:t>
            </a:r>
            <a:r>
              <a:rPr lang="en-US" sz="2000" dirty="0" err="1">
                <a:latin typeface="Times New Roman"/>
                <a:ea typeface="DengXian"/>
              </a:rPr>
              <a:t>kháng</a:t>
            </a:r>
            <a:r>
              <a:rPr lang="en-US" sz="2000" dirty="0">
                <a:latin typeface="Times New Roman"/>
                <a:ea typeface="DengXian"/>
              </a:rPr>
              <a:t> </a:t>
            </a:r>
            <a:r>
              <a:rPr lang="en-US" sz="2000" dirty="0" err="1">
                <a:latin typeface="Times New Roman"/>
                <a:ea typeface="DengXian"/>
              </a:rPr>
              <a:t>chiến</a:t>
            </a:r>
            <a:r>
              <a:rPr lang="en-US" sz="2000" dirty="0">
                <a:latin typeface="Times New Roman"/>
                <a:ea typeface="DengXian"/>
              </a:rPr>
              <a:t>, </a:t>
            </a:r>
            <a:r>
              <a:rPr lang="en-US" sz="2000" dirty="0" err="1">
                <a:latin typeface="Times New Roman"/>
                <a:ea typeface="DengXian"/>
              </a:rPr>
              <a:t>lòng</a:t>
            </a:r>
            <a:r>
              <a:rPr lang="en-US" sz="2000" dirty="0">
                <a:latin typeface="Times New Roman"/>
                <a:ea typeface="DengXian"/>
              </a:rPr>
              <a:t> </a:t>
            </a:r>
            <a:r>
              <a:rPr lang="en-US" sz="2000" dirty="0" err="1">
                <a:latin typeface="Times New Roman"/>
                <a:ea typeface="DengXian"/>
              </a:rPr>
              <a:t>yêu</a:t>
            </a:r>
            <a:r>
              <a:rPr lang="en-US" sz="2000" dirty="0">
                <a:latin typeface="Times New Roman"/>
                <a:ea typeface="DengXian"/>
              </a:rPr>
              <a:t> </a:t>
            </a:r>
            <a:r>
              <a:rPr lang="en-US" sz="2000" dirty="0" err="1">
                <a:latin typeface="Times New Roman"/>
                <a:ea typeface="DengXian"/>
              </a:rPr>
              <a:t>nước</a:t>
            </a:r>
            <a:r>
              <a:rPr lang="en-US" sz="2000" dirty="0">
                <a:latin typeface="Times New Roman"/>
                <a:ea typeface="DengXian"/>
              </a:rPr>
              <a:t> </a:t>
            </a:r>
            <a:r>
              <a:rPr lang="en-US" sz="2000" dirty="0" err="1">
                <a:latin typeface="Times New Roman"/>
                <a:ea typeface="DengXian"/>
              </a:rPr>
              <a:t>chính</a:t>
            </a:r>
            <a:r>
              <a:rPr lang="en-US" sz="2000" dirty="0">
                <a:latin typeface="Times New Roman"/>
                <a:ea typeface="DengXian"/>
              </a:rPr>
              <a:t> </a:t>
            </a:r>
            <a:r>
              <a:rPr lang="en-US" sz="2000" dirty="0" err="1">
                <a:latin typeface="Times New Roman"/>
                <a:ea typeface="DengXian"/>
              </a:rPr>
              <a:t>là</a:t>
            </a:r>
            <a:r>
              <a:rPr lang="en-US" sz="2000" dirty="0">
                <a:latin typeface="Times New Roman"/>
                <a:ea typeface="DengXian"/>
              </a:rPr>
              <a:t> </a:t>
            </a:r>
            <a:r>
              <a:rPr lang="en-US" sz="2000" dirty="0" err="1">
                <a:latin typeface="Times New Roman"/>
                <a:ea typeface="DengXian"/>
              </a:rPr>
              <a:t>đứng</a:t>
            </a:r>
            <a:r>
              <a:rPr lang="en-US" sz="2000" dirty="0">
                <a:latin typeface="Times New Roman"/>
                <a:ea typeface="DengXian"/>
              </a:rPr>
              <a:t> </a:t>
            </a:r>
            <a:r>
              <a:rPr lang="en-US" sz="2000" dirty="0" err="1">
                <a:latin typeface="Times New Roman"/>
                <a:ea typeface="DengXian"/>
              </a:rPr>
              <a:t>lên</a:t>
            </a:r>
            <a:r>
              <a:rPr lang="en-US" sz="2000" dirty="0">
                <a:latin typeface="Times New Roman"/>
                <a:ea typeface="DengXian"/>
              </a:rPr>
              <a:t>, </a:t>
            </a:r>
            <a:r>
              <a:rPr lang="en-US" sz="2000" dirty="0" err="1">
                <a:latin typeface="Times New Roman"/>
                <a:ea typeface="DengXian"/>
              </a:rPr>
              <a:t>cầm</a:t>
            </a:r>
            <a:r>
              <a:rPr lang="en-US" sz="2000" dirty="0">
                <a:latin typeface="Times New Roman"/>
                <a:ea typeface="DengXian"/>
              </a:rPr>
              <a:t> </a:t>
            </a:r>
            <a:r>
              <a:rPr lang="en-US" sz="2000" dirty="0" err="1">
                <a:latin typeface="Times New Roman"/>
                <a:ea typeface="DengXian"/>
              </a:rPr>
              <a:t>súng</a:t>
            </a:r>
            <a:r>
              <a:rPr lang="en-US" sz="2000" dirty="0">
                <a:latin typeface="Times New Roman"/>
                <a:ea typeface="DengXian"/>
              </a:rPr>
              <a:t> </a:t>
            </a:r>
            <a:r>
              <a:rPr lang="en-US" sz="2000" dirty="0" err="1">
                <a:latin typeface="Times New Roman"/>
                <a:ea typeface="DengXian"/>
              </a:rPr>
              <a:t>ra</a:t>
            </a:r>
            <a:r>
              <a:rPr lang="en-US" sz="2000" dirty="0">
                <a:latin typeface="Times New Roman"/>
                <a:ea typeface="DengXian"/>
              </a:rPr>
              <a:t> </a:t>
            </a:r>
            <a:r>
              <a:rPr lang="en-US" sz="2000" dirty="0" err="1">
                <a:latin typeface="Times New Roman"/>
                <a:ea typeface="DengXian"/>
              </a:rPr>
              <a:t>trân</a:t>
            </a:r>
            <a:r>
              <a:rPr lang="en-US" sz="2000" dirty="0">
                <a:latin typeface="Times New Roman"/>
                <a:ea typeface="DengXian"/>
              </a:rPr>
              <a:t> </a:t>
            </a:r>
            <a:r>
              <a:rPr lang="en-US" sz="2000" dirty="0" err="1">
                <a:latin typeface="Times New Roman"/>
                <a:ea typeface="DengXian"/>
              </a:rPr>
              <a:t>chiến</a:t>
            </a:r>
            <a:r>
              <a:rPr lang="en-US" sz="2000" dirty="0">
                <a:latin typeface="Times New Roman"/>
                <a:ea typeface="DengXian"/>
              </a:rPr>
              <a:t> </a:t>
            </a:r>
            <a:r>
              <a:rPr lang="en-US" sz="2000" dirty="0" err="1">
                <a:latin typeface="Times New Roman"/>
                <a:ea typeface="DengXian"/>
              </a:rPr>
              <a:t>đấu</a:t>
            </a:r>
            <a:r>
              <a:rPr lang="en-US" sz="2000" dirty="0">
                <a:latin typeface="Times New Roman"/>
                <a:ea typeface="DengXian"/>
              </a:rPr>
              <a:t> </a:t>
            </a:r>
            <a:r>
              <a:rPr lang="en-US" sz="2000" dirty="0" err="1">
                <a:latin typeface="Times New Roman"/>
                <a:ea typeface="DengXian"/>
              </a:rPr>
              <a:t>với</a:t>
            </a:r>
            <a:r>
              <a:rPr lang="en-US" sz="2000" dirty="0">
                <a:latin typeface="Times New Roman"/>
                <a:ea typeface="DengXian"/>
              </a:rPr>
              <a:t> </a:t>
            </a:r>
            <a:r>
              <a:rPr lang="en-US" sz="2000" dirty="0" err="1">
                <a:latin typeface="Times New Roman"/>
                <a:ea typeface="DengXian"/>
              </a:rPr>
              <a:t>kẻ</a:t>
            </a:r>
            <a:r>
              <a:rPr lang="en-US" sz="2000" dirty="0">
                <a:latin typeface="Times New Roman"/>
                <a:ea typeface="DengXian"/>
              </a:rPr>
              <a:t> </a:t>
            </a:r>
            <a:r>
              <a:rPr lang="en-US" sz="2000" dirty="0" err="1">
                <a:latin typeface="Times New Roman"/>
                <a:ea typeface="DengXian"/>
              </a:rPr>
              <a:t>thù</a:t>
            </a:r>
            <a:r>
              <a:rPr lang="en-US" sz="2000" dirty="0">
                <a:latin typeface="Times New Roman"/>
                <a:ea typeface="DengXian"/>
              </a:rPr>
              <a:t>. </a:t>
            </a:r>
            <a:r>
              <a:rPr lang="en-US" sz="2000" dirty="0" err="1">
                <a:latin typeface="Times New Roman"/>
                <a:ea typeface="DengXian"/>
              </a:rPr>
              <a:t>Mọi</a:t>
            </a:r>
            <a:r>
              <a:rPr lang="en-US" sz="2000" dirty="0">
                <a:latin typeface="Times New Roman"/>
                <a:ea typeface="DengXian"/>
              </a:rPr>
              <a:t> </a:t>
            </a:r>
            <a:r>
              <a:rPr lang="en-US" sz="2000" dirty="0" err="1">
                <a:latin typeface="Times New Roman"/>
                <a:ea typeface="DengXian"/>
              </a:rPr>
              <a:t>khó</a:t>
            </a:r>
            <a:r>
              <a:rPr lang="en-US" sz="2000" dirty="0">
                <a:latin typeface="Times New Roman"/>
                <a:ea typeface="DengXian"/>
              </a:rPr>
              <a:t> </a:t>
            </a:r>
            <a:r>
              <a:rPr lang="en-US" sz="2000" dirty="0" err="1">
                <a:latin typeface="Times New Roman"/>
                <a:ea typeface="DengXian"/>
              </a:rPr>
              <a:t>khăn</a:t>
            </a:r>
            <a:r>
              <a:rPr lang="en-US" sz="2000" dirty="0">
                <a:latin typeface="Times New Roman"/>
                <a:ea typeface="DengXian"/>
              </a:rPr>
              <a:t>, </a:t>
            </a:r>
            <a:r>
              <a:rPr lang="en-US" sz="2000" dirty="0" err="1">
                <a:latin typeface="Times New Roman"/>
                <a:ea typeface="DengXian"/>
              </a:rPr>
              <a:t>gian</a:t>
            </a:r>
            <a:r>
              <a:rPr lang="en-US" sz="2000" dirty="0">
                <a:latin typeface="Times New Roman"/>
                <a:ea typeface="DengXian"/>
              </a:rPr>
              <a:t> </a:t>
            </a:r>
            <a:r>
              <a:rPr lang="en-US" sz="2000" dirty="0" err="1">
                <a:latin typeface="Times New Roman"/>
                <a:ea typeface="DengXian"/>
              </a:rPr>
              <a:t>khổ</a:t>
            </a:r>
            <a:r>
              <a:rPr lang="en-US" sz="2000" dirty="0">
                <a:latin typeface="Times New Roman"/>
                <a:ea typeface="DengXian"/>
              </a:rPr>
              <a:t> </a:t>
            </a:r>
            <a:r>
              <a:rPr lang="en-US" sz="2000" dirty="0" err="1">
                <a:latin typeface="Times New Roman"/>
                <a:ea typeface="DengXian"/>
              </a:rPr>
              <a:t>đều</a:t>
            </a:r>
            <a:r>
              <a:rPr lang="en-US" sz="2000" dirty="0">
                <a:latin typeface="Times New Roman"/>
                <a:ea typeface="DengXian"/>
              </a:rPr>
              <a:t> </a:t>
            </a:r>
            <a:r>
              <a:rPr lang="en-US" sz="2000" dirty="0" err="1">
                <a:latin typeface="Times New Roman"/>
                <a:ea typeface="DengXian"/>
              </a:rPr>
              <a:t>không</a:t>
            </a:r>
            <a:r>
              <a:rPr lang="en-US" sz="2000" dirty="0">
                <a:latin typeface="Times New Roman"/>
                <a:ea typeface="DengXian"/>
              </a:rPr>
              <a:t> </a:t>
            </a:r>
            <a:r>
              <a:rPr lang="en-US" sz="2000" dirty="0" err="1">
                <a:latin typeface="Times New Roman"/>
                <a:ea typeface="DengXian"/>
              </a:rPr>
              <a:t>ngần</a:t>
            </a:r>
            <a:r>
              <a:rPr lang="en-US" sz="2000" dirty="0">
                <a:latin typeface="Times New Roman"/>
                <a:ea typeface="DengXian"/>
              </a:rPr>
              <a:t> </a:t>
            </a:r>
            <a:r>
              <a:rPr lang="en-US" sz="2000" dirty="0" err="1">
                <a:latin typeface="Times New Roman"/>
                <a:ea typeface="DengXian"/>
              </a:rPr>
              <a:t>ngại</a:t>
            </a:r>
            <a:r>
              <a:rPr lang="en-US" sz="2000" dirty="0">
                <a:latin typeface="Times New Roman"/>
                <a:ea typeface="DengXian"/>
              </a:rPr>
              <a:t>, </a:t>
            </a:r>
            <a:r>
              <a:rPr lang="en-US" sz="2000" dirty="0" err="1">
                <a:latin typeface="Times New Roman"/>
                <a:ea typeface="DengXian"/>
              </a:rPr>
              <a:t>xông</a:t>
            </a:r>
            <a:r>
              <a:rPr lang="en-US" sz="2000" dirty="0">
                <a:latin typeface="Times New Roman"/>
                <a:ea typeface="DengXian"/>
              </a:rPr>
              <a:t> </a:t>
            </a:r>
            <a:r>
              <a:rPr lang="en-US" sz="2000" dirty="0" err="1">
                <a:latin typeface="Times New Roman"/>
                <a:ea typeface="DengXian"/>
              </a:rPr>
              <a:t>lên</a:t>
            </a:r>
            <a:r>
              <a:rPr lang="en-US" sz="2000" dirty="0">
                <a:latin typeface="Times New Roman"/>
                <a:ea typeface="DengXian"/>
              </a:rPr>
              <a:t> </a:t>
            </a:r>
            <a:r>
              <a:rPr lang="en-US" sz="2000" dirty="0" err="1">
                <a:latin typeface="Times New Roman"/>
                <a:ea typeface="DengXian"/>
              </a:rPr>
              <a:t>phía</a:t>
            </a:r>
            <a:r>
              <a:rPr lang="en-US" sz="2000" dirty="0">
                <a:latin typeface="Times New Roman"/>
                <a:ea typeface="DengXian"/>
              </a:rPr>
              <a:t> </a:t>
            </a:r>
            <a:r>
              <a:rPr lang="en-US" sz="2000" dirty="0" err="1">
                <a:latin typeface="Times New Roman"/>
                <a:ea typeface="DengXian"/>
              </a:rPr>
              <a:t>trước</a:t>
            </a:r>
            <a:r>
              <a:rPr lang="en-US" sz="2000" dirty="0">
                <a:latin typeface="Times New Roman"/>
                <a:ea typeface="DengXian"/>
              </a:rPr>
              <a:t> </a:t>
            </a:r>
            <a:r>
              <a:rPr lang="en-US" sz="2000" dirty="0" err="1">
                <a:latin typeface="Times New Roman"/>
                <a:ea typeface="DengXian"/>
              </a:rPr>
              <a:t>giành</a:t>
            </a:r>
            <a:r>
              <a:rPr lang="en-US" sz="2000" dirty="0">
                <a:latin typeface="Times New Roman"/>
                <a:ea typeface="DengXian"/>
              </a:rPr>
              <a:t> </a:t>
            </a:r>
            <a:r>
              <a:rPr lang="en-US" sz="2000" dirty="0" err="1">
                <a:latin typeface="Times New Roman"/>
                <a:ea typeface="DengXian"/>
              </a:rPr>
              <a:t>lại</a:t>
            </a:r>
            <a:r>
              <a:rPr lang="en-US" sz="2000" dirty="0">
                <a:latin typeface="Times New Roman"/>
                <a:ea typeface="DengXian"/>
              </a:rPr>
              <a:t> </a:t>
            </a:r>
            <a:r>
              <a:rPr lang="en-US" sz="2000" dirty="0" err="1">
                <a:latin typeface="Times New Roman"/>
                <a:ea typeface="DengXian"/>
              </a:rPr>
              <a:t>độc</a:t>
            </a:r>
            <a:r>
              <a:rPr lang="en-US" sz="2000" dirty="0">
                <a:latin typeface="Times New Roman"/>
                <a:ea typeface="DengXian"/>
              </a:rPr>
              <a:t> </a:t>
            </a:r>
            <a:r>
              <a:rPr lang="en-US" sz="2000" dirty="0" err="1">
                <a:latin typeface="Times New Roman"/>
                <a:ea typeface="DengXian"/>
              </a:rPr>
              <a:t>lập</a:t>
            </a:r>
            <a:r>
              <a:rPr lang="en-US" sz="2000" dirty="0">
                <a:latin typeface="Times New Roman"/>
                <a:ea typeface="DengXian"/>
              </a:rPr>
              <a:t> </a:t>
            </a:r>
            <a:r>
              <a:rPr lang="en-US" sz="2000" dirty="0" err="1">
                <a:latin typeface="Times New Roman"/>
                <a:ea typeface="DengXian"/>
              </a:rPr>
              <a:t>tự</a:t>
            </a:r>
            <a:r>
              <a:rPr lang="en-US" sz="2000" dirty="0">
                <a:latin typeface="Times New Roman"/>
                <a:ea typeface="DengXian"/>
              </a:rPr>
              <a:t> do </a:t>
            </a:r>
            <a:r>
              <a:rPr lang="en-US" sz="2000" dirty="0" err="1">
                <a:latin typeface="Times New Roman"/>
                <a:ea typeface="DengXian"/>
              </a:rPr>
              <a:t>cho</a:t>
            </a:r>
            <a:r>
              <a:rPr lang="en-US" sz="2000" dirty="0">
                <a:latin typeface="Times New Roman"/>
                <a:ea typeface="DengXian"/>
              </a:rPr>
              <a:t> </a:t>
            </a:r>
            <a:r>
              <a:rPr lang="en-US" sz="2000" dirty="0" err="1">
                <a:latin typeface="Times New Roman"/>
                <a:ea typeface="DengXian"/>
              </a:rPr>
              <a:t>nhân</a:t>
            </a:r>
            <a:r>
              <a:rPr lang="en-US" sz="2000" dirty="0">
                <a:latin typeface="Times New Roman"/>
                <a:ea typeface="DengXian"/>
              </a:rPr>
              <a:t> </a:t>
            </a:r>
            <a:r>
              <a:rPr lang="en-US" sz="2000" dirty="0" err="1">
                <a:latin typeface="Times New Roman"/>
                <a:ea typeface="DengXian"/>
              </a:rPr>
              <a:t>dân</a:t>
            </a:r>
            <a:r>
              <a:rPr lang="en-US" sz="2000" dirty="0">
                <a:latin typeface="Times New Roman"/>
                <a:ea typeface="DengXian"/>
              </a:rPr>
              <a:t>. </a:t>
            </a:r>
            <a:r>
              <a:rPr lang="en-US" sz="2000" dirty="0" err="1">
                <a:latin typeface="Times New Roman"/>
                <a:ea typeface="DengXian"/>
              </a:rPr>
              <a:t>Lòng</a:t>
            </a:r>
            <a:r>
              <a:rPr lang="en-US" sz="2000" dirty="0">
                <a:latin typeface="Times New Roman"/>
                <a:ea typeface="DengXian"/>
              </a:rPr>
              <a:t> </a:t>
            </a:r>
            <a:r>
              <a:rPr lang="en-US" sz="2000" dirty="0" err="1">
                <a:latin typeface="Times New Roman"/>
                <a:ea typeface="DengXian"/>
              </a:rPr>
              <a:t>yêu</a:t>
            </a:r>
            <a:r>
              <a:rPr lang="en-US" sz="2000" dirty="0">
                <a:latin typeface="Times New Roman"/>
                <a:ea typeface="DengXian"/>
              </a:rPr>
              <a:t> </a:t>
            </a:r>
            <a:r>
              <a:rPr lang="en-US" sz="2000" dirty="0" err="1">
                <a:latin typeface="Times New Roman"/>
                <a:ea typeface="DengXian"/>
              </a:rPr>
              <a:t>nước</a:t>
            </a:r>
            <a:r>
              <a:rPr lang="en-US" sz="2000" dirty="0">
                <a:latin typeface="Times New Roman"/>
                <a:ea typeface="DengXian"/>
              </a:rPr>
              <a:t> </a:t>
            </a:r>
            <a:r>
              <a:rPr lang="en-US" sz="2000" dirty="0" err="1">
                <a:latin typeface="Times New Roman"/>
                <a:ea typeface="DengXian"/>
              </a:rPr>
              <a:t>lúc</a:t>
            </a:r>
            <a:r>
              <a:rPr lang="en-US" sz="2000" dirty="0">
                <a:latin typeface="Times New Roman"/>
                <a:ea typeface="DengXian"/>
              </a:rPr>
              <a:t> </a:t>
            </a:r>
            <a:r>
              <a:rPr lang="en-US" sz="2000" dirty="0" err="1">
                <a:latin typeface="Times New Roman"/>
                <a:ea typeface="DengXian"/>
              </a:rPr>
              <a:t>đó</a:t>
            </a:r>
            <a:r>
              <a:rPr lang="en-US" sz="2000" dirty="0">
                <a:latin typeface="Times New Roman"/>
                <a:ea typeface="DengXian"/>
              </a:rPr>
              <a:t> </a:t>
            </a:r>
            <a:r>
              <a:rPr lang="en-US" sz="2000" dirty="0" err="1">
                <a:latin typeface="Times New Roman"/>
                <a:ea typeface="DengXian"/>
              </a:rPr>
              <a:t>mạnh</a:t>
            </a:r>
            <a:r>
              <a:rPr lang="en-US" sz="2000" dirty="0">
                <a:latin typeface="Times New Roman"/>
                <a:ea typeface="DengXian"/>
              </a:rPr>
              <a:t> </a:t>
            </a:r>
            <a:r>
              <a:rPr lang="en-US" sz="2000" dirty="0" err="1">
                <a:latin typeface="Times New Roman"/>
                <a:ea typeface="DengXian"/>
              </a:rPr>
              <a:t>mẽ</a:t>
            </a:r>
            <a:r>
              <a:rPr lang="en-US" sz="2000" dirty="0">
                <a:latin typeface="Times New Roman"/>
                <a:ea typeface="DengXian"/>
              </a:rPr>
              <a:t> </a:t>
            </a:r>
            <a:r>
              <a:rPr lang="en-US" sz="2000" dirty="0" err="1">
                <a:latin typeface="Times New Roman"/>
                <a:ea typeface="DengXian"/>
              </a:rPr>
              <a:t>và</a:t>
            </a:r>
            <a:r>
              <a:rPr lang="en-US" sz="2000" dirty="0">
                <a:latin typeface="Times New Roman"/>
                <a:ea typeface="DengXian"/>
              </a:rPr>
              <a:t> </a:t>
            </a:r>
            <a:r>
              <a:rPr lang="en-US" sz="2000" dirty="0" err="1">
                <a:latin typeface="Times New Roman"/>
                <a:ea typeface="DengXian"/>
              </a:rPr>
              <a:t>quyết</a:t>
            </a:r>
            <a:r>
              <a:rPr lang="en-US" sz="2000" dirty="0">
                <a:latin typeface="Times New Roman"/>
                <a:ea typeface="DengXian"/>
              </a:rPr>
              <a:t> </a:t>
            </a:r>
            <a:r>
              <a:rPr lang="en-US" sz="2000" dirty="0" err="1">
                <a:latin typeface="Times New Roman"/>
                <a:ea typeface="DengXian"/>
              </a:rPr>
              <a:t>liệt</a:t>
            </a:r>
            <a:r>
              <a:rPr lang="en-US" sz="2000" dirty="0">
                <a:latin typeface="Times New Roman"/>
                <a:ea typeface="DengXian"/>
              </a:rPr>
              <a:t>. </a:t>
            </a:r>
            <a:r>
              <a:rPr lang="en-US" sz="2000" dirty="0" err="1">
                <a:latin typeface="Times New Roman"/>
                <a:ea typeface="DengXian"/>
              </a:rPr>
              <a:t>Đó</a:t>
            </a:r>
            <a:r>
              <a:rPr lang="en-US" sz="2000" dirty="0">
                <a:latin typeface="Times New Roman"/>
                <a:ea typeface="DengXian"/>
              </a:rPr>
              <a:t> </a:t>
            </a:r>
            <a:r>
              <a:rPr lang="en-US" sz="2000" dirty="0" err="1">
                <a:latin typeface="Times New Roman"/>
                <a:ea typeface="DengXian"/>
              </a:rPr>
              <a:t>là</a:t>
            </a:r>
            <a:r>
              <a:rPr lang="en-US" sz="2000" dirty="0">
                <a:latin typeface="Times New Roman"/>
                <a:ea typeface="DengXian"/>
              </a:rPr>
              <a:t> </a:t>
            </a:r>
            <a:r>
              <a:rPr lang="en-US" sz="2000" dirty="0" err="1">
                <a:latin typeface="Times New Roman"/>
                <a:ea typeface="DengXian"/>
              </a:rPr>
              <a:t>tinh</a:t>
            </a:r>
            <a:r>
              <a:rPr lang="en-US" sz="2000" dirty="0">
                <a:latin typeface="Times New Roman"/>
                <a:ea typeface="DengXian"/>
              </a:rPr>
              <a:t> </a:t>
            </a:r>
            <a:r>
              <a:rPr lang="en-US" sz="2000" dirty="0" err="1">
                <a:latin typeface="Times New Roman"/>
                <a:ea typeface="DengXian"/>
              </a:rPr>
              <a:t>thần</a:t>
            </a:r>
            <a:r>
              <a:rPr lang="en-US" sz="2000" dirty="0">
                <a:latin typeface="Times New Roman"/>
                <a:ea typeface="DengXian"/>
              </a:rPr>
              <a:t> </a:t>
            </a:r>
            <a:r>
              <a:rPr lang="en-US" sz="2000" dirty="0" err="1">
                <a:latin typeface="Times New Roman"/>
                <a:ea typeface="DengXian"/>
              </a:rPr>
              <a:t>đoàn</a:t>
            </a:r>
            <a:r>
              <a:rPr lang="en-US" sz="2000" dirty="0">
                <a:latin typeface="Times New Roman"/>
                <a:ea typeface="DengXian"/>
              </a:rPr>
              <a:t> </a:t>
            </a:r>
            <a:r>
              <a:rPr lang="en-US" sz="2000" dirty="0" err="1">
                <a:latin typeface="Times New Roman"/>
                <a:ea typeface="DengXian"/>
              </a:rPr>
              <a:t>kết</a:t>
            </a:r>
            <a:r>
              <a:rPr lang="en-US" sz="2000" dirty="0">
                <a:latin typeface="Times New Roman"/>
                <a:ea typeface="DengXian"/>
              </a:rPr>
              <a:t>, </a:t>
            </a:r>
            <a:r>
              <a:rPr lang="en-US" sz="2000" dirty="0" err="1">
                <a:latin typeface="Times New Roman"/>
                <a:ea typeface="DengXian"/>
              </a:rPr>
              <a:t>giúp</a:t>
            </a:r>
            <a:r>
              <a:rPr lang="en-US" sz="2000" dirty="0">
                <a:latin typeface="Times New Roman"/>
                <a:ea typeface="DengXian"/>
              </a:rPr>
              <a:t> </a:t>
            </a:r>
            <a:r>
              <a:rPr lang="en-US" sz="2000" dirty="0" err="1">
                <a:latin typeface="Times New Roman"/>
                <a:ea typeface="DengXian"/>
              </a:rPr>
              <a:t>đỡ</a:t>
            </a:r>
            <a:r>
              <a:rPr lang="en-US" sz="2000" dirty="0">
                <a:latin typeface="Times New Roman"/>
                <a:ea typeface="DengXian"/>
              </a:rPr>
              <a:t>, </a:t>
            </a:r>
            <a:r>
              <a:rPr lang="en-US" sz="2000" dirty="0" err="1">
                <a:latin typeface="Times New Roman"/>
                <a:ea typeface="DengXian"/>
              </a:rPr>
              <a:t>tương</a:t>
            </a:r>
            <a:r>
              <a:rPr lang="en-US" sz="2000" dirty="0">
                <a:latin typeface="Times New Roman"/>
                <a:ea typeface="DengXian"/>
              </a:rPr>
              <a:t> </a:t>
            </a:r>
            <a:r>
              <a:rPr lang="en-US" sz="2000" dirty="0" err="1">
                <a:latin typeface="Times New Roman"/>
                <a:ea typeface="DengXian"/>
              </a:rPr>
              <a:t>thân</a:t>
            </a:r>
            <a:r>
              <a:rPr lang="en-US" sz="2000" dirty="0">
                <a:latin typeface="Times New Roman"/>
                <a:ea typeface="DengXian"/>
              </a:rPr>
              <a:t> </a:t>
            </a:r>
            <a:r>
              <a:rPr lang="en-US" sz="2000" dirty="0" err="1">
                <a:latin typeface="Times New Roman"/>
                <a:ea typeface="DengXian"/>
              </a:rPr>
              <a:t>tương</a:t>
            </a:r>
            <a:r>
              <a:rPr lang="en-US" sz="2000" dirty="0">
                <a:latin typeface="Times New Roman"/>
                <a:ea typeface="DengXian"/>
              </a:rPr>
              <a:t> </a:t>
            </a:r>
            <a:r>
              <a:rPr lang="en-US" sz="2000" dirty="0" err="1">
                <a:latin typeface="Times New Roman"/>
                <a:ea typeface="DengXian"/>
              </a:rPr>
              <a:t>ái</a:t>
            </a:r>
            <a:r>
              <a:rPr lang="en-US" sz="2000" dirty="0">
                <a:latin typeface="Times New Roman"/>
                <a:ea typeface="DengXian"/>
              </a:rPr>
              <a:t>, </a:t>
            </a:r>
            <a:r>
              <a:rPr lang="en-US" sz="2000" dirty="0" err="1">
                <a:latin typeface="Times New Roman"/>
                <a:ea typeface="DengXian"/>
              </a:rPr>
              <a:t>cùng</a:t>
            </a:r>
            <a:r>
              <a:rPr lang="en-US" sz="2000" dirty="0">
                <a:latin typeface="Times New Roman"/>
                <a:ea typeface="DengXian"/>
              </a:rPr>
              <a:t> </a:t>
            </a:r>
            <a:r>
              <a:rPr lang="en-US" sz="2000" dirty="0" err="1">
                <a:latin typeface="Times New Roman"/>
                <a:ea typeface="DengXian"/>
              </a:rPr>
              <a:t>nhau</a:t>
            </a:r>
            <a:r>
              <a:rPr lang="en-US" sz="2000" dirty="0">
                <a:latin typeface="Times New Roman"/>
                <a:ea typeface="DengXian"/>
              </a:rPr>
              <a:t> </a:t>
            </a:r>
            <a:r>
              <a:rPr lang="en-US" sz="2000" dirty="0" err="1">
                <a:latin typeface="Times New Roman"/>
                <a:ea typeface="DengXian"/>
              </a:rPr>
              <a:t>chống</a:t>
            </a:r>
            <a:r>
              <a:rPr lang="en-US" sz="2000" dirty="0">
                <a:latin typeface="Times New Roman"/>
                <a:ea typeface="DengXian"/>
              </a:rPr>
              <a:t> </a:t>
            </a:r>
            <a:r>
              <a:rPr lang="en-US" sz="2000" dirty="0" err="1">
                <a:latin typeface="Times New Roman"/>
                <a:ea typeface="DengXian"/>
              </a:rPr>
              <a:t>lại</a:t>
            </a:r>
            <a:r>
              <a:rPr lang="en-US" sz="2000" dirty="0">
                <a:latin typeface="Times New Roman"/>
                <a:ea typeface="DengXian"/>
              </a:rPr>
              <a:t> </a:t>
            </a:r>
            <a:r>
              <a:rPr lang="en-US" sz="2000" dirty="0" err="1">
                <a:latin typeface="Times New Roman"/>
                <a:ea typeface="DengXian"/>
              </a:rPr>
              <a:t>kẻ</a:t>
            </a:r>
            <a:r>
              <a:rPr lang="en-US" sz="2000" dirty="0">
                <a:latin typeface="Times New Roman"/>
                <a:ea typeface="DengXian"/>
              </a:rPr>
              <a:t> </a:t>
            </a:r>
            <a:r>
              <a:rPr lang="en-US" sz="2000" dirty="0" err="1">
                <a:latin typeface="Times New Roman"/>
                <a:ea typeface="DengXian"/>
              </a:rPr>
              <a:t>thù</a:t>
            </a:r>
            <a:r>
              <a:rPr lang="en-US" sz="2000" dirty="0" smtClean="0">
                <a:latin typeface="Times New Roman"/>
                <a:ea typeface="DengXian"/>
              </a:rPr>
              <a:t>. </a:t>
            </a:r>
            <a:r>
              <a:rPr lang="en-US" sz="2000" dirty="0" err="1" smtClean="0">
                <a:latin typeface="Times New Roman"/>
                <a:ea typeface="DengXian"/>
              </a:rPr>
              <a:t>Trong</a:t>
            </a:r>
            <a:r>
              <a:rPr lang="en-US" sz="2000" dirty="0" smtClean="0">
                <a:latin typeface="Times New Roman"/>
                <a:ea typeface="DengXian"/>
              </a:rPr>
              <a:t> </a:t>
            </a:r>
            <a:r>
              <a:rPr lang="en-US" sz="2000" dirty="0" err="1">
                <a:latin typeface="Times New Roman"/>
                <a:ea typeface="DengXian"/>
              </a:rPr>
              <a:t>thời</a:t>
            </a:r>
            <a:r>
              <a:rPr lang="en-US" sz="2000" dirty="0">
                <a:latin typeface="Times New Roman"/>
                <a:ea typeface="DengXian"/>
              </a:rPr>
              <a:t> </a:t>
            </a:r>
            <a:r>
              <a:rPr lang="en-US" sz="2000" dirty="0" err="1">
                <a:latin typeface="Times New Roman"/>
                <a:ea typeface="DengXian"/>
              </a:rPr>
              <a:t>bình</a:t>
            </a:r>
            <a:r>
              <a:rPr lang="en-US" sz="2000" dirty="0">
                <a:latin typeface="Times New Roman"/>
                <a:ea typeface="DengXian"/>
              </a:rPr>
              <a:t>, </a:t>
            </a:r>
            <a:r>
              <a:rPr lang="en-US" sz="2000" dirty="0" err="1">
                <a:latin typeface="Times New Roman"/>
                <a:ea typeface="DengXian"/>
              </a:rPr>
              <a:t>lòng</a:t>
            </a:r>
            <a:r>
              <a:rPr lang="en-US" sz="2000" dirty="0">
                <a:latin typeface="Times New Roman"/>
                <a:ea typeface="DengXian"/>
              </a:rPr>
              <a:t> </a:t>
            </a:r>
            <a:r>
              <a:rPr lang="en-US" sz="2000" dirty="0" err="1">
                <a:latin typeface="Times New Roman"/>
                <a:ea typeface="DengXian"/>
              </a:rPr>
              <a:t>yêu</a:t>
            </a:r>
            <a:r>
              <a:rPr lang="en-US" sz="2000" dirty="0">
                <a:latin typeface="Times New Roman"/>
                <a:ea typeface="DengXian"/>
              </a:rPr>
              <a:t> </a:t>
            </a:r>
            <a:r>
              <a:rPr lang="en-US" sz="2000" dirty="0" err="1">
                <a:latin typeface="Times New Roman"/>
                <a:ea typeface="DengXian"/>
              </a:rPr>
              <a:t>nước</a:t>
            </a:r>
            <a:r>
              <a:rPr lang="en-US" sz="2000" dirty="0">
                <a:latin typeface="Times New Roman"/>
                <a:ea typeface="DengXian"/>
              </a:rPr>
              <a:t> </a:t>
            </a:r>
            <a:r>
              <a:rPr lang="en-US" sz="2000" dirty="0" err="1">
                <a:latin typeface="Times New Roman"/>
                <a:ea typeface="DengXian"/>
              </a:rPr>
              <a:t>thể</a:t>
            </a:r>
            <a:r>
              <a:rPr lang="en-US" sz="2000" dirty="0">
                <a:latin typeface="Times New Roman"/>
                <a:ea typeface="DengXian"/>
              </a:rPr>
              <a:t> </a:t>
            </a:r>
            <a:r>
              <a:rPr lang="en-US" sz="2000" dirty="0" err="1">
                <a:latin typeface="Times New Roman"/>
                <a:ea typeface="DengXian"/>
              </a:rPr>
              <a:t>hiện</a:t>
            </a:r>
            <a:r>
              <a:rPr lang="en-US" sz="2000" dirty="0">
                <a:latin typeface="Times New Roman"/>
                <a:ea typeface="DengXian"/>
              </a:rPr>
              <a:t> ở </a:t>
            </a:r>
            <a:r>
              <a:rPr lang="en-US" sz="2000" dirty="0" err="1">
                <a:latin typeface="Times New Roman"/>
                <a:ea typeface="DengXian"/>
              </a:rPr>
              <a:t>việc</a:t>
            </a:r>
            <a:r>
              <a:rPr lang="en-US" sz="2000" dirty="0">
                <a:latin typeface="Times New Roman"/>
                <a:ea typeface="DengXian"/>
              </a:rPr>
              <a:t> </a:t>
            </a:r>
            <a:r>
              <a:rPr lang="en-US" sz="2000" dirty="0" err="1">
                <a:latin typeface="Times New Roman"/>
                <a:ea typeface="DengXian"/>
              </a:rPr>
              <a:t>chung</a:t>
            </a:r>
            <a:r>
              <a:rPr lang="en-US" sz="2000" dirty="0">
                <a:latin typeface="Times New Roman"/>
                <a:ea typeface="DengXian"/>
              </a:rPr>
              <a:t> ta </a:t>
            </a:r>
            <a:r>
              <a:rPr lang="en-US" sz="2000" dirty="0" err="1">
                <a:latin typeface="Times New Roman"/>
                <a:ea typeface="DengXian"/>
              </a:rPr>
              <a:t>xây</a:t>
            </a:r>
            <a:r>
              <a:rPr lang="en-US" sz="2000" dirty="0">
                <a:latin typeface="Times New Roman"/>
                <a:ea typeface="DengXian"/>
              </a:rPr>
              <a:t> </a:t>
            </a:r>
            <a:r>
              <a:rPr lang="en-US" sz="2000" dirty="0" err="1">
                <a:latin typeface="Times New Roman"/>
                <a:ea typeface="DengXian"/>
              </a:rPr>
              <a:t>dựng</a:t>
            </a:r>
            <a:r>
              <a:rPr lang="en-US" sz="2000" dirty="0">
                <a:latin typeface="Times New Roman"/>
                <a:ea typeface="DengXian"/>
              </a:rPr>
              <a:t> </a:t>
            </a:r>
            <a:r>
              <a:rPr lang="en-US" sz="2000" dirty="0" err="1">
                <a:latin typeface="Times New Roman"/>
                <a:ea typeface="DengXian"/>
              </a:rPr>
              <a:t>xã</a:t>
            </a:r>
            <a:r>
              <a:rPr lang="en-US" sz="2000" dirty="0">
                <a:latin typeface="Times New Roman"/>
                <a:ea typeface="DengXian"/>
              </a:rPr>
              <a:t> </a:t>
            </a:r>
            <a:r>
              <a:rPr lang="en-US" sz="2000" dirty="0" err="1">
                <a:latin typeface="Times New Roman"/>
                <a:ea typeface="DengXian"/>
              </a:rPr>
              <a:t>hội</a:t>
            </a:r>
            <a:r>
              <a:rPr lang="en-US" sz="2000" dirty="0">
                <a:latin typeface="Times New Roman"/>
                <a:ea typeface="DengXian"/>
              </a:rPr>
              <a:t> </a:t>
            </a:r>
            <a:r>
              <a:rPr lang="en-US" sz="2000" dirty="0" err="1">
                <a:latin typeface="Times New Roman"/>
                <a:ea typeface="DengXian"/>
              </a:rPr>
              <a:t>chủ</a:t>
            </a:r>
            <a:r>
              <a:rPr lang="en-US" sz="2000" dirty="0">
                <a:latin typeface="Times New Roman"/>
                <a:ea typeface="DengXian"/>
              </a:rPr>
              <a:t> </a:t>
            </a:r>
            <a:r>
              <a:rPr lang="en-US" sz="2000" dirty="0" err="1">
                <a:latin typeface="Times New Roman"/>
                <a:ea typeface="DengXian"/>
              </a:rPr>
              <a:t>nghĩa</a:t>
            </a:r>
            <a:r>
              <a:rPr lang="en-US" sz="2000" dirty="0">
                <a:latin typeface="Times New Roman"/>
                <a:ea typeface="DengXian"/>
              </a:rPr>
              <a:t>, </a:t>
            </a:r>
            <a:r>
              <a:rPr lang="en-US" sz="2000" dirty="0" err="1">
                <a:latin typeface="Times New Roman"/>
                <a:ea typeface="DengXian"/>
              </a:rPr>
              <a:t>mang</a:t>
            </a:r>
            <a:r>
              <a:rPr lang="en-US" sz="2000" dirty="0">
                <a:latin typeface="Times New Roman"/>
                <a:ea typeface="DengXian"/>
              </a:rPr>
              <a:t> </a:t>
            </a:r>
            <a:r>
              <a:rPr lang="en-US" sz="2000" dirty="0" err="1">
                <a:latin typeface="Times New Roman"/>
                <a:ea typeface="DengXian"/>
              </a:rPr>
              <a:t>lại</a:t>
            </a:r>
            <a:r>
              <a:rPr lang="en-US" sz="2000" dirty="0">
                <a:latin typeface="Times New Roman"/>
                <a:ea typeface="DengXian"/>
              </a:rPr>
              <a:t> </a:t>
            </a:r>
            <a:r>
              <a:rPr lang="en-US" sz="2000" dirty="0" err="1">
                <a:latin typeface="Times New Roman"/>
                <a:ea typeface="DengXian"/>
              </a:rPr>
              <a:t>cuộc</a:t>
            </a:r>
            <a:r>
              <a:rPr lang="en-US" sz="2000" dirty="0">
                <a:latin typeface="Times New Roman"/>
                <a:ea typeface="DengXian"/>
              </a:rPr>
              <a:t> </a:t>
            </a:r>
            <a:r>
              <a:rPr lang="en-US" sz="2000" dirty="0" err="1">
                <a:latin typeface="Times New Roman"/>
                <a:ea typeface="DengXian"/>
              </a:rPr>
              <a:t>sống</a:t>
            </a:r>
            <a:r>
              <a:rPr lang="en-US" sz="2000" dirty="0">
                <a:latin typeface="Times New Roman"/>
                <a:ea typeface="DengXian"/>
              </a:rPr>
              <a:t> no </a:t>
            </a:r>
            <a:r>
              <a:rPr lang="en-US" sz="2000" dirty="0" err="1">
                <a:latin typeface="Times New Roman"/>
                <a:ea typeface="DengXian"/>
              </a:rPr>
              <a:t>đủ</a:t>
            </a:r>
            <a:r>
              <a:rPr lang="en-US" sz="2000" dirty="0">
                <a:latin typeface="Times New Roman"/>
                <a:ea typeface="DengXian"/>
              </a:rPr>
              <a:t> </a:t>
            </a:r>
            <a:r>
              <a:rPr lang="en-US" sz="2000" dirty="0" err="1">
                <a:latin typeface="Times New Roman"/>
                <a:ea typeface="DengXian"/>
              </a:rPr>
              <a:t>cho</a:t>
            </a:r>
            <a:r>
              <a:rPr lang="en-US" sz="2000" dirty="0">
                <a:latin typeface="Times New Roman"/>
                <a:ea typeface="DengXian"/>
              </a:rPr>
              <a:t> </a:t>
            </a:r>
            <a:r>
              <a:rPr lang="en-US" sz="2000" dirty="0" err="1">
                <a:latin typeface="Times New Roman"/>
                <a:ea typeface="DengXian"/>
              </a:rPr>
              <a:t>nhân</a:t>
            </a:r>
            <a:r>
              <a:rPr lang="en-US" sz="2000" dirty="0">
                <a:latin typeface="Times New Roman"/>
                <a:ea typeface="DengXian"/>
              </a:rPr>
              <a:t> </a:t>
            </a:r>
            <a:r>
              <a:rPr lang="en-US" sz="2000" dirty="0" err="1">
                <a:latin typeface="Times New Roman"/>
                <a:ea typeface="DengXian"/>
              </a:rPr>
              <a:t>dân</a:t>
            </a:r>
            <a:r>
              <a:rPr lang="en-US" sz="2000" dirty="0">
                <a:latin typeface="Times New Roman"/>
                <a:ea typeface="DengXian"/>
              </a:rPr>
              <a:t> </a:t>
            </a:r>
            <a:r>
              <a:rPr lang="en-US" sz="2000" dirty="0" err="1">
                <a:latin typeface="Times New Roman"/>
                <a:ea typeface="DengXian"/>
              </a:rPr>
              <a:t>và</a:t>
            </a:r>
            <a:r>
              <a:rPr lang="en-US" sz="2000" dirty="0">
                <a:latin typeface="Times New Roman"/>
                <a:ea typeface="DengXian"/>
              </a:rPr>
              <a:t> </a:t>
            </a:r>
            <a:r>
              <a:rPr lang="en-US" sz="2000" dirty="0" err="1">
                <a:latin typeface="Times New Roman"/>
                <a:ea typeface="DengXian"/>
              </a:rPr>
              <a:t>sự</a:t>
            </a:r>
            <a:r>
              <a:rPr lang="en-US" sz="2000" dirty="0">
                <a:latin typeface="Times New Roman"/>
                <a:ea typeface="DengXian"/>
              </a:rPr>
              <a:t> </a:t>
            </a:r>
            <a:r>
              <a:rPr lang="en-US" sz="2000" dirty="0" err="1">
                <a:latin typeface="Times New Roman"/>
                <a:ea typeface="DengXian"/>
              </a:rPr>
              <a:t>vững</a:t>
            </a:r>
            <a:r>
              <a:rPr lang="en-US" sz="2000" dirty="0">
                <a:latin typeface="Times New Roman"/>
                <a:ea typeface="DengXian"/>
              </a:rPr>
              <a:t> </a:t>
            </a:r>
            <a:r>
              <a:rPr lang="en-US" sz="2000" dirty="0" err="1">
                <a:latin typeface="Times New Roman"/>
                <a:ea typeface="DengXian"/>
              </a:rPr>
              <a:t>bền</a:t>
            </a:r>
            <a:r>
              <a:rPr lang="en-US" sz="2000" dirty="0">
                <a:latin typeface="Times New Roman"/>
                <a:ea typeface="DengXian"/>
              </a:rPr>
              <a:t> </a:t>
            </a:r>
            <a:r>
              <a:rPr lang="en-US" sz="2000" dirty="0" err="1">
                <a:latin typeface="Times New Roman"/>
                <a:ea typeface="DengXian"/>
              </a:rPr>
              <a:t>cho</a:t>
            </a:r>
            <a:r>
              <a:rPr lang="en-US" sz="2000" dirty="0">
                <a:latin typeface="Times New Roman"/>
                <a:ea typeface="DengXian"/>
              </a:rPr>
              <a:t> </a:t>
            </a:r>
            <a:r>
              <a:rPr lang="en-US" sz="2000" dirty="0" err="1">
                <a:latin typeface="Times New Roman"/>
                <a:ea typeface="DengXian"/>
              </a:rPr>
              <a:t>đất</a:t>
            </a:r>
            <a:r>
              <a:rPr lang="en-US" sz="2000" dirty="0">
                <a:latin typeface="Times New Roman"/>
                <a:ea typeface="DengXian"/>
              </a:rPr>
              <a:t> </a:t>
            </a:r>
            <a:r>
              <a:rPr lang="en-US" sz="2000" dirty="0" err="1" smtClean="0">
                <a:latin typeface="Times New Roman"/>
                <a:ea typeface="DengXian"/>
              </a:rPr>
              <a:t>nước.</a:t>
            </a:r>
            <a:r>
              <a:rPr lang="en-US" sz="2000" dirty="0" err="1" smtClean="0">
                <a:latin typeface="Times New Roman"/>
                <a:ea typeface="Microsoft Sans Serif"/>
              </a:rPr>
              <a:t>Tình</a:t>
            </a:r>
            <a:r>
              <a:rPr lang="en-US" sz="2000" dirty="0" smtClean="0">
                <a:latin typeface="Times New Roman"/>
                <a:ea typeface="Microsoft Sans Serif"/>
              </a:rPr>
              <a:t> </a:t>
            </a:r>
            <a:r>
              <a:rPr lang="en-US" sz="2000" dirty="0" err="1">
                <a:latin typeface="Times New Roman"/>
                <a:ea typeface="Microsoft Sans Serif"/>
              </a:rPr>
              <a:t>yêu</a:t>
            </a:r>
            <a:r>
              <a:rPr lang="en-US" sz="2000" dirty="0">
                <a:latin typeface="Times New Roman"/>
                <a:ea typeface="Microsoft Sans Serif"/>
              </a:rPr>
              <a:t> </a:t>
            </a:r>
            <a:r>
              <a:rPr lang="en-US" sz="2000" dirty="0" err="1">
                <a:latin typeface="Times New Roman"/>
                <a:ea typeface="Microsoft Sans Serif"/>
              </a:rPr>
              <a:t>mà</a:t>
            </a:r>
            <a:r>
              <a:rPr lang="en-US" sz="2000" dirty="0">
                <a:latin typeface="Times New Roman"/>
                <a:ea typeface="Microsoft Sans Serif"/>
              </a:rPr>
              <a:t> </a:t>
            </a:r>
            <a:r>
              <a:rPr lang="en-US" sz="2000" dirty="0" err="1">
                <a:latin typeface="Times New Roman"/>
                <a:ea typeface="Microsoft Sans Serif"/>
              </a:rPr>
              <a:t>chúng</a:t>
            </a:r>
            <a:r>
              <a:rPr lang="en-US" sz="2000" dirty="0">
                <a:latin typeface="Times New Roman"/>
                <a:ea typeface="Microsoft Sans Serif"/>
              </a:rPr>
              <a:t> ta </a:t>
            </a:r>
            <a:r>
              <a:rPr lang="en-US" sz="2000" dirty="0" err="1">
                <a:latin typeface="Times New Roman"/>
                <a:ea typeface="Microsoft Sans Serif"/>
              </a:rPr>
              <a:t>dành</a:t>
            </a:r>
            <a:r>
              <a:rPr lang="en-US" sz="2000" dirty="0">
                <a:latin typeface="Times New Roman"/>
                <a:ea typeface="Microsoft Sans Serif"/>
              </a:rPr>
              <a:t> </a:t>
            </a:r>
            <a:r>
              <a:rPr lang="en-US" sz="2000" dirty="0" err="1">
                <a:latin typeface="Times New Roman"/>
                <a:ea typeface="Microsoft Sans Serif"/>
              </a:rPr>
              <a:t>cho</a:t>
            </a:r>
            <a:r>
              <a:rPr lang="en-US" sz="2000" dirty="0">
                <a:latin typeface="Times New Roman"/>
                <a:ea typeface="Microsoft Sans Serif"/>
              </a:rPr>
              <a:t> </a:t>
            </a:r>
            <a:r>
              <a:rPr lang="en-US" sz="2000" dirty="0" err="1">
                <a:latin typeface="Times New Roman"/>
                <a:ea typeface="Microsoft Sans Serif"/>
              </a:rPr>
              <a:t>làng</a:t>
            </a:r>
            <a:r>
              <a:rPr lang="en-US" sz="2000" dirty="0">
                <a:latin typeface="Times New Roman"/>
                <a:ea typeface="Microsoft Sans Serif"/>
              </a:rPr>
              <a:t> </a:t>
            </a:r>
            <a:r>
              <a:rPr lang="en-US" sz="2000" dirty="0" err="1">
                <a:latin typeface="Times New Roman"/>
                <a:ea typeface="Microsoft Sans Serif"/>
              </a:rPr>
              <a:t>quê</a:t>
            </a:r>
            <a:r>
              <a:rPr lang="en-US" sz="2000" dirty="0">
                <a:latin typeface="Times New Roman"/>
                <a:ea typeface="Microsoft Sans Serif"/>
              </a:rPr>
              <a:t> </a:t>
            </a:r>
            <a:r>
              <a:rPr lang="en-US" sz="2000" dirty="0" err="1">
                <a:latin typeface="Times New Roman"/>
                <a:ea typeface="Microsoft Sans Serif"/>
              </a:rPr>
              <a:t>yên</a:t>
            </a:r>
            <a:r>
              <a:rPr lang="en-US" sz="2000" dirty="0">
                <a:latin typeface="Times New Roman"/>
                <a:ea typeface="Microsoft Sans Serif"/>
              </a:rPr>
              <a:t> </a:t>
            </a:r>
            <a:r>
              <a:rPr lang="en-US" sz="2000" dirty="0" err="1">
                <a:latin typeface="Times New Roman"/>
                <a:ea typeface="Microsoft Sans Serif"/>
              </a:rPr>
              <a:t>bình</a:t>
            </a:r>
            <a:r>
              <a:rPr lang="en-US" sz="2000" dirty="0">
                <a:latin typeface="Times New Roman"/>
                <a:ea typeface="Microsoft Sans Serif"/>
              </a:rPr>
              <a:t>, </a:t>
            </a:r>
            <a:r>
              <a:rPr lang="en-US" sz="2000" dirty="0" err="1">
                <a:latin typeface="Times New Roman"/>
                <a:ea typeface="Microsoft Sans Serif"/>
              </a:rPr>
              <a:t>cho</a:t>
            </a:r>
            <a:r>
              <a:rPr lang="en-US" sz="2000" dirty="0">
                <a:latin typeface="Times New Roman"/>
                <a:ea typeface="Microsoft Sans Serif"/>
              </a:rPr>
              <a:t> </a:t>
            </a:r>
            <a:r>
              <a:rPr lang="en-US" sz="2000" dirty="0" err="1">
                <a:latin typeface="Times New Roman"/>
                <a:ea typeface="Microsoft Sans Serif"/>
              </a:rPr>
              <a:t>những</a:t>
            </a:r>
            <a:r>
              <a:rPr lang="en-US" sz="2000" dirty="0">
                <a:latin typeface="Times New Roman"/>
                <a:ea typeface="Microsoft Sans Serif"/>
              </a:rPr>
              <a:t> </a:t>
            </a:r>
            <a:r>
              <a:rPr lang="en-US" sz="2000" dirty="0" err="1">
                <a:latin typeface="Times New Roman"/>
                <a:ea typeface="Microsoft Sans Serif"/>
              </a:rPr>
              <a:t>dòng</a:t>
            </a:r>
            <a:r>
              <a:rPr lang="en-US" sz="2000" dirty="0">
                <a:latin typeface="Times New Roman"/>
                <a:ea typeface="Microsoft Sans Serif"/>
              </a:rPr>
              <a:t> </a:t>
            </a:r>
            <a:r>
              <a:rPr lang="en-US" sz="2000" dirty="0" err="1">
                <a:latin typeface="Times New Roman"/>
                <a:ea typeface="Microsoft Sans Serif"/>
              </a:rPr>
              <a:t>sông</a:t>
            </a:r>
            <a:r>
              <a:rPr lang="en-US" sz="2000" dirty="0">
                <a:latin typeface="Times New Roman"/>
                <a:ea typeface="Microsoft Sans Serif"/>
              </a:rPr>
              <a:t> </a:t>
            </a:r>
            <a:r>
              <a:rPr lang="en-US" sz="2000" dirty="0" err="1">
                <a:latin typeface="Times New Roman"/>
                <a:ea typeface="Microsoft Sans Serif"/>
              </a:rPr>
              <a:t>đỏ</a:t>
            </a:r>
            <a:r>
              <a:rPr lang="en-US" sz="2000" dirty="0">
                <a:latin typeface="Times New Roman"/>
                <a:ea typeface="Microsoft Sans Serif"/>
              </a:rPr>
              <a:t> </a:t>
            </a:r>
            <a:r>
              <a:rPr lang="en-US" sz="2000" dirty="0" err="1">
                <a:latin typeface="Times New Roman"/>
                <a:ea typeface="Microsoft Sans Serif"/>
              </a:rPr>
              <a:t>nặng</a:t>
            </a:r>
            <a:r>
              <a:rPr lang="en-US" sz="2000" dirty="0">
                <a:latin typeface="Times New Roman"/>
                <a:ea typeface="Microsoft Sans Serif"/>
              </a:rPr>
              <a:t> </a:t>
            </a:r>
            <a:r>
              <a:rPr lang="en-US" sz="2000" dirty="0" err="1">
                <a:latin typeface="Times New Roman"/>
                <a:ea typeface="Microsoft Sans Serif"/>
              </a:rPr>
              <a:t>phù</a:t>
            </a:r>
            <a:r>
              <a:rPr lang="en-US" sz="2000" dirty="0">
                <a:latin typeface="Times New Roman"/>
                <a:ea typeface="Microsoft Sans Serif"/>
              </a:rPr>
              <a:t> </a:t>
            </a:r>
            <a:r>
              <a:rPr lang="en-US" sz="2000" dirty="0" err="1">
                <a:latin typeface="Times New Roman"/>
                <a:ea typeface="Microsoft Sans Serif"/>
              </a:rPr>
              <a:t>sa</a:t>
            </a:r>
            <a:r>
              <a:rPr lang="en-US" sz="2000" dirty="0">
                <a:latin typeface="Times New Roman"/>
                <a:ea typeface="Microsoft Sans Serif"/>
              </a:rPr>
              <a:t>, </a:t>
            </a:r>
            <a:r>
              <a:rPr lang="en-US" sz="2000" dirty="0" err="1">
                <a:latin typeface="Times New Roman"/>
                <a:ea typeface="Microsoft Sans Serif"/>
              </a:rPr>
              <a:t>cho</a:t>
            </a:r>
            <a:r>
              <a:rPr lang="en-US" sz="2000" dirty="0">
                <a:latin typeface="Times New Roman"/>
                <a:ea typeface="Microsoft Sans Serif"/>
              </a:rPr>
              <a:t> </a:t>
            </a:r>
            <a:r>
              <a:rPr lang="en-US" sz="2000" dirty="0" err="1">
                <a:latin typeface="Times New Roman"/>
                <a:ea typeface="Microsoft Sans Serif"/>
              </a:rPr>
              <a:t>bãi</a:t>
            </a:r>
            <a:r>
              <a:rPr lang="en-US" sz="2000" dirty="0">
                <a:latin typeface="Times New Roman"/>
                <a:ea typeface="Microsoft Sans Serif"/>
              </a:rPr>
              <a:t> </a:t>
            </a:r>
            <a:r>
              <a:rPr lang="en-US" sz="2000" dirty="0" err="1">
                <a:latin typeface="Times New Roman"/>
                <a:ea typeface="Microsoft Sans Serif"/>
              </a:rPr>
              <a:t>mía</a:t>
            </a:r>
            <a:r>
              <a:rPr lang="en-US" sz="2000" dirty="0">
                <a:latin typeface="Times New Roman"/>
                <a:ea typeface="Microsoft Sans Serif"/>
              </a:rPr>
              <a:t> </a:t>
            </a:r>
            <a:r>
              <a:rPr lang="en-US" sz="2000" dirty="0" err="1">
                <a:latin typeface="Times New Roman"/>
                <a:ea typeface="Microsoft Sans Serif"/>
              </a:rPr>
              <a:t>nương</a:t>
            </a:r>
            <a:r>
              <a:rPr lang="en-US" sz="2000" dirty="0">
                <a:latin typeface="Times New Roman"/>
                <a:ea typeface="Microsoft Sans Serif"/>
              </a:rPr>
              <a:t> </a:t>
            </a:r>
            <a:r>
              <a:rPr lang="en-US" sz="2000" dirty="0" err="1">
                <a:latin typeface="Times New Roman"/>
                <a:ea typeface="Microsoft Sans Serif"/>
              </a:rPr>
              <a:t>dâu</a:t>
            </a:r>
            <a:r>
              <a:rPr lang="en-US" sz="2000" dirty="0">
                <a:latin typeface="Times New Roman"/>
                <a:ea typeface="Microsoft Sans Serif"/>
              </a:rPr>
              <a:t>. </a:t>
            </a:r>
            <a:r>
              <a:rPr lang="en-US" sz="2000" dirty="0" err="1" smtClean="0">
                <a:latin typeface="Times New Roman"/>
                <a:ea typeface="Microsoft Sans Serif"/>
              </a:rPr>
              <a:t>Mỗi</a:t>
            </a:r>
            <a:r>
              <a:rPr lang="en-US" sz="2000" dirty="0" smtClean="0">
                <a:latin typeface="Times New Roman"/>
                <a:ea typeface="Microsoft Sans Serif"/>
              </a:rPr>
              <a:t> </a:t>
            </a:r>
            <a:r>
              <a:rPr lang="en-US" sz="2000" dirty="0" err="1">
                <a:latin typeface="Times New Roman"/>
                <a:ea typeface="Microsoft Sans Serif"/>
              </a:rPr>
              <a:t>chúng</a:t>
            </a:r>
            <a:r>
              <a:rPr lang="en-US" sz="2000" dirty="0">
                <a:latin typeface="Times New Roman"/>
                <a:ea typeface="Microsoft Sans Serif"/>
              </a:rPr>
              <a:t> ta </a:t>
            </a:r>
            <a:r>
              <a:rPr lang="en-US" sz="2000" dirty="0" err="1">
                <a:latin typeface="Times New Roman"/>
                <a:ea typeface="Microsoft Sans Serif"/>
              </a:rPr>
              <a:t>từ</a:t>
            </a:r>
            <a:r>
              <a:rPr lang="en-US" sz="2000" dirty="0">
                <a:latin typeface="Times New Roman"/>
                <a:ea typeface="Microsoft Sans Serif"/>
              </a:rPr>
              <a:t> </a:t>
            </a:r>
            <a:r>
              <a:rPr lang="en-US" sz="2000" dirty="0" err="1">
                <a:latin typeface="Times New Roman"/>
                <a:ea typeface="Microsoft Sans Serif"/>
              </a:rPr>
              <a:t>lúc</a:t>
            </a:r>
            <a:r>
              <a:rPr lang="en-US" sz="2000" dirty="0">
                <a:latin typeface="Times New Roman"/>
                <a:ea typeface="Microsoft Sans Serif"/>
              </a:rPr>
              <a:t> </a:t>
            </a:r>
            <a:r>
              <a:rPr lang="en-US" sz="2000" dirty="0" err="1">
                <a:latin typeface="Times New Roman"/>
                <a:ea typeface="Microsoft Sans Serif"/>
              </a:rPr>
              <a:t>sinh</a:t>
            </a:r>
            <a:r>
              <a:rPr lang="en-US" sz="2000" dirty="0">
                <a:latin typeface="Times New Roman"/>
                <a:ea typeface="Microsoft Sans Serif"/>
              </a:rPr>
              <a:t> </a:t>
            </a:r>
            <a:r>
              <a:rPr lang="en-US" sz="2000" dirty="0" err="1">
                <a:latin typeface="Times New Roman"/>
                <a:ea typeface="Microsoft Sans Serif"/>
              </a:rPr>
              <a:t>ra</a:t>
            </a:r>
            <a:r>
              <a:rPr lang="en-US" sz="2000" dirty="0">
                <a:latin typeface="Times New Roman"/>
                <a:ea typeface="Microsoft Sans Serif"/>
              </a:rPr>
              <a:t> </a:t>
            </a:r>
            <a:r>
              <a:rPr lang="en-US" sz="2000" dirty="0" err="1">
                <a:latin typeface="Times New Roman"/>
                <a:ea typeface="Microsoft Sans Serif"/>
              </a:rPr>
              <a:t>cho</a:t>
            </a:r>
            <a:r>
              <a:rPr lang="en-US" sz="2000" dirty="0">
                <a:latin typeface="Times New Roman"/>
                <a:ea typeface="Microsoft Sans Serif"/>
              </a:rPr>
              <a:t> </a:t>
            </a:r>
            <a:r>
              <a:rPr lang="en-US" sz="2000" dirty="0" err="1">
                <a:latin typeface="Times New Roman"/>
                <a:ea typeface="Microsoft Sans Serif"/>
              </a:rPr>
              <a:t>tới</a:t>
            </a:r>
            <a:r>
              <a:rPr lang="en-US" sz="2000" dirty="0">
                <a:latin typeface="Times New Roman"/>
                <a:ea typeface="Microsoft Sans Serif"/>
              </a:rPr>
              <a:t> </a:t>
            </a:r>
            <a:r>
              <a:rPr lang="en-US" sz="2000" dirty="0" err="1">
                <a:latin typeface="Times New Roman"/>
                <a:ea typeface="Microsoft Sans Serif"/>
              </a:rPr>
              <a:t>lúc</a:t>
            </a:r>
            <a:r>
              <a:rPr lang="en-US" sz="2000" dirty="0">
                <a:latin typeface="Times New Roman"/>
                <a:ea typeface="Microsoft Sans Serif"/>
              </a:rPr>
              <a:t> </a:t>
            </a:r>
            <a:r>
              <a:rPr lang="en-US" sz="2000" dirty="0" err="1">
                <a:latin typeface="Times New Roman"/>
                <a:ea typeface="Microsoft Sans Serif"/>
              </a:rPr>
              <a:t>lớn</a:t>
            </a:r>
            <a:r>
              <a:rPr lang="en-US" sz="2000" dirty="0">
                <a:latin typeface="Times New Roman"/>
                <a:ea typeface="Microsoft Sans Serif"/>
              </a:rPr>
              <a:t> </a:t>
            </a:r>
            <a:r>
              <a:rPr lang="en-US" sz="2000" dirty="0" err="1">
                <a:latin typeface="Times New Roman"/>
                <a:ea typeface="Microsoft Sans Serif"/>
              </a:rPr>
              <a:t>khôn</a:t>
            </a:r>
            <a:r>
              <a:rPr lang="en-US" sz="2000" dirty="0">
                <a:latin typeface="Times New Roman"/>
                <a:ea typeface="Microsoft Sans Serif"/>
              </a:rPr>
              <a:t> </a:t>
            </a:r>
            <a:r>
              <a:rPr lang="en-US" sz="2000" dirty="0" err="1">
                <a:latin typeface="Times New Roman"/>
                <a:ea typeface="Microsoft Sans Serif"/>
              </a:rPr>
              <a:t>và</a:t>
            </a:r>
            <a:r>
              <a:rPr lang="en-US" sz="2000" dirty="0">
                <a:latin typeface="Times New Roman"/>
                <a:ea typeface="Microsoft Sans Serif"/>
              </a:rPr>
              <a:t> </a:t>
            </a:r>
            <a:r>
              <a:rPr lang="en-US" sz="2000" dirty="0" err="1">
                <a:latin typeface="Times New Roman"/>
                <a:ea typeface="Microsoft Sans Serif"/>
              </a:rPr>
              <a:t>trưởng</a:t>
            </a:r>
            <a:r>
              <a:rPr lang="en-US" sz="2000" dirty="0">
                <a:latin typeface="Times New Roman"/>
                <a:ea typeface="Microsoft Sans Serif"/>
              </a:rPr>
              <a:t> </a:t>
            </a:r>
            <a:r>
              <a:rPr lang="en-US" sz="2000" dirty="0" err="1">
                <a:latin typeface="Times New Roman"/>
                <a:ea typeface="Microsoft Sans Serif"/>
              </a:rPr>
              <a:t>thành</a:t>
            </a:r>
            <a:r>
              <a:rPr lang="en-US" sz="2000" dirty="0">
                <a:latin typeface="Times New Roman"/>
                <a:ea typeface="Microsoft Sans Serif"/>
              </a:rPr>
              <a:t> </a:t>
            </a:r>
            <a:r>
              <a:rPr lang="en-US" sz="2000" dirty="0" err="1">
                <a:latin typeface="Times New Roman"/>
                <a:ea typeface="Microsoft Sans Serif"/>
              </a:rPr>
              <a:t>thì</a:t>
            </a:r>
            <a:r>
              <a:rPr lang="en-US" sz="2000" dirty="0">
                <a:latin typeface="Times New Roman"/>
                <a:ea typeface="Microsoft Sans Serif"/>
              </a:rPr>
              <a:t> </a:t>
            </a:r>
            <a:r>
              <a:rPr lang="en-US" sz="2000" dirty="0" err="1">
                <a:latin typeface="Times New Roman"/>
                <a:ea typeface="Microsoft Sans Serif"/>
              </a:rPr>
              <a:t>gia</a:t>
            </a:r>
            <a:r>
              <a:rPr lang="en-US" sz="2000" dirty="0">
                <a:latin typeface="Times New Roman"/>
                <a:ea typeface="Microsoft Sans Serif"/>
              </a:rPr>
              <a:t> </a:t>
            </a:r>
            <a:r>
              <a:rPr lang="en-US" sz="2000" dirty="0" err="1">
                <a:latin typeface="Times New Roman"/>
                <a:ea typeface="Microsoft Sans Serif"/>
              </a:rPr>
              <a:t>đình</a:t>
            </a:r>
            <a:r>
              <a:rPr lang="en-US" sz="2000" dirty="0">
                <a:latin typeface="Times New Roman"/>
                <a:ea typeface="Microsoft Sans Serif"/>
              </a:rPr>
              <a:t> </a:t>
            </a:r>
            <a:r>
              <a:rPr lang="en-US" sz="2000" dirty="0" err="1">
                <a:latin typeface="Times New Roman"/>
                <a:ea typeface="Microsoft Sans Serif"/>
              </a:rPr>
              <a:t>là</a:t>
            </a:r>
            <a:r>
              <a:rPr lang="en-US" sz="2000" dirty="0">
                <a:latin typeface="Times New Roman"/>
                <a:ea typeface="Microsoft Sans Serif"/>
              </a:rPr>
              <a:t> </a:t>
            </a:r>
            <a:r>
              <a:rPr lang="en-US" sz="2000" dirty="0" err="1">
                <a:latin typeface="Times New Roman"/>
                <a:ea typeface="Microsoft Sans Serif"/>
              </a:rPr>
              <a:t>nơi</a:t>
            </a:r>
            <a:r>
              <a:rPr lang="en-US" sz="2000" dirty="0">
                <a:latin typeface="Times New Roman"/>
                <a:ea typeface="Microsoft Sans Serif"/>
              </a:rPr>
              <a:t> </a:t>
            </a:r>
            <a:r>
              <a:rPr lang="en-US" sz="2000" dirty="0" err="1">
                <a:latin typeface="Times New Roman"/>
                <a:ea typeface="Microsoft Sans Serif"/>
              </a:rPr>
              <a:t>nuôi</a:t>
            </a:r>
            <a:r>
              <a:rPr lang="en-US" sz="2000" dirty="0">
                <a:latin typeface="Times New Roman"/>
                <a:ea typeface="Microsoft Sans Serif"/>
              </a:rPr>
              <a:t> </a:t>
            </a:r>
            <a:r>
              <a:rPr lang="en-US" sz="2000" dirty="0" err="1">
                <a:latin typeface="Times New Roman"/>
                <a:ea typeface="Microsoft Sans Serif"/>
              </a:rPr>
              <a:t>dưỡng</a:t>
            </a:r>
            <a:r>
              <a:rPr lang="en-US" sz="2000" dirty="0">
                <a:latin typeface="Times New Roman"/>
                <a:ea typeface="Microsoft Sans Serif"/>
              </a:rPr>
              <a:t>, </a:t>
            </a:r>
            <a:r>
              <a:rPr lang="en-US" sz="2000" dirty="0" err="1">
                <a:latin typeface="Times New Roman"/>
                <a:ea typeface="Microsoft Sans Serif"/>
              </a:rPr>
              <a:t>dạy</a:t>
            </a:r>
            <a:r>
              <a:rPr lang="en-US" sz="2000" dirty="0">
                <a:latin typeface="Times New Roman"/>
                <a:ea typeface="Microsoft Sans Serif"/>
              </a:rPr>
              <a:t> </a:t>
            </a:r>
            <a:r>
              <a:rPr lang="en-US" sz="2000" dirty="0" err="1">
                <a:latin typeface="Times New Roman"/>
                <a:ea typeface="Microsoft Sans Serif"/>
              </a:rPr>
              <a:t>dỗ</a:t>
            </a:r>
            <a:r>
              <a:rPr lang="en-US" sz="2000" dirty="0">
                <a:latin typeface="Times New Roman"/>
                <a:ea typeface="Microsoft Sans Serif"/>
              </a:rPr>
              <a:t>. </a:t>
            </a:r>
            <a:r>
              <a:rPr lang="en-US" sz="2000" dirty="0" err="1">
                <a:latin typeface="Times New Roman"/>
                <a:ea typeface="Microsoft Sans Serif"/>
              </a:rPr>
              <a:t>Đó</a:t>
            </a:r>
            <a:r>
              <a:rPr lang="en-US" sz="2000" dirty="0">
                <a:latin typeface="Times New Roman"/>
                <a:ea typeface="Microsoft Sans Serif"/>
              </a:rPr>
              <a:t> </a:t>
            </a:r>
            <a:r>
              <a:rPr lang="en-US" sz="2000" dirty="0" err="1">
                <a:latin typeface="Times New Roman"/>
                <a:ea typeface="Microsoft Sans Serif"/>
              </a:rPr>
              <a:t>là</a:t>
            </a:r>
            <a:r>
              <a:rPr lang="en-US" sz="2000" dirty="0">
                <a:latin typeface="Times New Roman"/>
                <a:ea typeface="Microsoft Sans Serif"/>
              </a:rPr>
              <a:t> </a:t>
            </a:r>
            <a:r>
              <a:rPr lang="en-US" sz="2000" dirty="0" err="1">
                <a:latin typeface="Times New Roman"/>
                <a:ea typeface="Microsoft Sans Serif"/>
              </a:rPr>
              <a:t>nơi</a:t>
            </a:r>
            <a:r>
              <a:rPr lang="en-US" sz="2000" dirty="0">
                <a:latin typeface="Times New Roman"/>
                <a:ea typeface="Microsoft Sans Serif"/>
              </a:rPr>
              <a:t> </a:t>
            </a:r>
            <a:r>
              <a:rPr lang="en-US" sz="2000" dirty="0" err="1">
                <a:latin typeface="Times New Roman"/>
                <a:ea typeface="Microsoft Sans Serif"/>
              </a:rPr>
              <a:t>chúng</a:t>
            </a:r>
            <a:r>
              <a:rPr lang="en-US" sz="2000" dirty="0">
                <a:latin typeface="Times New Roman"/>
                <a:ea typeface="Microsoft Sans Serif"/>
              </a:rPr>
              <a:t> ta </a:t>
            </a:r>
            <a:r>
              <a:rPr lang="en-US" sz="2000" dirty="0" err="1">
                <a:latin typeface="Times New Roman"/>
                <a:ea typeface="Microsoft Sans Serif"/>
              </a:rPr>
              <a:t>cần</a:t>
            </a:r>
            <a:r>
              <a:rPr lang="en-US" sz="2000" dirty="0">
                <a:latin typeface="Times New Roman"/>
                <a:ea typeface="Microsoft Sans Serif"/>
              </a:rPr>
              <a:t> </a:t>
            </a:r>
            <a:r>
              <a:rPr lang="en-US" sz="2000" dirty="0" err="1">
                <a:latin typeface="Times New Roman"/>
                <a:ea typeface="Microsoft Sans Serif"/>
              </a:rPr>
              <a:t>yêu</a:t>
            </a:r>
            <a:r>
              <a:rPr lang="en-US" sz="2000" dirty="0">
                <a:latin typeface="Times New Roman"/>
                <a:ea typeface="Microsoft Sans Serif"/>
              </a:rPr>
              <a:t> </a:t>
            </a:r>
            <a:r>
              <a:rPr lang="en-US" sz="2000" dirty="0" err="1">
                <a:latin typeface="Times New Roman"/>
                <a:ea typeface="Microsoft Sans Serif"/>
              </a:rPr>
              <a:t>thương</a:t>
            </a:r>
            <a:r>
              <a:rPr lang="en-US" sz="2000" dirty="0">
                <a:latin typeface="Times New Roman"/>
                <a:ea typeface="Microsoft Sans Serif"/>
              </a:rPr>
              <a:t> </a:t>
            </a:r>
            <a:r>
              <a:rPr lang="en-US" sz="2000" dirty="0" err="1">
                <a:latin typeface="Times New Roman"/>
                <a:ea typeface="Microsoft Sans Serif"/>
              </a:rPr>
              <a:t>đầu</a:t>
            </a:r>
            <a:r>
              <a:rPr lang="en-US" sz="2000" dirty="0">
                <a:latin typeface="Times New Roman"/>
                <a:ea typeface="Microsoft Sans Serif"/>
              </a:rPr>
              <a:t> </a:t>
            </a:r>
            <a:r>
              <a:rPr lang="en-US" sz="2000" dirty="0" err="1">
                <a:latin typeface="Times New Roman"/>
                <a:ea typeface="Microsoft Sans Serif"/>
              </a:rPr>
              <a:t>tiên</a:t>
            </a:r>
            <a:r>
              <a:rPr lang="en-US" sz="2000" dirty="0">
                <a:latin typeface="Times New Roman"/>
                <a:ea typeface="Microsoft Sans Serif"/>
              </a:rPr>
              <a:t>. </a:t>
            </a:r>
            <a:endParaRPr lang="en-US" sz="2000" dirty="0">
              <a:effectLst/>
              <a:latin typeface="Times New Roman"/>
              <a:ea typeface="DengXian"/>
            </a:endParaRPr>
          </a:p>
        </p:txBody>
      </p:sp>
    </p:spTree>
    <p:extLst>
      <p:ext uri="{BB962C8B-B14F-4D97-AF65-F5344CB8AC3E}">
        <p14:creationId xmlns:p14="http://schemas.microsoft.com/office/powerpoint/2010/main" val="27093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538" y="1277007"/>
            <a:ext cx="10926389" cy="4401205"/>
          </a:xfrm>
          <a:prstGeom prst="rect">
            <a:avLst/>
          </a:prstGeom>
          <a:noFill/>
        </p:spPr>
        <p:txBody>
          <a:bodyPr wrap="none" rtlCol="0">
            <a:spAutoFit/>
          </a:bodyPr>
          <a:lstStyle/>
          <a:p>
            <a:pPr marL="457200" indent="-457200">
              <a:buFontTx/>
              <a:buChar char="-"/>
            </a:pPr>
            <a:r>
              <a:rPr lang="en-US" sz="2800" b="1" dirty="0" err="1">
                <a:solidFill>
                  <a:srgbClr val="C00000"/>
                </a:solidFill>
                <a:latin typeface="Times New Roman" pitchFamily="18" charset="0"/>
                <a:cs typeface="Times New Roman" pitchFamily="18" charset="0"/>
              </a:rPr>
              <a:t>Tự</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sự</a:t>
            </a:r>
            <a:r>
              <a:rPr lang="en-US" sz="2800" b="1" dirty="0">
                <a:solidFill>
                  <a:srgbClr val="C00000"/>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kể,có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vật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cốt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truyện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việc</a:t>
            </a:r>
            <a:r>
              <a:rPr lang="en-US" sz="2800" b="1" dirty="0">
                <a:solidFill>
                  <a:prstClr val="black"/>
                </a:solidFill>
                <a:latin typeface="Times New Roman" pitchFamily="18" charset="0"/>
                <a:cs typeface="Times New Roman" pitchFamily="18" charset="0"/>
              </a:rPr>
              <a:t>…</a:t>
            </a:r>
          </a:p>
          <a:p>
            <a:pPr marL="457200" indent="-457200">
              <a:buFontTx/>
              <a:buChar char="-"/>
            </a:pPr>
            <a:r>
              <a:rPr lang="en-US" sz="2800" b="1" dirty="0" err="1">
                <a:solidFill>
                  <a:srgbClr val="C00000"/>
                </a:solidFill>
                <a:latin typeface="Times New Roman" pitchFamily="18" charset="0"/>
                <a:cs typeface="Times New Roman" pitchFamily="18" charset="0"/>
              </a:rPr>
              <a:t>Miêu</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tả</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ngữ</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miêu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tả</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chỉ</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hình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dáng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tính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chất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đặc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điểm</a:t>
            </a:r>
            <a:endParaRPr lang="en-US" sz="2800" b="1" dirty="0">
              <a:solidFill>
                <a:prstClr val="black"/>
              </a:solidFill>
              <a:latin typeface="Times New Roman" pitchFamily="18" charset="0"/>
              <a:cs typeface="Times New Roman" pitchFamily="18" charset="0"/>
            </a:endParaRPr>
          </a:p>
          <a:p>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vật</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hiện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tượng</a:t>
            </a:r>
            <a:r>
              <a:rPr lang="en-US" sz="2800" b="1" dirty="0">
                <a:solidFill>
                  <a:prstClr val="black"/>
                </a:solidFill>
                <a:latin typeface="Times New Roman" pitchFamily="18" charset="0"/>
                <a:cs typeface="Times New Roman" pitchFamily="18" charset="0"/>
              </a:rPr>
              <a:t>…</a:t>
            </a:r>
          </a:p>
          <a:p>
            <a:pPr marL="457200" indent="-457200">
              <a:buFontTx/>
              <a:buChar char="-"/>
            </a:pPr>
            <a:r>
              <a:rPr lang="en-US" sz="2800" b="1" dirty="0" err="1">
                <a:solidFill>
                  <a:srgbClr val="C00000"/>
                </a:solidFill>
                <a:latin typeface="Times New Roman" pitchFamily="18" charset="0"/>
                <a:cs typeface="Times New Roman" pitchFamily="18" charset="0"/>
              </a:rPr>
              <a:t>Biểu</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cảm</a:t>
            </a:r>
            <a:r>
              <a:rPr lang="en-US" sz="2800" b="1" dirty="0">
                <a:solidFill>
                  <a:srgbClr val="C00000"/>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thường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dụng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văn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bản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thơ</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bộc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lộ</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cảm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xúc</a:t>
            </a:r>
            <a:r>
              <a:rPr lang="en-US" sz="2800" b="1" dirty="0">
                <a:solidFill>
                  <a:prstClr val="black"/>
                </a:solidFill>
                <a:latin typeface="Times New Roman" pitchFamily="18" charset="0"/>
                <a:cs typeface="Times New Roman" pitchFamily="18" charset="0"/>
              </a:rPr>
              <a:t>,</a:t>
            </a:r>
          </a:p>
          <a:p>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ngữ</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hiện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cảm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xúc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tình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thái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a:t>
            </a:r>
          </a:p>
          <a:p>
            <a:r>
              <a:rPr lang="en-US" sz="2800" b="1" dirty="0">
                <a:solidFill>
                  <a:prstClr val="black"/>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Nghị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luận</a:t>
            </a:r>
            <a:r>
              <a:rPr lang="en-US" sz="2800" b="1" dirty="0">
                <a:solidFill>
                  <a:srgbClr val="C00000"/>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hiện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quan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điểm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nhìn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giá</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giả</a:t>
            </a:r>
            <a:endParaRPr lang="en-US" sz="2800" b="1" dirty="0">
              <a:solidFill>
                <a:prstClr val="black"/>
              </a:solidFill>
              <a:latin typeface="Times New Roman" pitchFamily="18" charset="0"/>
              <a:cs typeface="Times New Roman" pitchFamily="18" charset="0"/>
            </a:endParaRPr>
          </a:p>
          <a:p>
            <a:r>
              <a:rPr lang="en-US" sz="2800" b="1" dirty="0" err="1">
                <a:solidFill>
                  <a:prstClr val="black"/>
                </a:solidFill>
                <a:latin typeface="Times New Roman" pitchFamily="18" charset="0"/>
                <a:cs typeface="Times New Roman" pitchFamily="18" charset="0"/>
              </a:rPr>
              <a:t>Về</a:t>
            </a:r>
            <a:r>
              <a:rPr lang="en-US" sz="2800" b="1" dirty="0">
                <a:solidFill>
                  <a:prstClr val="black"/>
                </a:solidFill>
                <a:latin typeface="Times New Roman" pitchFamily="18" charset="0"/>
                <a:cs typeface="Times New Roman" pitchFamily="18" charset="0"/>
              </a:rPr>
              <a:t> 1 </a:t>
            </a:r>
            <a:r>
              <a:rPr lang="en-US" sz="2800" b="1" dirty="0" err="1">
                <a:solidFill>
                  <a:prstClr val="black"/>
                </a:solidFill>
                <a:latin typeface="Times New Roman" pitchFamily="18" charset="0"/>
                <a:cs typeface="Times New Roman" pitchFamily="18" charset="0"/>
              </a:rPr>
              <a:t>vấn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đề</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tư</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tưởng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đạo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lí</a:t>
            </a:r>
            <a:r>
              <a:rPr lang="en-US" sz="2800" b="1" dirty="0">
                <a:solidFill>
                  <a:prstClr val="black"/>
                </a:solidFill>
                <a:latin typeface="Times New Roman" pitchFamily="18" charset="0"/>
                <a:cs typeface="Times New Roman" pitchFamily="18" charset="0"/>
              </a:rPr>
              <a:t>…..(</a:t>
            </a:r>
            <a:r>
              <a:rPr lang="en-US" sz="2800" b="1" dirty="0" err="1">
                <a:solidFill>
                  <a:prstClr val="black"/>
                </a:solidFill>
                <a:latin typeface="Times New Roman" pitchFamily="18" charset="0"/>
                <a:cs typeface="Times New Roman" pitchFamily="18" charset="0"/>
              </a:rPr>
              <a:t>luận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điểm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lẽ</a:t>
            </a:r>
            <a:r>
              <a:rPr lang="en-US" sz="2800" b="1" dirty="0">
                <a:solidFill>
                  <a:prstClr val="black"/>
                </a:solidFill>
                <a:latin typeface="Times New Roman" pitchFamily="18" charset="0"/>
                <a:cs typeface="Times New Roman" pitchFamily="18" charset="0"/>
              </a:rPr>
              <a:t>, </a:t>
            </a:r>
          </a:p>
          <a:p>
            <a:r>
              <a:rPr lang="en-US" sz="2800" b="1" dirty="0" err="1">
                <a:solidFill>
                  <a:prstClr val="black"/>
                </a:solidFill>
                <a:latin typeface="Times New Roman" pitchFamily="18" charset="0"/>
                <a:cs typeface="Times New Roman" pitchFamily="18" charset="0"/>
              </a:rPr>
              <a:t>Dẫn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chứng</a:t>
            </a:r>
            <a:r>
              <a:rPr lang="en-US" sz="2800" b="1" dirty="0">
                <a:solidFill>
                  <a:prstClr val="black"/>
                </a:solidFill>
                <a:latin typeface="Times New Roman" pitchFamily="18" charset="0"/>
                <a:cs typeface="Times New Roman" pitchFamily="18" charset="0"/>
              </a:rPr>
              <a:t>…)</a:t>
            </a:r>
          </a:p>
          <a:p>
            <a:pPr marL="457200" indent="-457200">
              <a:buFontTx/>
              <a:buChar char="-"/>
            </a:pPr>
            <a:endParaRPr lang="en-US" sz="2800" b="1" dirty="0">
              <a:solidFill>
                <a:prstClr val="black"/>
              </a:solidFill>
            </a:endParaRPr>
          </a:p>
          <a:p>
            <a:r>
              <a:rPr lang="en-US" sz="2800" b="1" dirty="0">
                <a:solidFill>
                  <a:prstClr val="black"/>
                </a:solidFill>
              </a:rPr>
              <a:t> </a:t>
            </a:r>
          </a:p>
        </p:txBody>
      </p:sp>
    </p:spTree>
    <p:extLst>
      <p:ext uri="{BB962C8B-B14F-4D97-AF65-F5344CB8AC3E}">
        <p14:creationId xmlns:p14="http://schemas.microsoft.com/office/powerpoint/2010/main" val="3434487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024" y="589248"/>
            <a:ext cx="11058144" cy="5170646"/>
          </a:xfrm>
          <a:prstGeom prst="rect">
            <a:avLst/>
          </a:prstGeom>
        </p:spPr>
        <p:txBody>
          <a:bodyPr wrap="square">
            <a:spAutoFit/>
          </a:bodyPr>
          <a:lstStyle/>
          <a:p>
            <a:pPr lvl="0">
              <a:lnSpc>
                <a:spcPct val="150000"/>
              </a:lnSpc>
            </a:pPr>
            <a:r>
              <a:rPr lang="en-US" sz="2000" dirty="0">
                <a:solidFill>
                  <a:prstClr val="black"/>
                </a:solidFill>
                <a:latin typeface="Times New Roman"/>
                <a:ea typeface="Microsoft Sans Serif"/>
              </a:rPr>
              <a:t>Mai </a:t>
            </a:r>
            <a:r>
              <a:rPr lang="en-US" sz="2000" dirty="0" err="1">
                <a:solidFill>
                  <a:prstClr val="black"/>
                </a:solidFill>
                <a:latin typeface="Times New Roman"/>
                <a:ea typeface="Microsoft Sans Serif"/>
              </a:rPr>
              <a:t>này</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chúng</a:t>
            </a:r>
            <a:r>
              <a:rPr lang="en-US" sz="2000" dirty="0">
                <a:solidFill>
                  <a:prstClr val="black"/>
                </a:solidFill>
                <a:latin typeface="Times New Roman"/>
                <a:ea typeface="Microsoft Sans Serif"/>
              </a:rPr>
              <a:t> ta </a:t>
            </a:r>
            <a:r>
              <a:rPr lang="en-US" sz="2000" dirty="0" err="1">
                <a:solidFill>
                  <a:prstClr val="black"/>
                </a:solidFill>
                <a:latin typeface="Times New Roman"/>
                <a:ea typeface="Microsoft Sans Serif"/>
              </a:rPr>
              <a:t>lớn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lên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có</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trường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học</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xã</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hội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những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người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bạn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xung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quanh</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Lòng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yêu</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nước</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của</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mỗi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công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dân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sẽ</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đóng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góp</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vào</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công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cuộc</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xây</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dựng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và</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bảo</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vệ</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đất</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nước</a:t>
            </a:r>
            <a:r>
              <a:rPr lang="en-US" sz="2000" dirty="0">
                <a:solidFill>
                  <a:prstClr val="black"/>
                </a:solidFill>
                <a:latin typeface="Times New Roman"/>
                <a:ea typeface="Microsoft Sans Serif"/>
              </a:rPr>
              <a:t>. </a:t>
            </a:r>
            <a:r>
              <a:rPr lang="en-US" sz="2000" dirty="0" err="1" smtClean="0">
                <a:solidFill>
                  <a:prstClr val="black"/>
                </a:solidFill>
                <a:latin typeface="Times New Roman"/>
                <a:ea typeface="Microsoft Sans Serif"/>
              </a:rPr>
              <a:t>Xung</a:t>
            </a:r>
            <a:r>
              <a:rPr lang="en-US" sz="2000" dirty="0" smtClean="0">
                <a:solidFill>
                  <a:prstClr val="black"/>
                </a:solidFill>
                <a:latin typeface="Times New Roman"/>
                <a:ea typeface="Microsoft Sans Serif"/>
              </a:rPr>
              <a:t> </a:t>
            </a:r>
            <a:r>
              <a:rPr lang="en-US" sz="2000" dirty="0" err="1">
                <a:solidFill>
                  <a:prstClr val="black"/>
                </a:solidFill>
                <a:latin typeface="Times New Roman"/>
                <a:ea typeface="Microsoft Sans Serif"/>
              </a:rPr>
              <a:t>quanh</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chúng</a:t>
            </a:r>
            <a:r>
              <a:rPr lang="en-US" sz="2000" dirty="0">
                <a:solidFill>
                  <a:prstClr val="black"/>
                </a:solidFill>
                <a:latin typeface="Times New Roman"/>
                <a:ea typeface="Microsoft Sans Serif"/>
              </a:rPr>
              <a:t> ta </a:t>
            </a:r>
            <a:r>
              <a:rPr lang="en-US" sz="2000" dirty="0" err="1">
                <a:solidFill>
                  <a:prstClr val="black"/>
                </a:solidFill>
                <a:latin typeface="Times New Roman"/>
                <a:ea typeface="Microsoft Sans Serif"/>
              </a:rPr>
              <a:t>còn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có</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rất</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nhiều</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mảnh</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đời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cần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sự</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sẻ</a:t>
            </a:r>
            <a:r>
              <a:rPr lang="en-US" sz="2000" dirty="0">
                <a:solidFill>
                  <a:prstClr val="black"/>
                </a:solidFill>
                <a:latin typeface="Times New Roman"/>
                <a:ea typeface="Microsoft Sans Serif"/>
              </a:rPr>
              <a:t> chia </a:t>
            </a:r>
            <a:r>
              <a:rPr lang="en-US" sz="2000" dirty="0" err="1">
                <a:solidFill>
                  <a:prstClr val="black"/>
                </a:solidFill>
                <a:latin typeface="Times New Roman"/>
                <a:ea typeface="Microsoft Sans Serif"/>
              </a:rPr>
              <a:t>và</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giúp</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đỡ</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Có</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những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đứa</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trẻ</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lang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thang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cơ</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nhỡ</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bị</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bố</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mẹ</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bỏ</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rơi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những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cụ</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già</a:t>
            </a:r>
            <a:r>
              <a:rPr lang="en-US" sz="2000" dirty="0">
                <a:solidFill>
                  <a:prstClr val="black"/>
                </a:solidFill>
                <a:latin typeface="Times New Roman"/>
                <a:ea typeface="Microsoft Sans Serif"/>
              </a:rPr>
              <a:t> neo </a:t>
            </a:r>
            <a:r>
              <a:rPr lang="en-US" sz="2000" dirty="0" err="1">
                <a:solidFill>
                  <a:prstClr val="black"/>
                </a:solidFill>
                <a:latin typeface="Times New Roman"/>
                <a:ea typeface="Microsoft Sans Serif"/>
              </a:rPr>
              <a:t>đơn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hoặc</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bị</a:t>
            </a:r>
            <a:r>
              <a:rPr lang="en-US" sz="2000" dirty="0">
                <a:solidFill>
                  <a:prstClr val="black"/>
                </a:solidFill>
                <a:latin typeface="Times New Roman"/>
                <a:ea typeface="Microsoft Sans Serif"/>
              </a:rPr>
              <a:t> con </a:t>
            </a:r>
            <a:r>
              <a:rPr lang="en-US" sz="2000" dirty="0" err="1">
                <a:solidFill>
                  <a:prstClr val="black"/>
                </a:solidFill>
                <a:latin typeface="Times New Roman"/>
                <a:ea typeface="Microsoft Sans Serif"/>
              </a:rPr>
              <a:t>cái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ngó</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lơ</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Họ</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cần</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được</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yêu</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thương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và</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sẻ</a:t>
            </a:r>
            <a:r>
              <a:rPr lang="en-US" sz="2000" dirty="0">
                <a:solidFill>
                  <a:prstClr val="black"/>
                </a:solidFill>
                <a:latin typeface="Times New Roman"/>
                <a:ea typeface="Microsoft Sans Serif"/>
              </a:rPr>
              <a:t> chia. </a:t>
            </a:r>
            <a:r>
              <a:rPr lang="en-US" sz="2000" dirty="0" err="1" smtClean="0">
                <a:solidFill>
                  <a:prstClr val="black"/>
                </a:solidFill>
                <a:latin typeface="Times New Roman"/>
                <a:ea typeface="Microsoft Sans Serif"/>
              </a:rPr>
              <a:t>Chúng</a:t>
            </a:r>
            <a:r>
              <a:rPr lang="en-US" sz="2000" dirty="0" smtClean="0">
                <a:solidFill>
                  <a:prstClr val="black"/>
                </a:solidFill>
                <a:latin typeface="Times New Roman"/>
                <a:ea typeface="Microsoft Sans Serif"/>
              </a:rPr>
              <a:t> </a:t>
            </a:r>
            <a:r>
              <a:rPr lang="en-US" sz="2000" dirty="0">
                <a:solidFill>
                  <a:prstClr val="black"/>
                </a:solidFill>
                <a:latin typeface="Times New Roman"/>
                <a:ea typeface="Microsoft Sans Serif"/>
              </a:rPr>
              <a:t>ta </a:t>
            </a:r>
            <a:r>
              <a:rPr lang="en-US" sz="2000" dirty="0" err="1">
                <a:solidFill>
                  <a:prstClr val="black"/>
                </a:solidFill>
                <a:latin typeface="Times New Roman"/>
                <a:ea typeface="Microsoft Sans Serif"/>
              </a:rPr>
              <a:t>hãy</a:t>
            </a:r>
            <a:r>
              <a:rPr lang="en-US" sz="2000" dirty="0">
                <a:solidFill>
                  <a:prstClr val="black"/>
                </a:solidFill>
                <a:latin typeface="Times New Roman"/>
                <a:ea typeface="Microsoft Sans Serif"/>
              </a:rPr>
              <a:t> dang </a:t>
            </a:r>
            <a:r>
              <a:rPr lang="en-US" sz="2000" dirty="0" err="1">
                <a:solidFill>
                  <a:prstClr val="black"/>
                </a:solidFill>
                <a:latin typeface="Times New Roman"/>
                <a:ea typeface="Microsoft Sans Serif"/>
              </a:rPr>
              <a:t>rộng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vòng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tay</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để</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yêu</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thương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họ</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kêu</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gọi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xã</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hội</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yêu</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thương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họ</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bằng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những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hành</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động</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thiết</a:t>
            </a:r>
            <a:r>
              <a:rPr lang="en-US" sz="2000" dirty="0">
                <a:solidFill>
                  <a:prstClr val="black"/>
                </a:solidFill>
                <a:latin typeface="Times New Roman"/>
                <a:ea typeface="Microsoft Sans Serif"/>
              </a:rPr>
              <a:t> </a:t>
            </a:r>
            <a:r>
              <a:rPr lang="en-US" sz="2000" dirty="0" err="1">
                <a:solidFill>
                  <a:prstClr val="black"/>
                </a:solidFill>
                <a:latin typeface="Times New Roman"/>
                <a:ea typeface="Microsoft Sans Serif"/>
              </a:rPr>
              <a:t>thực</a:t>
            </a:r>
            <a:r>
              <a:rPr lang="en-US" sz="2000" dirty="0">
                <a:solidFill>
                  <a:prstClr val="black"/>
                </a:solidFill>
                <a:latin typeface="Times New Roman"/>
                <a:ea typeface="Microsoft Sans Serif"/>
              </a:rPr>
              <a:t> </a:t>
            </a:r>
            <a:r>
              <a:rPr lang="en-US" sz="2000" dirty="0" err="1" smtClean="0">
                <a:solidFill>
                  <a:prstClr val="black"/>
                </a:solidFill>
                <a:latin typeface="Times New Roman"/>
                <a:ea typeface="Microsoft Sans Serif"/>
              </a:rPr>
              <a:t>nhất</a:t>
            </a:r>
            <a:r>
              <a:rPr lang="en-US" sz="2000" dirty="0" smtClean="0">
                <a:solidFill>
                  <a:srgbClr val="7030A0"/>
                </a:solidFill>
                <a:latin typeface="Times New Roman"/>
                <a:ea typeface="Microsoft Sans Serif"/>
              </a:rPr>
              <a:t>. </a:t>
            </a:r>
            <a:r>
              <a:rPr lang="en-US" sz="2000" b="1" u="sng" dirty="0" smtClean="0">
                <a:solidFill>
                  <a:srgbClr val="7030A0"/>
                </a:solidFill>
                <a:latin typeface="Times New Roman"/>
                <a:ea typeface="Microsoft Sans Serif"/>
              </a:rPr>
              <a:t>( </a:t>
            </a:r>
            <a:r>
              <a:rPr lang="en-US" sz="2000" b="1" u="sng" dirty="0" err="1" smtClean="0">
                <a:solidFill>
                  <a:srgbClr val="7030A0"/>
                </a:solidFill>
                <a:latin typeface="Times New Roman"/>
                <a:ea typeface="Microsoft Sans Serif"/>
              </a:rPr>
              <a:t>Bài</a:t>
            </a:r>
            <a:r>
              <a:rPr lang="en-US" sz="2000" b="1" u="sng" dirty="0" smtClean="0">
                <a:solidFill>
                  <a:srgbClr val="7030A0"/>
                </a:solidFill>
                <a:latin typeface="Times New Roman"/>
                <a:ea typeface="Microsoft Sans Serif"/>
              </a:rPr>
              <a:t> </a:t>
            </a:r>
            <a:r>
              <a:rPr lang="en-US" sz="2000" b="1" u="sng" dirty="0" err="1" smtClean="0">
                <a:solidFill>
                  <a:srgbClr val="7030A0"/>
                </a:solidFill>
                <a:latin typeface="Times New Roman"/>
                <a:ea typeface="Microsoft Sans Serif"/>
              </a:rPr>
              <a:t>học</a:t>
            </a:r>
            <a:r>
              <a:rPr lang="en-US" sz="2000" b="1" u="sng" dirty="0" smtClean="0">
                <a:solidFill>
                  <a:srgbClr val="7030A0"/>
                </a:solidFill>
                <a:latin typeface="Times New Roman"/>
                <a:ea typeface="Microsoft Sans Serif"/>
              </a:rPr>
              <a:t> </a:t>
            </a:r>
            <a:r>
              <a:rPr lang="en-US" sz="2000" b="1" u="sng" dirty="0" err="1" smtClean="0">
                <a:solidFill>
                  <a:srgbClr val="7030A0"/>
                </a:solidFill>
                <a:latin typeface="Times New Roman"/>
                <a:ea typeface="Microsoft Sans Serif"/>
              </a:rPr>
              <a:t>nhận</a:t>
            </a:r>
            <a:r>
              <a:rPr lang="en-US" sz="2000" b="1" u="sng" dirty="0" smtClean="0">
                <a:solidFill>
                  <a:srgbClr val="7030A0"/>
                </a:solidFill>
                <a:latin typeface="Times New Roman"/>
                <a:ea typeface="Microsoft Sans Serif"/>
              </a:rPr>
              <a:t> </a:t>
            </a:r>
            <a:r>
              <a:rPr lang="en-US" sz="2000" b="1" u="sng" dirty="0" err="1" smtClean="0">
                <a:solidFill>
                  <a:srgbClr val="7030A0"/>
                </a:solidFill>
                <a:latin typeface="Times New Roman"/>
                <a:ea typeface="Microsoft Sans Serif"/>
              </a:rPr>
              <a:t>thức</a:t>
            </a:r>
            <a:r>
              <a:rPr lang="en-US" sz="2000" b="1" u="sng" dirty="0" smtClean="0">
                <a:solidFill>
                  <a:prstClr val="black"/>
                </a:solidFill>
                <a:latin typeface="Times New Roman"/>
                <a:ea typeface="Microsoft Sans Serif"/>
              </a:rPr>
              <a:t>) </a:t>
            </a:r>
            <a:r>
              <a:rPr lang="en-US" sz="2000" dirty="0" err="1" smtClean="0">
                <a:solidFill>
                  <a:srgbClr val="7030A0"/>
                </a:solidFill>
                <a:latin typeface="Times New Roman"/>
                <a:ea typeface="Microsoft Sans Serif"/>
              </a:rPr>
              <a:t>Khi</a:t>
            </a:r>
            <a:r>
              <a:rPr lang="en-US" sz="2000" dirty="0" smtClean="0">
                <a:solidFill>
                  <a:srgbClr val="7030A0"/>
                </a:solidFill>
                <a:latin typeface="Times New Roman"/>
                <a:ea typeface="Microsoft Sans Serif"/>
              </a:rPr>
              <a:t> </a:t>
            </a:r>
            <a:r>
              <a:rPr lang="en-US" sz="2000" dirty="0" err="1">
                <a:solidFill>
                  <a:srgbClr val="7030A0"/>
                </a:solidFill>
                <a:latin typeface="Times New Roman"/>
                <a:ea typeface="Microsoft Sans Serif"/>
              </a:rPr>
              <a:t>còn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ngồi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trên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ghế</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nhà</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trường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thì</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cần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phải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cố</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gắng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chăm</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học</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rèn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luyện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không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ngừng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để</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trở</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thành</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người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công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dân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tốt</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cho</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xã</a:t>
            </a:r>
            <a:r>
              <a:rPr lang="en-US" sz="2000" dirty="0">
                <a:solidFill>
                  <a:srgbClr val="7030A0"/>
                </a:solidFill>
                <a:latin typeface="Times New Roman"/>
                <a:ea typeface="Microsoft Sans Serif"/>
              </a:rPr>
              <a:t> </a:t>
            </a:r>
            <a:r>
              <a:rPr lang="en-US" sz="2000" dirty="0" err="1" smtClean="0">
                <a:solidFill>
                  <a:srgbClr val="7030A0"/>
                </a:solidFill>
                <a:latin typeface="Times New Roman"/>
                <a:ea typeface="Microsoft Sans Serif"/>
              </a:rPr>
              <a:t>hội</a:t>
            </a:r>
            <a:r>
              <a:rPr lang="en-US" sz="2000" dirty="0" smtClean="0">
                <a:solidFill>
                  <a:srgbClr val="7030A0"/>
                </a:solidFill>
                <a:latin typeface="Times New Roman"/>
                <a:ea typeface="Microsoft Sans Serif"/>
              </a:rPr>
              <a:t>. </a:t>
            </a:r>
            <a:r>
              <a:rPr lang="en-US" sz="2000" dirty="0" err="1" smtClean="0">
                <a:solidFill>
                  <a:srgbClr val="7030A0"/>
                </a:solidFill>
                <a:latin typeface="Times New Roman"/>
                <a:ea typeface="Microsoft Sans Serif"/>
              </a:rPr>
              <a:t>Tuy</a:t>
            </a:r>
            <a:r>
              <a:rPr lang="en-US" sz="2000" dirty="0" smtClean="0">
                <a:solidFill>
                  <a:srgbClr val="7030A0"/>
                </a:solidFill>
                <a:latin typeface="Times New Roman"/>
                <a:ea typeface="Microsoft Sans Serif"/>
              </a:rPr>
              <a:t> </a:t>
            </a:r>
            <a:r>
              <a:rPr lang="en-US" sz="2000" dirty="0" err="1">
                <a:solidFill>
                  <a:srgbClr val="7030A0"/>
                </a:solidFill>
                <a:latin typeface="Times New Roman"/>
                <a:ea typeface="Microsoft Sans Serif"/>
              </a:rPr>
              <a:t>nhiên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bên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cạnh</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những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người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tràn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đầy</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tinh</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thần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yêu</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nước</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thì</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vẫn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có</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những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phần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tử</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cố</a:t>
            </a:r>
            <a:r>
              <a:rPr lang="en-US" sz="2000" dirty="0">
                <a:solidFill>
                  <a:srgbClr val="7030A0"/>
                </a:solidFill>
                <a:latin typeface="Times New Roman"/>
                <a:ea typeface="Microsoft Sans Serif"/>
              </a:rPr>
              <a:t> ý </a:t>
            </a:r>
            <a:r>
              <a:rPr lang="en-US" sz="2000" dirty="0" err="1">
                <a:solidFill>
                  <a:srgbClr val="7030A0"/>
                </a:solidFill>
                <a:latin typeface="Times New Roman"/>
                <a:ea typeface="Microsoft Sans Serif"/>
              </a:rPr>
              <a:t>chống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lại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đất</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nước</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chống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lại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chính</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quyền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Đó</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là</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những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kẻ</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đi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theo</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chủ</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nghĩa</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xuyên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tạc</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nói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xấu</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Đảng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và</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Chính</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phủ</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Cần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phải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xử</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lí</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thật</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nghiêm</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khắc</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những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trường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hợp</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này</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để</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mang</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lại</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sự</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yên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ổn</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của</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xã</a:t>
            </a:r>
            <a:r>
              <a:rPr lang="en-US" sz="2000" dirty="0">
                <a:solidFill>
                  <a:srgbClr val="7030A0"/>
                </a:solidFill>
                <a:latin typeface="Times New Roman"/>
                <a:ea typeface="Microsoft Sans Serif"/>
              </a:rPr>
              <a:t> </a:t>
            </a:r>
            <a:r>
              <a:rPr lang="en-US" sz="2000" dirty="0" err="1">
                <a:solidFill>
                  <a:srgbClr val="7030A0"/>
                </a:solidFill>
                <a:latin typeface="Times New Roman"/>
                <a:ea typeface="Microsoft Sans Serif"/>
              </a:rPr>
              <a:t>hội</a:t>
            </a:r>
            <a:r>
              <a:rPr lang="en-US" sz="2000" b="1" u="sng" dirty="0" smtClean="0">
                <a:solidFill>
                  <a:srgbClr val="7030A0"/>
                </a:solidFill>
                <a:latin typeface="Times New Roman"/>
                <a:ea typeface="Microsoft Sans Serif"/>
              </a:rPr>
              <a:t>. </a:t>
            </a:r>
            <a:r>
              <a:rPr lang="en-US" sz="2000" b="1" u="sng" dirty="0" smtClean="0">
                <a:solidFill>
                  <a:srgbClr val="00B0F0"/>
                </a:solidFill>
                <a:latin typeface="Times New Roman"/>
                <a:ea typeface="Microsoft Sans Serif"/>
              </a:rPr>
              <a:t>( </a:t>
            </a:r>
            <a:r>
              <a:rPr lang="en-US" sz="2000" b="1" u="sng" dirty="0" err="1" smtClean="0">
                <a:solidFill>
                  <a:srgbClr val="00B0F0"/>
                </a:solidFill>
                <a:latin typeface="Times New Roman"/>
                <a:ea typeface="Microsoft Sans Serif"/>
              </a:rPr>
              <a:t>kết</a:t>
            </a:r>
            <a:r>
              <a:rPr lang="en-US" sz="2000" b="1" u="sng" dirty="0" smtClean="0">
                <a:solidFill>
                  <a:srgbClr val="00B0F0"/>
                </a:solidFill>
                <a:latin typeface="Times New Roman"/>
                <a:ea typeface="Microsoft Sans Serif"/>
              </a:rPr>
              <a:t> </a:t>
            </a:r>
            <a:r>
              <a:rPr lang="en-US" sz="2000" b="1" u="sng" dirty="0" err="1" smtClean="0">
                <a:solidFill>
                  <a:srgbClr val="00B0F0"/>
                </a:solidFill>
                <a:latin typeface="Times New Roman"/>
                <a:ea typeface="Microsoft Sans Serif"/>
              </a:rPr>
              <a:t>đoạn</a:t>
            </a:r>
            <a:r>
              <a:rPr lang="en-US" sz="2000" b="1" u="sng" dirty="0" smtClean="0">
                <a:solidFill>
                  <a:srgbClr val="00B0F0"/>
                </a:solidFill>
                <a:latin typeface="Times New Roman"/>
                <a:ea typeface="Microsoft Sans Serif"/>
              </a:rPr>
              <a:t>)</a:t>
            </a:r>
            <a:r>
              <a:rPr lang="en-US" sz="2000" b="1" u="sng" dirty="0" smtClean="0">
                <a:solidFill>
                  <a:srgbClr val="00B0F0"/>
                </a:solidFill>
                <a:latin typeface="Times New Roman"/>
                <a:ea typeface="DengXian"/>
              </a:rPr>
              <a:t> </a:t>
            </a:r>
            <a:r>
              <a:rPr lang="en-US" sz="2000" dirty="0" err="1">
                <a:solidFill>
                  <a:srgbClr val="00B050"/>
                </a:solidFill>
                <a:latin typeface="Times New Roman"/>
                <a:ea typeface="DengXian"/>
              </a:rPr>
              <a:t>Như</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vậy</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lòng</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yêu</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nước</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trong</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xã</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hội</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này</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là</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cần</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thiết</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đối</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với</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mỗi</a:t>
            </a:r>
            <a:r>
              <a:rPr lang="en-US" sz="2000" dirty="0">
                <a:solidFill>
                  <a:srgbClr val="00B050"/>
                </a:solidFill>
                <a:latin typeface="Times New Roman"/>
                <a:ea typeface="DengXian"/>
              </a:rPr>
              <a:t> con </a:t>
            </a:r>
            <a:r>
              <a:rPr lang="en-US" sz="2000" dirty="0" err="1">
                <a:solidFill>
                  <a:srgbClr val="00B050"/>
                </a:solidFill>
                <a:latin typeface="Times New Roman"/>
                <a:ea typeface="DengXian"/>
              </a:rPr>
              <a:t>người</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Chúng</a:t>
            </a:r>
            <a:r>
              <a:rPr lang="en-US" sz="2000" dirty="0">
                <a:solidFill>
                  <a:srgbClr val="00B050"/>
                </a:solidFill>
                <a:latin typeface="Times New Roman"/>
                <a:ea typeface="DengXian"/>
              </a:rPr>
              <a:t> ta </a:t>
            </a:r>
            <a:r>
              <a:rPr lang="en-US" sz="2000" dirty="0" err="1">
                <a:solidFill>
                  <a:srgbClr val="00B050"/>
                </a:solidFill>
                <a:latin typeface="Times New Roman"/>
                <a:ea typeface="DengXian"/>
              </a:rPr>
              <a:t>cần</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phải</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rèn</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luyện</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tinh</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thần</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này</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thường</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xuyên</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để</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xây</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dựng</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và</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cống</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hiến</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cho</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đất</a:t>
            </a:r>
            <a:r>
              <a:rPr lang="en-US" sz="2000" dirty="0">
                <a:solidFill>
                  <a:srgbClr val="00B050"/>
                </a:solidFill>
                <a:latin typeface="Times New Roman"/>
                <a:ea typeface="DengXian"/>
              </a:rPr>
              <a:t> </a:t>
            </a:r>
            <a:r>
              <a:rPr lang="en-US" sz="2000" dirty="0" err="1">
                <a:solidFill>
                  <a:srgbClr val="00B050"/>
                </a:solidFill>
                <a:latin typeface="Times New Roman"/>
                <a:ea typeface="DengXian"/>
              </a:rPr>
              <a:t>nước</a:t>
            </a:r>
            <a:r>
              <a:rPr lang="en-US" sz="2000" dirty="0">
                <a:solidFill>
                  <a:srgbClr val="00B050"/>
                </a:solidFill>
                <a:latin typeface="Times New Roman"/>
                <a:ea typeface="DengXian"/>
              </a:rPr>
              <a:t>.</a:t>
            </a:r>
          </a:p>
        </p:txBody>
      </p:sp>
    </p:spTree>
    <p:extLst>
      <p:ext uri="{BB962C8B-B14F-4D97-AF65-F5344CB8AC3E}">
        <p14:creationId xmlns:p14="http://schemas.microsoft.com/office/powerpoint/2010/main" val="1339997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7709432"/>
              </p:ext>
            </p:extLst>
          </p:nvPr>
        </p:nvGraphicFramePr>
        <p:xfrm>
          <a:off x="512064" y="865593"/>
          <a:ext cx="11143488" cy="6126480"/>
        </p:xfrm>
        <a:graphic>
          <a:graphicData uri="http://schemas.openxmlformats.org/drawingml/2006/table">
            <a:tbl>
              <a:tblPr firstRow="1" bandRow="1">
                <a:tableStyleId>{5C22544A-7EE6-4342-B048-85BDC9FD1C3A}</a:tableStyleId>
              </a:tblPr>
              <a:tblGrid>
                <a:gridCol w="3730752"/>
                <a:gridCol w="3877056"/>
                <a:gridCol w="3535680"/>
              </a:tblGrid>
              <a:tr h="370840">
                <a:tc>
                  <a:txBody>
                    <a:bodyPr/>
                    <a:lstStyle/>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Có</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món</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ngon</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nào</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giá</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rẻ</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không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em</a:t>
                      </a:r>
                      <a:r>
                        <a:rPr lang="en-US" sz="1800" i="1" dirty="0" smtClean="0">
                          <a:solidFill>
                            <a:schemeClr val="bg1"/>
                          </a:solidFill>
                          <a:effectLst/>
                          <a:latin typeface="Times New Roman"/>
                          <a:ea typeface="DengXian"/>
                        </a:rPr>
                        <a:t> </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gạo</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trắng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rau</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tươi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cá</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bơi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tôm</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nhảy</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người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xưa</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bảo</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tiền</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nào</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của</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nấy</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cái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lẽ</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đời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giản</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dị</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thế</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thôi</a:t>
                      </a:r>
                      <a:r>
                        <a:rPr lang="en-US" sz="1800" i="1" dirty="0" smtClean="0">
                          <a:solidFill>
                            <a:schemeClr val="bg1"/>
                          </a:solidFill>
                          <a:effectLst/>
                          <a:latin typeface="Times New Roman"/>
                          <a:ea typeface="DengXian"/>
                        </a:rPr>
                        <a:t> ư?</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smtClean="0">
                          <a:solidFill>
                            <a:schemeClr val="bg1"/>
                          </a:solidFill>
                          <a:effectLst/>
                          <a:latin typeface="Times New Roman"/>
                          <a:ea typeface="DengXian"/>
                        </a:rPr>
                        <a:t> </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Có</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đam</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mê</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nào</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giá</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rẻ</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không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em</a:t>
                      </a:r>
                      <a:r>
                        <a:rPr lang="en-US" sz="1800" i="1" dirty="0" smtClean="0">
                          <a:solidFill>
                            <a:schemeClr val="bg1"/>
                          </a:solidFill>
                          <a:effectLst/>
                          <a:latin typeface="Times New Roman"/>
                          <a:ea typeface="DengXian"/>
                        </a:rPr>
                        <a:t> </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lời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tâm</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huyết</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chiết</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ra</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từ</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máu</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đỏ</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câu</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thơ</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thật</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đổi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lấy</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đồng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tiền</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giả</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vã</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mồ</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hôi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sôi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nước</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mắt</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thắt</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lòng</a:t>
                      </a:r>
                      <a:r>
                        <a:rPr lang="en-US" sz="1800" i="1" dirty="0" smtClean="0">
                          <a:solidFill>
                            <a:schemeClr val="bg1"/>
                          </a:solidFill>
                          <a:effectLst/>
                          <a:latin typeface="Times New Roman"/>
                          <a:ea typeface="DengXian"/>
                        </a:rPr>
                        <a:t>.</a:t>
                      </a:r>
                      <a:endParaRPr lang="en-US" sz="1600" dirty="0" smtClean="0">
                        <a:solidFill>
                          <a:schemeClr val="bg1"/>
                        </a:solidFill>
                        <a:effectLst/>
                        <a:latin typeface="Times New Roman"/>
                        <a:ea typeface="DengXian"/>
                      </a:endParaRPr>
                    </a:p>
                    <a:p>
                      <a:pPr marL="0" marR="1905" lvl="0" indent="0" algn="l" defTabSz="914400" rtl="0" eaLnBrk="1" fontAlgn="auto" latinLnBrk="0" hangingPunct="1">
                        <a:lnSpc>
                          <a:spcPct val="150000"/>
                        </a:lnSpc>
                        <a:spcBef>
                          <a:spcPts val="0"/>
                        </a:spcBef>
                        <a:spcAft>
                          <a:spcPts val="0"/>
                        </a:spcAft>
                        <a:buClrTx/>
                        <a:buSzTx/>
                        <a:buFontTx/>
                        <a:buNone/>
                        <a:tabLst>
                          <a:tab pos="180340" algn="l"/>
                          <a:tab pos="1620520" algn="l"/>
                          <a:tab pos="3060700" algn="l"/>
                          <a:tab pos="4500880" algn="l"/>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Có</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yêu</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đương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nào</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giá</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rẻ</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không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em</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0" marR="1905" lvl="0" indent="0" algn="l" defTabSz="914400" rtl="0" eaLnBrk="1" fontAlgn="auto" latinLnBrk="0" hangingPunct="1">
                        <a:lnSpc>
                          <a:spcPct val="150000"/>
                        </a:lnSpc>
                        <a:spcBef>
                          <a:spcPts val="0"/>
                        </a:spcBef>
                        <a:spcAft>
                          <a:spcPts val="0"/>
                        </a:spcAft>
                        <a:buClrTx/>
                        <a:buSzTx/>
                        <a:buFontTx/>
                        <a:buNone/>
                        <a:tabLst>
                          <a:tab pos="180340" algn="l"/>
                          <a:tab pos="1620520" algn="l"/>
                          <a:tab pos="3060700" algn="l"/>
                          <a:tab pos="4500880" algn="l"/>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ân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ái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qua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nợ</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đời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rơi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vãi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lại</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0" marR="1905" lvl="0" indent="0" algn="l" defTabSz="914400" rtl="0" eaLnBrk="1" fontAlgn="auto" latinLnBrk="0" hangingPunct="1">
                        <a:lnSpc>
                          <a:spcPct val="150000"/>
                        </a:lnSpc>
                        <a:spcBef>
                          <a:spcPts val="0"/>
                        </a:spcBef>
                        <a:spcAft>
                          <a:spcPts val="0"/>
                        </a:spcAft>
                        <a:buClrTx/>
                        <a:buSzTx/>
                        <a:buFontTx/>
                        <a:buNone/>
                        <a:tabLst>
                          <a:tab pos="180340" algn="l"/>
                          <a:tab pos="1620520" algn="l"/>
                          <a:tab pos="3060700" algn="l"/>
                          <a:tab pos="4500880" algn="l"/>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còng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lưng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gánh</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tiếng</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cười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con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cái</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0" marR="1905" lvl="0" indent="0" algn="l" defTabSz="914400" rtl="0" eaLnBrk="1" fontAlgn="auto" latinLnBrk="0" hangingPunct="1">
                        <a:lnSpc>
                          <a:spcPct val="150000"/>
                        </a:lnSpc>
                        <a:spcBef>
                          <a:spcPts val="0"/>
                        </a:spcBef>
                        <a:spcAft>
                          <a:spcPts val="0"/>
                        </a:spcAft>
                        <a:buClrTx/>
                        <a:buSzTx/>
                        <a:buFontTx/>
                        <a:buNone/>
                        <a:tabLst>
                          <a:tab pos="180340" algn="l"/>
                          <a:tab pos="1620520" algn="l"/>
                          <a:tab pos="3060700" algn="l"/>
                          <a:tab pos="4500880" algn="l"/>
                        </a:tabLst>
                        <a:defRPr/>
                      </a:pP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thăm</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thẳm</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mai</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lởm</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chởm</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nhọc</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1" u="none" strike="noStrike" kern="1200" cap="none" spc="0" normalizeH="0" baseline="0" noProof="0" dirty="0" err="1" smtClean="0">
                          <a:ln>
                            <a:noFill/>
                          </a:ln>
                          <a:solidFill>
                            <a:schemeClr val="bg1"/>
                          </a:solidFill>
                          <a:effectLst/>
                          <a:uLnTx/>
                          <a:uFillTx/>
                          <a:latin typeface="Times New Roman"/>
                          <a:ea typeface="DengXian"/>
                          <a:cs typeface="+mn-cs"/>
                        </a:rPr>
                        <a:t>nhằn</a:t>
                      </a:r>
                      <a:r>
                        <a:rPr kumimoji="0" lang="en-US" sz="1800" b="1" i="1" u="none" strike="noStrike" kern="1200" cap="none" spc="0" normalizeH="0" baseline="0" noProof="0" dirty="0" smtClean="0">
                          <a:ln>
                            <a:noFill/>
                          </a:ln>
                          <a:solidFill>
                            <a:schemeClr val="bg1"/>
                          </a:solidFill>
                          <a:effectLst/>
                          <a:uLnTx/>
                          <a:uFillTx/>
                          <a:latin typeface="Times New Roman"/>
                          <a:ea typeface="DengXian"/>
                          <a:cs typeface="+mn-cs"/>
                        </a:rPr>
                        <a:t>.</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endParaRPr lang="en-US" dirty="0"/>
                    </a:p>
                  </a:txBody>
                  <a:tcPr/>
                </a:tc>
                <a:tc>
                  <a:txBody>
                    <a:bodyPr/>
                    <a:lstStyle/>
                    <a:p>
                      <a:pPr marR="1905">
                        <a:lnSpc>
                          <a:spcPct val="150000"/>
                        </a:lnSpc>
                        <a:spcAft>
                          <a:spcPts val="0"/>
                        </a:spcAft>
                        <a:tabLst>
                          <a:tab pos="180340" algn="l"/>
                          <a:tab pos="1620520" algn="l"/>
                          <a:tab pos="3060700" algn="l"/>
                          <a:tab pos="4500880" algn="l"/>
                        </a:tabLst>
                      </a:pPr>
                      <a:r>
                        <a:rPr lang="en-US" sz="1800" i="1" dirty="0" smtClean="0">
                          <a:solidFill>
                            <a:srgbClr val="000000"/>
                          </a:solidFill>
                          <a:effectLst/>
                          <a:latin typeface="Times New Roman"/>
                          <a:ea typeface="DengXian"/>
                        </a:rPr>
                        <a:t> </a:t>
                      </a:r>
                      <a:r>
                        <a:rPr lang="en-US" sz="1800" i="1" dirty="0" err="1" smtClean="0">
                          <a:solidFill>
                            <a:schemeClr val="bg1"/>
                          </a:solidFill>
                          <a:effectLst/>
                          <a:latin typeface="Times New Roman"/>
                          <a:ea typeface="DengXian"/>
                        </a:rPr>
                        <a:t>Mẹ</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trót</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ru</a:t>
                      </a:r>
                      <a:r>
                        <a:rPr lang="en-US" sz="1800" i="1" dirty="0" smtClean="0">
                          <a:solidFill>
                            <a:schemeClr val="bg1"/>
                          </a:solidFill>
                          <a:effectLst/>
                          <a:latin typeface="Times New Roman"/>
                          <a:ea typeface="DengXian"/>
                        </a:rPr>
                        <a:t> ta </a:t>
                      </a:r>
                      <a:r>
                        <a:rPr lang="en-US" sz="1800" i="1" dirty="0" err="1" smtClean="0">
                          <a:solidFill>
                            <a:schemeClr val="bg1"/>
                          </a:solidFill>
                          <a:effectLst/>
                          <a:latin typeface="Times New Roman"/>
                          <a:ea typeface="DengXian"/>
                        </a:rPr>
                        <a:t>câu</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sấm</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mệnh</a:t>
                      </a:r>
                      <a:r>
                        <a:rPr lang="en-US" sz="1800" i="1" dirty="0" smtClean="0">
                          <a:solidFill>
                            <a:schemeClr val="bg1"/>
                          </a:solidFill>
                          <a:effectLst/>
                          <a:latin typeface="Times New Roman"/>
                          <a:ea typeface="DengXian"/>
                        </a:rPr>
                        <a:t> con </a:t>
                      </a:r>
                      <a:r>
                        <a:rPr lang="en-US" sz="1800" i="1" dirty="0" err="1" smtClean="0">
                          <a:solidFill>
                            <a:schemeClr val="bg1"/>
                          </a:solidFill>
                          <a:effectLst/>
                          <a:latin typeface="Times New Roman"/>
                          <a:ea typeface="DengXian"/>
                        </a:rPr>
                        <a:t>cò</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thôi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đừng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trách</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cành</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tre</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sao</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mềm</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thế</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đừng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tưởng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loanh</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quanh</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mọi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người</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sống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dễ</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i="1" dirty="0" err="1" smtClean="0">
                          <a:solidFill>
                            <a:schemeClr val="bg1"/>
                          </a:solidFill>
                          <a:effectLst/>
                          <a:latin typeface="Times New Roman"/>
                          <a:ea typeface="DengXian"/>
                        </a:rPr>
                        <a:t>có</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hạnh</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phúc</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nào</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giá</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rẻ</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không</a:t>
                      </a:r>
                      <a:r>
                        <a:rPr lang="en-US" sz="1800" i="1"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em</a:t>
                      </a:r>
                      <a:r>
                        <a:rPr lang="en-US" sz="1800" i="1" dirty="0" smtClean="0">
                          <a:solidFill>
                            <a:schemeClr val="bg1"/>
                          </a:solidFill>
                          <a:effectLst/>
                          <a:latin typeface="Times New Roman"/>
                          <a:ea typeface="DengXian"/>
                        </a:rPr>
                        <a:t>?</a:t>
                      </a:r>
                      <a:endParaRPr lang="en-US" sz="1600" dirty="0" smtClean="0">
                        <a:solidFill>
                          <a:schemeClr val="bg1"/>
                        </a:solidFill>
                        <a:effectLst/>
                        <a:latin typeface="Times New Roman"/>
                        <a:ea typeface="DengXian"/>
                      </a:endParaRPr>
                    </a:p>
                    <a:p>
                      <a:pPr marR="1905" algn="r">
                        <a:lnSpc>
                          <a:spcPct val="150000"/>
                        </a:lnSpc>
                        <a:spcAft>
                          <a:spcPts val="0"/>
                        </a:spcAft>
                        <a:tabLst>
                          <a:tab pos="180340" algn="l"/>
                          <a:tab pos="1620520" algn="l"/>
                          <a:tab pos="3060700" algn="l"/>
                          <a:tab pos="4500880" algn="l"/>
                        </a:tabLst>
                      </a:pPr>
                      <a:r>
                        <a:rPr lang="en-US" sz="1800" dirty="0" smtClean="0">
                          <a:solidFill>
                            <a:schemeClr val="bg1"/>
                          </a:solidFill>
                          <a:effectLst/>
                          <a:latin typeface="Times New Roman"/>
                          <a:ea typeface="DengXian"/>
                        </a:rPr>
                        <a:t>(</a:t>
                      </a:r>
                      <a:r>
                        <a:rPr lang="en-US" sz="1800" dirty="0" err="1" smtClean="0">
                          <a:solidFill>
                            <a:schemeClr val="bg1"/>
                          </a:solidFill>
                          <a:effectLst/>
                          <a:latin typeface="Times New Roman"/>
                          <a:ea typeface="DengXian"/>
                        </a:rPr>
                        <a:t>Nguồn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trích</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từ</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tập</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thơ</a:t>
                      </a:r>
                      <a:r>
                        <a:rPr lang="en-US" sz="1800" dirty="0" smtClean="0">
                          <a:solidFill>
                            <a:schemeClr val="bg1"/>
                          </a:solidFill>
                          <a:effectLst/>
                          <a:latin typeface="Times New Roman"/>
                          <a:ea typeface="DengXian"/>
                        </a:rPr>
                        <a:t> </a:t>
                      </a:r>
                      <a:r>
                        <a:rPr lang="en-US" sz="1800" i="1" dirty="0" err="1" smtClean="0">
                          <a:solidFill>
                            <a:schemeClr val="bg1"/>
                          </a:solidFill>
                          <a:effectLst/>
                          <a:latin typeface="Times New Roman"/>
                          <a:ea typeface="DengXian"/>
                        </a:rPr>
                        <a:t>Về</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Nguyễn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Duy</a:t>
                      </a:r>
                      <a:r>
                        <a:rPr lang="en-US" sz="1800" dirty="0" smtClean="0">
                          <a:solidFill>
                            <a:schemeClr val="bg1"/>
                          </a:solidFill>
                          <a:effectLst/>
                          <a:latin typeface="Times New Roman"/>
                          <a:ea typeface="DengXian"/>
                        </a:rPr>
                        <a:t>, NXB </a:t>
                      </a:r>
                      <a:r>
                        <a:rPr lang="en-US" sz="1800" dirty="0" err="1" smtClean="0">
                          <a:solidFill>
                            <a:schemeClr val="bg1"/>
                          </a:solidFill>
                          <a:effectLst/>
                          <a:latin typeface="Times New Roman"/>
                          <a:ea typeface="DengXian"/>
                        </a:rPr>
                        <a:t>Hội</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nhà</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văn</a:t>
                      </a:r>
                      <a:r>
                        <a:rPr lang="en-US" sz="1800" dirty="0" smtClean="0">
                          <a:solidFill>
                            <a:schemeClr val="bg1"/>
                          </a:solidFill>
                          <a:effectLst/>
                          <a:latin typeface="Times New Roman"/>
                          <a:ea typeface="DengXian"/>
                        </a:rPr>
                        <a:t>, 1994</a:t>
                      </a:r>
                      <a:r>
                        <a:rPr lang="en-US" sz="1800" dirty="0" smtClean="0">
                          <a:solidFill>
                            <a:srgbClr val="000000"/>
                          </a:solidFill>
                          <a:effectLst/>
                          <a:latin typeface="Times New Roman"/>
                          <a:ea typeface="DengXian"/>
                        </a:rPr>
                        <a:t>)</a:t>
                      </a:r>
                      <a:endParaRPr lang="en-US" sz="1600" dirty="0" smtClean="0">
                        <a:effectLst/>
                        <a:latin typeface="Times New Roman"/>
                        <a:ea typeface="DengXian"/>
                      </a:endParaRPr>
                    </a:p>
                    <a:p>
                      <a:pPr marL="0" marR="1905" lvl="0" indent="0" algn="l" defTabSz="914400" rtl="0" eaLnBrk="1" fontAlgn="auto" latinLnBrk="0" hangingPunct="1">
                        <a:lnSpc>
                          <a:spcPct val="150000"/>
                        </a:lnSpc>
                        <a:spcBef>
                          <a:spcPts val="0"/>
                        </a:spcBef>
                        <a:spcAft>
                          <a:spcPts val="0"/>
                        </a:spcAft>
                        <a:buClrTx/>
                        <a:buSzTx/>
                        <a:buFontTx/>
                        <a:buNone/>
                        <a:tabLst>
                          <a:tab pos="180340" algn="l"/>
                          <a:tab pos="1620520" algn="l"/>
                          <a:tab pos="3060700" algn="l"/>
                          <a:tab pos="4500880" algn="l"/>
                        </a:tabLst>
                        <a:defRPr/>
                      </a:pP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Câu</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1: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Văn</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bản</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trên</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được</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viết</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theo</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thể</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thơ</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nào</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pPr marL="0" marR="1905" lvl="0" indent="0" algn="l" defTabSz="914400" rtl="0" eaLnBrk="1" fontAlgn="auto" latinLnBrk="0" hangingPunct="1">
                        <a:lnSpc>
                          <a:spcPct val="150000"/>
                        </a:lnSpc>
                        <a:spcBef>
                          <a:spcPts val="0"/>
                        </a:spcBef>
                        <a:spcAft>
                          <a:spcPts val="0"/>
                        </a:spcAft>
                        <a:buClrTx/>
                        <a:buSzTx/>
                        <a:buFontTx/>
                        <a:buNone/>
                        <a:tabLst>
                          <a:tab pos="180340" algn="l"/>
                          <a:tab pos="1620520" algn="l"/>
                          <a:tab pos="3060700" algn="l"/>
                          <a:tab pos="4500880" algn="l"/>
                        </a:tabLst>
                        <a:defRPr/>
                      </a:pP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Câu</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2: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Điểm</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khác</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biệt</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giữa</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cái</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giá</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phải</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trả</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cho</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các</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món</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ngon</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được</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đề</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cập</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ở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khổ</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thơ</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thứ</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nhất</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và</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cái</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giá</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của</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đam</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mê</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yêu</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đương</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ở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những</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khổ</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thơ</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sau</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là</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 </a:t>
                      </a:r>
                      <a:r>
                        <a:rPr kumimoji="0" lang="en-US" sz="1800" b="1" i="0" u="none" strike="noStrike" kern="1200" cap="none" spc="0" normalizeH="0" baseline="0" noProof="0" dirty="0" err="1" smtClean="0">
                          <a:ln>
                            <a:noFill/>
                          </a:ln>
                          <a:solidFill>
                            <a:schemeClr val="bg1"/>
                          </a:solidFill>
                          <a:effectLst/>
                          <a:uLnTx/>
                          <a:uFillTx/>
                          <a:latin typeface="Times New Roman"/>
                          <a:ea typeface="DengXian"/>
                          <a:cs typeface="+mn-cs"/>
                        </a:rPr>
                        <a:t>gì</a:t>
                      </a:r>
                      <a:r>
                        <a:rPr kumimoji="0" lang="en-US" sz="1800" b="1" i="0" u="none" strike="noStrike" kern="1200" cap="none" spc="0" normalizeH="0" baseline="0" noProof="0" dirty="0" smtClean="0">
                          <a:ln>
                            <a:noFill/>
                          </a:ln>
                          <a:solidFill>
                            <a:schemeClr val="bg1"/>
                          </a:solidFill>
                          <a:effectLst/>
                          <a:uLnTx/>
                          <a:uFillTx/>
                          <a:latin typeface="Times New Roman"/>
                          <a:ea typeface="DengXian"/>
                          <a:cs typeface="+mn-cs"/>
                        </a:rPr>
                        <a:t>?</a:t>
                      </a:r>
                      <a:endParaRPr kumimoji="0" lang="en-US" sz="1600" b="1" i="0" u="none" strike="noStrike" kern="1200" cap="none" spc="0" normalizeH="0" baseline="0" noProof="0" dirty="0" smtClean="0">
                        <a:ln>
                          <a:noFill/>
                        </a:ln>
                        <a:solidFill>
                          <a:schemeClr val="bg1"/>
                        </a:solidFill>
                        <a:effectLst/>
                        <a:uLnTx/>
                        <a:uFillTx/>
                        <a:latin typeface="Times New Roman"/>
                        <a:ea typeface="DengXian"/>
                        <a:cs typeface="+mn-cs"/>
                      </a:endParaRPr>
                    </a:p>
                    <a:p>
                      <a:endParaRPr lang="en-US" dirty="0"/>
                    </a:p>
                  </a:txBody>
                  <a:tcPr/>
                </a:tc>
                <a:tc>
                  <a:txBody>
                    <a:bodyPr/>
                    <a:lstStyle/>
                    <a:p>
                      <a:pPr marR="1905">
                        <a:lnSpc>
                          <a:spcPct val="150000"/>
                        </a:lnSpc>
                        <a:spcAft>
                          <a:spcPts val="0"/>
                        </a:spcAft>
                        <a:tabLst>
                          <a:tab pos="180340" algn="l"/>
                          <a:tab pos="1620520" algn="l"/>
                          <a:tab pos="3060700" algn="l"/>
                          <a:tab pos="4500880" algn="l"/>
                        </a:tabLst>
                      </a:pPr>
                      <a:r>
                        <a:rPr lang="en-US" sz="1800" b="1" dirty="0" err="1" smtClean="0">
                          <a:solidFill>
                            <a:schemeClr val="bg1"/>
                          </a:solidFill>
                          <a:effectLst/>
                          <a:latin typeface="Times New Roman"/>
                          <a:ea typeface="DengXian"/>
                        </a:rPr>
                        <a:t>Câu</a:t>
                      </a:r>
                      <a:r>
                        <a:rPr lang="en-US" sz="1800" b="1" dirty="0" smtClean="0">
                          <a:solidFill>
                            <a:schemeClr val="bg1"/>
                          </a:solidFill>
                          <a:effectLst/>
                          <a:latin typeface="Times New Roman"/>
                          <a:ea typeface="DengXian"/>
                        </a:rPr>
                        <a:t> 3:</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Chỉ</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ra</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và</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nêu</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tác</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dụng</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của</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biện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pháp</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lặp</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cấu</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trúc</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cú</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pháp</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trong</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văn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bản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trên</a:t>
                      </a:r>
                      <a:r>
                        <a:rPr lang="en-US" sz="1800" dirty="0" smtClean="0">
                          <a:solidFill>
                            <a:schemeClr val="bg1"/>
                          </a:solidFill>
                          <a:effectLst/>
                          <a:latin typeface="Times New Roman"/>
                          <a:ea typeface="DengXian"/>
                        </a:rPr>
                        <a:t>?</a:t>
                      </a:r>
                      <a:endParaRPr lang="en-US" sz="1600" dirty="0" smtClean="0">
                        <a:solidFill>
                          <a:schemeClr val="bg1"/>
                        </a:solidFill>
                        <a:effectLst/>
                        <a:latin typeface="Times New Roman"/>
                        <a:ea typeface="DengXian"/>
                      </a:endParaRPr>
                    </a:p>
                    <a:p>
                      <a:pPr marR="1905">
                        <a:lnSpc>
                          <a:spcPct val="150000"/>
                        </a:lnSpc>
                        <a:spcAft>
                          <a:spcPts val="0"/>
                        </a:spcAft>
                        <a:tabLst>
                          <a:tab pos="180340" algn="l"/>
                          <a:tab pos="1620520" algn="l"/>
                          <a:tab pos="3060700" algn="l"/>
                          <a:tab pos="4500880" algn="l"/>
                        </a:tabLst>
                      </a:pPr>
                      <a:r>
                        <a:rPr lang="en-US" sz="1800" b="1" dirty="0" err="1" smtClean="0">
                          <a:solidFill>
                            <a:schemeClr val="bg1"/>
                          </a:solidFill>
                          <a:effectLst/>
                          <a:latin typeface="Times New Roman"/>
                          <a:ea typeface="DengXian"/>
                        </a:rPr>
                        <a:t>Câu</a:t>
                      </a:r>
                      <a:r>
                        <a:rPr lang="en-US" sz="1800" b="1" dirty="0" smtClean="0">
                          <a:solidFill>
                            <a:schemeClr val="bg1"/>
                          </a:solidFill>
                          <a:effectLst/>
                          <a:latin typeface="Times New Roman"/>
                          <a:ea typeface="DengXian"/>
                        </a:rPr>
                        <a:t> 4:</a:t>
                      </a:r>
                      <a:r>
                        <a:rPr lang="en-US" sz="1800" dirty="0" smtClean="0">
                          <a:solidFill>
                            <a:schemeClr val="bg1"/>
                          </a:solidFill>
                          <a:effectLst/>
                          <a:latin typeface="Times New Roman"/>
                          <a:ea typeface="DengXian"/>
                        </a:rPr>
                        <a:t> Theo </a:t>
                      </a:r>
                      <a:r>
                        <a:rPr lang="en-US" sz="1800" dirty="0" err="1" smtClean="0">
                          <a:solidFill>
                            <a:schemeClr val="bg1"/>
                          </a:solidFill>
                          <a:effectLst/>
                          <a:latin typeface="Times New Roman"/>
                          <a:ea typeface="DengXian"/>
                        </a:rPr>
                        <a:t>anh</a:t>
                      </a:r>
                      <a:r>
                        <a:rPr lang="en-US" sz="1800" dirty="0" smtClean="0">
                          <a:solidFill>
                            <a:schemeClr val="bg1"/>
                          </a:solidFill>
                          <a:effectLst/>
                          <a:latin typeface="Times New Roman"/>
                          <a:ea typeface="DengXian"/>
                        </a:rPr>
                        <a:t>/</a:t>
                      </a:r>
                      <a:r>
                        <a:rPr lang="en-US" sz="1800" dirty="0" err="1" smtClean="0">
                          <a:solidFill>
                            <a:schemeClr val="bg1"/>
                          </a:solidFill>
                          <a:effectLst/>
                          <a:latin typeface="Times New Roman"/>
                          <a:ea typeface="DengXian"/>
                        </a:rPr>
                        <a:t>chị</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khổ</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thơ</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cuối</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muốn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gửi</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gắm</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thông</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điệp</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nào</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của</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tác</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giả</a:t>
                      </a:r>
                      <a:r>
                        <a:rPr lang="en-US" sz="1800" dirty="0" smtClean="0">
                          <a:solidFill>
                            <a:schemeClr val="bg1"/>
                          </a:solidFill>
                          <a:effectLst/>
                          <a:latin typeface="Times New Roman"/>
                          <a:ea typeface="DengXian"/>
                        </a:rPr>
                        <a:t>?</a:t>
                      </a:r>
                      <a:endParaRPr lang="en-US" sz="1600" dirty="0" smtClean="0">
                        <a:solidFill>
                          <a:schemeClr val="bg1"/>
                        </a:solidFill>
                        <a:effectLst/>
                        <a:latin typeface="Times New Roman"/>
                        <a:ea typeface="DengXian"/>
                      </a:endParaRPr>
                    </a:p>
                    <a:p>
                      <a:endParaRPr lang="en-US" dirty="0" smtClean="0">
                        <a:solidFill>
                          <a:schemeClr val="bg1"/>
                        </a:solidFill>
                      </a:endParaRPr>
                    </a:p>
                    <a:p>
                      <a:r>
                        <a:rPr lang="en-US" dirty="0" smtClean="0">
                          <a:solidFill>
                            <a:schemeClr val="bg1"/>
                          </a:solidFill>
                        </a:rPr>
                        <a:t>LÀM</a:t>
                      </a:r>
                      <a:r>
                        <a:rPr lang="en-US" baseline="0" dirty="0" smtClean="0">
                          <a:solidFill>
                            <a:schemeClr val="bg1"/>
                          </a:solidFill>
                        </a:rPr>
                        <a:t> VĂN</a:t>
                      </a:r>
                    </a:p>
                    <a:p>
                      <a:pPr marR="1905">
                        <a:lnSpc>
                          <a:spcPct val="150000"/>
                        </a:lnSpc>
                        <a:spcAft>
                          <a:spcPts val="0"/>
                        </a:spcAft>
                        <a:tabLst>
                          <a:tab pos="180340" algn="l"/>
                          <a:tab pos="1620520" algn="l"/>
                          <a:tab pos="3060700" algn="l"/>
                          <a:tab pos="4500880" algn="l"/>
                        </a:tabLst>
                      </a:pPr>
                      <a:r>
                        <a:rPr lang="en-US" sz="1800" b="1" dirty="0" err="1" smtClean="0">
                          <a:solidFill>
                            <a:schemeClr val="bg1"/>
                          </a:solidFill>
                          <a:effectLst/>
                          <a:latin typeface="Times New Roman"/>
                          <a:ea typeface="DengXian"/>
                        </a:rPr>
                        <a:t>Câu</a:t>
                      </a:r>
                      <a:r>
                        <a:rPr lang="en-US" sz="1800" b="1" dirty="0" smtClean="0">
                          <a:solidFill>
                            <a:schemeClr val="bg1"/>
                          </a:solidFill>
                          <a:effectLst/>
                          <a:latin typeface="Times New Roman"/>
                          <a:ea typeface="DengXian"/>
                        </a:rPr>
                        <a:t> 1 (2,0 </a:t>
                      </a:r>
                      <a:r>
                        <a:rPr lang="en-US" sz="1800" b="1" dirty="0" err="1" smtClean="0">
                          <a:solidFill>
                            <a:schemeClr val="bg1"/>
                          </a:solidFill>
                          <a:effectLst/>
                          <a:latin typeface="Times New Roman"/>
                          <a:ea typeface="DengXian"/>
                        </a:rPr>
                        <a:t>điểm</a:t>
                      </a:r>
                      <a:r>
                        <a:rPr lang="en-US" sz="1800" b="1" dirty="0" smtClean="0">
                          <a:solidFill>
                            <a:schemeClr val="bg1"/>
                          </a:solidFill>
                          <a:effectLst/>
                          <a:latin typeface="Times New Roman"/>
                          <a:ea typeface="DengXian"/>
                        </a:rPr>
                        <a:t>)</a:t>
                      </a:r>
                      <a:endParaRPr lang="en-US" sz="1600" dirty="0" smtClean="0">
                        <a:solidFill>
                          <a:schemeClr val="bg1"/>
                        </a:solidFill>
                        <a:effectLst/>
                        <a:latin typeface="Times New Roman"/>
                        <a:ea typeface="DengXian"/>
                      </a:endParaRPr>
                    </a:p>
                    <a:p>
                      <a:pPr marR="1905" indent="180340">
                        <a:lnSpc>
                          <a:spcPct val="150000"/>
                        </a:lnSpc>
                        <a:spcAft>
                          <a:spcPts val="0"/>
                        </a:spcAft>
                      </a:pPr>
                      <a:r>
                        <a:rPr lang="en-US" sz="1800" dirty="0" err="1" smtClean="0">
                          <a:solidFill>
                            <a:schemeClr val="bg1"/>
                          </a:solidFill>
                          <a:effectLst/>
                          <a:latin typeface="Times New Roman"/>
                          <a:ea typeface="DengXian"/>
                        </a:rPr>
                        <a:t>Từ</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văn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bản</a:t>
                      </a:r>
                      <a:r>
                        <a:rPr lang="en-US" sz="1800" dirty="0" smtClean="0">
                          <a:solidFill>
                            <a:schemeClr val="bg1"/>
                          </a:solidFill>
                          <a:effectLst/>
                          <a:latin typeface="Times New Roman"/>
                          <a:ea typeface="DengXian"/>
                        </a:rPr>
                        <a:t> ở </a:t>
                      </a:r>
                      <a:r>
                        <a:rPr lang="en-US" sz="1800" dirty="0" err="1" smtClean="0">
                          <a:solidFill>
                            <a:schemeClr val="bg1"/>
                          </a:solidFill>
                          <a:effectLst/>
                          <a:latin typeface="Times New Roman"/>
                          <a:ea typeface="DengXian"/>
                        </a:rPr>
                        <a:t>phần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Đọc</a:t>
                      </a:r>
                      <a:r>
                        <a:rPr lang="en-US" sz="1800" dirty="0" smtClean="0">
                          <a:solidFill>
                            <a:schemeClr val="bg1"/>
                          </a:solidFill>
                          <a:effectLst/>
                          <a:latin typeface="Times New Roman"/>
                          <a:ea typeface="DengXian"/>
                        </a:rPr>
                        <a:t> - </a:t>
                      </a:r>
                      <a:r>
                        <a:rPr lang="en-US" sz="1800" dirty="0" err="1" smtClean="0">
                          <a:solidFill>
                            <a:schemeClr val="bg1"/>
                          </a:solidFill>
                          <a:effectLst/>
                          <a:latin typeface="Times New Roman"/>
                          <a:ea typeface="DengXian"/>
                        </a:rPr>
                        <a:t>hiểu</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hãy</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viết</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một</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đoạn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văn</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khoảng</a:t>
                      </a:r>
                      <a:r>
                        <a:rPr lang="en-US" sz="1800" dirty="0" smtClean="0">
                          <a:solidFill>
                            <a:schemeClr val="bg1"/>
                          </a:solidFill>
                          <a:effectLst/>
                          <a:latin typeface="Times New Roman"/>
                          <a:ea typeface="DengXian"/>
                        </a:rPr>
                        <a:t> 200 </a:t>
                      </a:r>
                      <a:r>
                        <a:rPr lang="en-US" sz="1800" dirty="0" err="1" smtClean="0">
                          <a:solidFill>
                            <a:schemeClr val="bg1"/>
                          </a:solidFill>
                          <a:effectLst/>
                          <a:latin typeface="Times New Roman"/>
                          <a:ea typeface="DengXian"/>
                        </a:rPr>
                        <a:t>chữ</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trình</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bày</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suy</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nghĩ</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của</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anh</a:t>
                      </a:r>
                      <a:r>
                        <a:rPr lang="en-US" sz="1800" dirty="0" smtClean="0">
                          <a:solidFill>
                            <a:schemeClr val="bg1"/>
                          </a:solidFill>
                          <a:effectLst/>
                          <a:latin typeface="Times New Roman"/>
                          <a:ea typeface="DengXian"/>
                        </a:rPr>
                        <a:t>/</a:t>
                      </a:r>
                      <a:r>
                        <a:rPr lang="en-US" sz="1800" dirty="0" err="1" smtClean="0">
                          <a:solidFill>
                            <a:schemeClr val="bg1"/>
                          </a:solidFill>
                          <a:effectLst/>
                          <a:latin typeface="Times New Roman"/>
                          <a:ea typeface="DengXian"/>
                        </a:rPr>
                        <a:t>chị</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về</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cái</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giá</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của</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hạnh</a:t>
                      </a:r>
                      <a:r>
                        <a:rPr lang="en-US" sz="1800" dirty="0" smtClean="0">
                          <a:solidFill>
                            <a:schemeClr val="bg1"/>
                          </a:solidFill>
                          <a:effectLst/>
                          <a:latin typeface="Times New Roman"/>
                          <a:ea typeface="DengXian"/>
                        </a:rPr>
                        <a:t> </a:t>
                      </a:r>
                      <a:r>
                        <a:rPr lang="en-US" sz="1800" dirty="0" err="1" smtClean="0">
                          <a:solidFill>
                            <a:schemeClr val="bg1"/>
                          </a:solidFill>
                          <a:effectLst/>
                          <a:latin typeface="Times New Roman"/>
                          <a:ea typeface="DengXian"/>
                        </a:rPr>
                        <a:t>phúc</a:t>
                      </a:r>
                      <a:r>
                        <a:rPr lang="en-US" sz="1800" dirty="0" smtClean="0">
                          <a:solidFill>
                            <a:schemeClr val="bg1"/>
                          </a:solidFill>
                          <a:effectLst/>
                          <a:latin typeface="Times New Roman"/>
                          <a:ea typeface="DengXian"/>
                        </a:rPr>
                        <a:t>.</a:t>
                      </a:r>
                      <a:endParaRPr lang="en-US" sz="1600" dirty="0" smtClean="0">
                        <a:solidFill>
                          <a:schemeClr val="bg1"/>
                        </a:solidFill>
                        <a:effectLst/>
                        <a:latin typeface="Times New Roman"/>
                        <a:ea typeface="DengXian"/>
                      </a:endParaRPr>
                    </a:p>
                    <a:p>
                      <a:endParaRPr lang="en-US" dirty="0"/>
                    </a:p>
                  </a:txBody>
                  <a:tcPr/>
                </a:tc>
              </a:tr>
            </a:tbl>
          </a:graphicData>
        </a:graphic>
      </p:graphicFrame>
      <p:sp>
        <p:nvSpPr>
          <p:cNvPr id="5" name="Rectangle 4"/>
          <p:cNvSpPr/>
          <p:nvPr/>
        </p:nvSpPr>
        <p:spPr>
          <a:xfrm>
            <a:off x="1097280" y="357762"/>
            <a:ext cx="11009376" cy="507831"/>
          </a:xfrm>
          <a:prstGeom prst="rect">
            <a:avLst/>
          </a:prstGeom>
        </p:spPr>
        <p:txBody>
          <a:bodyPr wrap="square">
            <a:spAutoFit/>
          </a:bodyPr>
          <a:lstStyle/>
          <a:p>
            <a:pPr marR="1905">
              <a:lnSpc>
                <a:spcPct val="150000"/>
              </a:lnSpc>
              <a:spcAft>
                <a:spcPts val="0"/>
              </a:spcAft>
              <a:tabLst>
                <a:tab pos="180340" algn="l"/>
                <a:tab pos="1620520" algn="l"/>
                <a:tab pos="3060700" algn="l"/>
                <a:tab pos="4500880" algn="l"/>
              </a:tabLst>
            </a:pPr>
            <a:r>
              <a:rPr lang="en-US" b="1" dirty="0">
                <a:solidFill>
                  <a:srgbClr val="000000"/>
                </a:solidFill>
                <a:latin typeface="Times New Roman"/>
                <a:ea typeface="DengXian"/>
              </a:rPr>
              <a:t> </a:t>
            </a:r>
            <a:r>
              <a:rPr lang="en-US" b="1" dirty="0" smtClean="0">
                <a:solidFill>
                  <a:srgbClr val="000000"/>
                </a:solidFill>
                <a:latin typeface="Times New Roman"/>
                <a:ea typeface="DengXian"/>
              </a:rPr>
              <a:t>ĐỀ: 2</a:t>
            </a:r>
            <a:r>
              <a:rPr lang="en-US" sz="1600" dirty="0" smtClean="0">
                <a:latin typeface="Times New Roman"/>
                <a:ea typeface="DengXian"/>
              </a:rPr>
              <a:t>:</a:t>
            </a:r>
            <a:r>
              <a:rPr lang="en-US" b="1" dirty="0" smtClean="0">
                <a:solidFill>
                  <a:srgbClr val="000000"/>
                </a:solidFill>
                <a:latin typeface="Times New Roman"/>
                <a:ea typeface="DengXian"/>
              </a:rPr>
              <a:t>ĐỌC </a:t>
            </a:r>
            <a:r>
              <a:rPr lang="en-US" b="1" dirty="0">
                <a:solidFill>
                  <a:srgbClr val="000000"/>
                </a:solidFill>
                <a:latin typeface="Times New Roman"/>
                <a:ea typeface="DengXian"/>
              </a:rPr>
              <a:t>- HIỂU (3,0 </a:t>
            </a:r>
            <a:r>
              <a:rPr lang="en-US" b="1" dirty="0" err="1" smtClean="0">
                <a:solidFill>
                  <a:srgbClr val="000000"/>
                </a:solidFill>
                <a:latin typeface="Times New Roman"/>
                <a:ea typeface="DengXian"/>
              </a:rPr>
              <a:t>điểm</a:t>
            </a:r>
            <a:r>
              <a:rPr lang="en-US" b="1" dirty="0" smtClean="0">
                <a:solidFill>
                  <a:srgbClr val="000000"/>
                </a:solidFill>
                <a:latin typeface="Times New Roman"/>
                <a:ea typeface="DengXian"/>
              </a:rPr>
              <a:t>)</a:t>
            </a:r>
            <a:r>
              <a:rPr lang="en-US" b="1" dirty="0" err="1" smtClean="0">
                <a:solidFill>
                  <a:srgbClr val="000000"/>
                </a:solidFill>
                <a:latin typeface="Times New Roman"/>
                <a:ea typeface="DengXian"/>
              </a:rPr>
              <a:t>Đọc</a:t>
            </a:r>
            <a:r>
              <a:rPr lang="en-US" b="1" dirty="0" smtClean="0">
                <a:solidFill>
                  <a:srgbClr val="000000"/>
                </a:solidFill>
                <a:latin typeface="Times New Roman"/>
                <a:ea typeface="DengXian"/>
              </a:rPr>
              <a:t> </a:t>
            </a:r>
            <a:r>
              <a:rPr lang="en-US" b="1" dirty="0" err="1">
                <a:solidFill>
                  <a:srgbClr val="000000"/>
                </a:solidFill>
                <a:latin typeface="Times New Roman"/>
                <a:ea typeface="DengXian"/>
              </a:rPr>
              <a:t>đoạn</a:t>
            </a:r>
            <a:r>
              <a:rPr lang="en-US" b="1" dirty="0">
                <a:solidFill>
                  <a:srgbClr val="000000"/>
                </a:solidFill>
                <a:latin typeface="Times New Roman"/>
                <a:ea typeface="DengXian"/>
              </a:rPr>
              <a:t> </a:t>
            </a:r>
            <a:r>
              <a:rPr lang="en-US" b="1" dirty="0" err="1">
                <a:solidFill>
                  <a:srgbClr val="000000"/>
                </a:solidFill>
                <a:latin typeface="Times New Roman"/>
                <a:ea typeface="DengXian"/>
              </a:rPr>
              <a:t>trích</a:t>
            </a:r>
            <a:r>
              <a:rPr lang="en-US" b="1" dirty="0">
                <a:solidFill>
                  <a:srgbClr val="000000"/>
                </a:solidFill>
                <a:latin typeface="Times New Roman"/>
                <a:ea typeface="DengXian"/>
              </a:rPr>
              <a:t> </a:t>
            </a:r>
            <a:r>
              <a:rPr lang="en-US" b="1" dirty="0" err="1">
                <a:solidFill>
                  <a:srgbClr val="000000"/>
                </a:solidFill>
                <a:latin typeface="Times New Roman"/>
                <a:ea typeface="DengXian"/>
              </a:rPr>
              <a:t>dưới</a:t>
            </a:r>
            <a:r>
              <a:rPr lang="en-US" b="1" dirty="0">
                <a:solidFill>
                  <a:srgbClr val="000000"/>
                </a:solidFill>
                <a:latin typeface="Times New Roman"/>
                <a:ea typeface="DengXian"/>
              </a:rPr>
              <a:t> </a:t>
            </a:r>
            <a:r>
              <a:rPr lang="en-US" b="1" dirty="0" err="1">
                <a:solidFill>
                  <a:srgbClr val="000000"/>
                </a:solidFill>
                <a:latin typeface="Times New Roman"/>
                <a:ea typeface="DengXian"/>
              </a:rPr>
              <a:t>đây</a:t>
            </a:r>
            <a:r>
              <a:rPr lang="en-US" b="1" dirty="0">
                <a:solidFill>
                  <a:srgbClr val="000000"/>
                </a:solidFill>
                <a:latin typeface="Times New Roman"/>
                <a:ea typeface="DengXian"/>
              </a:rPr>
              <a:t> </a:t>
            </a:r>
            <a:r>
              <a:rPr lang="en-US" b="1" dirty="0" err="1">
                <a:solidFill>
                  <a:srgbClr val="000000"/>
                </a:solidFill>
                <a:latin typeface="Times New Roman"/>
                <a:ea typeface="DengXian"/>
              </a:rPr>
              <a:t>và</a:t>
            </a:r>
            <a:r>
              <a:rPr lang="en-US" b="1" dirty="0">
                <a:solidFill>
                  <a:srgbClr val="000000"/>
                </a:solidFill>
                <a:latin typeface="Times New Roman"/>
                <a:ea typeface="DengXian"/>
              </a:rPr>
              <a:t> </a:t>
            </a:r>
            <a:r>
              <a:rPr lang="en-US" b="1" dirty="0" err="1">
                <a:solidFill>
                  <a:srgbClr val="000000"/>
                </a:solidFill>
                <a:latin typeface="Times New Roman"/>
                <a:ea typeface="DengXian"/>
              </a:rPr>
              <a:t>thực</a:t>
            </a:r>
            <a:r>
              <a:rPr lang="en-US" b="1" dirty="0">
                <a:solidFill>
                  <a:srgbClr val="000000"/>
                </a:solidFill>
                <a:latin typeface="Times New Roman"/>
                <a:ea typeface="DengXian"/>
              </a:rPr>
              <a:t> </a:t>
            </a:r>
            <a:r>
              <a:rPr lang="en-US" b="1" dirty="0" err="1">
                <a:solidFill>
                  <a:srgbClr val="000000"/>
                </a:solidFill>
                <a:latin typeface="Times New Roman"/>
                <a:ea typeface="DengXian"/>
              </a:rPr>
              <a:t>hiện</a:t>
            </a:r>
            <a:r>
              <a:rPr lang="en-US" b="1" dirty="0">
                <a:solidFill>
                  <a:srgbClr val="000000"/>
                </a:solidFill>
                <a:latin typeface="Times New Roman"/>
                <a:ea typeface="DengXian"/>
              </a:rPr>
              <a:t> </a:t>
            </a:r>
            <a:r>
              <a:rPr lang="en-US" b="1" dirty="0" err="1">
                <a:solidFill>
                  <a:srgbClr val="000000"/>
                </a:solidFill>
                <a:latin typeface="Times New Roman"/>
                <a:ea typeface="DengXian"/>
              </a:rPr>
              <a:t>các</a:t>
            </a:r>
            <a:r>
              <a:rPr lang="en-US" b="1" dirty="0">
                <a:solidFill>
                  <a:srgbClr val="000000"/>
                </a:solidFill>
                <a:latin typeface="Times New Roman"/>
                <a:ea typeface="DengXian"/>
              </a:rPr>
              <a:t> </a:t>
            </a:r>
            <a:r>
              <a:rPr lang="en-US" b="1" dirty="0" err="1">
                <a:solidFill>
                  <a:srgbClr val="000000"/>
                </a:solidFill>
                <a:latin typeface="Times New Roman"/>
                <a:ea typeface="DengXian"/>
              </a:rPr>
              <a:t>yêu</a:t>
            </a:r>
            <a:r>
              <a:rPr lang="en-US" b="1" dirty="0">
                <a:solidFill>
                  <a:srgbClr val="000000"/>
                </a:solidFill>
                <a:latin typeface="Times New Roman"/>
                <a:ea typeface="DengXian"/>
              </a:rPr>
              <a:t> </a:t>
            </a:r>
            <a:r>
              <a:rPr lang="en-US" b="1" dirty="0" err="1">
                <a:solidFill>
                  <a:srgbClr val="000000"/>
                </a:solidFill>
                <a:latin typeface="Times New Roman"/>
                <a:ea typeface="DengXian"/>
              </a:rPr>
              <a:t>cầu</a:t>
            </a:r>
            <a:r>
              <a:rPr lang="en-US" b="1" dirty="0">
                <a:solidFill>
                  <a:srgbClr val="000000"/>
                </a:solidFill>
                <a:latin typeface="Times New Roman"/>
                <a:ea typeface="DengXian"/>
              </a:rPr>
              <a:t>:</a:t>
            </a:r>
            <a:endParaRPr lang="en-US" dirty="0"/>
          </a:p>
        </p:txBody>
      </p:sp>
    </p:spTree>
    <p:extLst>
      <p:ext uri="{BB962C8B-B14F-4D97-AF65-F5344CB8AC3E}">
        <p14:creationId xmlns:p14="http://schemas.microsoft.com/office/powerpoint/2010/main" val="3843160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6" y="426720"/>
            <a:ext cx="7725814" cy="369332"/>
          </a:xfrm>
          <a:prstGeom prst="rect">
            <a:avLst/>
          </a:prstGeom>
        </p:spPr>
        <p:txBody>
          <a:bodyPr wrap="square">
            <a:spAutoFit/>
          </a:bodyPr>
          <a:lstStyle/>
          <a:p>
            <a:r>
              <a:rPr lang="en-US" dirty="0" smtClean="0">
                <a:solidFill>
                  <a:srgbClr val="000000"/>
                </a:solidFill>
                <a:latin typeface="Times New Roman"/>
                <a:ea typeface="DengXian"/>
              </a:rPr>
              <a:t>1. </a:t>
            </a:r>
            <a:r>
              <a:rPr lang="en-US" dirty="0" err="1" smtClean="0">
                <a:solidFill>
                  <a:srgbClr val="000000"/>
                </a:solidFill>
                <a:latin typeface="Times New Roman"/>
                <a:ea typeface="DengXian"/>
              </a:rPr>
              <a:t>Văn</a:t>
            </a:r>
            <a:r>
              <a:rPr lang="en-US" dirty="0" smtClean="0">
                <a:solidFill>
                  <a:srgbClr val="000000"/>
                </a:solidFill>
                <a:latin typeface="Times New Roman"/>
                <a:ea typeface="DengXian"/>
              </a:rPr>
              <a:t> </a:t>
            </a:r>
            <a:r>
              <a:rPr lang="en-US" dirty="0" err="1">
                <a:solidFill>
                  <a:srgbClr val="000000"/>
                </a:solidFill>
                <a:latin typeface="Times New Roman"/>
                <a:ea typeface="DengXian"/>
              </a:rPr>
              <a:t>bản</a:t>
            </a:r>
            <a:r>
              <a:rPr lang="en-US" dirty="0">
                <a:solidFill>
                  <a:srgbClr val="000000"/>
                </a:solidFill>
                <a:latin typeface="Times New Roman"/>
                <a:ea typeface="DengXian"/>
              </a:rPr>
              <a:t> </a:t>
            </a:r>
            <a:r>
              <a:rPr lang="en-US" dirty="0" err="1">
                <a:solidFill>
                  <a:srgbClr val="000000"/>
                </a:solidFill>
                <a:latin typeface="Times New Roman"/>
                <a:ea typeface="DengXian"/>
              </a:rPr>
              <a:t>được</a:t>
            </a:r>
            <a:r>
              <a:rPr lang="en-US" dirty="0">
                <a:solidFill>
                  <a:srgbClr val="000000"/>
                </a:solidFill>
                <a:latin typeface="Times New Roman"/>
                <a:ea typeface="DengXian"/>
              </a:rPr>
              <a:t> </a:t>
            </a:r>
            <a:r>
              <a:rPr lang="en-US" dirty="0" err="1">
                <a:solidFill>
                  <a:srgbClr val="000000"/>
                </a:solidFill>
                <a:latin typeface="Times New Roman"/>
                <a:ea typeface="DengXian"/>
              </a:rPr>
              <a:t>viết</a:t>
            </a:r>
            <a:r>
              <a:rPr lang="en-US" dirty="0">
                <a:solidFill>
                  <a:srgbClr val="000000"/>
                </a:solidFill>
                <a:latin typeface="Times New Roman"/>
                <a:ea typeface="DengXian"/>
              </a:rPr>
              <a:t> </a:t>
            </a:r>
            <a:r>
              <a:rPr lang="en-US" dirty="0" err="1">
                <a:solidFill>
                  <a:srgbClr val="000000"/>
                </a:solidFill>
                <a:latin typeface="Times New Roman"/>
                <a:ea typeface="DengXian"/>
              </a:rPr>
              <a:t>theo</a:t>
            </a:r>
            <a:r>
              <a:rPr lang="en-US" dirty="0">
                <a:solidFill>
                  <a:srgbClr val="000000"/>
                </a:solidFill>
                <a:latin typeface="Times New Roman"/>
                <a:ea typeface="DengXian"/>
              </a:rPr>
              <a:t> </a:t>
            </a:r>
            <a:r>
              <a:rPr lang="en-US" dirty="0" err="1">
                <a:solidFill>
                  <a:srgbClr val="000000"/>
                </a:solidFill>
                <a:latin typeface="Times New Roman"/>
                <a:ea typeface="DengXian"/>
              </a:rPr>
              <a:t>thể</a:t>
            </a:r>
            <a:r>
              <a:rPr lang="en-US" dirty="0">
                <a:solidFill>
                  <a:srgbClr val="000000"/>
                </a:solidFill>
                <a:latin typeface="Times New Roman"/>
                <a:ea typeface="DengXian"/>
              </a:rPr>
              <a:t> </a:t>
            </a:r>
            <a:r>
              <a:rPr lang="en-US" dirty="0" err="1">
                <a:solidFill>
                  <a:srgbClr val="000000"/>
                </a:solidFill>
                <a:latin typeface="Times New Roman"/>
                <a:ea typeface="DengXian"/>
              </a:rPr>
              <a:t>thơ</a:t>
            </a:r>
            <a:r>
              <a:rPr lang="en-US" dirty="0">
                <a:solidFill>
                  <a:srgbClr val="000000"/>
                </a:solidFill>
                <a:latin typeface="Times New Roman"/>
                <a:ea typeface="DengXian"/>
              </a:rPr>
              <a:t> </a:t>
            </a:r>
            <a:r>
              <a:rPr lang="en-US" dirty="0" err="1">
                <a:solidFill>
                  <a:srgbClr val="000000"/>
                </a:solidFill>
                <a:latin typeface="Times New Roman"/>
                <a:ea typeface="DengXian"/>
              </a:rPr>
              <a:t>tự</a:t>
            </a:r>
            <a:r>
              <a:rPr lang="en-US" dirty="0">
                <a:solidFill>
                  <a:srgbClr val="000000"/>
                </a:solidFill>
                <a:latin typeface="Times New Roman"/>
                <a:ea typeface="DengXian"/>
              </a:rPr>
              <a:t> do</a:t>
            </a:r>
            <a:endParaRPr lang="en-US" dirty="0"/>
          </a:p>
        </p:txBody>
      </p:sp>
      <p:sp>
        <p:nvSpPr>
          <p:cNvPr id="5" name="Rectangle 4"/>
          <p:cNvSpPr/>
          <p:nvPr/>
        </p:nvSpPr>
        <p:spPr>
          <a:xfrm>
            <a:off x="158496" y="796052"/>
            <a:ext cx="11545824" cy="1338828"/>
          </a:xfrm>
          <a:prstGeom prst="rect">
            <a:avLst/>
          </a:prstGeom>
        </p:spPr>
        <p:txBody>
          <a:bodyPr wrap="square">
            <a:spAutoFit/>
          </a:bodyPr>
          <a:lstStyle/>
          <a:p>
            <a:pPr>
              <a:lnSpc>
                <a:spcPct val="150000"/>
              </a:lnSpc>
              <a:spcAft>
                <a:spcPts val="0"/>
              </a:spcAft>
            </a:pPr>
            <a:r>
              <a:rPr lang="en-US" dirty="0" smtClean="0">
                <a:solidFill>
                  <a:srgbClr val="000000"/>
                </a:solidFill>
                <a:latin typeface="Times New Roman"/>
                <a:ea typeface="DengXian"/>
              </a:rPr>
              <a:t>2.- </a:t>
            </a:r>
            <a:r>
              <a:rPr lang="en-US" dirty="0" err="1">
                <a:solidFill>
                  <a:srgbClr val="000000"/>
                </a:solidFill>
                <a:latin typeface="Times New Roman"/>
                <a:ea typeface="DengXian"/>
              </a:rPr>
              <a:t>Cái</a:t>
            </a:r>
            <a:r>
              <a:rPr lang="en-US" dirty="0">
                <a:solidFill>
                  <a:srgbClr val="000000"/>
                </a:solidFill>
                <a:latin typeface="Times New Roman"/>
                <a:ea typeface="DengXian"/>
              </a:rPr>
              <a:t> </a:t>
            </a:r>
            <a:r>
              <a:rPr lang="en-US" dirty="0" err="1">
                <a:solidFill>
                  <a:srgbClr val="000000"/>
                </a:solidFill>
                <a:latin typeface="Times New Roman"/>
                <a:ea typeface="DengXian"/>
              </a:rPr>
              <a:t>giá</a:t>
            </a:r>
            <a:r>
              <a:rPr lang="en-US" dirty="0">
                <a:solidFill>
                  <a:srgbClr val="000000"/>
                </a:solidFill>
                <a:latin typeface="Times New Roman"/>
                <a:ea typeface="DengXian"/>
              </a:rPr>
              <a:t> </a:t>
            </a:r>
            <a:r>
              <a:rPr lang="en-US" dirty="0" err="1">
                <a:solidFill>
                  <a:srgbClr val="000000"/>
                </a:solidFill>
                <a:latin typeface="Times New Roman"/>
                <a:ea typeface="DengXian"/>
              </a:rPr>
              <a:t>của</a:t>
            </a:r>
            <a:r>
              <a:rPr lang="en-US" dirty="0">
                <a:solidFill>
                  <a:srgbClr val="000000"/>
                </a:solidFill>
                <a:latin typeface="Times New Roman"/>
                <a:ea typeface="DengXian"/>
              </a:rPr>
              <a:t> </a:t>
            </a:r>
            <a:r>
              <a:rPr lang="en-US" dirty="0" err="1">
                <a:solidFill>
                  <a:srgbClr val="000000"/>
                </a:solidFill>
                <a:latin typeface="Times New Roman"/>
                <a:ea typeface="DengXian"/>
              </a:rPr>
              <a:t>các</a:t>
            </a:r>
            <a:r>
              <a:rPr lang="en-US" dirty="0">
                <a:solidFill>
                  <a:srgbClr val="000000"/>
                </a:solidFill>
                <a:latin typeface="Times New Roman"/>
                <a:ea typeface="DengXian"/>
              </a:rPr>
              <a:t> </a:t>
            </a:r>
            <a:r>
              <a:rPr lang="en-US" dirty="0" err="1">
                <a:solidFill>
                  <a:srgbClr val="000000"/>
                </a:solidFill>
                <a:latin typeface="Times New Roman"/>
                <a:ea typeface="DengXian"/>
              </a:rPr>
              <a:t>món</a:t>
            </a:r>
            <a:r>
              <a:rPr lang="en-US" dirty="0">
                <a:solidFill>
                  <a:srgbClr val="000000"/>
                </a:solidFill>
                <a:latin typeface="Times New Roman"/>
                <a:ea typeface="DengXian"/>
              </a:rPr>
              <a:t> </a:t>
            </a:r>
            <a:r>
              <a:rPr lang="en-US" dirty="0" err="1">
                <a:solidFill>
                  <a:srgbClr val="000000"/>
                </a:solidFill>
                <a:latin typeface="Times New Roman"/>
                <a:ea typeface="DengXian"/>
              </a:rPr>
              <a:t>ngon</a:t>
            </a:r>
            <a:r>
              <a:rPr lang="en-US" dirty="0">
                <a:solidFill>
                  <a:srgbClr val="000000"/>
                </a:solidFill>
                <a:latin typeface="Times New Roman"/>
                <a:ea typeface="DengXian"/>
              </a:rPr>
              <a:t> (</a:t>
            </a:r>
            <a:r>
              <a:rPr lang="en-US" dirty="0" err="1">
                <a:solidFill>
                  <a:srgbClr val="000000"/>
                </a:solidFill>
                <a:latin typeface="Times New Roman"/>
                <a:ea typeface="DengXian"/>
              </a:rPr>
              <a:t>gạo</a:t>
            </a:r>
            <a:r>
              <a:rPr lang="en-US" dirty="0">
                <a:solidFill>
                  <a:srgbClr val="000000"/>
                </a:solidFill>
                <a:latin typeface="Times New Roman"/>
                <a:ea typeface="DengXian"/>
              </a:rPr>
              <a:t> </a:t>
            </a:r>
            <a:r>
              <a:rPr lang="en-US" dirty="0" err="1">
                <a:solidFill>
                  <a:srgbClr val="000000"/>
                </a:solidFill>
                <a:latin typeface="Times New Roman"/>
                <a:ea typeface="DengXian"/>
              </a:rPr>
              <a:t>trắng</a:t>
            </a:r>
            <a:r>
              <a:rPr lang="en-US" dirty="0">
                <a:solidFill>
                  <a:srgbClr val="000000"/>
                </a:solidFill>
                <a:latin typeface="Times New Roman"/>
                <a:ea typeface="DengXian"/>
              </a:rPr>
              <a:t> </a:t>
            </a:r>
            <a:r>
              <a:rPr lang="en-US" dirty="0" err="1">
                <a:solidFill>
                  <a:srgbClr val="000000"/>
                </a:solidFill>
                <a:latin typeface="Times New Roman"/>
                <a:ea typeface="DengXian"/>
              </a:rPr>
              <a:t>rau</a:t>
            </a:r>
            <a:r>
              <a:rPr lang="en-US" dirty="0">
                <a:solidFill>
                  <a:srgbClr val="000000"/>
                </a:solidFill>
                <a:latin typeface="Times New Roman"/>
                <a:ea typeface="DengXian"/>
              </a:rPr>
              <a:t> </a:t>
            </a:r>
            <a:r>
              <a:rPr lang="en-US" dirty="0" err="1">
                <a:solidFill>
                  <a:srgbClr val="000000"/>
                </a:solidFill>
                <a:latin typeface="Times New Roman"/>
                <a:ea typeface="DengXian"/>
              </a:rPr>
              <a:t>tươi</a:t>
            </a:r>
            <a:r>
              <a:rPr lang="en-US" dirty="0">
                <a:solidFill>
                  <a:srgbClr val="000000"/>
                </a:solidFill>
                <a:latin typeface="Times New Roman"/>
                <a:ea typeface="DengXian"/>
              </a:rPr>
              <a:t> </a:t>
            </a:r>
            <a:r>
              <a:rPr lang="en-US" dirty="0" err="1">
                <a:solidFill>
                  <a:srgbClr val="000000"/>
                </a:solidFill>
                <a:latin typeface="Times New Roman"/>
                <a:ea typeface="DengXian"/>
              </a:rPr>
              <a:t>cá</a:t>
            </a:r>
            <a:r>
              <a:rPr lang="en-US" dirty="0">
                <a:solidFill>
                  <a:srgbClr val="000000"/>
                </a:solidFill>
                <a:latin typeface="Times New Roman"/>
                <a:ea typeface="DengXian"/>
              </a:rPr>
              <a:t> </a:t>
            </a:r>
            <a:r>
              <a:rPr lang="en-US" dirty="0" err="1">
                <a:solidFill>
                  <a:srgbClr val="000000"/>
                </a:solidFill>
                <a:latin typeface="Times New Roman"/>
                <a:ea typeface="DengXian"/>
              </a:rPr>
              <a:t>bơi</a:t>
            </a:r>
            <a:r>
              <a:rPr lang="en-US" dirty="0">
                <a:solidFill>
                  <a:srgbClr val="000000"/>
                </a:solidFill>
                <a:latin typeface="Times New Roman"/>
                <a:ea typeface="DengXian"/>
              </a:rPr>
              <a:t> </a:t>
            </a:r>
            <a:r>
              <a:rPr lang="en-US" dirty="0" err="1">
                <a:solidFill>
                  <a:srgbClr val="000000"/>
                </a:solidFill>
                <a:latin typeface="Times New Roman"/>
                <a:ea typeface="DengXian"/>
              </a:rPr>
              <a:t>tôm</a:t>
            </a:r>
            <a:r>
              <a:rPr lang="en-US" dirty="0">
                <a:solidFill>
                  <a:srgbClr val="000000"/>
                </a:solidFill>
                <a:latin typeface="Times New Roman"/>
                <a:ea typeface="DengXian"/>
              </a:rPr>
              <a:t> </a:t>
            </a:r>
            <a:r>
              <a:rPr lang="en-US" dirty="0" err="1">
                <a:solidFill>
                  <a:srgbClr val="000000"/>
                </a:solidFill>
                <a:latin typeface="Times New Roman"/>
                <a:ea typeface="DengXian"/>
              </a:rPr>
              <a:t>nhảy</a:t>
            </a:r>
            <a:r>
              <a:rPr lang="en-US" dirty="0">
                <a:solidFill>
                  <a:srgbClr val="000000"/>
                </a:solidFill>
                <a:latin typeface="Times New Roman"/>
                <a:ea typeface="DengXian"/>
              </a:rPr>
              <a:t>) </a:t>
            </a:r>
            <a:r>
              <a:rPr lang="en-US" dirty="0" err="1">
                <a:solidFill>
                  <a:srgbClr val="000000"/>
                </a:solidFill>
                <a:latin typeface="Times New Roman"/>
                <a:ea typeface="DengXian"/>
              </a:rPr>
              <a:t>là</a:t>
            </a:r>
            <a:r>
              <a:rPr lang="en-US" dirty="0">
                <a:solidFill>
                  <a:srgbClr val="000000"/>
                </a:solidFill>
                <a:latin typeface="Times New Roman"/>
                <a:ea typeface="DengXian"/>
              </a:rPr>
              <a:t> </a:t>
            </a:r>
            <a:r>
              <a:rPr lang="en-US" dirty="0" err="1">
                <a:solidFill>
                  <a:srgbClr val="000000"/>
                </a:solidFill>
                <a:latin typeface="Times New Roman"/>
                <a:ea typeface="DengXian"/>
              </a:rPr>
              <a:t>tiền</a:t>
            </a:r>
            <a:r>
              <a:rPr lang="en-US" dirty="0">
                <a:solidFill>
                  <a:srgbClr val="000000"/>
                </a:solidFill>
                <a:latin typeface="Times New Roman"/>
                <a:ea typeface="DengXian"/>
              </a:rPr>
              <a:t>. </a:t>
            </a:r>
            <a:r>
              <a:rPr lang="en-US" dirty="0" err="1">
                <a:solidFill>
                  <a:srgbClr val="000000"/>
                </a:solidFill>
                <a:latin typeface="Times New Roman"/>
                <a:ea typeface="DengXian"/>
              </a:rPr>
              <a:t>Có</a:t>
            </a:r>
            <a:r>
              <a:rPr lang="en-US" dirty="0">
                <a:solidFill>
                  <a:srgbClr val="000000"/>
                </a:solidFill>
                <a:latin typeface="Times New Roman"/>
                <a:ea typeface="DengXian"/>
              </a:rPr>
              <a:t> </a:t>
            </a:r>
            <a:r>
              <a:rPr lang="en-US" dirty="0" err="1">
                <a:solidFill>
                  <a:srgbClr val="000000"/>
                </a:solidFill>
                <a:latin typeface="Times New Roman"/>
                <a:ea typeface="DengXian"/>
              </a:rPr>
              <a:t>nhiều</a:t>
            </a:r>
            <a:r>
              <a:rPr lang="en-US" dirty="0">
                <a:solidFill>
                  <a:srgbClr val="000000"/>
                </a:solidFill>
                <a:latin typeface="Times New Roman"/>
                <a:ea typeface="DengXian"/>
              </a:rPr>
              <a:t> </a:t>
            </a:r>
            <a:r>
              <a:rPr lang="en-US" dirty="0" err="1">
                <a:solidFill>
                  <a:srgbClr val="000000"/>
                </a:solidFill>
                <a:latin typeface="Times New Roman"/>
                <a:ea typeface="DengXian"/>
              </a:rPr>
              <a:t>tiền</a:t>
            </a:r>
            <a:r>
              <a:rPr lang="en-US" dirty="0">
                <a:solidFill>
                  <a:srgbClr val="000000"/>
                </a:solidFill>
                <a:latin typeface="Times New Roman"/>
                <a:ea typeface="DengXian"/>
              </a:rPr>
              <a:t> </a:t>
            </a:r>
            <a:r>
              <a:rPr lang="en-US" dirty="0" err="1">
                <a:solidFill>
                  <a:srgbClr val="000000"/>
                </a:solidFill>
                <a:latin typeface="Times New Roman"/>
                <a:ea typeface="DengXian"/>
              </a:rPr>
              <a:t>sẽ</a:t>
            </a:r>
            <a:r>
              <a:rPr lang="en-US" dirty="0">
                <a:solidFill>
                  <a:srgbClr val="000000"/>
                </a:solidFill>
                <a:latin typeface="Times New Roman"/>
                <a:ea typeface="DengXian"/>
              </a:rPr>
              <a:t> </a:t>
            </a:r>
            <a:r>
              <a:rPr lang="en-US" dirty="0" err="1">
                <a:solidFill>
                  <a:srgbClr val="000000"/>
                </a:solidFill>
                <a:latin typeface="Times New Roman"/>
                <a:ea typeface="DengXian"/>
              </a:rPr>
              <a:t>mua</a:t>
            </a:r>
            <a:r>
              <a:rPr lang="en-US" dirty="0">
                <a:solidFill>
                  <a:srgbClr val="000000"/>
                </a:solidFill>
                <a:latin typeface="Times New Roman"/>
                <a:ea typeface="DengXian"/>
              </a:rPr>
              <a:t> </a:t>
            </a:r>
            <a:r>
              <a:rPr lang="en-US" dirty="0" err="1">
                <a:solidFill>
                  <a:srgbClr val="000000"/>
                </a:solidFill>
                <a:latin typeface="Times New Roman"/>
                <a:ea typeface="DengXian"/>
              </a:rPr>
              <a:t>được</a:t>
            </a:r>
            <a:r>
              <a:rPr lang="en-US" dirty="0">
                <a:solidFill>
                  <a:srgbClr val="000000"/>
                </a:solidFill>
                <a:latin typeface="Times New Roman"/>
                <a:ea typeface="DengXian"/>
              </a:rPr>
              <a:t> </a:t>
            </a:r>
            <a:r>
              <a:rPr lang="en-US" dirty="0" err="1">
                <a:solidFill>
                  <a:srgbClr val="000000"/>
                </a:solidFill>
                <a:latin typeface="Times New Roman"/>
                <a:ea typeface="DengXian"/>
              </a:rPr>
              <a:t>các</a:t>
            </a:r>
            <a:r>
              <a:rPr lang="en-US" dirty="0">
                <a:solidFill>
                  <a:srgbClr val="000000"/>
                </a:solidFill>
                <a:latin typeface="Times New Roman"/>
                <a:ea typeface="DengXian"/>
              </a:rPr>
              <a:t> </a:t>
            </a:r>
            <a:r>
              <a:rPr lang="en-US" dirty="0" err="1">
                <a:solidFill>
                  <a:srgbClr val="000000"/>
                </a:solidFill>
                <a:latin typeface="Times New Roman"/>
                <a:ea typeface="DengXian"/>
              </a:rPr>
              <a:t>món</a:t>
            </a:r>
            <a:r>
              <a:rPr lang="en-US" dirty="0">
                <a:solidFill>
                  <a:srgbClr val="000000"/>
                </a:solidFill>
                <a:latin typeface="Times New Roman"/>
                <a:ea typeface="DengXian"/>
              </a:rPr>
              <a:t> </a:t>
            </a:r>
            <a:r>
              <a:rPr lang="en-US" dirty="0" err="1">
                <a:solidFill>
                  <a:srgbClr val="000000"/>
                </a:solidFill>
                <a:latin typeface="Times New Roman"/>
                <a:ea typeface="DengXian"/>
              </a:rPr>
              <a:t>ăn</a:t>
            </a:r>
            <a:r>
              <a:rPr lang="en-US" dirty="0">
                <a:solidFill>
                  <a:srgbClr val="000000"/>
                </a:solidFill>
                <a:latin typeface="Times New Roman"/>
                <a:ea typeface="DengXian"/>
              </a:rPr>
              <a:t> </a:t>
            </a:r>
            <a:r>
              <a:rPr lang="en-US" dirty="0" err="1">
                <a:solidFill>
                  <a:srgbClr val="000000"/>
                </a:solidFill>
                <a:latin typeface="Times New Roman"/>
                <a:ea typeface="DengXian"/>
              </a:rPr>
              <a:t>ngon</a:t>
            </a:r>
            <a:r>
              <a:rPr lang="en-US" dirty="0">
                <a:solidFill>
                  <a:srgbClr val="000000"/>
                </a:solidFill>
                <a:latin typeface="Times New Roman"/>
                <a:ea typeface="DengXian"/>
              </a:rPr>
              <a:t>.</a:t>
            </a:r>
            <a:endParaRPr lang="en-US" sz="1600" dirty="0">
              <a:latin typeface="Times New Roman"/>
              <a:ea typeface="DengXian"/>
            </a:endParaRPr>
          </a:p>
          <a:p>
            <a:r>
              <a:rPr lang="vi-VN" dirty="0">
                <a:solidFill>
                  <a:srgbClr val="000000"/>
                </a:solidFill>
                <a:latin typeface="Times New Roman"/>
                <a:ea typeface="DengXian"/>
              </a:rPr>
              <a:t>- Cái giá của </a:t>
            </a:r>
            <a:r>
              <a:rPr lang="en-US" dirty="0" err="1">
                <a:solidFill>
                  <a:srgbClr val="000000"/>
                </a:solidFill>
                <a:latin typeface="Times New Roman"/>
                <a:ea typeface="DengXian"/>
              </a:rPr>
              <a:t>đam</a:t>
            </a:r>
            <a:r>
              <a:rPr lang="en-US" dirty="0">
                <a:solidFill>
                  <a:srgbClr val="000000"/>
                </a:solidFill>
                <a:latin typeface="Times New Roman"/>
                <a:ea typeface="DengXian"/>
              </a:rPr>
              <a:t> </a:t>
            </a:r>
            <a:r>
              <a:rPr lang="vi-VN" dirty="0">
                <a:solidFill>
                  <a:srgbClr val="000000"/>
                </a:solidFill>
                <a:latin typeface="Times New Roman"/>
                <a:ea typeface="DengXian"/>
              </a:rPr>
              <a:t>mê, yêu đương không thể mua được bằng tiền. Đam mê phải đánh đổi bằng tâm huyết, bằng những giọt mồ hôi, bằng những trải nghiệm thắt lòng; Yêu đương qua đi, cái giá sẽ là những nhọc nhằn của cha mẹ nuôi con cái lớn khôn.</a:t>
            </a:r>
            <a:endParaRPr lang="en-US" dirty="0"/>
          </a:p>
        </p:txBody>
      </p:sp>
      <p:sp>
        <p:nvSpPr>
          <p:cNvPr id="6" name="Rectangle 5"/>
          <p:cNvSpPr/>
          <p:nvPr/>
        </p:nvSpPr>
        <p:spPr>
          <a:xfrm>
            <a:off x="0" y="2134880"/>
            <a:ext cx="11582400" cy="1754326"/>
          </a:xfrm>
          <a:prstGeom prst="rect">
            <a:avLst/>
          </a:prstGeom>
        </p:spPr>
        <p:txBody>
          <a:bodyPr wrap="square">
            <a:spAutoFit/>
          </a:bodyPr>
          <a:lstStyle/>
          <a:p>
            <a:pPr indent="135255">
              <a:lnSpc>
                <a:spcPct val="150000"/>
              </a:lnSpc>
              <a:spcAft>
                <a:spcPts val="0"/>
              </a:spcAft>
            </a:pPr>
            <a:r>
              <a:rPr lang="en-US" dirty="0" smtClean="0">
                <a:solidFill>
                  <a:srgbClr val="000000"/>
                </a:solidFill>
                <a:latin typeface="Times New Roman"/>
                <a:ea typeface="DengXian"/>
              </a:rPr>
              <a:t>3. </a:t>
            </a:r>
            <a:r>
              <a:rPr lang="en-US" dirty="0" err="1" smtClean="0">
                <a:solidFill>
                  <a:srgbClr val="000000"/>
                </a:solidFill>
                <a:latin typeface="Times New Roman"/>
                <a:ea typeface="DengXian"/>
              </a:rPr>
              <a:t>Biện</a:t>
            </a:r>
            <a:r>
              <a:rPr lang="en-US" dirty="0" smtClean="0">
                <a:solidFill>
                  <a:srgbClr val="000000"/>
                </a:solidFill>
                <a:latin typeface="Times New Roman"/>
                <a:ea typeface="DengXian"/>
              </a:rPr>
              <a:t> </a:t>
            </a:r>
            <a:r>
              <a:rPr lang="en-US" dirty="0" err="1">
                <a:solidFill>
                  <a:srgbClr val="000000"/>
                </a:solidFill>
                <a:latin typeface="Times New Roman"/>
                <a:ea typeface="DengXian"/>
              </a:rPr>
              <a:t>pháp</a:t>
            </a:r>
            <a:r>
              <a:rPr lang="en-US" dirty="0">
                <a:solidFill>
                  <a:srgbClr val="000000"/>
                </a:solidFill>
                <a:latin typeface="Times New Roman"/>
                <a:ea typeface="DengXian"/>
              </a:rPr>
              <a:t> </a:t>
            </a:r>
            <a:r>
              <a:rPr lang="en-US" dirty="0" err="1">
                <a:solidFill>
                  <a:srgbClr val="000000"/>
                </a:solidFill>
                <a:latin typeface="Times New Roman"/>
                <a:ea typeface="DengXian"/>
              </a:rPr>
              <a:t>lặp</a:t>
            </a:r>
            <a:r>
              <a:rPr lang="en-US" dirty="0">
                <a:solidFill>
                  <a:srgbClr val="000000"/>
                </a:solidFill>
                <a:latin typeface="Times New Roman"/>
                <a:ea typeface="DengXian"/>
              </a:rPr>
              <a:t> </a:t>
            </a:r>
            <a:r>
              <a:rPr lang="en-US" dirty="0" err="1">
                <a:solidFill>
                  <a:srgbClr val="000000"/>
                </a:solidFill>
                <a:latin typeface="Times New Roman"/>
                <a:ea typeface="DengXian"/>
              </a:rPr>
              <a:t>cấu</a:t>
            </a:r>
            <a:r>
              <a:rPr lang="en-US" dirty="0">
                <a:solidFill>
                  <a:srgbClr val="000000"/>
                </a:solidFill>
                <a:latin typeface="Times New Roman"/>
                <a:ea typeface="DengXian"/>
              </a:rPr>
              <a:t> </a:t>
            </a:r>
            <a:r>
              <a:rPr lang="en-US" dirty="0" err="1">
                <a:solidFill>
                  <a:srgbClr val="000000"/>
                </a:solidFill>
                <a:latin typeface="Times New Roman"/>
                <a:ea typeface="DengXian"/>
              </a:rPr>
              <a:t>trúc</a:t>
            </a:r>
            <a:r>
              <a:rPr lang="en-US" dirty="0">
                <a:solidFill>
                  <a:srgbClr val="000000"/>
                </a:solidFill>
                <a:latin typeface="Times New Roman"/>
                <a:ea typeface="DengXian"/>
              </a:rPr>
              <a:t>: </a:t>
            </a:r>
            <a:r>
              <a:rPr lang="en-US" i="1" dirty="0" err="1">
                <a:solidFill>
                  <a:srgbClr val="000000"/>
                </a:solidFill>
                <a:latin typeface="Times New Roman"/>
                <a:ea typeface="DengXian"/>
              </a:rPr>
              <a:t>Có</a:t>
            </a:r>
            <a:r>
              <a:rPr lang="en-US" i="1" dirty="0">
                <a:solidFill>
                  <a:srgbClr val="000000"/>
                </a:solidFill>
                <a:latin typeface="Times New Roman"/>
                <a:ea typeface="DengXian"/>
              </a:rPr>
              <a:t> </a:t>
            </a:r>
            <a:r>
              <a:rPr lang="en-US" i="1" dirty="0" err="1">
                <a:solidFill>
                  <a:srgbClr val="000000"/>
                </a:solidFill>
                <a:latin typeface="Times New Roman"/>
                <a:ea typeface="DengXian"/>
              </a:rPr>
              <a:t>món</a:t>
            </a:r>
            <a:r>
              <a:rPr lang="en-US" i="1" dirty="0">
                <a:solidFill>
                  <a:srgbClr val="000000"/>
                </a:solidFill>
                <a:latin typeface="Times New Roman"/>
                <a:ea typeface="DengXian"/>
              </a:rPr>
              <a:t> </a:t>
            </a:r>
            <a:r>
              <a:rPr lang="en-US" i="1" dirty="0" err="1">
                <a:solidFill>
                  <a:srgbClr val="000000"/>
                </a:solidFill>
                <a:latin typeface="Times New Roman"/>
                <a:ea typeface="DengXian"/>
              </a:rPr>
              <a:t>ngon</a:t>
            </a:r>
            <a:r>
              <a:rPr lang="en-US" i="1" dirty="0">
                <a:solidFill>
                  <a:srgbClr val="000000"/>
                </a:solidFill>
                <a:latin typeface="Times New Roman"/>
                <a:ea typeface="DengXian"/>
              </a:rPr>
              <a:t> </a:t>
            </a:r>
            <a:r>
              <a:rPr lang="en-US" i="1" dirty="0" err="1">
                <a:solidFill>
                  <a:srgbClr val="000000"/>
                </a:solidFill>
                <a:latin typeface="Times New Roman"/>
                <a:ea typeface="DengXian"/>
              </a:rPr>
              <a:t>nào</a:t>
            </a:r>
            <a:r>
              <a:rPr lang="en-US" i="1" dirty="0">
                <a:solidFill>
                  <a:srgbClr val="000000"/>
                </a:solidFill>
                <a:latin typeface="Times New Roman"/>
                <a:ea typeface="DengXian"/>
              </a:rPr>
              <a:t> </a:t>
            </a:r>
            <a:r>
              <a:rPr lang="en-US" i="1" dirty="0" err="1">
                <a:solidFill>
                  <a:srgbClr val="000000"/>
                </a:solidFill>
                <a:latin typeface="Times New Roman"/>
                <a:ea typeface="DengXian"/>
              </a:rPr>
              <a:t>giá</a:t>
            </a:r>
            <a:r>
              <a:rPr lang="en-US" i="1" dirty="0">
                <a:solidFill>
                  <a:srgbClr val="000000"/>
                </a:solidFill>
                <a:latin typeface="Times New Roman"/>
                <a:ea typeface="DengXian"/>
              </a:rPr>
              <a:t> </a:t>
            </a:r>
            <a:r>
              <a:rPr lang="en-US" i="1" dirty="0" err="1">
                <a:solidFill>
                  <a:srgbClr val="000000"/>
                </a:solidFill>
                <a:latin typeface="Times New Roman"/>
                <a:ea typeface="DengXian"/>
              </a:rPr>
              <a:t>rẻ</a:t>
            </a:r>
            <a:r>
              <a:rPr lang="en-US" i="1" dirty="0">
                <a:solidFill>
                  <a:srgbClr val="000000"/>
                </a:solidFill>
                <a:latin typeface="Times New Roman"/>
                <a:ea typeface="DengXian"/>
              </a:rPr>
              <a:t> </a:t>
            </a:r>
            <a:r>
              <a:rPr lang="en-US" i="1" dirty="0" err="1">
                <a:solidFill>
                  <a:srgbClr val="000000"/>
                </a:solidFill>
                <a:latin typeface="Times New Roman"/>
                <a:ea typeface="DengXian"/>
              </a:rPr>
              <a:t>không</a:t>
            </a:r>
            <a:r>
              <a:rPr lang="en-US" i="1" dirty="0">
                <a:solidFill>
                  <a:srgbClr val="000000"/>
                </a:solidFill>
                <a:latin typeface="Times New Roman"/>
                <a:ea typeface="DengXian"/>
              </a:rPr>
              <a:t> </a:t>
            </a:r>
            <a:r>
              <a:rPr lang="en-US" i="1" dirty="0" err="1">
                <a:solidFill>
                  <a:srgbClr val="000000"/>
                </a:solidFill>
                <a:latin typeface="Times New Roman"/>
                <a:ea typeface="DengXian"/>
              </a:rPr>
              <a:t>em</a:t>
            </a:r>
            <a:r>
              <a:rPr lang="en-US" i="1" dirty="0">
                <a:solidFill>
                  <a:srgbClr val="000000"/>
                </a:solidFill>
                <a:latin typeface="Times New Roman"/>
                <a:ea typeface="DengXian"/>
              </a:rPr>
              <a:t>; </a:t>
            </a:r>
            <a:r>
              <a:rPr lang="en-US" i="1" dirty="0" err="1">
                <a:solidFill>
                  <a:srgbClr val="000000"/>
                </a:solidFill>
                <a:latin typeface="Times New Roman"/>
                <a:ea typeface="DengXian"/>
              </a:rPr>
              <a:t>Có</a:t>
            </a:r>
            <a:r>
              <a:rPr lang="en-US" i="1" dirty="0">
                <a:solidFill>
                  <a:srgbClr val="000000"/>
                </a:solidFill>
                <a:latin typeface="Times New Roman"/>
                <a:ea typeface="DengXian"/>
              </a:rPr>
              <a:t> </a:t>
            </a:r>
            <a:r>
              <a:rPr lang="en-US" i="1" dirty="0" err="1">
                <a:solidFill>
                  <a:srgbClr val="000000"/>
                </a:solidFill>
                <a:latin typeface="Times New Roman"/>
                <a:ea typeface="DengXian"/>
              </a:rPr>
              <a:t>đam</a:t>
            </a:r>
            <a:r>
              <a:rPr lang="en-US" i="1" dirty="0">
                <a:solidFill>
                  <a:srgbClr val="000000"/>
                </a:solidFill>
                <a:latin typeface="Times New Roman"/>
                <a:ea typeface="DengXian"/>
              </a:rPr>
              <a:t> </a:t>
            </a:r>
            <a:r>
              <a:rPr lang="en-US" i="1" dirty="0" err="1">
                <a:solidFill>
                  <a:srgbClr val="000000"/>
                </a:solidFill>
                <a:latin typeface="Times New Roman"/>
                <a:ea typeface="DengXian"/>
              </a:rPr>
              <a:t>mê</a:t>
            </a:r>
            <a:r>
              <a:rPr lang="en-US" i="1" dirty="0">
                <a:solidFill>
                  <a:srgbClr val="000000"/>
                </a:solidFill>
                <a:latin typeface="Times New Roman"/>
                <a:ea typeface="DengXian"/>
              </a:rPr>
              <a:t> </a:t>
            </a:r>
            <a:r>
              <a:rPr lang="en-US" i="1" dirty="0" err="1">
                <a:solidFill>
                  <a:srgbClr val="000000"/>
                </a:solidFill>
                <a:latin typeface="Times New Roman"/>
                <a:ea typeface="DengXian"/>
              </a:rPr>
              <a:t>nào</a:t>
            </a:r>
            <a:r>
              <a:rPr lang="en-US" i="1" dirty="0">
                <a:solidFill>
                  <a:srgbClr val="000000"/>
                </a:solidFill>
                <a:latin typeface="Times New Roman"/>
                <a:ea typeface="DengXian"/>
              </a:rPr>
              <a:t> </a:t>
            </a:r>
            <a:r>
              <a:rPr lang="en-US" i="1" dirty="0" err="1">
                <a:solidFill>
                  <a:srgbClr val="000000"/>
                </a:solidFill>
                <a:latin typeface="Times New Roman"/>
                <a:ea typeface="DengXian"/>
              </a:rPr>
              <a:t>giá</a:t>
            </a:r>
            <a:r>
              <a:rPr lang="en-US" i="1" dirty="0">
                <a:solidFill>
                  <a:srgbClr val="000000"/>
                </a:solidFill>
                <a:latin typeface="Times New Roman"/>
                <a:ea typeface="DengXian"/>
              </a:rPr>
              <a:t> </a:t>
            </a:r>
            <a:r>
              <a:rPr lang="en-US" i="1" dirty="0" err="1">
                <a:solidFill>
                  <a:srgbClr val="000000"/>
                </a:solidFill>
                <a:latin typeface="Times New Roman"/>
                <a:ea typeface="DengXian"/>
              </a:rPr>
              <a:t>rẻ</a:t>
            </a:r>
            <a:r>
              <a:rPr lang="en-US" i="1" dirty="0">
                <a:solidFill>
                  <a:srgbClr val="000000"/>
                </a:solidFill>
                <a:latin typeface="Times New Roman"/>
                <a:ea typeface="DengXian"/>
              </a:rPr>
              <a:t> </a:t>
            </a:r>
            <a:r>
              <a:rPr lang="en-US" i="1" dirty="0" err="1">
                <a:solidFill>
                  <a:srgbClr val="000000"/>
                </a:solidFill>
                <a:latin typeface="Times New Roman"/>
                <a:ea typeface="DengXian"/>
              </a:rPr>
              <a:t>không</a:t>
            </a:r>
            <a:r>
              <a:rPr lang="en-US" i="1" dirty="0">
                <a:solidFill>
                  <a:srgbClr val="000000"/>
                </a:solidFill>
                <a:latin typeface="Times New Roman"/>
                <a:ea typeface="DengXian"/>
              </a:rPr>
              <a:t> </a:t>
            </a:r>
            <a:r>
              <a:rPr lang="en-US" i="1" dirty="0" err="1">
                <a:solidFill>
                  <a:srgbClr val="000000"/>
                </a:solidFill>
                <a:latin typeface="Times New Roman"/>
                <a:ea typeface="DengXian"/>
              </a:rPr>
              <a:t>em</a:t>
            </a:r>
            <a:r>
              <a:rPr lang="en-US" i="1" dirty="0">
                <a:solidFill>
                  <a:srgbClr val="000000"/>
                </a:solidFill>
                <a:latin typeface="Times New Roman"/>
                <a:ea typeface="DengXian"/>
              </a:rPr>
              <a:t>; </a:t>
            </a:r>
            <a:r>
              <a:rPr lang="en-US" i="1" dirty="0" err="1">
                <a:solidFill>
                  <a:srgbClr val="000000"/>
                </a:solidFill>
                <a:latin typeface="Times New Roman"/>
                <a:ea typeface="DengXian"/>
              </a:rPr>
              <a:t>Có</a:t>
            </a:r>
            <a:r>
              <a:rPr lang="en-US" i="1" dirty="0">
                <a:solidFill>
                  <a:srgbClr val="000000"/>
                </a:solidFill>
                <a:latin typeface="Times New Roman"/>
                <a:ea typeface="DengXian"/>
              </a:rPr>
              <a:t> </a:t>
            </a:r>
            <a:r>
              <a:rPr lang="en-US" i="1" dirty="0" err="1">
                <a:solidFill>
                  <a:srgbClr val="000000"/>
                </a:solidFill>
                <a:latin typeface="Times New Roman"/>
                <a:ea typeface="DengXian"/>
              </a:rPr>
              <a:t>yêu</a:t>
            </a:r>
            <a:r>
              <a:rPr lang="en-US" i="1" dirty="0">
                <a:solidFill>
                  <a:srgbClr val="000000"/>
                </a:solidFill>
                <a:latin typeface="Times New Roman"/>
                <a:ea typeface="DengXian"/>
              </a:rPr>
              <a:t> </a:t>
            </a:r>
            <a:r>
              <a:rPr lang="en-US" i="1" dirty="0" err="1">
                <a:solidFill>
                  <a:srgbClr val="000000"/>
                </a:solidFill>
                <a:latin typeface="Times New Roman"/>
                <a:ea typeface="DengXian"/>
              </a:rPr>
              <a:t>đương</a:t>
            </a:r>
            <a:r>
              <a:rPr lang="en-US" i="1" dirty="0">
                <a:solidFill>
                  <a:srgbClr val="000000"/>
                </a:solidFill>
                <a:latin typeface="Times New Roman"/>
                <a:ea typeface="DengXian"/>
              </a:rPr>
              <a:t> </a:t>
            </a:r>
            <a:r>
              <a:rPr lang="en-US" i="1" dirty="0" err="1">
                <a:solidFill>
                  <a:srgbClr val="000000"/>
                </a:solidFill>
                <a:latin typeface="Times New Roman"/>
                <a:ea typeface="DengXian"/>
              </a:rPr>
              <a:t>nào</a:t>
            </a:r>
            <a:r>
              <a:rPr lang="en-US" i="1" dirty="0">
                <a:solidFill>
                  <a:srgbClr val="000000"/>
                </a:solidFill>
                <a:latin typeface="Times New Roman"/>
                <a:ea typeface="DengXian"/>
              </a:rPr>
              <a:t> </a:t>
            </a:r>
            <a:r>
              <a:rPr lang="en-US" i="1" dirty="0" err="1">
                <a:solidFill>
                  <a:srgbClr val="000000"/>
                </a:solidFill>
                <a:latin typeface="Times New Roman"/>
                <a:ea typeface="DengXian"/>
              </a:rPr>
              <a:t>giá</a:t>
            </a:r>
            <a:r>
              <a:rPr lang="en-US" i="1" dirty="0">
                <a:solidFill>
                  <a:srgbClr val="000000"/>
                </a:solidFill>
                <a:latin typeface="Times New Roman"/>
                <a:ea typeface="DengXian"/>
              </a:rPr>
              <a:t> </a:t>
            </a:r>
            <a:r>
              <a:rPr lang="en-US" i="1" dirty="0" err="1">
                <a:solidFill>
                  <a:srgbClr val="000000"/>
                </a:solidFill>
                <a:latin typeface="Times New Roman"/>
                <a:ea typeface="DengXian"/>
              </a:rPr>
              <a:t>rẻ</a:t>
            </a:r>
            <a:r>
              <a:rPr lang="en-US" i="1" dirty="0">
                <a:solidFill>
                  <a:srgbClr val="000000"/>
                </a:solidFill>
                <a:latin typeface="Times New Roman"/>
                <a:ea typeface="DengXian"/>
              </a:rPr>
              <a:t> </a:t>
            </a:r>
            <a:r>
              <a:rPr lang="en-US" i="1" dirty="0" err="1">
                <a:solidFill>
                  <a:srgbClr val="000000"/>
                </a:solidFill>
                <a:latin typeface="Times New Roman"/>
                <a:ea typeface="DengXian"/>
              </a:rPr>
              <a:t>không</a:t>
            </a:r>
            <a:r>
              <a:rPr lang="en-US" i="1" dirty="0">
                <a:solidFill>
                  <a:srgbClr val="000000"/>
                </a:solidFill>
                <a:latin typeface="Times New Roman"/>
                <a:ea typeface="DengXian"/>
              </a:rPr>
              <a:t> </a:t>
            </a:r>
            <a:r>
              <a:rPr lang="en-US" i="1" dirty="0" err="1">
                <a:solidFill>
                  <a:srgbClr val="000000"/>
                </a:solidFill>
                <a:latin typeface="Times New Roman"/>
                <a:ea typeface="DengXian"/>
              </a:rPr>
              <a:t>em</a:t>
            </a:r>
            <a:r>
              <a:rPr lang="en-US" i="1" dirty="0">
                <a:solidFill>
                  <a:srgbClr val="000000"/>
                </a:solidFill>
                <a:latin typeface="Times New Roman"/>
                <a:ea typeface="DengXian"/>
              </a:rPr>
              <a:t>; </a:t>
            </a:r>
            <a:r>
              <a:rPr lang="en-US" i="1" dirty="0" err="1">
                <a:solidFill>
                  <a:srgbClr val="000000"/>
                </a:solidFill>
                <a:latin typeface="Times New Roman"/>
                <a:ea typeface="DengXian"/>
              </a:rPr>
              <a:t>có</a:t>
            </a:r>
            <a:r>
              <a:rPr lang="en-US" i="1" dirty="0">
                <a:solidFill>
                  <a:srgbClr val="000000"/>
                </a:solidFill>
                <a:latin typeface="Times New Roman"/>
                <a:ea typeface="DengXian"/>
              </a:rPr>
              <a:t> </a:t>
            </a:r>
            <a:r>
              <a:rPr lang="en-US" i="1" dirty="0" err="1">
                <a:solidFill>
                  <a:srgbClr val="000000"/>
                </a:solidFill>
                <a:latin typeface="Times New Roman"/>
                <a:ea typeface="DengXian"/>
              </a:rPr>
              <a:t>hạnh</a:t>
            </a:r>
            <a:r>
              <a:rPr lang="en-US" i="1" dirty="0">
                <a:solidFill>
                  <a:srgbClr val="000000"/>
                </a:solidFill>
                <a:latin typeface="Times New Roman"/>
                <a:ea typeface="DengXian"/>
              </a:rPr>
              <a:t> </a:t>
            </a:r>
            <a:r>
              <a:rPr lang="en-US" i="1" dirty="0" err="1">
                <a:solidFill>
                  <a:srgbClr val="000000"/>
                </a:solidFill>
                <a:latin typeface="Times New Roman"/>
                <a:ea typeface="DengXian"/>
              </a:rPr>
              <a:t>phúc</a:t>
            </a:r>
            <a:r>
              <a:rPr lang="en-US" i="1" dirty="0">
                <a:solidFill>
                  <a:srgbClr val="000000"/>
                </a:solidFill>
                <a:latin typeface="Times New Roman"/>
                <a:ea typeface="DengXian"/>
              </a:rPr>
              <a:t> </a:t>
            </a:r>
            <a:r>
              <a:rPr lang="en-US" i="1" dirty="0" err="1">
                <a:solidFill>
                  <a:srgbClr val="000000"/>
                </a:solidFill>
                <a:latin typeface="Times New Roman"/>
                <a:ea typeface="DengXian"/>
              </a:rPr>
              <a:t>nào</a:t>
            </a:r>
            <a:r>
              <a:rPr lang="en-US" i="1" dirty="0">
                <a:solidFill>
                  <a:srgbClr val="000000"/>
                </a:solidFill>
                <a:latin typeface="Times New Roman"/>
                <a:ea typeface="DengXian"/>
              </a:rPr>
              <a:t> </a:t>
            </a:r>
            <a:r>
              <a:rPr lang="en-US" i="1" dirty="0" err="1">
                <a:solidFill>
                  <a:srgbClr val="000000"/>
                </a:solidFill>
                <a:latin typeface="Times New Roman"/>
                <a:ea typeface="DengXian"/>
              </a:rPr>
              <a:t>giá</a:t>
            </a:r>
            <a:r>
              <a:rPr lang="en-US" i="1" dirty="0">
                <a:solidFill>
                  <a:srgbClr val="000000"/>
                </a:solidFill>
                <a:latin typeface="Times New Roman"/>
                <a:ea typeface="DengXian"/>
              </a:rPr>
              <a:t> </a:t>
            </a:r>
            <a:r>
              <a:rPr lang="en-US" i="1" dirty="0" err="1">
                <a:solidFill>
                  <a:srgbClr val="000000"/>
                </a:solidFill>
                <a:latin typeface="Times New Roman"/>
                <a:ea typeface="DengXian"/>
              </a:rPr>
              <a:t>rẻ</a:t>
            </a:r>
            <a:r>
              <a:rPr lang="en-US" i="1" dirty="0">
                <a:solidFill>
                  <a:srgbClr val="000000"/>
                </a:solidFill>
                <a:latin typeface="Times New Roman"/>
                <a:ea typeface="DengXian"/>
              </a:rPr>
              <a:t> </a:t>
            </a:r>
            <a:r>
              <a:rPr lang="en-US" i="1" dirty="0" err="1">
                <a:solidFill>
                  <a:srgbClr val="000000"/>
                </a:solidFill>
                <a:latin typeface="Times New Roman"/>
                <a:ea typeface="DengXian"/>
              </a:rPr>
              <a:t>không</a:t>
            </a:r>
            <a:r>
              <a:rPr lang="en-US" i="1" dirty="0">
                <a:solidFill>
                  <a:srgbClr val="000000"/>
                </a:solidFill>
                <a:latin typeface="Times New Roman"/>
                <a:ea typeface="DengXian"/>
              </a:rPr>
              <a:t> </a:t>
            </a:r>
            <a:r>
              <a:rPr lang="en-US" i="1" dirty="0" err="1">
                <a:solidFill>
                  <a:srgbClr val="000000"/>
                </a:solidFill>
                <a:latin typeface="Times New Roman"/>
                <a:ea typeface="DengXian"/>
              </a:rPr>
              <a:t>em</a:t>
            </a:r>
            <a:r>
              <a:rPr lang="en-US" i="1" dirty="0">
                <a:solidFill>
                  <a:srgbClr val="000000"/>
                </a:solidFill>
                <a:latin typeface="Times New Roman"/>
                <a:ea typeface="DengXian"/>
              </a:rPr>
              <a:t>?</a:t>
            </a:r>
            <a:endParaRPr lang="en-US" sz="1600" dirty="0">
              <a:latin typeface="Times New Roman"/>
              <a:ea typeface="DengXian"/>
            </a:endParaRPr>
          </a:p>
          <a:p>
            <a:pPr indent="135255">
              <a:lnSpc>
                <a:spcPct val="150000"/>
              </a:lnSpc>
              <a:spcAft>
                <a:spcPts val="0"/>
              </a:spcAft>
            </a:pPr>
            <a:r>
              <a:rPr lang="en-US" dirty="0" err="1">
                <a:solidFill>
                  <a:srgbClr val="000000"/>
                </a:solidFill>
                <a:latin typeface="Times New Roman"/>
                <a:ea typeface="DengXian"/>
              </a:rPr>
              <a:t>Hiệu</a:t>
            </a:r>
            <a:r>
              <a:rPr lang="en-US" dirty="0">
                <a:solidFill>
                  <a:srgbClr val="000000"/>
                </a:solidFill>
                <a:latin typeface="Times New Roman"/>
                <a:ea typeface="DengXian"/>
              </a:rPr>
              <a:t> </a:t>
            </a:r>
            <a:r>
              <a:rPr lang="en-US" dirty="0" err="1" smtClean="0">
                <a:solidFill>
                  <a:srgbClr val="000000"/>
                </a:solidFill>
                <a:latin typeface="Times New Roman"/>
                <a:ea typeface="DengXian"/>
              </a:rPr>
              <a:t>quả</a:t>
            </a:r>
            <a:r>
              <a:rPr lang="en-US" dirty="0" smtClean="0">
                <a:solidFill>
                  <a:srgbClr val="000000"/>
                </a:solidFill>
                <a:latin typeface="Times New Roman"/>
                <a:ea typeface="DengXian"/>
              </a:rPr>
              <a:t>:</a:t>
            </a:r>
            <a:r>
              <a:rPr lang="en-US" sz="1600" dirty="0">
                <a:latin typeface="Times New Roman"/>
                <a:ea typeface="DengXian"/>
              </a:rPr>
              <a:t> </a:t>
            </a:r>
            <a:r>
              <a:rPr lang="en-US" dirty="0" err="1" smtClean="0">
                <a:solidFill>
                  <a:srgbClr val="000000"/>
                </a:solidFill>
                <a:latin typeface="Times New Roman"/>
                <a:ea typeface="DengXian"/>
              </a:rPr>
              <a:t>Tạo</a:t>
            </a:r>
            <a:r>
              <a:rPr lang="en-US" dirty="0" smtClean="0">
                <a:solidFill>
                  <a:srgbClr val="000000"/>
                </a:solidFill>
                <a:latin typeface="Times New Roman"/>
                <a:ea typeface="DengXian"/>
              </a:rPr>
              <a:t> </a:t>
            </a:r>
            <a:r>
              <a:rPr lang="en-US" dirty="0" err="1">
                <a:solidFill>
                  <a:srgbClr val="000000"/>
                </a:solidFill>
                <a:latin typeface="Times New Roman"/>
                <a:ea typeface="DengXian"/>
              </a:rPr>
              <a:t>nhịp</a:t>
            </a:r>
            <a:r>
              <a:rPr lang="en-US" dirty="0">
                <a:solidFill>
                  <a:srgbClr val="000000"/>
                </a:solidFill>
                <a:latin typeface="Times New Roman"/>
                <a:ea typeface="DengXian"/>
              </a:rPr>
              <a:t> </a:t>
            </a:r>
            <a:r>
              <a:rPr lang="en-US" dirty="0" err="1">
                <a:solidFill>
                  <a:srgbClr val="000000"/>
                </a:solidFill>
                <a:latin typeface="Times New Roman"/>
                <a:ea typeface="DengXian"/>
              </a:rPr>
              <a:t>điệu</a:t>
            </a:r>
            <a:r>
              <a:rPr lang="en-US" dirty="0">
                <a:solidFill>
                  <a:srgbClr val="000000"/>
                </a:solidFill>
                <a:latin typeface="Times New Roman"/>
                <a:ea typeface="DengXian"/>
              </a:rPr>
              <a:t> da </a:t>
            </a:r>
            <a:r>
              <a:rPr lang="en-US" dirty="0" err="1">
                <a:solidFill>
                  <a:srgbClr val="000000"/>
                </a:solidFill>
                <a:latin typeface="Times New Roman"/>
                <a:ea typeface="DengXian"/>
              </a:rPr>
              <a:t>diết</a:t>
            </a:r>
            <a:r>
              <a:rPr lang="en-US" dirty="0">
                <a:solidFill>
                  <a:srgbClr val="000000"/>
                </a:solidFill>
                <a:latin typeface="Times New Roman"/>
                <a:ea typeface="DengXian"/>
              </a:rPr>
              <a:t> </a:t>
            </a:r>
            <a:r>
              <a:rPr lang="en-US" dirty="0" err="1">
                <a:solidFill>
                  <a:srgbClr val="000000"/>
                </a:solidFill>
                <a:latin typeface="Times New Roman"/>
                <a:ea typeface="DengXian"/>
              </a:rPr>
              <a:t>cho</a:t>
            </a:r>
            <a:r>
              <a:rPr lang="en-US" dirty="0">
                <a:solidFill>
                  <a:srgbClr val="000000"/>
                </a:solidFill>
                <a:latin typeface="Times New Roman"/>
                <a:ea typeface="DengXian"/>
              </a:rPr>
              <a:t> </a:t>
            </a:r>
            <a:r>
              <a:rPr lang="en-US" dirty="0" err="1">
                <a:solidFill>
                  <a:srgbClr val="000000"/>
                </a:solidFill>
                <a:latin typeface="Times New Roman"/>
                <a:ea typeface="DengXian"/>
              </a:rPr>
              <a:t>bài</a:t>
            </a:r>
            <a:r>
              <a:rPr lang="en-US" dirty="0">
                <a:solidFill>
                  <a:srgbClr val="000000"/>
                </a:solidFill>
                <a:latin typeface="Times New Roman"/>
                <a:ea typeface="DengXian"/>
              </a:rPr>
              <a:t> </a:t>
            </a:r>
            <a:r>
              <a:rPr lang="en-US" dirty="0" err="1">
                <a:solidFill>
                  <a:srgbClr val="000000"/>
                </a:solidFill>
                <a:latin typeface="Times New Roman"/>
                <a:ea typeface="DengXian"/>
              </a:rPr>
              <a:t>thơ</a:t>
            </a:r>
            <a:r>
              <a:rPr lang="en-US" dirty="0">
                <a:solidFill>
                  <a:srgbClr val="000000"/>
                </a:solidFill>
                <a:latin typeface="Times New Roman"/>
                <a:ea typeface="DengXian"/>
              </a:rPr>
              <a:t>, </a:t>
            </a:r>
            <a:r>
              <a:rPr lang="en-US" dirty="0" err="1">
                <a:solidFill>
                  <a:srgbClr val="000000"/>
                </a:solidFill>
                <a:latin typeface="Times New Roman"/>
                <a:ea typeface="DengXian"/>
              </a:rPr>
              <a:t>diễn</a:t>
            </a:r>
            <a:r>
              <a:rPr lang="en-US" dirty="0">
                <a:solidFill>
                  <a:srgbClr val="000000"/>
                </a:solidFill>
                <a:latin typeface="Times New Roman"/>
                <a:ea typeface="DengXian"/>
              </a:rPr>
              <a:t> </a:t>
            </a:r>
            <a:r>
              <a:rPr lang="en-US" dirty="0" err="1">
                <a:solidFill>
                  <a:srgbClr val="000000"/>
                </a:solidFill>
                <a:latin typeface="Times New Roman"/>
                <a:ea typeface="DengXian"/>
              </a:rPr>
              <a:t>tả</a:t>
            </a:r>
            <a:r>
              <a:rPr lang="en-US" dirty="0">
                <a:solidFill>
                  <a:srgbClr val="000000"/>
                </a:solidFill>
                <a:latin typeface="Times New Roman"/>
                <a:ea typeface="DengXian"/>
              </a:rPr>
              <a:t> </a:t>
            </a:r>
            <a:r>
              <a:rPr lang="en-US" dirty="0" err="1">
                <a:solidFill>
                  <a:srgbClr val="000000"/>
                </a:solidFill>
                <a:latin typeface="Times New Roman"/>
                <a:ea typeface="DengXian"/>
              </a:rPr>
              <a:t>niềm</a:t>
            </a:r>
            <a:r>
              <a:rPr lang="en-US" dirty="0">
                <a:solidFill>
                  <a:srgbClr val="000000"/>
                </a:solidFill>
                <a:latin typeface="Times New Roman"/>
                <a:ea typeface="DengXian"/>
              </a:rPr>
              <a:t> </a:t>
            </a:r>
            <a:r>
              <a:rPr lang="en-US" dirty="0" err="1">
                <a:solidFill>
                  <a:srgbClr val="000000"/>
                </a:solidFill>
                <a:latin typeface="Times New Roman"/>
                <a:ea typeface="DengXian"/>
              </a:rPr>
              <a:t>khao</a:t>
            </a:r>
            <a:r>
              <a:rPr lang="en-US" dirty="0">
                <a:solidFill>
                  <a:srgbClr val="000000"/>
                </a:solidFill>
                <a:latin typeface="Times New Roman"/>
                <a:ea typeface="DengXian"/>
              </a:rPr>
              <a:t> </a:t>
            </a:r>
            <a:r>
              <a:rPr lang="en-US" dirty="0" err="1">
                <a:solidFill>
                  <a:srgbClr val="000000"/>
                </a:solidFill>
                <a:latin typeface="Times New Roman"/>
                <a:ea typeface="DengXian"/>
              </a:rPr>
              <a:t>khát</a:t>
            </a:r>
            <a:r>
              <a:rPr lang="en-US" dirty="0">
                <a:solidFill>
                  <a:srgbClr val="000000"/>
                </a:solidFill>
                <a:latin typeface="Times New Roman"/>
                <a:ea typeface="DengXian"/>
              </a:rPr>
              <a:t> </a:t>
            </a:r>
            <a:r>
              <a:rPr lang="en-US" dirty="0" err="1">
                <a:solidFill>
                  <a:srgbClr val="000000"/>
                </a:solidFill>
                <a:latin typeface="Times New Roman"/>
                <a:ea typeface="DengXian"/>
              </a:rPr>
              <a:t>kiếm</a:t>
            </a:r>
            <a:r>
              <a:rPr lang="en-US" dirty="0">
                <a:solidFill>
                  <a:srgbClr val="000000"/>
                </a:solidFill>
                <a:latin typeface="Times New Roman"/>
                <a:ea typeface="DengXian"/>
              </a:rPr>
              <a:t> </a:t>
            </a:r>
            <a:r>
              <a:rPr lang="en-US" dirty="0" err="1">
                <a:solidFill>
                  <a:srgbClr val="000000"/>
                </a:solidFill>
                <a:latin typeface="Times New Roman"/>
                <a:ea typeface="DengXian"/>
              </a:rPr>
              <a:t>tìm</a:t>
            </a:r>
            <a:r>
              <a:rPr lang="en-US" dirty="0">
                <a:solidFill>
                  <a:srgbClr val="000000"/>
                </a:solidFill>
                <a:latin typeface="Times New Roman"/>
                <a:ea typeface="DengXian"/>
              </a:rPr>
              <a:t> </a:t>
            </a:r>
            <a:r>
              <a:rPr lang="en-US" dirty="0" err="1">
                <a:solidFill>
                  <a:srgbClr val="000000"/>
                </a:solidFill>
                <a:latin typeface="Times New Roman"/>
                <a:ea typeface="DengXian"/>
              </a:rPr>
              <a:t>hạnh</a:t>
            </a:r>
            <a:r>
              <a:rPr lang="en-US" dirty="0">
                <a:solidFill>
                  <a:srgbClr val="000000"/>
                </a:solidFill>
                <a:latin typeface="Times New Roman"/>
                <a:ea typeface="DengXian"/>
              </a:rPr>
              <a:t> </a:t>
            </a:r>
            <a:r>
              <a:rPr lang="en-US" dirty="0" err="1">
                <a:solidFill>
                  <a:srgbClr val="000000"/>
                </a:solidFill>
                <a:latin typeface="Times New Roman"/>
                <a:ea typeface="DengXian"/>
              </a:rPr>
              <a:t>phúc</a:t>
            </a:r>
            <a:r>
              <a:rPr lang="en-US" dirty="0">
                <a:solidFill>
                  <a:srgbClr val="000000"/>
                </a:solidFill>
                <a:latin typeface="Times New Roman"/>
                <a:ea typeface="DengXian"/>
              </a:rPr>
              <a:t> </a:t>
            </a:r>
            <a:r>
              <a:rPr lang="en-US" dirty="0" err="1">
                <a:solidFill>
                  <a:srgbClr val="000000"/>
                </a:solidFill>
                <a:latin typeface="Times New Roman"/>
                <a:ea typeface="DengXian"/>
              </a:rPr>
              <a:t>trọn</a:t>
            </a:r>
            <a:r>
              <a:rPr lang="en-US" dirty="0">
                <a:solidFill>
                  <a:srgbClr val="000000"/>
                </a:solidFill>
                <a:latin typeface="Times New Roman"/>
                <a:ea typeface="DengXian"/>
              </a:rPr>
              <a:t> </a:t>
            </a:r>
            <a:r>
              <a:rPr lang="en-US" dirty="0" err="1" smtClean="0">
                <a:solidFill>
                  <a:srgbClr val="000000"/>
                </a:solidFill>
                <a:latin typeface="Times New Roman"/>
                <a:ea typeface="DengXian"/>
              </a:rPr>
              <a:t>vẹn</a:t>
            </a:r>
            <a:r>
              <a:rPr lang="en-US" sz="1600" dirty="0" smtClean="0">
                <a:latin typeface="Times New Roman"/>
                <a:ea typeface="DengXian"/>
              </a:rPr>
              <a:t>. </a:t>
            </a:r>
            <a:r>
              <a:rPr lang="en-US" dirty="0" err="1" smtClean="0">
                <a:solidFill>
                  <a:srgbClr val="000000"/>
                </a:solidFill>
                <a:latin typeface="Times New Roman"/>
                <a:ea typeface="DengXian"/>
              </a:rPr>
              <a:t>Nhấn</a:t>
            </a:r>
            <a:r>
              <a:rPr lang="en-US" dirty="0" smtClean="0">
                <a:solidFill>
                  <a:srgbClr val="000000"/>
                </a:solidFill>
                <a:latin typeface="Times New Roman"/>
                <a:ea typeface="DengXian"/>
              </a:rPr>
              <a:t> </a:t>
            </a:r>
            <a:r>
              <a:rPr lang="en-US" dirty="0" err="1">
                <a:solidFill>
                  <a:srgbClr val="000000"/>
                </a:solidFill>
                <a:latin typeface="Times New Roman"/>
                <a:ea typeface="DengXian"/>
              </a:rPr>
              <a:t>mạnh</a:t>
            </a:r>
            <a:r>
              <a:rPr lang="en-US" dirty="0">
                <a:solidFill>
                  <a:srgbClr val="000000"/>
                </a:solidFill>
                <a:latin typeface="Times New Roman"/>
                <a:ea typeface="DengXian"/>
              </a:rPr>
              <a:t>: </a:t>
            </a:r>
            <a:r>
              <a:rPr lang="en-US" dirty="0" err="1">
                <a:solidFill>
                  <a:srgbClr val="000000"/>
                </a:solidFill>
                <a:latin typeface="Times New Roman"/>
                <a:ea typeface="DengXian"/>
              </a:rPr>
              <a:t>không</a:t>
            </a:r>
            <a:r>
              <a:rPr lang="en-US" dirty="0">
                <a:solidFill>
                  <a:srgbClr val="000000"/>
                </a:solidFill>
                <a:latin typeface="Times New Roman"/>
                <a:ea typeface="DengXian"/>
              </a:rPr>
              <a:t> </a:t>
            </a:r>
            <a:r>
              <a:rPr lang="en-US" dirty="0" err="1">
                <a:solidFill>
                  <a:srgbClr val="000000"/>
                </a:solidFill>
                <a:latin typeface="Times New Roman"/>
                <a:ea typeface="DengXian"/>
              </a:rPr>
              <a:t>có</a:t>
            </a:r>
            <a:r>
              <a:rPr lang="en-US" dirty="0">
                <a:solidFill>
                  <a:srgbClr val="000000"/>
                </a:solidFill>
                <a:latin typeface="Times New Roman"/>
                <a:ea typeface="DengXian"/>
              </a:rPr>
              <a:t> </a:t>
            </a:r>
            <a:r>
              <a:rPr lang="en-US" dirty="0" err="1">
                <a:solidFill>
                  <a:srgbClr val="000000"/>
                </a:solidFill>
                <a:latin typeface="Times New Roman"/>
                <a:ea typeface="DengXian"/>
              </a:rPr>
              <a:t>hạnh</a:t>
            </a:r>
            <a:r>
              <a:rPr lang="en-US" dirty="0">
                <a:solidFill>
                  <a:srgbClr val="000000"/>
                </a:solidFill>
                <a:latin typeface="Times New Roman"/>
                <a:ea typeface="DengXian"/>
              </a:rPr>
              <a:t> </a:t>
            </a:r>
            <a:r>
              <a:rPr lang="en-US" dirty="0" err="1">
                <a:solidFill>
                  <a:srgbClr val="000000"/>
                </a:solidFill>
                <a:latin typeface="Times New Roman"/>
                <a:ea typeface="DengXian"/>
              </a:rPr>
              <a:t>phúc</a:t>
            </a:r>
            <a:r>
              <a:rPr lang="en-US" dirty="0">
                <a:solidFill>
                  <a:srgbClr val="000000"/>
                </a:solidFill>
                <a:latin typeface="Times New Roman"/>
                <a:ea typeface="DengXian"/>
              </a:rPr>
              <a:t> </a:t>
            </a:r>
            <a:r>
              <a:rPr lang="en-US" dirty="0" err="1">
                <a:solidFill>
                  <a:srgbClr val="000000"/>
                </a:solidFill>
                <a:latin typeface="Times New Roman"/>
                <a:ea typeface="DengXian"/>
              </a:rPr>
              <a:t>nào</a:t>
            </a:r>
            <a:r>
              <a:rPr lang="en-US" dirty="0">
                <a:solidFill>
                  <a:srgbClr val="000000"/>
                </a:solidFill>
                <a:latin typeface="Times New Roman"/>
                <a:ea typeface="DengXian"/>
              </a:rPr>
              <a:t> </a:t>
            </a:r>
            <a:r>
              <a:rPr lang="en-US" dirty="0" err="1">
                <a:solidFill>
                  <a:srgbClr val="000000"/>
                </a:solidFill>
                <a:latin typeface="Times New Roman"/>
                <a:ea typeface="DengXian"/>
              </a:rPr>
              <a:t>giá</a:t>
            </a:r>
            <a:r>
              <a:rPr lang="en-US" dirty="0">
                <a:solidFill>
                  <a:srgbClr val="000000"/>
                </a:solidFill>
                <a:latin typeface="Times New Roman"/>
                <a:ea typeface="DengXian"/>
              </a:rPr>
              <a:t> </a:t>
            </a:r>
            <a:r>
              <a:rPr lang="en-US" dirty="0" err="1">
                <a:solidFill>
                  <a:srgbClr val="000000"/>
                </a:solidFill>
                <a:latin typeface="Times New Roman"/>
                <a:ea typeface="DengXian"/>
              </a:rPr>
              <a:t>rẻ</a:t>
            </a:r>
            <a:r>
              <a:rPr lang="en-US" dirty="0">
                <a:solidFill>
                  <a:srgbClr val="000000"/>
                </a:solidFill>
                <a:latin typeface="Times New Roman"/>
                <a:ea typeface="DengXian"/>
              </a:rPr>
              <a:t>, con </a:t>
            </a:r>
            <a:r>
              <a:rPr lang="en-US" dirty="0" err="1">
                <a:solidFill>
                  <a:srgbClr val="000000"/>
                </a:solidFill>
                <a:latin typeface="Times New Roman"/>
                <a:ea typeface="DengXian"/>
              </a:rPr>
              <a:t>người</a:t>
            </a:r>
            <a:r>
              <a:rPr lang="en-US" dirty="0">
                <a:solidFill>
                  <a:srgbClr val="000000"/>
                </a:solidFill>
                <a:latin typeface="Times New Roman"/>
                <a:ea typeface="DengXian"/>
              </a:rPr>
              <a:t> </a:t>
            </a:r>
            <a:r>
              <a:rPr lang="en-US" dirty="0" err="1">
                <a:solidFill>
                  <a:srgbClr val="000000"/>
                </a:solidFill>
                <a:latin typeface="Times New Roman"/>
                <a:ea typeface="DengXian"/>
              </a:rPr>
              <a:t>đều</a:t>
            </a:r>
            <a:r>
              <a:rPr lang="en-US" dirty="0">
                <a:solidFill>
                  <a:srgbClr val="000000"/>
                </a:solidFill>
                <a:latin typeface="Times New Roman"/>
                <a:ea typeface="DengXian"/>
              </a:rPr>
              <a:t> </a:t>
            </a:r>
            <a:r>
              <a:rPr lang="en-US" dirty="0" err="1">
                <a:solidFill>
                  <a:srgbClr val="000000"/>
                </a:solidFill>
                <a:latin typeface="Times New Roman"/>
                <a:ea typeface="DengXian"/>
              </a:rPr>
              <a:t>phải</a:t>
            </a:r>
            <a:r>
              <a:rPr lang="en-US" dirty="0">
                <a:solidFill>
                  <a:srgbClr val="000000"/>
                </a:solidFill>
                <a:latin typeface="Times New Roman"/>
                <a:ea typeface="DengXian"/>
              </a:rPr>
              <a:t> </a:t>
            </a:r>
            <a:r>
              <a:rPr lang="en-US" dirty="0" err="1">
                <a:solidFill>
                  <a:srgbClr val="000000"/>
                </a:solidFill>
                <a:latin typeface="Times New Roman"/>
                <a:ea typeface="DengXian"/>
              </a:rPr>
              <a:t>đánh</a:t>
            </a:r>
            <a:r>
              <a:rPr lang="en-US" dirty="0">
                <a:solidFill>
                  <a:srgbClr val="000000"/>
                </a:solidFill>
                <a:latin typeface="Times New Roman"/>
                <a:ea typeface="DengXian"/>
              </a:rPr>
              <a:t> </a:t>
            </a:r>
            <a:r>
              <a:rPr lang="en-US" dirty="0" err="1">
                <a:solidFill>
                  <a:srgbClr val="000000"/>
                </a:solidFill>
                <a:latin typeface="Times New Roman"/>
                <a:ea typeface="DengXian"/>
              </a:rPr>
              <a:t>đổi</a:t>
            </a:r>
            <a:r>
              <a:rPr lang="en-US" dirty="0">
                <a:solidFill>
                  <a:srgbClr val="000000"/>
                </a:solidFill>
                <a:latin typeface="Times New Roman"/>
                <a:ea typeface="DengXian"/>
              </a:rPr>
              <a:t> </a:t>
            </a:r>
            <a:r>
              <a:rPr lang="en-US" dirty="0" err="1">
                <a:solidFill>
                  <a:srgbClr val="000000"/>
                </a:solidFill>
                <a:latin typeface="Times New Roman"/>
                <a:ea typeface="DengXian"/>
              </a:rPr>
              <a:t>bằng</a:t>
            </a:r>
            <a:r>
              <a:rPr lang="en-US" dirty="0">
                <a:solidFill>
                  <a:srgbClr val="000000"/>
                </a:solidFill>
                <a:latin typeface="Times New Roman"/>
                <a:ea typeface="DengXian"/>
              </a:rPr>
              <a:t> </a:t>
            </a:r>
            <a:r>
              <a:rPr lang="en-US" dirty="0" err="1">
                <a:solidFill>
                  <a:srgbClr val="000000"/>
                </a:solidFill>
                <a:latin typeface="Times New Roman"/>
                <a:ea typeface="DengXian"/>
              </a:rPr>
              <a:t>những</a:t>
            </a:r>
            <a:r>
              <a:rPr lang="en-US" dirty="0">
                <a:solidFill>
                  <a:srgbClr val="000000"/>
                </a:solidFill>
                <a:latin typeface="Times New Roman"/>
                <a:ea typeface="DengXian"/>
              </a:rPr>
              <a:t> </a:t>
            </a:r>
            <a:r>
              <a:rPr lang="en-US" dirty="0" err="1">
                <a:solidFill>
                  <a:srgbClr val="000000"/>
                </a:solidFill>
                <a:latin typeface="Times New Roman"/>
                <a:ea typeface="DengXian"/>
              </a:rPr>
              <a:t>cố</a:t>
            </a:r>
            <a:r>
              <a:rPr lang="en-US" dirty="0">
                <a:solidFill>
                  <a:srgbClr val="000000"/>
                </a:solidFill>
                <a:latin typeface="Times New Roman"/>
                <a:ea typeface="DengXian"/>
              </a:rPr>
              <a:t> </a:t>
            </a:r>
            <a:r>
              <a:rPr lang="en-US" dirty="0" err="1">
                <a:solidFill>
                  <a:srgbClr val="000000"/>
                </a:solidFill>
                <a:latin typeface="Times New Roman"/>
                <a:ea typeface="DengXian"/>
              </a:rPr>
              <a:t>gắng</a:t>
            </a:r>
            <a:r>
              <a:rPr lang="en-US" dirty="0">
                <a:solidFill>
                  <a:srgbClr val="000000"/>
                </a:solidFill>
                <a:latin typeface="Times New Roman"/>
                <a:ea typeface="DengXian"/>
              </a:rPr>
              <a:t>, </a:t>
            </a:r>
            <a:r>
              <a:rPr lang="en-US" dirty="0" err="1">
                <a:solidFill>
                  <a:srgbClr val="000000"/>
                </a:solidFill>
                <a:latin typeface="Times New Roman"/>
                <a:ea typeface="DengXian"/>
              </a:rPr>
              <a:t>nỗ</a:t>
            </a:r>
            <a:r>
              <a:rPr lang="en-US" dirty="0">
                <a:solidFill>
                  <a:srgbClr val="000000"/>
                </a:solidFill>
                <a:latin typeface="Times New Roman"/>
                <a:ea typeface="DengXian"/>
              </a:rPr>
              <a:t> </a:t>
            </a:r>
            <a:r>
              <a:rPr lang="en-US" dirty="0" err="1">
                <a:solidFill>
                  <a:srgbClr val="000000"/>
                </a:solidFill>
                <a:latin typeface="Times New Roman"/>
                <a:ea typeface="DengXian"/>
              </a:rPr>
              <a:t>lực</a:t>
            </a:r>
            <a:r>
              <a:rPr lang="en-US" dirty="0">
                <a:solidFill>
                  <a:srgbClr val="000000"/>
                </a:solidFill>
                <a:latin typeface="Times New Roman"/>
                <a:ea typeface="DengXian"/>
              </a:rPr>
              <a:t>, </a:t>
            </a:r>
            <a:r>
              <a:rPr lang="en-US" dirty="0" err="1">
                <a:solidFill>
                  <a:srgbClr val="000000"/>
                </a:solidFill>
                <a:latin typeface="Times New Roman"/>
                <a:ea typeface="DengXian"/>
              </a:rPr>
              <a:t>vất</a:t>
            </a:r>
            <a:r>
              <a:rPr lang="en-US" dirty="0">
                <a:solidFill>
                  <a:srgbClr val="000000"/>
                </a:solidFill>
                <a:latin typeface="Times New Roman"/>
                <a:ea typeface="DengXian"/>
              </a:rPr>
              <a:t> </a:t>
            </a:r>
            <a:r>
              <a:rPr lang="en-US" dirty="0" err="1">
                <a:solidFill>
                  <a:srgbClr val="000000"/>
                </a:solidFill>
                <a:latin typeface="Times New Roman"/>
                <a:ea typeface="DengXian"/>
              </a:rPr>
              <a:t>vả</a:t>
            </a:r>
            <a:r>
              <a:rPr lang="en-US" dirty="0">
                <a:solidFill>
                  <a:srgbClr val="000000"/>
                </a:solidFill>
                <a:latin typeface="Times New Roman"/>
                <a:ea typeface="DengXian"/>
              </a:rPr>
              <a:t> </a:t>
            </a:r>
            <a:r>
              <a:rPr lang="en-US" dirty="0" err="1">
                <a:solidFill>
                  <a:srgbClr val="000000"/>
                </a:solidFill>
                <a:latin typeface="Times New Roman"/>
                <a:ea typeface="DengXian"/>
              </a:rPr>
              <a:t>mới</a:t>
            </a:r>
            <a:r>
              <a:rPr lang="en-US" dirty="0">
                <a:solidFill>
                  <a:srgbClr val="000000"/>
                </a:solidFill>
                <a:latin typeface="Times New Roman"/>
                <a:ea typeface="DengXian"/>
              </a:rPr>
              <a:t> </a:t>
            </a:r>
            <a:r>
              <a:rPr lang="en-US" dirty="0" err="1">
                <a:solidFill>
                  <a:srgbClr val="000000"/>
                </a:solidFill>
                <a:latin typeface="Times New Roman"/>
                <a:ea typeface="DengXian"/>
              </a:rPr>
              <a:t>có</a:t>
            </a:r>
            <a:r>
              <a:rPr lang="en-US" dirty="0">
                <a:solidFill>
                  <a:srgbClr val="000000"/>
                </a:solidFill>
                <a:latin typeface="Times New Roman"/>
                <a:ea typeface="DengXian"/>
              </a:rPr>
              <a:t> </a:t>
            </a:r>
            <a:r>
              <a:rPr lang="en-US" dirty="0" err="1">
                <a:solidFill>
                  <a:srgbClr val="000000"/>
                </a:solidFill>
                <a:latin typeface="Times New Roman"/>
                <a:ea typeface="DengXian"/>
              </a:rPr>
              <a:t>được</a:t>
            </a:r>
            <a:r>
              <a:rPr lang="en-US" dirty="0">
                <a:solidFill>
                  <a:srgbClr val="000000"/>
                </a:solidFill>
                <a:latin typeface="Times New Roman"/>
                <a:ea typeface="DengXian"/>
              </a:rPr>
              <a:t>.</a:t>
            </a:r>
            <a:endParaRPr lang="en-US" dirty="0"/>
          </a:p>
        </p:txBody>
      </p:sp>
      <p:sp>
        <p:nvSpPr>
          <p:cNvPr id="7" name="Rectangle 6"/>
          <p:cNvSpPr/>
          <p:nvPr/>
        </p:nvSpPr>
        <p:spPr>
          <a:xfrm>
            <a:off x="158496" y="4059936"/>
            <a:ext cx="11631168" cy="2308324"/>
          </a:xfrm>
          <a:prstGeom prst="rect">
            <a:avLst/>
          </a:prstGeom>
        </p:spPr>
        <p:txBody>
          <a:bodyPr wrap="square">
            <a:spAutoFit/>
          </a:bodyPr>
          <a:lstStyle/>
          <a:p>
            <a:pPr indent="135255">
              <a:lnSpc>
                <a:spcPct val="150000"/>
              </a:lnSpc>
              <a:spcAft>
                <a:spcPts val="0"/>
              </a:spcAft>
            </a:pPr>
            <a:r>
              <a:rPr lang="en-US" dirty="0" smtClean="0">
                <a:solidFill>
                  <a:srgbClr val="000000"/>
                </a:solidFill>
                <a:latin typeface="Times New Roman"/>
                <a:ea typeface="DengXian"/>
              </a:rPr>
              <a:t>4. </a:t>
            </a:r>
            <a:r>
              <a:rPr lang="en-US" dirty="0" err="1" smtClean="0">
                <a:solidFill>
                  <a:srgbClr val="000000"/>
                </a:solidFill>
                <a:latin typeface="Times New Roman"/>
                <a:ea typeface="DengXian"/>
              </a:rPr>
              <a:t>Thông</a:t>
            </a:r>
            <a:r>
              <a:rPr lang="en-US" dirty="0" smtClean="0">
                <a:solidFill>
                  <a:srgbClr val="000000"/>
                </a:solidFill>
                <a:latin typeface="Times New Roman"/>
                <a:ea typeface="DengXian"/>
              </a:rPr>
              <a:t> </a:t>
            </a:r>
            <a:r>
              <a:rPr lang="en-US" dirty="0" err="1">
                <a:solidFill>
                  <a:srgbClr val="000000"/>
                </a:solidFill>
                <a:latin typeface="Times New Roman"/>
                <a:ea typeface="DengXian"/>
              </a:rPr>
              <a:t>điệp</a:t>
            </a:r>
            <a:r>
              <a:rPr lang="en-US" dirty="0">
                <a:solidFill>
                  <a:srgbClr val="000000"/>
                </a:solidFill>
                <a:latin typeface="Times New Roman"/>
                <a:ea typeface="DengXian"/>
              </a:rPr>
              <a:t> </a:t>
            </a:r>
            <a:r>
              <a:rPr lang="en-US" dirty="0" err="1">
                <a:solidFill>
                  <a:srgbClr val="000000"/>
                </a:solidFill>
                <a:latin typeface="Times New Roman"/>
                <a:ea typeface="DengXian"/>
              </a:rPr>
              <a:t>tác</a:t>
            </a:r>
            <a:r>
              <a:rPr lang="en-US" dirty="0">
                <a:solidFill>
                  <a:srgbClr val="000000"/>
                </a:solidFill>
                <a:latin typeface="Times New Roman"/>
                <a:ea typeface="DengXian"/>
              </a:rPr>
              <a:t> </a:t>
            </a:r>
            <a:r>
              <a:rPr lang="en-US" dirty="0" err="1">
                <a:solidFill>
                  <a:srgbClr val="000000"/>
                </a:solidFill>
                <a:latin typeface="Times New Roman"/>
                <a:ea typeface="DengXian"/>
              </a:rPr>
              <a:t>giả</a:t>
            </a:r>
            <a:r>
              <a:rPr lang="en-US" dirty="0">
                <a:solidFill>
                  <a:srgbClr val="000000"/>
                </a:solidFill>
                <a:latin typeface="Times New Roman"/>
                <a:ea typeface="DengXian"/>
              </a:rPr>
              <a:t> </a:t>
            </a:r>
            <a:r>
              <a:rPr lang="en-US" dirty="0" err="1">
                <a:solidFill>
                  <a:srgbClr val="000000"/>
                </a:solidFill>
                <a:latin typeface="Times New Roman"/>
                <a:ea typeface="DengXian"/>
              </a:rPr>
              <a:t>muốn</a:t>
            </a:r>
            <a:r>
              <a:rPr lang="en-US" dirty="0">
                <a:solidFill>
                  <a:srgbClr val="000000"/>
                </a:solidFill>
                <a:latin typeface="Times New Roman"/>
                <a:ea typeface="DengXian"/>
              </a:rPr>
              <a:t> </a:t>
            </a:r>
            <a:r>
              <a:rPr lang="en-US" dirty="0" err="1">
                <a:solidFill>
                  <a:srgbClr val="000000"/>
                </a:solidFill>
                <a:latin typeface="Times New Roman"/>
                <a:ea typeface="DengXian"/>
              </a:rPr>
              <a:t>gửi</a:t>
            </a:r>
            <a:r>
              <a:rPr lang="en-US" dirty="0">
                <a:solidFill>
                  <a:srgbClr val="000000"/>
                </a:solidFill>
                <a:latin typeface="Times New Roman"/>
                <a:ea typeface="DengXian"/>
              </a:rPr>
              <a:t> </a:t>
            </a:r>
            <a:r>
              <a:rPr lang="en-US" dirty="0" err="1">
                <a:solidFill>
                  <a:srgbClr val="000000"/>
                </a:solidFill>
                <a:latin typeface="Times New Roman"/>
                <a:ea typeface="DengXian"/>
              </a:rPr>
              <a:t>gắm</a:t>
            </a:r>
            <a:r>
              <a:rPr lang="en-US" dirty="0">
                <a:solidFill>
                  <a:srgbClr val="000000"/>
                </a:solidFill>
                <a:latin typeface="Times New Roman"/>
                <a:ea typeface="DengXian"/>
              </a:rPr>
              <a:t> qua </a:t>
            </a:r>
            <a:r>
              <a:rPr lang="en-US" dirty="0" err="1">
                <a:solidFill>
                  <a:srgbClr val="000000"/>
                </a:solidFill>
                <a:latin typeface="Times New Roman"/>
                <a:ea typeface="DengXian"/>
              </a:rPr>
              <a:t>khổ</a:t>
            </a:r>
            <a:r>
              <a:rPr lang="en-US" dirty="0">
                <a:solidFill>
                  <a:srgbClr val="000000"/>
                </a:solidFill>
                <a:latin typeface="Times New Roman"/>
                <a:ea typeface="DengXian"/>
              </a:rPr>
              <a:t> </a:t>
            </a:r>
            <a:r>
              <a:rPr lang="en-US" dirty="0" err="1">
                <a:solidFill>
                  <a:srgbClr val="000000"/>
                </a:solidFill>
                <a:latin typeface="Times New Roman"/>
                <a:ea typeface="DengXian"/>
              </a:rPr>
              <a:t>thơ</a:t>
            </a:r>
            <a:r>
              <a:rPr lang="en-US" dirty="0">
                <a:solidFill>
                  <a:srgbClr val="000000"/>
                </a:solidFill>
                <a:latin typeface="Times New Roman"/>
                <a:ea typeface="DengXian"/>
              </a:rPr>
              <a:t> </a:t>
            </a:r>
            <a:r>
              <a:rPr lang="en-US" dirty="0" err="1">
                <a:solidFill>
                  <a:srgbClr val="000000"/>
                </a:solidFill>
                <a:latin typeface="Times New Roman"/>
                <a:ea typeface="DengXian"/>
              </a:rPr>
              <a:t>cuối</a:t>
            </a:r>
            <a:r>
              <a:rPr lang="en-US" dirty="0">
                <a:solidFill>
                  <a:srgbClr val="000000"/>
                </a:solidFill>
                <a:latin typeface="Times New Roman"/>
                <a:ea typeface="DengXian"/>
              </a:rPr>
              <a:t>.</a:t>
            </a:r>
            <a:endParaRPr lang="en-US" sz="1600" dirty="0">
              <a:latin typeface="Times New Roman"/>
              <a:ea typeface="DengXian"/>
            </a:endParaRPr>
          </a:p>
          <a:p>
            <a:pPr indent="135255">
              <a:lnSpc>
                <a:spcPct val="150000"/>
              </a:lnSpc>
              <a:spcAft>
                <a:spcPts val="0"/>
              </a:spcAft>
            </a:pPr>
            <a:r>
              <a:rPr lang="en-US" i="1" dirty="0" err="1">
                <a:solidFill>
                  <a:srgbClr val="000000"/>
                </a:solidFill>
                <a:latin typeface="Times New Roman"/>
                <a:ea typeface="DengXian"/>
              </a:rPr>
              <a:t>Thí</a:t>
            </a:r>
            <a:r>
              <a:rPr lang="en-US" i="1" dirty="0">
                <a:solidFill>
                  <a:srgbClr val="000000"/>
                </a:solidFill>
                <a:latin typeface="Times New Roman"/>
                <a:ea typeface="DengXian"/>
              </a:rPr>
              <a:t> </a:t>
            </a:r>
            <a:r>
              <a:rPr lang="en-US" i="1" dirty="0" err="1">
                <a:solidFill>
                  <a:srgbClr val="000000"/>
                </a:solidFill>
                <a:latin typeface="Times New Roman"/>
                <a:ea typeface="DengXian"/>
              </a:rPr>
              <a:t>sinh</a:t>
            </a:r>
            <a:r>
              <a:rPr lang="en-US" i="1" dirty="0">
                <a:solidFill>
                  <a:srgbClr val="000000"/>
                </a:solidFill>
                <a:latin typeface="Times New Roman"/>
                <a:ea typeface="DengXian"/>
              </a:rPr>
              <a:t> </a:t>
            </a:r>
            <a:r>
              <a:rPr lang="en-US" i="1" dirty="0" err="1">
                <a:solidFill>
                  <a:srgbClr val="000000"/>
                </a:solidFill>
                <a:latin typeface="Times New Roman"/>
                <a:ea typeface="DengXian"/>
              </a:rPr>
              <a:t>có</a:t>
            </a:r>
            <a:r>
              <a:rPr lang="en-US" i="1" dirty="0">
                <a:solidFill>
                  <a:srgbClr val="000000"/>
                </a:solidFill>
                <a:latin typeface="Times New Roman"/>
                <a:ea typeface="DengXian"/>
              </a:rPr>
              <a:t> </a:t>
            </a:r>
            <a:r>
              <a:rPr lang="en-US" i="1" dirty="0" err="1">
                <a:solidFill>
                  <a:srgbClr val="000000"/>
                </a:solidFill>
                <a:latin typeface="Times New Roman"/>
                <a:ea typeface="DengXian"/>
              </a:rPr>
              <a:t>thế</a:t>
            </a:r>
            <a:r>
              <a:rPr lang="en-US" i="1" dirty="0">
                <a:solidFill>
                  <a:srgbClr val="000000"/>
                </a:solidFill>
                <a:latin typeface="Times New Roman"/>
                <a:ea typeface="DengXian"/>
              </a:rPr>
              <a:t> </a:t>
            </a:r>
            <a:r>
              <a:rPr lang="en-US" i="1" dirty="0" err="1">
                <a:solidFill>
                  <a:srgbClr val="000000"/>
                </a:solidFill>
                <a:latin typeface="Times New Roman"/>
                <a:ea typeface="DengXian"/>
              </a:rPr>
              <a:t>rút</a:t>
            </a:r>
            <a:r>
              <a:rPr lang="en-US" i="1" dirty="0">
                <a:solidFill>
                  <a:srgbClr val="000000"/>
                </a:solidFill>
                <a:latin typeface="Times New Roman"/>
                <a:ea typeface="DengXian"/>
              </a:rPr>
              <a:t> </a:t>
            </a:r>
            <a:r>
              <a:rPr lang="en-US" i="1" dirty="0" err="1">
                <a:solidFill>
                  <a:srgbClr val="000000"/>
                </a:solidFill>
                <a:latin typeface="Times New Roman"/>
                <a:ea typeface="DengXian"/>
              </a:rPr>
              <a:t>ra</a:t>
            </a:r>
            <a:r>
              <a:rPr lang="en-US" i="1" dirty="0">
                <a:solidFill>
                  <a:srgbClr val="000000"/>
                </a:solidFill>
                <a:latin typeface="Times New Roman"/>
                <a:ea typeface="DengXian"/>
              </a:rPr>
              <a:t> </a:t>
            </a:r>
            <a:r>
              <a:rPr lang="en-US" i="1" dirty="0" err="1">
                <a:solidFill>
                  <a:srgbClr val="000000"/>
                </a:solidFill>
                <a:latin typeface="Times New Roman"/>
                <a:ea typeface="DengXian"/>
              </a:rPr>
              <a:t>những</a:t>
            </a:r>
            <a:r>
              <a:rPr lang="en-US" i="1" dirty="0">
                <a:solidFill>
                  <a:srgbClr val="000000"/>
                </a:solidFill>
                <a:latin typeface="Times New Roman"/>
                <a:ea typeface="DengXian"/>
              </a:rPr>
              <a:t> </a:t>
            </a:r>
            <a:r>
              <a:rPr lang="en-US" i="1" dirty="0" err="1">
                <a:solidFill>
                  <a:srgbClr val="000000"/>
                </a:solidFill>
                <a:latin typeface="Times New Roman"/>
                <a:ea typeface="DengXian"/>
              </a:rPr>
              <a:t>thông</a:t>
            </a:r>
            <a:r>
              <a:rPr lang="en-US" i="1" dirty="0">
                <a:solidFill>
                  <a:srgbClr val="000000"/>
                </a:solidFill>
                <a:latin typeface="Times New Roman"/>
                <a:ea typeface="DengXian"/>
              </a:rPr>
              <a:t> </a:t>
            </a:r>
            <a:r>
              <a:rPr lang="en-US" i="1" dirty="0" err="1">
                <a:solidFill>
                  <a:srgbClr val="000000"/>
                </a:solidFill>
                <a:latin typeface="Times New Roman"/>
                <a:ea typeface="DengXian"/>
              </a:rPr>
              <a:t>điệp</a:t>
            </a:r>
            <a:r>
              <a:rPr lang="en-US" i="1" dirty="0">
                <a:solidFill>
                  <a:srgbClr val="000000"/>
                </a:solidFill>
                <a:latin typeface="Times New Roman"/>
                <a:ea typeface="DengXian"/>
              </a:rPr>
              <a:t> </a:t>
            </a:r>
            <a:r>
              <a:rPr lang="en-US" i="1" dirty="0" err="1">
                <a:solidFill>
                  <a:srgbClr val="000000"/>
                </a:solidFill>
                <a:latin typeface="Times New Roman"/>
                <a:ea typeface="DengXian"/>
              </a:rPr>
              <a:t>khác</a:t>
            </a:r>
            <a:r>
              <a:rPr lang="en-US" i="1" dirty="0">
                <a:solidFill>
                  <a:srgbClr val="000000"/>
                </a:solidFill>
                <a:latin typeface="Times New Roman"/>
                <a:ea typeface="DengXian"/>
              </a:rPr>
              <a:t> </a:t>
            </a:r>
            <a:r>
              <a:rPr lang="en-US" i="1" dirty="0" err="1">
                <a:solidFill>
                  <a:srgbClr val="000000"/>
                </a:solidFill>
                <a:latin typeface="Times New Roman"/>
                <a:ea typeface="DengXian"/>
              </a:rPr>
              <a:t>nhau</a:t>
            </a:r>
            <a:r>
              <a:rPr lang="en-US" i="1" dirty="0">
                <a:solidFill>
                  <a:srgbClr val="000000"/>
                </a:solidFill>
                <a:latin typeface="Times New Roman"/>
                <a:ea typeface="DengXian"/>
              </a:rPr>
              <a:t> </a:t>
            </a:r>
            <a:r>
              <a:rPr lang="en-US" i="1" dirty="0" err="1">
                <a:solidFill>
                  <a:srgbClr val="000000"/>
                </a:solidFill>
                <a:latin typeface="Times New Roman"/>
                <a:ea typeface="DengXian"/>
              </a:rPr>
              <a:t>căn</a:t>
            </a:r>
            <a:r>
              <a:rPr lang="en-US" i="1" dirty="0">
                <a:solidFill>
                  <a:srgbClr val="000000"/>
                </a:solidFill>
                <a:latin typeface="Times New Roman"/>
                <a:ea typeface="DengXian"/>
              </a:rPr>
              <a:t> </a:t>
            </a:r>
            <a:r>
              <a:rPr lang="en-US" i="1" dirty="0" err="1">
                <a:solidFill>
                  <a:srgbClr val="000000"/>
                </a:solidFill>
                <a:latin typeface="Times New Roman"/>
                <a:ea typeface="DengXian"/>
              </a:rPr>
              <a:t>cứ</a:t>
            </a:r>
            <a:r>
              <a:rPr lang="en-US" i="1" dirty="0">
                <a:solidFill>
                  <a:srgbClr val="000000"/>
                </a:solidFill>
                <a:latin typeface="Times New Roman"/>
                <a:ea typeface="DengXian"/>
              </a:rPr>
              <a:t> </a:t>
            </a:r>
            <a:r>
              <a:rPr lang="en-US" i="1" dirty="0" err="1">
                <a:solidFill>
                  <a:srgbClr val="000000"/>
                </a:solidFill>
                <a:latin typeface="Times New Roman"/>
                <a:ea typeface="DengXian"/>
              </a:rPr>
              <a:t>vào</a:t>
            </a:r>
            <a:r>
              <a:rPr lang="en-US" i="1" dirty="0">
                <a:solidFill>
                  <a:srgbClr val="000000"/>
                </a:solidFill>
                <a:latin typeface="Times New Roman"/>
                <a:ea typeface="DengXian"/>
              </a:rPr>
              <a:t> </a:t>
            </a:r>
            <a:r>
              <a:rPr lang="en-US" i="1" dirty="0" err="1">
                <a:solidFill>
                  <a:srgbClr val="000000"/>
                </a:solidFill>
                <a:latin typeface="Times New Roman"/>
                <a:ea typeface="DengXian"/>
              </a:rPr>
              <a:t>nội</a:t>
            </a:r>
            <a:r>
              <a:rPr lang="en-US" i="1" dirty="0">
                <a:solidFill>
                  <a:srgbClr val="000000"/>
                </a:solidFill>
                <a:latin typeface="Times New Roman"/>
                <a:ea typeface="DengXian"/>
              </a:rPr>
              <a:t> dung </a:t>
            </a:r>
            <a:r>
              <a:rPr lang="en-US" i="1" dirty="0" err="1">
                <a:solidFill>
                  <a:srgbClr val="000000"/>
                </a:solidFill>
                <a:latin typeface="Times New Roman"/>
                <a:ea typeface="DengXian"/>
              </a:rPr>
              <a:t>của</a:t>
            </a:r>
            <a:r>
              <a:rPr lang="en-US" i="1" dirty="0">
                <a:solidFill>
                  <a:srgbClr val="000000"/>
                </a:solidFill>
                <a:latin typeface="Times New Roman"/>
                <a:ea typeface="DengXian"/>
              </a:rPr>
              <a:t> </a:t>
            </a:r>
            <a:r>
              <a:rPr lang="en-US" i="1" dirty="0" err="1">
                <a:solidFill>
                  <a:srgbClr val="000000"/>
                </a:solidFill>
                <a:latin typeface="Times New Roman"/>
                <a:ea typeface="DengXian"/>
              </a:rPr>
              <a:t>khổ</a:t>
            </a:r>
            <a:r>
              <a:rPr lang="en-US" i="1" dirty="0">
                <a:solidFill>
                  <a:srgbClr val="000000"/>
                </a:solidFill>
                <a:latin typeface="Times New Roman"/>
                <a:ea typeface="DengXian"/>
              </a:rPr>
              <a:t> </a:t>
            </a:r>
            <a:r>
              <a:rPr lang="en-US" i="1" dirty="0" err="1">
                <a:solidFill>
                  <a:srgbClr val="000000"/>
                </a:solidFill>
                <a:latin typeface="Times New Roman"/>
                <a:ea typeface="DengXian"/>
              </a:rPr>
              <a:t>thơ</a:t>
            </a:r>
            <a:r>
              <a:rPr lang="en-US" i="1" dirty="0">
                <a:solidFill>
                  <a:srgbClr val="000000"/>
                </a:solidFill>
                <a:latin typeface="Times New Roman"/>
                <a:ea typeface="DengXian"/>
              </a:rPr>
              <a:t> </a:t>
            </a:r>
            <a:r>
              <a:rPr lang="en-US" i="1" dirty="0" err="1">
                <a:solidFill>
                  <a:srgbClr val="000000"/>
                </a:solidFill>
                <a:latin typeface="Times New Roman"/>
                <a:ea typeface="DengXian"/>
              </a:rPr>
              <a:t>cuối</a:t>
            </a:r>
            <a:r>
              <a:rPr lang="en-US" i="1" dirty="0">
                <a:solidFill>
                  <a:srgbClr val="000000"/>
                </a:solidFill>
                <a:latin typeface="Times New Roman"/>
                <a:ea typeface="DengXian"/>
              </a:rPr>
              <a:t> </a:t>
            </a:r>
            <a:r>
              <a:rPr lang="en-US" i="1" dirty="0" err="1">
                <a:solidFill>
                  <a:srgbClr val="000000"/>
                </a:solidFill>
                <a:latin typeface="Times New Roman"/>
                <a:ea typeface="DengXian"/>
              </a:rPr>
              <a:t>nhưng</a:t>
            </a:r>
            <a:r>
              <a:rPr lang="en-US" i="1" dirty="0">
                <a:solidFill>
                  <a:srgbClr val="000000"/>
                </a:solidFill>
                <a:latin typeface="Times New Roman"/>
                <a:ea typeface="DengXian"/>
              </a:rPr>
              <a:t> </a:t>
            </a:r>
            <a:r>
              <a:rPr lang="en-US" i="1" dirty="0" err="1">
                <a:solidFill>
                  <a:srgbClr val="000000"/>
                </a:solidFill>
                <a:latin typeface="Times New Roman"/>
                <a:ea typeface="DengXian"/>
              </a:rPr>
              <a:t>phải</a:t>
            </a:r>
            <a:r>
              <a:rPr lang="en-US" i="1" dirty="0">
                <a:solidFill>
                  <a:srgbClr val="000000"/>
                </a:solidFill>
                <a:latin typeface="Times New Roman"/>
                <a:ea typeface="DengXian"/>
              </a:rPr>
              <a:t> </a:t>
            </a:r>
            <a:r>
              <a:rPr lang="en-US" i="1" dirty="0" err="1">
                <a:solidFill>
                  <a:srgbClr val="000000"/>
                </a:solidFill>
                <a:latin typeface="Times New Roman"/>
                <a:ea typeface="DengXian"/>
              </a:rPr>
              <a:t>có</a:t>
            </a:r>
            <a:r>
              <a:rPr lang="en-US" i="1" dirty="0">
                <a:solidFill>
                  <a:srgbClr val="000000"/>
                </a:solidFill>
                <a:latin typeface="Times New Roman"/>
                <a:ea typeface="DengXian"/>
              </a:rPr>
              <a:t> </a:t>
            </a:r>
            <a:r>
              <a:rPr lang="en-US" i="1" dirty="0" err="1">
                <a:solidFill>
                  <a:srgbClr val="000000"/>
                </a:solidFill>
                <a:latin typeface="Times New Roman"/>
                <a:ea typeface="DengXian"/>
              </a:rPr>
              <a:t>tính</a:t>
            </a:r>
            <a:r>
              <a:rPr lang="en-US" i="1" dirty="0">
                <a:solidFill>
                  <a:srgbClr val="000000"/>
                </a:solidFill>
                <a:latin typeface="Times New Roman"/>
                <a:ea typeface="DengXian"/>
              </a:rPr>
              <a:t> </a:t>
            </a:r>
            <a:r>
              <a:rPr lang="en-US" i="1" dirty="0" err="1">
                <a:solidFill>
                  <a:srgbClr val="000000"/>
                </a:solidFill>
                <a:latin typeface="Times New Roman"/>
                <a:ea typeface="DengXian"/>
              </a:rPr>
              <a:t>thuyết</a:t>
            </a:r>
            <a:r>
              <a:rPr lang="en-US" i="1" dirty="0">
                <a:solidFill>
                  <a:srgbClr val="000000"/>
                </a:solidFill>
                <a:latin typeface="Times New Roman"/>
                <a:ea typeface="DengXian"/>
              </a:rPr>
              <a:t> </a:t>
            </a:r>
            <a:r>
              <a:rPr lang="en-US" i="1" dirty="0" err="1">
                <a:solidFill>
                  <a:srgbClr val="000000"/>
                </a:solidFill>
                <a:latin typeface="Times New Roman"/>
                <a:ea typeface="DengXian"/>
              </a:rPr>
              <a:t>phục</a:t>
            </a:r>
            <a:r>
              <a:rPr lang="en-US" i="1" dirty="0">
                <a:solidFill>
                  <a:srgbClr val="000000"/>
                </a:solidFill>
                <a:latin typeface="Times New Roman"/>
                <a:ea typeface="DengXian"/>
              </a:rPr>
              <a:t>.</a:t>
            </a:r>
            <a:endParaRPr lang="en-US" sz="1600" dirty="0">
              <a:latin typeface="Times New Roman"/>
              <a:ea typeface="DengXian"/>
            </a:endParaRPr>
          </a:p>
          <a:p>
            <a:pPr indent="135255">
              <a:lnSpc>
                <a:spcPct val="150000"/>
              </a:lnSpc>
              <a:spcAft>
                <a:spcPts val="0"/>
              </a:spcAft>
            </a:pPr>
            <a:r>
              <a:rPr lang="en-US" dirty="0" err="1">
                <a:solidFill>
                  <a:srgbClr val="000000"/>
                </a:solidFill>
                <a:latin typeface="Times New Roman"/>
                <a:ea typeface="DengXian"/>
              </a:rPr>
              <a:t>Gợi</a:t>
            </a:r>
            <a:r>
              <a:rPr lang="en-US" dirty="0">
                <a:solidFill>
                  <a:srgbClr val="000000"/>
                </a:solidFill>
                <a:latin typeface="Times New Roman"/>
                <a:ea typeface="DengXian"/>
              </a:rPr>
              <a:t> ý: - </a:t>
            </a:r>
            <a:r>
              <a:rPr lang="en-US" dirty="0" err="1">
                <a:solidFill>
                  <a:srgbClr val="000000"/>
                </a:solidFill>
                <a:latin typeface="Times New Roman"/>
                <a:ea typeface="DengXian"/>
              </a:rPr>
              <a:t>Hãy</a:t>
            </a:r>
            <a:r>
              <a:rPr lang="en-US" dirty="0">
                <a:solidFill>
                  <a:srgbClr val="000000"/>
                </a:solidFill>
                <a:latin typeface="Times New Roman"/>
                <a:ea typeface="DengXian"/>
              </a:rPr>
              <a:t> </a:t>
            </a:r>
            <a:r>
              <a:rPr lang="en-US" dirty="0" err="1">
                <a:solidFill>
                  <a:srgbClr val="000000"/>
                </a:solidFill>
                <a:latin typeface="Times New Roman"/>
                <a:ea typeface="DengXian"/>
              </a:rPr>
              <a:t>biết</a:t>
            </a:r>
            <a:r>
              <a:rPr lang="en-US" dirty="0">
                <a:solidFill>
                  <a:srgbClr val="000000"/>
                </a:solidFill>
                <a:latin typeface="Times New Roman"/>
                <a:ea typeface="DengXian"/>
              </a:rPr>
              <a:t> </a:t>
            </a:r>
            <a:r>
              <a:rPr lang="en-US" dirty="0" err="1">
                <a:solidFill>
                  <a:srgbClr val="000000"/>
                </a:solidFill>
                <a:latin typeface="Times New Roman"/>
                <a:ea typeface="DengXian"/>
              </a:rPr>
              <a:t>chấp</a:t>
            </a:r>
            <a:r>
              <a:rPr lang="en-US" dirty="0">
                <a:solidFill>
                  <a:srgbClr val="000000"/>
                </a:solidFill>
                <a:latin typeface="Times New Roman"/>
                <a:ea typeface="DengXian"/>
              </a:rPr>
              <a:t> </a:t>
            </a:r>
            <a:r>
              <a:rPr lang="en-US" dirty="0" err="1">
                <a:solidFill>
                  <a:srgbClr val="000000"/>
                </a:solidFill>
                <a:latin typeface="Times New Roman"/>
                <a:ea typeface="DengXian"/>
              </a:rPr>
              <a:t>nhận</a:t>
            </a:r>
            <a:r>
              <a:rPr lang="en-US" dirty="0">
                <a:solidFill>
                  <a:srgbClr val="000000"/>
                </a:solidFill>
                <a:latin typeface="Times New Roman"/>
                <a:ea typeface="DengXian"/>
              </a:rPr>
              <a:t> </a:t>
            </a:r>
            <a:r>
              <a:rPr lang="en-US" dirty="0" err="1">
                <a:solidFill>
                  <a:srgbClr val="000000"/>
                </a:solidFill>
                <a:latin typeface="Times New Roman"/>
                <a:ea typeface="DengXian"/>
              </a:rPr>
              <a:t>hoàn</a:t>
            </a:r>
            <a:r>
              <a:rPr lang="en-US" dirty="0">
                <a:solidFill>
                  <a:srgbClr val="000000"/>
                </a:solidFill>
                <a:latin typeface="Times New Roman"/>
                <a:ea typeface="DengXian"/>
              </a:rPr>
              <a:t> </a:t>
            </a:r>
            <a:r>
              <a:rPr lang="en-US" dirty="0" err="1">
                <a:solidFill>
                  <a:srgbClr val="000000"/>
                </a:solidFill>
                <a:latin typeface="Times New Roman"/>
                <a:ea typeface="DengXian"/>
              </a:rPr>
              <a:t>cảnh</a:t>
            </a:r>
            <a:r>
              <a:rPr lang="en-US" dirty="0">
                <a:solidFill>
                  <a:srgbClr val="000000"/>
                </a:solidFill>
                <a:latin typeface="Times New Roman"/>
                <a:ea typeface="DengXian"/>
              </a:rPr>
              <a:t> </a:t>
            </a:r>
            <a:r>
              <a:rPr lang="en-US" dirty="0" err="1">
                <a:solidFill>
                  <a:srgbClr val="000000"/>
                </a:solidFill>
                <a:latin typeface="Times New Roman"/>
                <a:ea typeface="DengXian"/>
              </a:rPr>
              <a:t>và</a:t>
            </a:r>
            <a:r>
              <a:rPr lang="en-US" dirty="0">
                <a:solidFill>
                  <a:srgbClr val="000000"/>
                </a:solidFill>
                <a:latin typeface="Times New Roman"/>
                <a:ea typeface="DengXian"/>
              </a:rPr>
              <a:t> </a:t>
            </a:r>
            <a:r>
              <a:rPr lang="en-US" dirty="0" err="1">
                <a:solidFill>
                  <a:srgbClr val="000000"/>
                </a:solidFill>
                <a:latin typeface="Times New Roman"/>
                <a:ea typeface="DengXian"/>
              </a:rPr>
              <a:t>tự</a:t>
            </a:r>
            <a:r>
              <a:rPr lang="en-US" dirty="0">
                <a:solidFill>
                  <a:srgbClr val="000000"/>
                </a:solidFill>
                <a:latin typeface="Times New Roman"/>
                <a:ea typeface="DengXian"/>
              </a:rPr>
              <a:t> </a:t>
            </a:r>
            <a:r>
              <a:rPr lang="en-US" dirty="0" err="1">
                <a:solidFill>
                  <a:srgbClr val="000000"/>
                </a:solidFill>
                <a:latin typeface="Times New Roman"/>
                <a:ea typeface="DengXian"/>
              </a:rPr>
              <a:t>mình</a:t>
            </a:r>
            <a:r>
              <a:rPr lang="en-US" dirty="0">
                <a:solidFill>
                  <a:srgbClr val="000000"/>
                </a:solidFill>
                <a:latin typeface="Times New Roman"/>
                <a:ea typeface="DengXian"/>
              </a:rPr>
              <a:t> </a:t>
            </a:r>
            <a:r>
              <a:rPr lang="en-US" dirty="0" err="1">
                <a:solidFill>
                  <a:srgbClr val="000000"/>
                </a:solidFill>
                <a:latin typeface="Times New Roman"/>
                <a:ea typeface="DengXian"/>
              </a:rPr>
              <a:t>phấn</a:t>
            </a:r>
            <a:r>
              <a:rPr lang="en-US" dirty="0">
                <a:solidFill>
                  <a:srgbClr val="000000"/>
                </a:solidFill>
                <a:latin typeface="Times New Roman"/>
                <a:ea typeface="DengXian"/>
              </a:rPr>
              <a:t> </a:t>
            </a:r>
            <a:r>
              <a:rPr lang="en-US" dirty="0" err="1">
                <a:solidFill>
                  <a:srgbClr val="000000"/>
                </a:solidFill>
                <a:latin typeface="Times New Roman"/>
                <a:ea typeface="DengXian"/>
              </a:rPr>
              <a:t>đấu</a:t>
            </a:r>
            <a:r>
              <a:rPr lang="en-US" dirty="0">
                <a:solidFill>
                  <a:srgbClr val="000000"/>
                </a:solidFill>
                <a:latin typeface="Times New Roman"/>
                <a:ea typeface="DengXian"/>
              </a:rPr>
              <a:t> </a:t>
            </a:r>
            <a:r>
              <a:rPr lang="en-US" dirty="0" err="1">
                <a:solidFill>
                  <a:srgbClr val="000000"/>
                </a:solidFill>
                <a:latin typeface="Times New Roman"/>
                <a:ea typeface="DengXian"/>
              </a:rPr>
              <a:t>vượt</a:t>
            </a:r>
            <a:r>
              <a:rPr lang="en-US" dirty="0">
                <a:solidFill>
                  <a:srgbClr val="000000"/>
                </a:solidFill>
                <a:latin typeface="Times New Roman"/>
                <a:ea typeface="DengXian"/>
              </a:rPr>
              <a:t> qua </a:t>
            </a:r>
            <a:r>
              <a:rPr lang="en-US" dirty="0" err="1">
                <a:solidFill>
                  <a:srgbClr val="000000"/>
                </a:solidFill>
                <a:latin typeface="Times New Roman"/>
                <a:ea typeface="DengXian"/>
              </a:rPr>
              <a:t>mọi</a:t>
            </a:r>
            <a:r>
              <a:rPr lang="en-US" dirty="0">
                <a:solidFill>
                  <a:srgbClr val="000000"/>
                </a:solidFill>
                <a:latin typeface="Times New Roman"/>
                <a:ea typeface="DengXian"/>
              </a:rPr>
              <a:t> </a:t>
            </a:r>
            <a:r>
              <a:rPr lang="en-US" dirty="0" err="1">
                <a:solidFill>
                  <a:srgbClr val="000000"/>
                </a:solidFill>
                <a:latin typeface="Times New Roman"/>
                <a:ea typeface="DengXian"/>
              </a:rPr>
              <a:t>khó</a:t>
            </a:r>
            <a:r>
              <a:rPr lang="en-US" dirty="0">
                <a:solidFill>
                  <a:srgbClr val="000000"/>
                </a:solidFill>
                <a:latin typeface="Times New Roman"/>
                <a:ea typeface="DengXian"/>
              </a:rPr>
              <a:t> </a:t>
            </a:r>
            <a:r>
              <a:rPr lang="en-US" dirty="0" err="1">
                <a:solidFill>
                  <a:srgbClr val="000000"/>
                </a:solidFill>
                <a:latin typeface="Times New Roman"/>
                <a:ea typeface="DengXian"/>
              </a:rPr>
              <a:t>khăn</a:t>
            </a:r>
            <a:r>
              <a:rPr lang="en-US" dirty="0">
                <a:solidFill>
                  <a:srgbClr val="000000"/>
                </a:solidFill>
                <a:latin typeface="Times New Roman"/>
                <a:ea typeface="DengXian"/>
              </a:rPr>
              <a:t>, </a:t>
            </a:r>
            <a:r>
              <a:rPr lang="en-US" dirty="0" err="1">
                <a:solidFill>
                  <a:srgbClr val="000000"/>
                </a:solidFill>
                <a:latin typeface="Times New Roman"/>
                <a:ea typeface="DengXian"/>
              </a:rPr>
              <a:t>đừng</a:t>
            </a:r>
            <a:r>
              <a:rPr lang="en-US" dirty="0">
                <a:solidFill>
                  <a:srgbClr val="000000"/>
                </a:solidFill>
                <a:latin typeface="Times New Roman"/>
                <a:ea typeface="DengXian"/>
              </a:rPr>
              <a:t> </a:t>
            </a:r>
            <a:r>
              <a:rPr lang="en-US" dirty="0" err="1">
                <a:solidFill>
                  <a:srgbClr val="000000"/>
                </a:solidFill>
                <a:latin typeface="Times New Roman"/>
                <a:ea typeface="DengXian"/>
              </a:rPr>
              <a:t>trông</a:t>
            </a:r>
            <a:r>
              <a:rPr lang="en-US" dirty="0">
                <a:solidFill>
                  <a:srgbClr val="000000"/>
                </a:solidFill>
                <a:latin typeface="Times New Roman"/>
                <a:ea typeface="DengXian"/>
              </a:rPr>
              <a:t> </a:t>
            </a:r>
            <a:r>
              <a:rPr lang="en-US" dirty="0" err="1">
                <a:solidFill>
                  <a:srgbClr val="000000"/>
                </a:solidFill>
                <a:latin typeface="Times New Roman"/>
                <a:ea typeface="DengXian"/>
              </a:rPr>
              <a:t>chờ</a:t>
            </a:r>
            <a:r>
              <a:rPr lang="en-US" dirty="0">
                <a:solidFill>
                  <a:srgbClr val="000000"/>
                </a:solidFill>
                <a:latin typeface="Times New Roman"/>
                <a:ea typeface="DengXian"/>
              </a:rPr>
              <a:t> </a:t>
            </a:r>
            <a:r>
              <a:rPr lang="en-US" dirty="0" err="1">
                <a:solidFill>
                  <a:srgbClr val="000000"/>
                </a:solidFill>
                <a:latin typeface="Times New Roman"/>
                <a:ea typeface="DengXian"/>
              </a:rPr>
              <a:t>vào</a:t>
            </a:r>
            <a:r>
              <a:rPr lang="en-US" dirty="0">
                <a:solidFill>
                  <a:srgbClr val="000000"/>
                </a:solidFill>
                <a:latin typeface="Times New Roman"/>
                <a:ea typeface="DengXian"/>
              </a:rPr>
              <a:t> </a:t>
            </a:r>
            <a:r>
              <a:rPr lang="en-US" dirty="0" err="1">
                <a:solidFill>
                  <a:srgbClr val="000000"/>
                </a:solidFill>
                <a:latin typeface="Times New Roman"/>
                <a:ea typeface="DengXian"/>
              </a:rPr>
              <a:t>sự</a:t>
            </a:r>
            <a:r>
              <a:rPr lang="en-US" dirty="0">
                <a:solidFill>
                  <a:srgbClr val="000000"/>
                </a:solidFill>
                <a:latin typeface="Times New Roman"/>
                <a:ea typeface="DengXian"/>
              </a:rPr>
              <a:t> </a:t>
            </a:r>
            <a:r>
              <a:rPr lang="en-US" dirty="0" err="1">
                <a:solidFill>
                  <a:srgbClr val="000000"/>
                </a:solidFill>
                <a:latin typeface="Times New Roman"/>
                <a:ea typeface="DengXian"/>
              </a:rPr>
              <a:t>giúp</a:t>
            </a:r>
            <a:r>
              <a:rPr lang="en-US" dirty="0">
                <a:solidFill>
                  <a:srgbClr val="000000"/>
                </a:solidFill>
                <a:latin typeface="Times New Roman"/>
                <a:ea typeface="DengXian"/>
              </a:rPr>
              <a:t> </a:t>
            </a:r>
            <a:r>
              <a:rPr lang="en-US" dirty="0" err="1">
                <a:solidFill>
                  <a:srgbClr val="000000"/>
                </a:solidFill>
                <a:latin typeface="Times New Roman"/>
                <a:ea typeface="DengXian"/>
              </a:rPr>
              <a:t>đỡ</a:t>
            </a:r>
            <a:r>
              <a:rPr lang="en-US" dirty="0">
                <a:solidFill>
                  <a:srgbClr val="000000"/>
                </a:solidFill>
                <a:latin typeface="Times New Roman"/>
                <a:ea typeface="DengXian"/>
              </a:rPr>
              <a:t> </a:t>
            </a:r>
            <a:r>
              <a:rPr lang="en-US" dirty="0" err="1">
                <a:solidFill>
                  <a:srgbClr val="000000"/>
                </a:solidFill>
                <a:latin typeface="Times New Roman"/>
                <a:ea typeface="DengXian"/>
              </a:rPr>
              <a:t>của</a:t>
            </a:r>
            <a:r>
              <a:rPr lang="en-US" dirty="0">
                <a:solidFill>
                  <a:srgbClr val="000000"/>
                </a:solidFill>
                <a:latin typeface="Times New Roman"/>
                <a:ea typeface="DengXian"/>
              </a:rPr>
              <a:t> </a:t>
            </a:r>
            <a:r>
              <a:rPr lang="en-US" dirty="0" err="1">
                <a:solidFill>
                  <a:srgbClr val="000000"/>
                </a:solidFill>
                <a:latin typeface="Times New Roman"/>
                <a:ea typeface="DengXian"/>
              </a:rPr>
              <a:t>người</a:t>
            </a:r>
            <a:r>
              <a:rPr lang="en-US" dirty="0">
                <a:solidFill>
                  <a:srgbClr val="000000"/>
                </a:solidFill>
                <a:latin typeface="Times New Roman"/>
                <a:ea typeface="DengXian"/>
              </a:rPr>
              <a:t> </a:t>
            </a:r>
            <a:r>
              <a:rPr lang="en-US" dirty="0" err="1">
                <a:solidFill>
                  <a:srgbClr val="000000"/>
                </a:solidFill>
                <a:latin typeface="Times New Roman"/>
                <a:ea typeface="DengXian"/>
              </a:rPr>
              <a:t>khác</a:t>
            </a:r>
            <a:endParaRPr lang="en-US" sz="1600" dirty="0">
              <a:latin typeface="Times New Roman"/>
              <a:ea typeface="DengXian"/>
            </a:endParaRPr>
          </a:p>
          <a:p>
            <a:r>
              <a:rPr lang="en-US" dirty="0">
                <a:solidFill>
                  <a:srgbClr val="000000"/>
                </a:solidFill>
                <a:latin typeface="Times New Roman"/>
                <a:ea typeface="DengXian"/>
              </a:rPr>
              <a:t>- </a:t>
            </a:r>
            <a:r>
              <a:rPr lang="en-US" dirty="0" err="1">
                <a:solidFill>
                  <a:srgbClr val="000000"/>
                </a:solidFill>
                <a:latin typeface="Times New Roman"/>
                <a:ea typeface="DengXian"/>
              </a:rPr>
              <a:t>Không</a:t>
            </a:r>
            <a:r>
              <a:rPr lang="en-US" dirty="0">
                <a:solidFill>
                  <a:srgbClr val="000000"/>
                </a:solidFill>
                <a:latin typeface="Times New Roman"/>
                <a:ea typeface="DengXian"/>
              </a:rPr>
              <a:t> </a:t>
            </a:r>
            <a:r>
              <a:rPr lang="en-US" dirty="0" err="1">
                <a:solidFill>
                  <a:srgbClr val="000000"/>
                </a:solidFill>
                <a:latin typeface="Times New Roman"/>
                <a:ea typeface="DengXian"/>
              </a:rPr>
              <a:t>nên</a:t>
            </a:r>
            <a:r>
              <a:rPr lang="en-US" dirty="0">
                <a:solidFill>
                  <a:srgbClr val="000000"/>
                </a:solidFill>
                <a:latin typeface="Times New Roman"/>
                <a:ea typeface="DengXian"/>
              </a:rPr>
              <a:t> so </a:t>
            </a:r>
            <a:r>
              <a:rPr lang="en-US" dirty="0" err="1">
                <a:solidFill>
                  <a:srgbClr val="000000"/>
                </a:solidFill>
                <a:latin typeface="Times New Roman"/>
                <a:ea typeface="DengXian"/>
              </a:rPr>
              <a:t>sánh</a:t>
            </a:r>
            <a:r>
              <a:rPr lang="en-US" dirty="0">
                <a:solidFill>
                  <a:srgbClr val="000000"/>
                </a:solidFill>
                <a:latin typeface="Times New Roman"/>
                <a:ea typeface="DengXian"/>
              </a:rPr>
              <a:t> </a:t>
            </a:r>
            <a:r>
              <a:rPr lang="en-US" dirty="0" err="1">
                <a:solidFill>
                  <a:srgbClr val="000000"/>
                </a:solidFill>
                <a:latin typeface="Times New Roman"/>
                <a:ea typeface="DengXian"/>
              </a:rPr>
              <a:t>với</a:t>
            </a:r>
            <a:r>
              <a:rPr lang="en-US" dirty="0">
                <a:solidFill>
                  <a:srgbClr val="000000"/>
                </a:solidFill>
                <a:latin typeface="Times New Roman"/>
                <a:ea typeface="DengXian"/>
              </a:rPr>
              <a:t> </a:t>
            </a:r>
            <a:r>
              <a:rPr lang="en-US" dirty="0" err="1">
                <a:solidFill>
                  <a:srgbClr val="000000"/>
                </a:solidFill>
                <a:latin typeface="Times New Roman"/>
                <a:ea typeface="DengXian"/>
              </a:rPr>
              <a:t>người</a:t>
            </a:r>
            <a:r>
              <a:rPr lang="en-US" dirty="0">
                <a:solidFill>
                  <a:srgbClr val="000000"/>
                </a:solidFill>
                <a:latin typeface="Times New Roman"/>
                <a:ea typeface="DengXian"/>
              </a:rPr>
              <a:t> </a:t>
            </a:r>
            <a:r>
              <a:rPr lang="en-US" dirty="0" err="1">
                <a:solidFill>
                  <a:srgbClr val="000000"/>
                </a:solidFill>
                <a:latin typeface="Times New Roman"/>
                <a:ea typeface="DengXian"/>
              </a:rPr>
              <a:t>khác</a:t>
            </a:r>
            <a:r>
              <a:rPr lang="en-US" dirty="0">
                <a:solidFill>
                  <a:srgbClr val="000000"/>
                </a:solidFill>
                <a:latin typeface="Times New Roman"/>
                <a:ea typeface="DengXian"/>
              </a:rPr>
              <a:t> </a:t>
            </a:r>
            <a:r>
              <a:rPr lang="en-US" dirty="0" err="1">
                <a:solidFill>
                  <a:srgbClr val="000000"/>
                </a:solidFill>
                <a:latin typeface="Times New Roman"/>
                <a:ea typeface="DengXian"/>
              </a:rPr>
              <a:t>vì</a:t>
            </a:r>
            <a:r>
              <a:rPr lang="en-US" dirty="0">
                <a:solidFill>
                  <a:srgbClr val="000000"/>
                </a:solidFill>
                <a:latin typeface="Times New Roman"/>
                <a:ea typeface="DengXian"/>
              </a:rPr>
              <a:t> </a:t>
            </a:r>
            <a:r>
              <a:rPr lang="en-US" dirty="0" err="1">
                <a:solidFill>
                  <a:srgbClr val="000000"/>
                </a:solidFill>
                <a:latin typeface="Times New Roman"/>
                <a:ea typeface="DengXian"/>
              </a:rPr>
              <a:t>tất</a:t>
            </a:r>
            <a:r>
              <a:rPr lang="en-US" dirty="0">
                <a:solidFill>
                  <a:srgbClr val="000000"/>
                </a:solidFill>
                <a:latin typeface="Times New Roman"/>
                <a:ea typeface="DengXian"/>
              </a:rPr>
              <a:t> </a:t>
            </a:r>
            <a:r>
              <a:rPr lang="en-US" dirty="0" err="1">
                <a:solidFill>
                  <a:srgbClr val="000000"/>
                </a:solidFill>
                <a:latin typeface="Times New Roman"/>
                <a:ea typeface="DengXian"/>
              </a:rPr>
              <a:t>cả</a:t>
            </a:r>
            <a:r>
              <a:rPr lang="en-US" dirty="0">
                <a:solidFill>
                  <a:srgbClr val="000000"/>
                </a:solidFill>
                <a:latin typeface="Times New Roman"/>
                <a:ea typeface="DengXian"/>
              </a:rPr>
              <a:t> </a:t>
            </a:r>
            <a:r>
              <a:rPr lang="en-US" dirty="0" err="1">
                <a:solidFill>
                  <a:srgbClr val="000000"/>
                </a:solidFill>
                <a:latin typeface="Times New Roman"/>
                <a:ea typeface="DengXian"/>
              </a:rPr>
              <a:t>mọi</a:t>
            </a:r>
            <a:r>
              <a:rPr lang="en-US" dirty="0">
                <a:solidFill>
                  <a:srgbClr val="000000"/>
                </a:solidFill>
                <a:latin typeface="Times New Roman"/>
                <a:ea typeface="DengXian"/>
              </a:rPr>
              <a:t> </a:t>
            </a:r>
            <a:r>
              <a:rPr lang="en-US" dirty="0" err="1">
                <a:solidFill>
                  <a:srgbClr val="000000"/>
                </a:solidFill>
                <a:latin typeface="Times New Roman"/>
                <a:ea typeface="DengXian"/>
              </a:rPr>
              <a:t>người</a:t>
            </a:r>
            <a:r>
              <a:rPr lang="en-US" dirty="0">
                <a:solidFill>
                  <a:srgbClr val="000000"/>
                </a:solidFill>
                <a:latin typeface="Times New Roman"/>
                <a:ea typeface="DengXian"/>
              </a:rPr>
              <a:t> </a:t>
            </a:r>
            <a:r>
              <a:rPr lang="en-US" dirty="0" err="1">
                <a:solidFill>
                  <a:srgbClr val="000000"/>
                </a:solidFill>
                <a:latin typeface="Times New Roman"/>
                <a:ea typeface="DengXian"/>
              </a:rPr>
              <a:t>đều</a:t>
            </a:r>
            <a:r>
              <a:rPr lang="en-US" dirty="0">
                <a:solidFill>
                  <a:srgbClr val="000000"/>
                </a:solidFill>
                <a:latin typeface="Times New Roman"/>
                <a:ea typeface="DengXian"/>
              </a:rPr>
              <a:t> </a:t>
            </a:r>
            <a:r>
              <a:rPr lang="en-US" dirty="0" err="1">
                <a:solidFill>
                  <a:srgbClr val="000000"/>
                </a:solidFill>
                <a:latin typeface="Times New Roman"/>
                <a:ea typeface="DengXian"/>
              </a:rPr>
              <a:t>phải</a:t>
            </a:r>
            <a:r>
              <a:rPr lang="en-US" dirty="0">
                <a:solidFill>
                  <a:srgbClr val="000000"/>
                </a:solidFill>
                <a:latin typeface="Times New Roman"/>
                <a:ea typeface="DengXian"/>
              </a:rPr>
              <a:t> </a:t>
            </a:r>
            <a:r>
              <a:rPr lang="en-US" dirty="0" err="1">
                <a:solidFill>
                  <a:srgbClr val="000000"/>
                </a:solidFill>
                <a:latin typeface="Times New Roman"/>
                <a:ea typeface="DengXian"/>
              </a:rPr>
              <a:t>đánh</a:t>
            </a:r>
            <a:r>
              <a:rPr lang="en-US" dirty="0">
                <a:solidFill>
                  <a:srgbClr val="000000"/>
                </a:solidFill>
                <a:latin typeface="Times New Roman"/>
                <a:ea typeface="DengXian"/>
              </a:rPr>
              <a:t> </a:t>
            </a:r>
            <a:r>
              <a:rPr lang="en-US" dirty="0" err="1">
                <a:solidFill>
                  <a:srgbClr val="000000"/>
                </a:solidFill>
                <a:latin typeface="Times New Roman"/>
                <a:ea typeface="DengXian"/>
              </a:rPr>
              <a:t>đổi</a:t>
            </a:r>
            <a:r>
              <a:rPr lang="en-US" dirty="0">
                <a:solidFill>
                  <a:srgbClr val="000000"/>
                </a:solidFill>
                <a:latin typeface="Times New Roman"/>
                <a:ea typeface="DengXian"/>
              </a:rPr>
              <a:t> </a:t>
            </a:r>
            <a:r>
              <a:rPr lang="en-US" dirty="0" err="1">
                <a:solidFill>
                  <a:srgbClr val="000000"/>
                </a:solidFill>
                <a:latin typeface="Times New Roman"/>
                <a:ea typeface="DengXian"/>
              </a:rPr>
              <a:t>bằng</a:t>
            </a:r>
            <a:r>
              <a:rPr lang="en-US" dirty="0">
                <a:solidFill>
                  <a:srgbClr val="000000"/>
                </a:solidFill>
                <a:latin typeface="Times New Roman"/>
                <a:ea typeface="DengXian"/>
              </a:rPr>
              <a:t> </a:t>
            </a:r>
            <a:r>
              <a:rPr lang="en-US" dirty="0" err="1">
                <a:solidFill>
                  <a:srgbClr val="000000"/>
                </a:solidFill>
                <a:latin typeface="Times New Roman"/>
                <a:ea typeface="DengXian"/>
              </a:rPr>
              <a:t>những</a:t>
            </a:r>
            <a:r>
              <a:rPr lang="en-US" dirty="0">
                <a:solidFill>
                  <a:srgbClr val="000000"/>
                </a:solidFill>
                <a:latin typeface="Times New Roman"/>
                <a:ea typeface="DengXian"/>
              </a:rPr>
              <a:t> </a:t>
            </a:r>
            <a:r>
              <a:rPr lang="en-US" dirty="0" err="1">
                <a:solidFill>
                  <a:srgbClr val="000000"/>
                </a:solidFill>
                <a:latin typeface="Times New Roman"/>
                <a:ea typeface="DengXian"/>
              </a:rPr>
              <a:t>cái</a:t>
            </a:r>
            <a:r>
              <a:rPr lang="en-US" dirty="0">
                <a:solidFill>
                  <a:srgbClr val="000000"/>
                </a:solidFill>
                <a:latin typeface="Times New Roman"/>
                <a:ea typeface="DengXian"/>
              </a:rPr>
              <a:t> </a:t>
            </a:r>
            <a:r>
              <a:rPr lang="en-US" dirty="0" err="1">
                <a:solidFill>
                  <a:srgbClr val="000000"/>
                </a:solidFill>
                <a:latin typeface="Times New Roman"/>
                <a:ea typeface="DengXian"/>
              </a:rPr>
              <a:t>giá</a:t>
            </a:r>
            <a:r>
              <a:rPr lang="en-US" dirty="0">
                <a:solidFill>
                  <a:srgbClr val="000000"/>
                </a:solidFill>
                <a:latin typeface="Times New Roman"/>
                <a:ea typeface="DengXian"/>
              </a:rPr>
              <a:t> </a:t>
            </a:r>
            <a:r>
              <a:rPr lang="en-US" dirty="0" err="1">
                <a:solidFill>
                  <a:srgbClr val="000000"/>
                </a:solidFill>
                <a:latin typeface="Times New Roman"/>
                <a:ea typeface="DengXian"/>
              </a:rPr>
              <a:t>nhất</a:t>
            </a:r>
            <a:r>
              <a:rPr lang="en-US" dirty="0">
                <a:solidFill>
                  <a:srgbClr val="000000"/>
                </a:solidFill>
                <a:latin typeface="Times New Roman"/>
                <a:ea typeface="DengXian"/>
              </a:rPr>
              <a:t> </a:t>
            </a:r>
            <a:r>
              <a:rPr lang="en-US" dirty="0" err="1">
                <a:solidFill>
                  <a:srgbClr val="000000"/>
                </a:solidFill>
                <a:latin typeface="Times New Roman"/>
                <a:ea typeface="DengXian"/>
              </a:rPr>
              <a:t>định</a:t>
            </a:r>
            <a:r>
              <a:rPr lang="en-US" dirty="0">
                <a:solidFill>
                  <a:srgbClr val="000000"/>
                </a:solidFill>
                <a:latin typeface="Times New Roman"/>
                <a:ea typeface="DengXian"/>
              </a:rPr>
              <a:t> </a:t>
            </a:r>
            <a:r>
              <a:rPr lang="en-US" dirty="0" err="1">
                <a:solidFill>
                  <a:srgbClr val="000000"/>
                </a:solidFill>
                <a:latin typeface="Times New Roman"/>
                <a:ea typeface="DengXian"/>
              </a:rPr>
              <a:t>mới</a:t>
            </a:r>
            <a:r>
              <a:rPr lang="en-US" dirty="0">
                <a:solidFill>
                  <a:srgbClr val="000000"/>
                </a:solidFill>
                <a:latin typeface="Times New Roman"/>
                <a:ea typeface="DengXian"/>
              </a:rPr>
              <a:t> </a:t>
            </a:r>
            <a:r>
              <a:rPr lang="en-US" dirty="0" err="1">
                <a:solidFill>
                  <a:srgbClr val="000000"/>
                </a:solidFill>
                <a:latin typeface="Times New Roman"/>
                <a:ea typeface="DengXian"/>
              </a:rPr>
              <a:t>có</a:t>
            </a:r>
            <a:r>
              <a:rPr lang="en-US" dirty="0">
                <a:solidFill>
                  <a:srgbClr val="000000"/>
                </a:solidFill>
                <a:latin typeface="Times New Roman"/>
                <a:ea typeface="DengXian"/>
              </a:rPr>
              <a:t> </a:t>
            </a:r>
            <a:r>
              <a:rPr lang="en-US" dirty="0" err="1">
                <a:solidFill>
                  <a:srgbClr val="000000"/>
                </a:solidFill>
                <a:latin typeface="Times New Roman"/>
                <a:ea typeface="DengXian"/>
              </a:rPr>
              <a:t>được</a:t>
            </a:r>
            <a:r>
              <a:rPr lang="en-US" dirty="0">
                <a:solidFill>
                  <a:srgbClr val="000000"/>
                </a:solidFill>
                <a:latin typeface="Times New Roman"/>
                <a:ea typeface="DengXian"/>
              </a:rPr>
              <a:t> </a:t>
            </a:r>
            <a:r>
              <a:rPr lang="en-US" dirty="0" err="1">
                <a:solidFill>
                  <a:srgbClr val="000000"/>
                </a:solidFill>
                <a:latin typeface="Times New Roman"/>
                <a:ea typeface="DengXian"/>
              </a:rPr>
              <a:t>hạnh</a:t>
            </a:r>
            <a:r>
              <a:rPr lang="en-US" dirty="0">
                <a:solidFill>
                  <a:srgbClr val="000000"/>
                </a:solidFill>
                <a:latin typeface="Times New Roman"/>
                <a:ea typeface="DengXian"/>
              </a:rPr>
              <a:t> </a:t>
            </a:r>
            <a:r>
              <a:rPr lang="en-US" dirty="0" err="1">
                <a:solidFill>
                  <a:srgbClr val="000000"/>
                </a:solidFill>
                <a:latin typeface="Times New Roman"/>
                <a:ea typeface="DengXian"/>
              </a:rPr>
              <a:t>phúc</a:t>
            </a:r>
            <a:r>
              <a:rPr lang="en-US" dirty="0">
                <a:solidFill>
                  <a:srgbClr val="000000"/>
                </a:solidFill>
                <a:latin typeface="Times New Roman"/>
                <a:ea typeface="DengXian"/>
              </a:rPr>
              <a:t>.</a:t>
            </a:r>
            <a:endParaRPr lang="en-US" dirty="0"/>
          </a:p>
        </p:txBody>
      </p:sp>
    </p:spTree>
    <p:extLst>
      <p:ext uri="{BB962C8B-B14F-4D97-AF65-F5344CB8AC3E}">
        <p14:creationId xmlns:p14="http://schemas.microsoft.com/office/powerpoint/2010/main" val="3529717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6864" y="609600"/>
            <a:ext cx="11058144" cy="3970318"/>
          </a:xfrm>
          <a:prstGeom prst="rect">
            <a:avLst/>
          </a:prstGeom>
        </p:spPr>
        <p:txBody>
          <a:bodyPr wrap="square">
            <a:spAutoFit/>
          </a:bodyPr>
          <a:lstStyle/>
          <a:p>
            <a:pPr indent="130810">
              <a:lnSpc>
                <a:spcPct val="150000"/>
              </a:lnSpc>
              <a:spcAft>
                <a:spcPts val="0"/>
              </a:spcAft>
            </a:pP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phúc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phải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đổi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bằng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sự</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nỗ</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lực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của</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bản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thân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mỗi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người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Đôi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khi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để</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đạt</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được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phúc</a:t>
            </a:r>
            <a:r>
              <a:rPr lang="en-US" sz="2400" dirty="0">
                <a:solidFill>
                  <a:srgbClr val="000000"/>
                </a:solidFill>
                <a:latin typeface="Times New Roman"/>
                <a:ea typeface="DengXian"/>
              </a:rPr>
              <a:t> con </a:t>
            </a:r>
            <a:r>
              <a:rPr lang="en-US" sz="2400" dirty="0" err="1">
                <a:solidFill>
                  <a:srgbClr val="000000"/>
                </a:solidFill>
                <a:latin typeface="Times New Roman"/>
                <a:ea typeface="DengXian"/>
              </a:rPr>
              <a:t>người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phải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mất</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nhiều</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thời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gian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công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sức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thậm</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chí</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là</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cả</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cuộc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phấn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đấu</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không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mệt</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mỏi</a:t>
            </a:r>
            <a:r>
              <a:rPr lang="en-US" sz="2400" dirty="0">
                <a:solidFill>
                  <a:srgbClr val="000000"/>
                </a:solidFill>
                <a:latin typeface="Times New Roman"/>
                <a:ea typeface="DengXian"/>
              </a:rPr>
              <a:t>.</a:t>
            </a:r>
            <a:endParaRPr lang="en-US" sz="2400" dirty="0">
              <a:latin typeface="Times New Roman"/>
              <a:ea typeface="DengXian"/>
            </a:endParaRPr>
          </a:p>
          <a:p>
            <a:pPr indent="130810">
              <a:lnSpc>
                <a:spcPct val="150000"/>
              </a:lnSpc>
              <a:spcAft>
                <a:spcPts val="0"/>
              </a:spcAft>
            </a:pPr>
            <a:r>
              <a:rPr lang="en-US" sz="2400" dirty="0">
                <a:solidFill>
                  <a:srgbClr val="000000"/>
                </a:solidFill>
                <a:latin typeface="Times New Roman"/>
                <a:ea typeface="DengXian"/>
              </a:rPr>
              <a:t>- </a:t>
            </a:r>
            <a:r>
              <a:rPr lang="en-US" sz="2400" dirty="0" err="1">
                <a:solidFill>
                  <a:srgbClr val="000000"/>
                </a:solidFill>
                <a:latin typeface="Times New Roman"/>
                <a:ea typeface="DengXian"/>
              </a:rPr>
              <a:t>Để</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có</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được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phúc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lớn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lao</a:t>
            </a:r>
            <a:r>
              <a:rPr lang="en-US" sz="2400" dirty="0">
                <a:solidFill>
                  <a:srgbClr val="000000"/>
                </a:solidFill>
                <a:latin typeface="Times New Roman"/>
                <a:ea typeface="DengXian"/>
              </a:rPr>
              <a:t>, con </a:t>
            </a:r>
            <a:r>
              <a:rPr lang="en-US" sz="2400" dirty="0" err="1">
                <a:solidFill>
                  <a:srgbClr val="000000"/>
                </a:solidFill>
                <a:latin typeface="Times New Roman"/>
                <a:ea typeface="DengXian"/>
              </a:rPr>
              <a:t>người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phải</a:t>
            </a:r>
            <a:r>
              <a:rPr lang="en-US" sz="2400" dirty="0">
                <a:solidFill>
                  <a:srgbClr val="000000"/>
                </a:solidFill>
                <a:latin typeface="Times New Roman"/>
                <a:ea typeface="DengXian"/>
              </a:rPr>
              <a:t> hi </a:t>
            </a:r>
            <a:r>
              <a:rPr lang="en-US" sz="2400" dirty="0" err="1">
                <a:solidFill>
                  <a:srgbClr val="000000"/>
                </a:solidFill>
                <a:latin typeface="Times New Roman"/>
                <a:ea typeface="DengXian"/>
              </a:rPr>
              <a:t>sinh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những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phúc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cá</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nhân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nhỏ</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bé</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thậm</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chí</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phải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đổi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bằng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những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điều</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quý</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giá</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khác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trong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cuộc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đời</a:t>
            </a:r>
            <a:r>
              <a:rPr lang="en-US" sz="2400" dirty="0">
                <a:solidFill>
                  <a:srgbClr val="000000"/>
                </a:solidFill>
                <a:latin typeface="Times New Roman"/>
                <a:ea typeface="DengXian"/>
              </a:rPr>
              <a:t>.</a:t>
            </a:r>
            <a:endParaRPr lang="en-US" sz="2400" dirty="0">
              <a:latin typeface="Times New Roman"/>
              <a:ea typeface="DengXian"/>
            </a:endParaRPr>
          </a:p>
          <a:p>
            <a:r>
              <a:rPr lang="en-US" sz="2400" dirty="0">
                <a:solidFill>
                  <a:srgbClr val="000000"/>
                </a:solidFill>
                <a:latin typeface="Times New Roman"/>
                <a:ea typeface="DengXian"/>
              </a:rPr>
              <a:t>- </a:t>
            </a:r>
            <a:r>
              <a:rPr lang="en-US" sz="2400" dirty="0" err="1">
                <a:solidFill>
                  <a:srgbClr val="000000"/>
                </a:solidFill>
                <a:latin typeface="Times New Roman"/>
                <a:ea typeface="DengXian"/>
              </a:rPr>
              <a:t>Để</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có</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được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phúc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của</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bản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thân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đôi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khi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chúng</a:t>
            </a:r>
            <a:r>
              <a:rPr lang="en-US" sz="2400" dirty="0">
                <a:solidFill>
                  <a:srgbClr val="000000"/>
                </a:solidFill>
                <a:latin typeface="Times New Roman"/>
                <a:ea typeface="DengXian"/>
              </a:rPr>
              <a:t> ta </a:t>
            </a:r>
            <a:r>
              <a:rPr lang="en-US" sz="2400" dirty="0" err="1">
                <a:solidFill>
                  <a:srgbClr val="000000"/>
                </a:solidFill>
                <a:latin typeface="Times New Roman"/>
                <a:ea typeface="DengXian"/>
              </a:rPr>
              <a:t>đã</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vô</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tình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hoặc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cố</a:t>
            </a:r>
            <a:r>
              <a:rPr lang="en-US" sz="2400" dirty="0">
                <a:solidFill>
                  <a:srgbClr val="000000"/>
                </a:solidFill>
                <a:latin typeface="Times New Roman"/>
                <a:ea typeface="DengXian"/>
              </a:rPr>
              <a:t> ý </a:t>
            </a:r>
            <a:r>
              <a:rPr lang="en-US" sz="2400" dirty="0" err="1">
                <a:solidFill>
                  <a:srgbClr val="000000"/>
                </a:solidFill>
                <a:latin typeface="Times New Roman"/>
                <a:ea typeface="DengXian"/>
              </a:rPr>
              <a:t>làm</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tổn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tới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phúc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sự</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bình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yên</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của</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những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người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khác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phúc</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của</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người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này</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phải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đổi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bằng</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bất</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hạnh</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của</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người</a:t>
            </a:r>
            <a:r>
              <a:rPr lang="en-US" sz="2400" dirty="0">
                <a:solidFill>
                  <a:srgbClr val="000000"/>
                </a:solidFill>
                <a:latin typeface="Times New Roman"/>
                <a:ea typeface="DengXian"/>
              </a:rPr>
              <a:t> </a:t>
            </a:r>
            <a:r>
              <a:rPr lang="en-US" sz="2400" dirty="0" err="1">
                <a:solidFill>
                  <a:srgbClr val="000000"/>
                </a:solidFill>
                <a:latin typeface="Times New Roman"/>
                <a:ea typeface="DengXian"/>
              </a:rPr>
              <a:t>kia</a:t>
            </a:r>
            <a:r>
              <a:rPr lang="en-US" sz="2400" dirty="0">
                <a:solidFill>
                  <a:srgbClr val="000000"/>
                </a:solidFill>
                <a:latin typeface="Times New Roman"/>
                <a:ea typeface="DengXian"/>
              </a:rPr>
              <a:t>.</a:t>
            </a:r>
            <a:endParaRPr lang="en-US" sz="2400" dirty="0"/>
          </a:p>
        </p:txBody>
      </p:sp>
    </p:spTree>
    <p:extLst>
      <p:ext uri="{BB962C8B-B14F-4D97-AF65-F5344CB8AC3E}">
        <p14:creationId xmlns:p14="http://schemas.microsoft.com/office/powerpoint/2010/main" val="161899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88" y="353568"/>
            <a:ext cx="11728704" cy="6332503"/>
          </a:xfrm>
          <a:prstGeom prst="rect">
            <a:avLst/>
          </a:prstGeom>
        </p:spPr>
        <p:txBody>
          <a:bodyPr wrap="square">
            <a:spAutoFit/>
          </a:bodyPr>
          <a:lstStyle/>
          <a:p>
            <a:pPr marL="226695" indent="-226695" algn="just">
              <a:lnSpc>
                <a:spcPct val="115000"/>
              </a:lnSpc>
              <a:spcAft>
                <a:spcPts val="0"/>
              </a:spcAft>
            </a:pPr>
            <a:r>
              <a:rPr lang="en-US" sz="2400" dirty="0" smtClean="0">
                <a:solidFill>
                  <a:srgbClr val="FF0000"/>
                </a:solidFill>
                <a:latin typeface="Times New Roman"/>
                <a:ea typeface="Calibri"/>
                <a:cs typeface="Times New Roman"/>
              </a:rPr>
              <a:t>         </a:t>
            </a:r>
            <a:r>
              <a:rPr lang="en-US" sz="2200" dirty="0" err="1" smtClean="0">
                <a:solidFill>
                  <a:srgbClr val="FF0000"/>
                </a:solidFill>
                <a:latin typeface="Times New Roman"/>
                <a:ea typeface="Calibri"/>
                <a:cs typeface="Times New Roman"/>
              </a:rPr>
              <a:t>Có</a:t>
            </a:r>
            <a:r>
              <a:rPr lang="en-US" sz="2200" dirty="0" smtClean="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người</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đã</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nói</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rằng</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Hòa</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bình</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là</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mục</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đích</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khoan</a:t>
            </a:r>
            <a:r>
              <a:rPr lang="en-US" sz="2200" dirty="0">
                <a:solidFill>
                  <a:srgbClr val="FF0000"/>
                </a:solidFill>
                <a:latin typeface="Times New Roman"/>
                <a:ea typeface="Calibri"/>
                <a:cs typeface="Times New Roman"/>
              </a:rPr>
              <a:t> dung </a:t>
            </a:r>
            <a:r>
              <a:rPr lang="en-US" sz="2200" dirty="0" err="1">
                <a:solidFill>
                  <a:srgbClr val="FF0000"/>
                </a:solidFill>
                <a:latin typeface="Times New Roman"/>
                <a:ea typeface="Calibri"/>
                <a:cs typeface="Times New Roman"/>
              </a:rPr>
              <a:t>là</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phương</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pháp</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Khoan</a:t>
            </a:r>
            <a:r>
              <a:rPr lang="en-US" sz="2200" dirty="0">
                <a:solidFill>
                  <a:srgbClr val="FF0000"/>
                </a:solidFill>
                <a:latin typeface="Times New Roman"/>
                <a:ea typeface="Calibri"/>
                <a:cs typeface="Times New Roman"/>
              </a:rPr>
              <a:t> dung </a:t>
            </a:r>
            <a:r>
              <a:rPr lang="en-US" sz="2200" dirty="0" err="1" smtClean="0">
                <a:solidFill>
                  <a:srgbClr val="FF0000"/>
                </a:solidFill>
                <a:latin typeface="Times New Roman"/>
                <a:ea typeface="Calibri"/>
                <a:cs typeface="Times New Roman"/>
              </a:rPr>
              <a:t>không</a:t>
            </a:r>
            <a:r>
              <a:rPr lang="en-US" sz="2200" dirty="0" smtClean="0">
                <a:solidFill>
                  <a:srgbClr val="FF0000"/>
                </a:solidFill>
                <a:latin typeface="Times New Roman"/>
                <a:ea typeface="Calibri"/>
                <a:cs typeface="Times New Roman"/>
              </a:rPr>
              <a:t> </a:t>
            </a:r>
            <a:r>
              <a:rPr lang="en-US" sz="2200" dirty="0" err="1" smtClean="0">
                <a:solidFill>
                  <a:srgbClr val="FF0000"/>
                </a:solidFill>
                <a:latin typeface="Times New Roman"/>
                <a:ea typeface="Calibri"/>
                <a:cs typeface="Times New Roman"/>
              </a:rPr>
              <a:t>đơn</a:t>
            </a:r>
            <a:r>
              <a:rPr lang="en-US" sz="2200" dirty="0" smtClean="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giản</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chỉ</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là</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bỏ</a:t>
            </a:r>
            <a:r>
              <a:rPr lang="en-US" sz="2200" dirty="0">
                <a:solidFill>
                  <a:srgbClr val="FF0000"/>
                </a:solidFill>
                <a:latin typeface="Times New Roman"/>
                <a:ea typeface="Calibri"/>
                <a:cs typeface="Times New Roman"/>
              </a:rPr>
              <a:t> qua </a:t>
            </a:r>
            <a:r>
              <a:rPr lang="en-US" sz="2200" dirty="0" err="1">
                <a:solidFill>
                  <a:srgbClr val="FF0000"/>
                </a:solidFill>
                <a:latin typeface="Times New Roman"/>
                <a:ea typeface="Calibri"/>
                <a:cs typeface="Times New Roman"/>
              </a:rPr>
              <a:t>những</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lỗi</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lầm</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sai</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sót</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của</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người</a:t>
            </a:r>
            <a:r>
              <a:rPr lang="en-US" sz="2200" dirty="0">
                <a:solidFill>
                  <a:srgbClr val="FF0000"/>
                </a:solidFill>
                <a:latin typeface="Times New Roman"/>
                <a:ea typeface="Calibri"/>
                <a:cs typeface="Times New Roman"/>
              </a:rPr>
              <a:t> </a:t>
            </a:r>
            <a:r>
              <a:rPr lang="en-US" sz="2200" dirty="0" err="1">
                <a:solidFill>
                  <a:srgbClr val="FF0000"/>
                </a:solidFill>
                <a:latin typeface="Times New Roman"/>
                <a:ea typeface="Calibri"/>
                <a:cs typeface="Times New Roman"/>
              </a:rPr>
              <a:t>khác</a:t>
            </a:r>
            <a:r>
              <a:rPr lang="en-US" sz="2200" dirty="0">
                <a:latin typeface="Times New Roman"/>
                <a:ea typeface="Calibri"/>
                <a:cs typeface="Times New Roman"/>
              </a:rPr>
              <a:t>. </a:t>
            </a:r>
            <a:r>
              <a:rPr lang="en-US" sz="2200" dirty="0" err="1">
                <a:solidFill>
                  <a:schemeClr val="accent5"/>
                </a:solidFill>
                <a:latin typeface="Times New Roman"/>
                <a:ea typeface="Calibri"/>
                <a:cs typeface="Times New Roman"/>
              </a:rPr>
              <a:t>Khoan</a:t>
            </a:r>
            <a:r>
              <a:rPr lang="en-US" sz="2200" dirty="0">
                <a:solidFill>
                  <a:schemeClr val="accent5"/>
                </a:solidFill>
                <a:latin typeface="Times New Roman"/>
                <a:ea typeface="Calibri"/>
                <a:cs typeface="Times New Roman"/>
              </a:rPr>
              <a:t> dung </a:t>
            </a:r>
            <a:r>
              <a:rPr lang="en-US" sz="2200" dirty="0" err="1">
                <a:solidFill>
                  <a:schemeClr val="accent5"/>
                </a:solidFill>
                <a:latin typeface="Times New Roman"/>
                <a:ea typeface="Calibri"/>
                <a:cs typeface="Times New Roman"/>
              </a:rPr>
              <a:t>còn</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là</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cởi</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mở</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và</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sẵn</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sàng</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tiếp</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nhận</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vẻ</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đẹp</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của</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sự</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khác</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biệt</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Khoan</a:t>
            </a:r>
            <a:r>
              <a:rPr lang="en-US" sz="2200" dirty="0">
                <a:solidFill>
                  <a:schemeClr val="accent5"/>
                </a:solidFill>
                <a:latin typeface="Times New Roman"/>
                <a:ea typeface="Calibri"/>
                <a:cs typeface="Times New Roman"/>
              </a:rPr>
              <a:t> dung </a:t>
            </a:r>
            <a:r>
              <a:rPr lang="en-US" sz="2200" dirty="0" err="1">
                <a:solidFill>
                  <a:schemeClr val="accent5"/>
                </a:solidFill>
                <a:latin typeface="Times New Roman"/>
                <a:ea typeface="Calibri"/>
                <a:cs typeface="Times New Roman"/>
              </a:rPr>
              <a:t>là</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tôn</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trọng</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lẫn</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nhau</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thông</a:t>
            </a:r>
            <a:r>
              <a:rPr lang="en-US" sz="2200" dirty="0">
                <a:solidFill>
                  <a:schemeClr val="accent5"/>
                </a:solidFill>
                <a:latin typeface="Times New Roman"/>
                <a:ea typeface="Calibri"/>
                <a:cs typeface="Times New Roman"/>
              </a:rPr>
              <a:t> qua </a:t>
            </a:r>
            <a:r>
              <a:rPr lang="en-US" sz="2200" dirty="0" err="1">
                <a:solidFill>
                  <a:schemeClr val="accent5"/>
                </a:solidFill>
                <a:latin typeface="Times New Roman"/>
                <a:ea typeface="Calibri"/>
                <a:cs typeface="Times New Roman"/>
              </a:rPr>
              <a:t>sự</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hiểu</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biết</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thông</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cảm</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lẫn</a:t>
            </a:r>
            <a:r>
              <a:rPr lang="en-US" sz="2200" dirty="0">
                <a:solidFill>
                  <a:schemeClr val="accent5"/>
                </a:solidFill>
                <a:latin typeface="Times New Roman"/>
                <a:ea typeface="Calibri"/>
                <a:cs typeface="Times New Roman"/>
              </a:rPr>
              <a:t> </a:t>
            </a:r>
            <a:r>
              <a:rPr lang="en-US" sz="2200" dirty="0" err="1">
                <a:solidFill>
                  <a:schemeClr val="accent5"/>
                </a:solidFill>
                <a:latin typeface="Times New Roman"/>
                <a:ea typeface="Calibri"/>
                <a:cs typeface="Times New Roman"/>
              </a:rPr>
              <a:t>nhau</a:t>
            </a:r>
            <a:r>
              <a:rPr lang="en-US" sz="2200" dirty="0">
                <a:solidFill>
                  <a:schemeClr val="accent5"/>
                </a:solidFill>
                <a:latin typeface="Times New Roman"/>
                <a:ea typeface="Calibri"/>
                <a:cs typeface="Times New Roman"/>
              </a:rPr>
              <a:t>.</a:t>
            </a:r>
            <a:r>
              <a:rPr lang="en-US" sz="2200" dirty="0">
                <a:latin typeface="Times New Roman"/>
                <a:ea typeface="Calibri"/>
                <a:cs typeface="Times New Roman"/>
              </a:rPr>
              <a:t> </a:t>
            </a:r>
            <a:r>
              <a:rPr lang="en-US" sz="2200" dirty="0" err="1">
                <a:solidFill>
                  <a:srgbClr val="7030A0"/>
                </a:solidFill>
                <a:latin typeface="Times New Roman"/>
                <a:ea typeface="Calibri"/>
                <a:cs typeface="Times New Roman"/>
              </a:rPr>
              <a:t>Người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khoan</a:t>
            </a:r>
            <a:r>
              <a:rPr lang="en-US" sz="2200" dirty="0">
                <a:solidFill>
                  <a:srgbClr val="7030A0"/>
                </a:solidFill>
                <a:latin typeface="Times New Roman"/>
                <a:ea typeface="Calibri"/>
                <a:cs typeface="Times New Roman"/>
              </a:rPr>
              <a:t> dung </a:t>
            </a:r>
            <a:r>
              <a:rPr lang="en-US" sz="2200" dirty="0" err="1">
                <a:solidFill>
                  <a:srgbClr val="7030A0"/>
                </a:solidFill>
                <a:latin typeface="Times New Roman"/>
                <a:ea typeface="Calibri"/>
                <a:cs typeface="Times New Roman"/>
              </a:rPr>
              <a:t>sẽ</a:t>
            </a:r>
            <a:r>
              <a:rPr lang="en-US" sz="2200" dirty="0">
                <a:solidFill>
                  <a:srgbClr val="7030A0"/>
                </a:solidFill>
                <a:latin typeface="Times New Roman"/>
                <a:ea typeface="Calibri"/>
                <a:cs typeface="Times New Roman"/>
              </a:rPr>
              <a:t> ý </a:t>
            </a:r>
            <a:r>
              <a:rPr lang="en-US" sz="2200" dirty="0" err="1">
                <a:solidFill>
                  <a:srgbClr val="7030A0"/>
                </a:solidFill>
                <a:latin typeface="Times New Roman"/>
                <a:ea typeface="Calibri"/>
                <a:cs typeface="Times New Roman"/>
              </a:rPr>
              <a:t>thức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được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tính</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đặc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thù</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và</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sự</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đa</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dạng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của</a:t>
            </a:r>
            <a:r>
              <a:rPr lang="en-US" sz="2200" dirty="0">
                <a:solidFill>
                  <a:srgbClr val="7030A0"/>
                </a:solidFill>
                <a:latin typeface="Times New Roman"/>
                <a:ea typeface="Calibri"/>
                <a:cs typeface="Times New Roman"/>
              </a:rPr>
              <a:t> con </a:t>
            </a:r>
            <a:r>
              <a:rPr lang="en-US" sz="2200" dirty="0" err="1">
                <a:solidFill>
                  <a:srgbClr val="7030A0"/>
                </a:solidFill>
                <a:latin typeface="Times New Roman"/>
                <a:ea typeface="Calibri"/>
                <a:cs typeface="Times New Roman"/>
              </a:rPr>
              <a:t>người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trong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khi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loại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bỏ</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những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dấu</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hiệu</a:t>
            </a:r>
            <a:r>
              <a:rPr lang="en-US" sz="2200" dirty="0">
                <a:solidFill>
                  <a:srgbClr val="7030A0"/>
                </a:solidFill>
                <a:latin typeface="Times New Roman"/>
                <a:ea typeface="Calibri"/>
                <a:cs typeface="Times New Roman"/>
              </a:rPr>
              <a:t> chia </a:t>
            </a:r>
            <a:r>
              <a:rPr lang="en-US" sz="2200" dirty="0" err="1">
                <a:solidFill>
                  <a:srgbClr val="7030A0"/>
                </a:solidFill>
                <a:latin typeface="Times New Roman"/>
                <a:ea typeface="Calibri"/>
                <a:cs typeface="Times New Roman"/>
              </a:rPr>
              <a:t>rẽ</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và</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tháo</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gỡ</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mọi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căng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thẳng</a:t>
            </a:r>
            <a:r>
              <a:rPr lang="en-US" sz="2200" dirty="0">
                <a:solidFill>
                  <a:srgbClr val="7030A0"/>
                </a:solidFill>
                <a:latin typeface="Times New Roman"/>
                <a:ea typeface="Calibri"/>
                <a:cs typeface="Times New Roman"/>
              </a:rPr>
              <a:t> do </a:t>
            </a:r>
            <a:r>
              <a:rPr lang="en-US" sz="2200" dirty="0" err="1">
                <a:solidFill>
                  <a:srgbClr val="7030A0"/>
                </a:solidFill>
                <a:latin typeface="Times New Roman"/>
                <a:ea typeface="Calibri"/>
                <a:cs typeface="Times New Roman"/>
              </a:rPr>
              <a:t>thiếu</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hiểu</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biết</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gây</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ra.</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Không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ai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sinh</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ra</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là</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đã</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hoàn</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hảo.Bởi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vậy</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trong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cuộc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sống</a:t>
            </a:r>
            <a:r>
              <a:rPr lang="en-US" sz="2200" dirty="0">
                <a:solidFill>
                  <a:srgbClr val="7030A0"/>
                </a:solidFill>
                <a:latin typeface="Times New Roman"/>
                <a:ea typeface="Calibri"/>
                <a:cs typeface="Times New Roman"/>
              </a:rPr>
              <a:t>, ta </a:t>
            </a:r>
            <a:r>
              <a:rPr lang="en-US" sz="2200" dirty="0" err="1">
                <a:solidFill>
                  <a:srgbClr val="7030A0"/>
                </a:solidFill>
                <a:latin typeface="Times New Roman"/>
                <a:ea typeface="Calibri"/>
                <a:cs typeface="Times New Roman"/>
              </a:rPr>
              <a:t>đôi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khi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bắt</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gặp</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những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người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mắc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sai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lầm</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với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mình</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và</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mong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muốn</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được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sửa</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chữa</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những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sai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sót</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Khoan</a:t>
            </a:r>
            <a:r>
              <a:rPr lang="en-US" sz="2200" dirty="0">
                <a:solidFill>
                  <a:srgbClr val="7030A0"/>
                </a:solidFill>
                <a:latin typeface="Times New Roman"/>
                <a:ea typeface="Calibri"/>
                <a:cs typeface="Times New Roman"/>
              </a:rPr>
              <a:t> dung </a:t>
            </a:r>
            <a:r>
              <a:rPr lang="en-US" sz="2200" dirty="0" err="1">
                <a:solidFill>
                  <a:srgbClr val="7030A0"/>
                </a:solidFill>
                <a:latin typeface="Times New Roman"/>
                <a:ea typeface="Calibri"/>
                <a:cs typeface="Times New Roman"/>
              </a:rPr>
              <a:t>còn</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là</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cách</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thể</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hiện</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sự</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cưu</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mang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giúp</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đỡ</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của</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bản</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thân</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với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những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người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lầm</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đường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lạc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lối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giúp</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cho</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họ</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được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trở</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về</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hòa</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nhập</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với</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cuộc</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sống</a:t>
            </a:r>
            <a:r>
              <a:rPr lang="en-US" sz="2200" dirty="0">
                <a:solidFill>
                  <a:srgbClr val="7030A0"/>
                </a:solidFill>
                <a:latin typeface="Times New Roman"/>
                <a:ea typeface="Calibri"/>
                <a:cs typeface="Times New Roman"/>
              </a:rPr>
              <a:t> </a:t>
            </a:r>
            <a:r>
              <a:rPr lang="en-US" sz="2200" dirty="0" err="1">
                <a:solidFill>
                  <a:srgbClr val="7030A0"/>
                </a:solidFill>
                <a:latin typeface="Times New Roman"/>
                <a:ea typeface="Calibri"/>
                <a:cs typeface="Times New Roman"/>
              </a:rPr>
              <a:t>hơn</a:t>
            </a:r>
            <a:r>
              <a:rPr lang="en-US" sz="2200" dirty="0">
                <a:solidFill>
                  <a:srgbClr val="7030A0"/>
                </a:solidFill>
                <a:latin typeface="Times New Roman"/>
                <a:ea typeface="Calibri"/>
                <a:cs typeface="Times New Roman"/>
              </a:rPr>
              <a:t>.</a:t>
            </a:r>
            <a:r>
              <a:rPr lang="en-US" sz="2200" dirty="0">
                <a:latin typeface="Times New Roman"/>
                <a:ea typeface="Calibri"/>
                <a:cs typeface="Times New Roman"/>
              </a:rPr>
              <a:t> </a:t>
            </a:r>
            <a:r>
              <a:rPr lang="en-US" sz="2200" b="1" dirty="0">
                <a:solidFill>
                  <a:schemeClr val="accent2"/>
                </a:solidFill>
                <a:latin typeface="Times New Roman"/>
                <a:ea typeface="Calibri"/>
                <a:cs typeface="Times New Roman"/>
              </a:rPr>
              <a:t>Ta </a:t>
            </a:r>
            <a:r>
              <a:rPr lang="en-US" sz="2200" b="1" dirty="0" err="1">
                <a:solidFill>
                  <a:schemeClr val="accent2"/>
                </a:solidFill>
                <a:latin typeface="Times New Roman"/>
                <a:ea typeface="Calibri"/>
                <a:cs typeface="Times New Roman"/>
              </a:rPr>
              <a:t>đã</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bắt</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gặp</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sự</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bao</a:t>
            </a:r>
            <a:r>
              <a:rPr lang="en-US" sz="2200" b="1" dirty="0">
                <a:solidFill>
                  <a:schemeClr val="accent2"/>
                </a:solidFill>
                <a:latin typeface="Times New Roman"/>
                <a:ea typeface="Calibri"/>
                <a:cs typeface="Times New Roman"/>
              </a:rPr>
              <a:t> dung </a:t>
            </a:r>
            <a:r>
              <a:rPr lang="en-US" sz="2200" b="1" dirty="0" err="1">
                <a:solidFill>
                  <a:schemeClr val="accent2"/>
                </a:solidFill>
                <a:latin typeface="Times New Roman"/>
                <a:ea typeface="Calibri"/>
                <a:cs typeface="Times New Roman"/>
              </a:rPr>
              <a:t>của</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Vũ</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Nương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với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Trương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Sinh</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người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đã</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đẩy</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nàng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vào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cái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chết</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oan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nghiệt</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nhưng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cuối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cùng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nàng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vẫn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tha</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thứ</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cho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lỗi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lầm</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của</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Trương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Sinh</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Nguyễn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Trãi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chấp</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nhận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giảng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hòa</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khoan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hồng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cho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giặc</a:t>
            </a:r>
            <a:r>
              <a:rPr lang="en-US" sz="2200" b="1" dirty="0">
                <a:solidFill>
                  <a:schemeClr val="accent2"/>
                </a:solidFill>
                <a:latin typeface="Times New Roman"/>
                <a:ea typeface="Calibri"/>
                <a:cs typeface="Times New Roman"/>
              </a:rPr>
              <a:t> Minh </a:t>
            </a:r>
            <a:r>
              <a:rPr lang="en-US" sz="2200" b="1" dirty="0" err="1">
                <a:solidFill>
                  <a:schemeClr val="accent2"/>
                </a:solidFill>
                <a:latin typeface="Times New Roman"/>
                <a:ea typeface="Calibri"/>
                <a:cs typeface="Times New Roman"/>
              </a:rPr>
              <a:t>tàn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bạo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để</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giữ</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gìn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bình</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yên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cho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đất</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nước</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không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khắc</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sâu</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hận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thù</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giữa</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hai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dân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tộc</a:t>
            </a:r>
            <a:r>
              <a:rPr lang="en-US" sz="2200" b="1" dirty="0">
                <a:solidFill>
                  <a:schemeClr val="accent2"/>
                </a:solidFill>
                <a:latin typeface="Times New Roman"/>
                <a:ea typeface="Calibri"/>
                <a:cs typeface="Times New Roman"/>
              </a:rPr>
              <a:t>.</a:t>
            </a:r>
            <a:r>
              <a:rPr lang="en-US" sz="2200" dirty="0">
                <a:latin typeface="Times New Roman"/>
                <a:ea typeface="Calibri"/>
                <a:cs typeface="Times New Roman"/>
              </a:rPr>
              <a:t> </a:t>
            </a:r>
            <a:r>
              <a:rPr lang="en-US" sz="2200" b="1" dirty="0" err="1">
                <a:latin typeface="Times New Roman"/>
                <a:ea typeface="Calibri"/>
                <a:cs typeface="Times New Roman"/>
              </a:rPr>
              <a:t>Tuy</a:t>
            </a:r>
            <a:r>
              <a:rPr lang="en-US" sz="2200" b="1" dirty="0">
                <a:latin typeface="Times New Roman"/>
                <a:ea typeface="Calibri"/>
                <a:cs typeface="Times New Roman"/>
              </a:rPr>
              <a:t> </a:t>
            </a:r>
            <a:r>
              <a:rPr lang="en-US" sz="2200" b="1" dirty="0" err="1">
                <a:latin typeface="Times New Roman"/>
                <a:ea typeface="Calibri"/>
                <a:cs typeface="Times New Roman"/>
              </a:rPr>
              <a:t>nhiên</a:t>
            </a:r>
            <a:r>
              <a:rPr lang="en-US" sz="2200" b="1" dirty="0">
                <a:latin typeface="Times New Roman"/>
                <a:ea typeface="Calibri"/>
                <a:cs typeface="Times New Roman"/>
              </a:rPr>
              <a:t>, </a:t>
            </a:r>
            <a:r>
              <a:rPr lang="en-US" sz="2200" b="1" dirty="0" err="1">
                <a:latin typeface="Times New Roman"/>
                <a:ea typeface="Calibri"/>
                <a:cs typeface="Times New Roman"/>
              </a:rPr>
              <a:t>lòng</a:t>
            </a:r>
            <a:r>
              <a:rPr lang="en-US" sz="2200" b="1" dirty="0">
                <a:latin typeface="Times New Roman"/>
                <a:ea typeface="Calibri"/>
                <a:cs typeface="Times New Roman"/>
              </a:rPr>
              <a:t> </a:t>
            </a:r>
            <a:r>
              <a:rPr lang="en-US" sz="2200" b="1" dirty="0" err="1">
                <a:latin typeface="Times New Roman"/>
                <a:ea typeface="Calibri"/>
                <a:cs typeface="Times New Roman"/>
              </a:rPr>
              <a:t>khoan</a:t>
            </a:r>
            <a:r>
              <a:rPr lang="en-US" sz="2200" b="1" dirty="0">
                <a:latin typeface="Times New Roman"/>
                <a:ea typeface="Calibri"/>
                <a:cs typeface="Times New Roman"/>
              </a:rPr>
              <a:t> dung </a:t>
            </a:r>
            <a:r>
              <a:rPr lang="en-US" sz="2200" b="1" dirty="0" err="1">
                <a:latin typeface="Times New Roman"/>
                <a:ea typeface="Calibri"/>
                <a:cs typeface="Times New Roman"/>
              </a:rPr>
              <a:t>không</a:t>
            </a:r>
            <a:r>
              <a:rPr lang="en-US" sz="2200" b="1" dirty="0">
                <a:latin typeface="Times New Roman"/>
                <a:ea typeface="Calibri"/>
                <a:cs typeface="Times New Roman"/>
              </a:rPr>
              <a:t> </a:t>
            </a:r>
            <a:r>
              <a:rPr lang="en-US" sz="2200" b="1" dirty="0" err="1">
                <a:latin typeface="Times New Roman"/>
                <a:ea typeface="Calibri"/>
                <a:cs typeface="Times New Roman"/>
              </a:rPr>
              <a:t>có</a:t>
            </a:r>
            <a:r>
              <a:rPr lang="en-US" sz="2200" b="1" dirty="0">
                <a:latin typeface="Times New Roman"/>
                <a:ea typeface="Calibri"/>
                <a:cs typeface="Times New Roman"/>
              </a:rPr>
              <a:t> </a:t>
            </a:r>
            <a:r>
              <a:rPr lang="en-US" sz="2200" b="1" dirty="0" err="1">
                <a:latin typeface="Times New Roman"/>
                <a:ea typeface="Calibri"/>
                <a:cs typeface="Times New Roman"/>
              </a:rPr>
              <a:t>nghĩa</a:t>
            </a:r>
            <a:r>
              <a:rPr lang="en-US" sz="2200" b="1" dirty="0">
                <a:latin typeface="Times New Roman"/>
                <a:ea typeface="Calibri"/>
                <a:cs typeface="Times New Roman"/>
              </a:rPr>
              <a:t> </a:t>
            </a:r>
            <a:r>
              <a:rPr lang="en-US" sz="2200" b="1" dirty="0" err="1">
                <a:latin typeface="Times New Roman"/>
                <a:ea typeface="Calibri"/>
                <a:cs typeface="Times New Roman"/>
              </a:rPr>
              <a:t>là</a:t>
            </a:r>
            <a:r>
              <a:rPr lang="en-US" sz="2200" b="1" dirty="0">
                <a:latin typeface="Times New Roman"/>
                <a:ea typeface="Calibri"/>
                <a:cs typeface="Times New Roman"/>
              </a:rPr>
              <a:t> </a:t>
            </a:r>
            <a:r>
              <a:rPr lang="en-US" sz="2200" b="1" dirty="0" err="1">
                <a:latin typeface="Times New Roman"/>
                <a:ea typeface="Calibri"/>
                <a:cs typeface="Times New Roman"/>
              </a:rPr>
              <a:t>bao</a:t>
            </a:r>
            <a:r>
              <a:rPr lang="en-US" sz="2200" b="1" dirty="0">
                <a:latin typeface="Times New Roman"/>
                <a:ea typeface="Calibri"/>
                <a:cs typeface="Times New Roman"/>
              </a:rPr>
              <a:t> </a:t>
            </a:r>
            <a:r>
              <a:rPr lang="en-US" sz="2200" b="1" dirty="0" err="1">
                <a:latin typeface="Times New Roman"/>
                <a:ea typeface="Calibri"/>
                <a:cs typeface="Times New Roman"/>
              </a:rPr>
              <a:t>che</a:t>
            </a:r>
            <a:r>
              <a:rPr lang="en-US" sz="2200" b="1" dirty="0">
                <a:latin typeface="Times New Roman"/>
                <a:ea typeface="Calibri"/>
                <a:cs typeface="Times New Roman"/>
              </a:rPr>
              <a:t> dung </a:t>
            </a:r>
            <a:r>
              <a:rPr lang="en-US" sz="2200" b="1" dirty="0" err="1">
                <a:latin typeface="Times New Roman"/>
                <a:ea typeface="Calibri"/>
                <a:cs typeface="Times New Roman"/>
              </a:rPr>
              <a:t>túng</a:t>
            </a:r>
            <a:r>
              <a:rPr lang="en-US" sz="2200" b="1" dirty="0">
                <a:latin typeface="Times New Roman"/>
                <a:ea typeface="Calibri"/>
                <a:cs typeface="Times New Roman"/>
              </a:rPr>
              <a:t> </a:t>
            </a:r>
            <a:r>
              <a:rPr lang="en-US" sz="2200" b="1" dirty="0" err="1">
                <a:latin typeface="Times New Roman"/>
                <a:ea typeface="Calibri"/>
                <a:cs typeface="Times New Roman"/>
              </a:rPr>
              <a:t>cho</a:t>
            </a:r>
            <a:r>
              <a:rPr lang="en-US" sz="2200" b="1" dirty="0">
                <a:latin typeface="Times New Roman"/>
                <a:ea typeface="Calibri"/>
                <a:cs typeface="Times New Roman"/>
              </a:rPr>
              <a:t> </a:t>
            </a:r>
            <a:r>
              <a:rPr lang="en-US" sz="2200" b="1" dirty="0" err="1">
                <a:latin typeface="Times New Roman"/>
                <a:ea typeface="Calibri"/>
                <a:cs typeface="Times New Roman"/>
              </a:rPr>
              <a:t>những</a:t>
            </a:r>
            <a:r>
              <a:rPr lang="en-US" sz="2200" b="1" dirty="0">
                <a:latin typeface="Times New Roman"/>
                <a:ea typeface="Calibri"/>
                <a:cs typeface="Times New Roman"/>
              </a:rPr>
              <a:t> </a:t>
            </a:r>
            <a:r>
              <a:rPr lang="en-US" sz="2200" b="1" dirty="0" err="1">
                <a:latin typeface="Times New Roman"/>
                <a:ea typeface="Calibri"/>
                <a:cs typeface="Times New Roman"/>
              </a:rPr>
              <a:t>việc</a:t>
            </a:r>
            <a:r>
              <a:rPr lang="en-US" sz="2200" b="1" dirty="0">
                <a:latin typeface="Times New Roman"/>
                <a:ea typeface="Calibri"/>
                <a:cs typeface="Times New Roman"/>
              </a:rPr>
              <a:t> </a:t>
            </a:r>
            <a:r>
              <a:rPr lang="en-US" sz="2200" b="1" dirty="0" err="1">
                <a:latin typeface="Times New Roman"/>
                <a:ea typeface="Calibri"/>
                <a:cs typeface="Times New Roman"/>
              </a:rPr>
              <a:t>làm</a:t>
            </a:r>
            <a:r>
              <a:rPr lang="en-US" sz="2200" b="1" dirty="0">
                <a:latin typeface="Times New Roman"/>
                <a:ea typeface="Calibri"/>
                <a:cs typeface="Times New Roman"/>
              </a:rPr>
              <a:t> </a:t>
            </a:r>
            <a:r>
              <a:rPr lang="en-US" sz="2200" b="1" dirty="0" err="1">
                <a:latin typeface="Times New Roman"/>
                <a:ea typeface="Calibri"/>
                <a:cs typeface="Times New Roman"/>
              </a:rPr>
              <a:t>cố</a:t>
            </a:r>
            <a:r>
              <a:rPr lang="en-US" sz="2200" b="1" dirty="0">
                <a:latin typeface="Times New Roman"/>
                <a:ea typeface="Calibri"/>
                <a:cs typeface="Times New Roman"/>
              </a:rPr>
              <a:t> </a:t>
            </a:r>
            <a:r>
              <a:rPr lang="en-US" sz="2200" b="1" dirty="0" err="1">
                <a:latin typeface="Times New Roman"/>
                <a:ea typeface="Calibri"/>
                <a:cs typeface="Times New Roman"/>
              </a:rPr>
              <a:t>tình</a:t>
            </a:r>
            <a:r>
              <a:rPr lang="en-US" sz="2200" b="1" dirty="0">
                <a:latin typeface="Times New Roman"/>
                <a:ea typeface="Calibri"/>
                <a:cs typeface="Times New Roman"/>
              </a:rPr>
              <a:t> </a:t>
            </a:r>
            <a:r>
              <a:rPr lang="en-US" sz="2200" b="1" dirty="0" err="1">
                <a:latin typeface="Times New Roman"/>
                <a:ea typeface="Calibri"/>
                <a:cs typeface="Times New Roman"/>
              </a:rPr>
              <a:t>gây</a:t>
            </a:r>
            <a:r>
              <a:rPr lang="en-US" sz="2200" b="1" dirty="0">
                <a:latin typeface="Times New Roman"/>
                <a:ea typeface="Calibri"/>
                <a:cs typeface="Times New Roman"/>
              </a:rPr>
              <a:t> </a:t>
            </a:r>
            <a:r>
              <a:rPr lang="en-US" sz="2200" b="1" dirty="0" err="1">
                <a:latin typeface="Times New Roman"/>
                <a:ea typeface="Calibri"/>
                <a:cs typeface="Times New Roman"/>
              </a:rPr>
              <a:t>tổn</a:t>
            </a:r>
            <a:r>
              <a:rPr lang="en-US" sz="2200" b="1" dirty="0">
                <a:latin typeface="Times New Roman"/>
                <a:ea typeface="Calibri"/>
                <a:cs typeface="Times New Roman"/>
              </a:rPr>
              <a:t> </a:t>
            </a:r>
            <a:r>
              <a:rPr lang="en-US" sz="2200" b="1" dirty="0" err="1">
                <a:latin typeface="Times New Roman"/>
                <a:ea typeface="Calibri"/>
                <a:cs typeface="Times New Roman"/>
              </a:rPr>
              <a:t>hại</a:t>
            </a:r>
            <a:r>
              <a:rPr lang="en-US" sz="2200" b="1" dirty="0">
                <a:latin typeface="Times New Roman"/>
                <a:ea typeface="Calibri"/>
                <a:cs typeface="Times New Roman"/>
              </a:rPr>
              <a:t> </a:t>
            </a:r>
            <a:r>
              <a:rPr lang="en-US" sz="2200" b="1" dirty="0" err="1">
                <a:latin typeface="Times New Roman"/>
                <a:ea typeface="Calibri"/>
                <a:cs typeface="Times New Roman"/>
              </a:rPr>
              <a:t>đến</a:t>
            </a:r>
            <a:r>
              <a:rPr lang="en-US" sz="2200" b="1" dirty="0">
                <a:latin typeface="Times New Roman"/>
                <a:ea typeface="Calibri"/>
                <a:cs typeface="Times New Roman"/>
              </a:rPr>
              <a:t> </a:t>
            </a:r>
            <a:r>
              <a:rPr lang="en-US" sz="2200" b="1" dirty="0" err="1">
                <a:latin typeface="Times New Roman"/>
                <a:ea typeface="Calibri"/>
                <a:cs typeface="Times New Roman"/>
              </a:rPr>
              <a:t>những</a:t>
            </a:r>
            <a:r>
              <a:rPr lang="en-US" sz="2200" b="1" dirty="0">
                <a:latin typeface="Times New Roman"/>
                <a:ea typeface="Calibri"/>
                <a:cs typeface="Times New Roman"/>
              </a:rPr>
              <a:t> </a:t>
            </a:r>
            <a:r>
              <a:rPr lang="en-US" sz="2200" b="1" dirty="0" err="1">
                <a:latin typeface="Times New Roman"/>
                <a:ea typeface="Calibri"/>
                <a:cs typeface="Times New Roman"/>
              </a:rPr>
              <a:t>chuẩn</a:t>
            </a:r>
            <a:r>
              <a:rPr lang="en-US" sz="2200" b="1" dirty="0">
                <a:latin typeface="Times New Roman"/>
                <a:ea typeface="Calibri"/>
                <a:cs typeface="Times New Roman"/>
              </a:rPr>
              <a:t> </a:t>
            </a:r>
            <a:r>
              <a:rPr lang="en-US" sz="2200" b="1" dirty="0" err="1">
                <a:latin typeface="Times New Roman"/>
                <a:ea typeface="Calibri"/>
                <a:cs typeface="Times New Roman"/>
              </a:rPr>
              <a:t>mực</a:t>
            </a:r>
            <a:r>
              <a:rPr lang="en-US" sz="2200" b="1" dirty="0">
                <a:latin typeface="Times New Roman"/>
                <a:ea typeface="Calibri"/>
                <a:cs typeface="Times New Roman"/>
              </a:rPr>
              <a:t> </a:t>
            </a:r>
            <a:r>
              <a:rPr lang="en-US" sz="2200" b="1" dirty="0" err="1">
                <a:latin typeface="Times New Roman"/>
                <a:ea typeface="Calibri"/>
                <a:cs typeface="Times New Roman"/>
              </a:rPr>
              <a:t>đạo</a:t>
            </a:r>
            <a:r>
              <a:rPr lang="en-US" sz="2200" b="1" dirty="0">
                <a:latin typeface="Times New Roman"/>
                <a:ea typeface="Calibri"/>
                <a:cs typeface="Times New Roman"/>
              </a:rPr>
              <a:t> </a:t>
            </a:r>
            <a:r>
              <a:rPr lang="en-US" sz="2200" b="1" dirty="0" err="1">
                <a:latin typeface="Times New Roman"/>
                <a:ea typeface="Calibri"/>
                <a:cs typeface="Times New Roman"/>
              </a:rPr>
              <a:t>đức</a:t>
            </a:r>
            <a:r>
              <a:rPr lang="en-US" sz="2200" b="1" dirty="0">
                <a:latin typeface="Times New Roman"/>
                <a:ea typeface="Calibri"/>
                <a:cs typeface="Times New Roman"/>
              </a:rPr>
              <a:t> </a:t>
            </a:r>
            <a:r>
              <a:rPr lang="en-US" sz="2200" b="1" dirty="0" err="1">
                <a:latin typeface="Times New Roman"/>
                <a:ea typeface="Calibri"/>
                <a:cs typeface="Times New Roman"/>
              </a:rPr>
              <a:t>của</a:t>
            </a:r>
            <a:r>
              <a:rPr lang="en-US" sz="2200" b="1" dirty="0">
                <a:latin typeface="Times New Roman"/>
                <a:ea typeface="Calibri"/>
                <a:cs typeface="Times New Roman"/>
              </a:rPr>
              <a:t> con </a:t>
            </a:r>
            <a:r>
              <a:rPr lang="en-US" sz="2200" b="1" dirty="0" err="1">
                <a:latin typeface="Times New Roman"/>
                <a:ea typeface="Calibri"/>
                <a:cs typeface="Times New Roman"/>
              </a:rPr>
              <a:t>người</a:t>
            </a:r>
            <a:r>
              <a:rPr lang="en-US" sz="2200" b="1" dirty="0">
                <a:latin typeface="Times New Roman"/>
                <a:ea typeface="Calibri"/>
                <a:cs typeface="Times New Roman"/>
              </a:rPr>
              <a:t>. </a:t>
            </a:r>
            <a:r>
              <a:rPr lang="en-US" sz="2200" dirty="0" err="1">
                <a:latin typeface="Times New Roman"/>
                <a:ea typeface="Calibri"/>
                <a:cs typeface="Times New Roman"/>
              </a:rPr>
              <a:t>Khoan</a:t>
            </a:r>
            <a:r>
              <a:rPr lang="en-US" sz="2200" dirty="0">
                <a:latin typeface="Times New Roman"/>
                <a:ea typeface="Calibri"/>
                <a:cs typeface="Times New Roman"/>
              </a:rPr>
              <a:t> dung </a:t>
            </a:r>
            <a:r>
              <a:rPr lang="en-US" sz="2200" dirty="0" err="1">
                <a:latin typeface="Times New Roman"/>
                <a:ea typeface="Calibri"/>
                <a:cs typeface="Times New Roman"/>
              </a:rPr>
              <a:t>với</a:t>
            </a:r>
            <a:r>
              <a:rPr lang="en-US" sz="2200" dirty="0">
                <a:latin typeface="Times New Roman"/>
                <a:ea typeface="Calibri"/>
                <a:cs typeface="Times New Roman"/>
              </a:rPr>
              <a:t> </a:t>
            </a:r>
            <a:r>
              <a:rPr lang="en-US" sz="2200" dirty="0" err="1">
                <a:latin typeface="Times New Roman"/>
                <a:ea typeface="Calibri"/>
                <a:cs typeface="Times New Roman"/>
              </a:rPr>
              <a:t>chính</a:t>
            </a:r>
            <a:r>
              <a:rPr lang="en-US" sz="2200" dirty="0">
                <a:latin typeface="Times New Roman"/>
                <a:ea typeface="Calibri"/>
                <a:cs typeface="Times New Roman"/>
              </a:rPr>
              <a:t> </a:t>
            </a:r>
            <a:r>
              <a:rPr lang="en-US" sz="2200" dirty="0" err="1">
                <a:latin typeface="Times New Roman"/>
                <a:ea typeface="Calibri"/>
                <a:cs typeface="Times New Roman"/>
              </a:rPr>
              <a:t>mình</a:t>
            </a:r>
            <a:r>
              <a:rPr lang="en-US" sz="2200" dirty="0">
                <a:latin typeface="Times New Roman"/>
                <a:ea typeface="Calibri"/>
                <a:cs typeface="Times New Roman"/>
              </a:rPr>
              <a:t> </a:t>
            </a:r>
            <a:r>
              <a:rPr lang="en-US" sz="2200" dirty="0" err="1">
                <a:latin typeface="Times New Roman"/>
                <a:ea typeface="Calibri"/>
                <a:cs typeface="Times New Roman"/>
              </a:rPr>
              <a:t>là</a:t>
            </a:r>
            <a:r>
              <a:rPr lang="en-US" sz="2200" dirty="0">
                <a:latin typeface="Times New Roman"/>
                <a:ea typeface="Calibri"/>
                <a:cs typeface="Times New Roman"/>
              </a:rPr>
              <a:t> </a:t>
            </a:r>
            <a:r>
              <a:rPr lang="en-US" sz="2200" dirty="0" err="1">
                <a:latin typeface="Times New Roman"/>
                <a:ea typeface="Calibri"/>
                <a:cs typeface="Times New Roman"/>
              </a:rPr>
              <a:t>tự</a:t>
            </a:r>
            <a:r>
              <a:rPr lang="en-US" sz="2200" dirty="0">
                <a:latin typeface="Times New Roman"/>
                <a:ea typeface="Calibri"/>
                <a:cs typeface="Times New Roman"/>
              </a:rPr>
              <a:t> </a:t>
            </a:r>
            <a:r>
              <a:rPr lang="en-US" sz="2200" dirty="0" err="1">
                <a:latin typeface="Times New Roman"/>
                <a:ea typeface="Calibri"/>
                <a:cs typeface="Times New Roman"/>
              </a:rPr>
              <a:t>làm</a:t>
            </a:r>
            <a:r>
              <a:rPr lang="en-US" sz="2200" dirty="0">
                <a:latin typeface="Times New Roman"/>
                <a:ea typeface="Calibri"/>
                <a:cs typeface="Times New Roman"/>
              </a:rPr>
              <a:t> </a:t>
            </a:r>
            <a:r>
              <a:rPr lang="en-US" sz="2200" dirty="0" err="1">
                <a:latin typeface="Times New Roman"/>
                <a:ea typeface="Calibri"/>
                <a:cs typeface="Times New Roman"/>
              </a:rPr>
              <a:t>cho</a:t>
            </a:r>
            <a:r>
              <a:rPr lang="en-US" sz="2200" dirty="0">
                <a:latin typeface="Times New Roman"/>
                <a:ea typeface="Calibri"/>
                <a:cs typeface="Times New Roman"/>
              </a:rPr>
              <a:t> </a:t>
            </a:r>
            <a:r>
              <a:rPr lang="en-US" sz="2200" dirty="0" err="1">
                <a:latin typeface="Times New Roman"/>
                <a:ea typeface="Calibri"/>
                <a:cs typeface="Times New Roman"/>
              </a:rPr>
              <a:t>bản</a:t>
            </a:r>
            <a:r>
              <a:rPr lang="en-US" sz="2200" dirty="0">
                <a:latin typeface="Times New Roman"/>
                <a:ea typeface="Calibri"/>
                <a:cs typeface="Times New Roman"/>
              </a:rPr>
              <a:t> </a:t>
            </a:r>
            <a:r>
              <a:rPr lang="en-US" sz="2200" dirty="0" err="1">
                <a:latin typeface="Times New Roman"/>
                <a:ea typeface="Calibri"/>
                <a:cs typeface="Times New Roman"/>
              </a:rPr>
              <a:t>thân</a:t>
            </a:r>
            <a:r>
              <a:rPr lang="en-US" sz="2200" dirty="0">
                <a:latin typeface="Times New Roman"/>
                <a:ea typeface="Calibri"/>
                <a:cs typeface="Times New Roman"/>
              </a:rPr>
              <a:t> </a:t>
            </a:r>
            <a:r>
              <a:rPr lang="en-US" sz="2200" dirty="0" err="1">
                <a:latin typeface="Times New Roman"/>
                <a:ea typeface="Calibri"/>
                <a:cs typeface="Times New Roman"/>
              </a:rPr>
              <a:t>cảm</a:t>
            </a:r>
            <a:r>
              <a:rPr lang="en-US" sz="2200" dirty="0">
                <a:latin typeface="Times New Roman"/>
                <a:ea typeface="Calibri"/>
                <a:cs typeface="Times New Roman"/>
              </a:rPr>
              <a:t> </a:t>
            </a:r>
            <a:r>
              <a:rPr lang="en-US" sz="2200" dirty="0" err="1">
                <a:latin typeface="Times New Roman"/>
                <a:ea typeface="Calibri"/>
                <a:cs typeface="Times New Roman"/>
              </a:rPr>
              <a:t>thấy</a:t>
            </a:r>
            <a:r>
              <a:rPr lang="en-US" sz="2200" dirty="0">
                <a:latin typeface="Times New Roman"/>
                <a:ea typeface="Calibri"/>
                <a:cs typeface="Times New Roman"/>
              </a:rPr>
              <a:t> </a:t>
            </a:r>
            <a:r>
              <a:rPr lang="en-US" sz="2200" dirty="0" err="1">
                <a:latin typeface="Times New Roman"/>
                <a:ea typeface="Calibri"/>
                <a:cs typeface="Times New Roman"/>
              </a:rPr>
              <a:t>nhẹ</a:t>
            </a:r>
            <a:r>
              <a:rPr lang="en-US" sz="2200" dirty="0">
                <a:latin typeface="Times New Roman"/>
                <a:ea typeface="Calibri"/>
                <a:cs typeface="Times New Roman"/>
              </a:rPr>
              <a:t> </a:t>
            </a:r>
            <a:r>
              <a:rPr lang="en-US" sz="2200" dirty="0" err="1">
                <a:latin typeface="Times New Roman"/>
                <a:ea typeface="Calibri"/>
                <a:cs typeface="Times New Roman"/>
              </a:rPr>
              <a:t>nhõm</a:t>
            </a:r>
            <a:r>
              <a:rPr lang="en-US" sz="2200" dirty="0">
                <a:latin typeface="Times New Roman"/>
                <a:ea typeface="Calibri"/>
                <a:cs typeface="Times New Roman"/>
              </a:rPr>
              <a:t>, </a:t>
            </a:r>
            <a:r>
              <a:rPr lang="en-US" sz="2200" dirty="0" err="1">
                <a:latin typeface="Times New Roman"/>
                <a:ea typeface="Calibri"/>
                <a:cs typeface="Times New Roman"/>
              </a:rPr>
              <a:t>thoải</a:t>
            </a:r>
            <a:r>
              <a:rPr lang="en-US" sz="2200" dirty="0">
                <a:latin typeface="Times New Roman"/>
                <a:ea typeface="Calibri"/>
                <a:cs typeface="Times New Roman"/>
              </a:rPr>
              <a:t> </a:t>
            </a:r>
            <a:r>
              <a:rPr lang="en-US" sz="2200" dirty="0" err="1">
                <a:latin typeface="Times New Roman"/>
                <a:ea typeface="Calibri"/>
                <a:cs typeface="Times New Roman"/>
              </a:rPr>
              <a:t>mái</a:t>
            </a:r>
            <a:r>
              <a:rPr lang="en-US" sz="2200" dirty="0">
                <a:latin typeface="Times New Roman"/>
                <a:ea typeface="Calibri"/>
                <a:cs typeface="Times New Roman"/>
              </a:rPr>
              <a:t> </a:t>
            </a:r>
            <a:r>
              <a:rPr lang="en-US" sz="2200" dirty="0" err="1">
                <a:latin typeface="Times New Roman"/>
                <a:ea typeface="Calibri"/>
                <a:cs typeface="Times New Roman"/>
              </a:rPr>
              <a:t>hơn</a:t>
            </a:r>
            <a:r>
              <a:rPr lang="en-US" sz="2200" dirty="0">
                <a:latin typeface="Times New Roman"/>
                <a:ea typeface="Calibri"/>
                <a:cs typeface="Times New Roman"/>
              </a:rPr>
              <a:t> </a:t>
            </a:r>
            <a:r>
              <a:rPr lang="en-US" sz="2200" dirty="0" err="1">
                <a:latin typeface="Times New Roman"/>
                <a:ea typeface="Calibri"/>
                <a:cs typeface="Times New Roman"/>
              </a:rPr>
              <a:t>để</a:t>
            </a:r>
            <a:r>
              <a:rPr lang="en-US" sz="2200" dirty="0">
                <a:latin typeface="Times New Roman"/>
                <a:ea typeface="Calibri"/>
                <a:cs typeface="Times New Roman"/>
              </a:rPr>
              <a:t> </a:t>
            </a:r>
            <a:r>
              <a:rPr lang="en-US" sz="2200" dirty="0" err="1">
                <a:latin typeface="Times New Roman"/>
                <a:ea typeface="Calibri"/>
                <a:cs typeface="Times New Roman"/>
              </a:rPr>
              <a:t>có</a:t>
            </a:r>
            <a:r>
              <a:rPr lang="en-US" sz="2200" dirty="0">
                <a:latin typeface="Times New Roman"/>
                <a:ea typeface="Calibri"/>
                <a:cs typeface="Times New Roman"/>
              </a:rPr>
              <a:t> </a:t>
            </a:r>
            <a:r>
              <a:rPr lang="en-US" sz="2200" dirty="0" err="1">
                <a:latin typeface="Times New Roman"/>
                <a:ea typeface="Calibri"/>
                <a:cs typeface="Times New Roman"/>
              </a:rPr>
              <a:t>thể</a:t>
            </a:r>
            <a:r>
              <a:rPr lang="en-US" sz="2200" dirty="0">
                <a:latin typeface="Times New Roman"/>
                <a:ea typeface="Calibri"/>
                <a:cs typeface="Times New Roman"/>
              </a:rPr>
              <a:t> </a:t>
            </a:r>
            <a:r>
              <a:rPr lang="en-US" sz="2200" dirty="0" err="1">
                <a:latin typeface="Times New Roman"/>
                <a:ea typeface="Calibri"/>
                <a:cs typeface="Times New Roman"/>
              </a:rPr>
              <a:t>đưa</a:t>
            </a:r>
            <a:r>
              <a:rPr lang="en-US" sz="2200" dirty="0">
                <a:latin typeface="Times New Roman"/>
                <a:ea typeface="Calibri"/>
                <a:cs typeface="Times New Roman"/>
              </a:rPr>
              <a:t> </a:t>
            </a:r>
            <a:r>
              <a:rPr lang="en-US" sz="2200" dirty="0" err="1">
                <a:latin typeface="Times New Roman"/>
                <a:ea typeface="Calibri"/>
                <a:cs typeface="Times New Roman"/>
              </a:rPr>
              <a:t>ra</a:t>
            </a:r>
            <a:r>
              <a:rPr lang="en-US" sz="2200" dirty="0">
                <a:latin typeface="Times New Roman"/>
                <a:ea typeface="Calibri"/>
                <a:cs typeface="Times New Roman"/>
              </a:rPr>
              <a:t> </a:t>
            </a:r>
            <a:r>
              <a:rPr lang="en-US" sz="2200" dirty="0" err="1">
                <a:latin typeface="Times New Roman"/>
                <a:ea typeface="Calibri"/>
                <a:cs typeface="Times New Roman"/>
              </a:rPr>
              <a:t>quyết</a:t>
            </a:r>
            <a:r>
              <a:rPr lang="en-US" sz="2200" dirty="0">
                <a:latin typeface="Times New Roman"/>
                <a:ea typeface="Calibri"/>
                <a:cs typeface="Times New Roman"/>
              </a:rPr>
              <a:t> </a:t>
            </a:r>
            <a:r>
              <a:rPr lang="en-US" sz="2200" dirty="0" err="1">
                <a:latin typeface="Times New Roman"/>
                <a:ea typeface="Calibri"/>
                <a:cs typeface="Times New Roman"/>
              </a:rPr>
              <a:t>định</a:t>
            </a:r>
            <a:r>
              <a:rPr lang="en-US" sz="2200" dirty="0">
                <a:latin typeface="Times New Roman"/>
                <a:ea typeface="Calibri"/>
                <a:cs typeface="Times New Roman"/>
              </a:rPr>
              <a:t>, </a:t>
            </a:r>
            <a:r>
              <a:rPr lang="en-US" sz="2200" dirty="0" err="1">
                <a:latin typeface="Times New Roman"/>
                <a:ea typeface="Calibri"/>
                <a:cs typeface="Times New Roman"/>
              </a:rPr>
              <a:t>mục</a:t>
            </a:r>
            <a:r>
              <a:rPr lang="en-US" sz="2200" dirty="0">
                <a:latin typeface="Times New Roman"/>
                <a:ea typeface="Calibri"/>
                <a:cs typeface="Times New Roman"/>
              </a:rPr>
              <a:t> </a:t>
            </a:r>
            <a:r>
              <a:rPr lang="en-US" sz="2200" dirty="0" err="1">
                <a:latin typeface="Times New Roman"/>
                <a:ea typeface="Calibri"/>
                <a:cs typeface="Times New Roman"/>
              </a:rPr>
              <a:t>tiêu</a:t>
            </a:r>
            <a:r>
              <a:rPr lang="en-US" sz="2200" dirty="0">
                <a:latin typeface="Times New Roman"/>
                <a:ea typeface="Calibri"/>
                <a:cs typeface="Times New Roman"/>
              </a:rPr>
              <a:t> </a:t>
            </a:r>
            <a:r>
              <a:rPr lang="en-US" sz="2200" dirty="0" err="1">
                <a:latin typeface="Times New Roman"/>
                <a:ea typeface="Calibri"/>
                <a:cs typeface="Times New Roman"/>
              </a:rPr>
              <a:t>đúng</a:t>
            </a:r>
            <a:r>
              <a:rPr lang="en-US" sz="2200" dirty="0">
                <a:latin typeface="Times New Roman"/>
                <a:ea typeface="Calibri"/>
                <a:cs typeface="Times New Roman"/>
              </a:rPr>
              <a:t> </a:t>
            </a:r>
            <a:r>
              <a:rPr lang="en-US" sz="2200" dirty="0" err="1">
                <a:latin typeface="Times New Roman"/>
                <a:ea typeface="Calibri"/>
                <a:cs typeface="Times New Roman"/>
              </a:rPr>
              <a:t>đắn</a:t>
            </a:r>
            <a:r>
              <a:rPr lang="en-US" sz="2200" dirty="0">
                <a:latin typeface="Times New Roman"/>
                <a:ea typeface="Calibri"/>
                <a:cs typeface="Times New Roman"/>
              </a:rPr>
              <a:t> </a:t>
            </a:r>
            <a:r>
              <a:rPr lang="en-US" sz="2200" dirty="0" err="1">
                <a:latin typeface="Times New Roman"/>
                <a:ea typeface="Calibri"/>
                <a:cs typeface="Times New Roman"/>
              </a:rPr>
              <a:t>hơn</a:t>
            </a:r>
            <a:r>
              <a:rPr lang="en-US" sz="2200" dirty="0">
                <a:latin typeface="Times New Roman"/>
                <a:ea typeface="Calibri"/>
                <a:cs typeface="Times New Roman"/>
              </a:rPr>
              <a:t>. </a:t>
            </a:r>
            <a:r>
              <a:rPr lang="en-US" sz="2200" b="1" dirty="0" err="1">
                <a:solidFill>
                  <a:schemeClr val="accent2"/>
                </a:solidFill>
                <a:latin typeface="Times New Roman"/>
                <a:ea typeface="Calibri"/>
                <a:cs typeface="Times New Roman"/>
              </a:rPr>
              <a:t>Vì</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thế</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cần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đề</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cao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những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ứng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xử</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độ</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lượng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biết</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nhường</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nhịn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thậm</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chí</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là</a:t>
            </a:r>
            <a:r>
              <a:rPr lang="en-US" sz="2200" b="1" dirty="0">
                <a:solidFill>
                  <a:schemeClr val="accent2"/>
                </a:solidFill>
                <a:latin typeface="Times New Roman"/>
                <a:ea typeface="Calibri"/>
                <a:cs typeface="Times New Roman"/>
              </a:rPr>
              <a:t> hi </a:t>
            </a:r>
            <a:r>
              <a:rPr lang="en-US" sz="2200" b="1" dirty="0" err="1">
                <a:solidFill>
                  <a:schemeClr val="accent2"/>
                </a:solidFill>
                <a:latin typeface="Times New Roman"/>
                <a:ea typeface="Calibri"/>
                <a:cs typeface="Times New Roman"/>
              </a:rPr>
              <a:t>sinh</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cho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người</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khác</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cao</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hơn</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nữa</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là</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tha</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thứ</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cảm</a:t>
            </a:r>
            <a:r>
              <a:rPr lang="en-US" sz="2200" b="1" dirty="0">
                <a:solidFill>
                  <a:schemeClr val="accent2"/>
                </a:solidFill>
                <a:latin typeface="Times New Roman"/>
                <a:ea typeface="Calibri"/>
                <a:cs typeface="Times New Roman"/>
              </a:rPr>
              <a:t> </a:t>
            </a:r>
            <a:r>
              <a:rPr lang="en-US" sz="2200" b="1" dirty="0" err="1">
                <a:solidFill>
                  <a:schemeClr val="accent2"/>
                </a:solidFill>
                <a:latin typeface="Times New Roman"/>
                <a:ea typeface="Calibri"/>
                <a:cs typeface="Times New Roman"/>
              </a:rPr>
              <a:t>thông</a:t>
            </a:r>
            <a:r>
              <a:rPr lang="en-US" sz="2200" b="1" dirty="0">
                <a:solidFill>
                  <a:schemeClr val="accent2"/>
                </a:solidFill>
                <a:latin typeface="Times New Roman"/>
                <a:ea typeface="Calibri"/>
                <a:cs typeface="Times New Roman"/>
              </a:rPr>
              <a:t>.</a:t>
            </a:r>
            <a:endParaRPr lang="en-US" sz="2200" b="1" dirty="0">
              <a:solidFill>
                <a:schemeClr val="accent2"/>
              </a:solidFill>
              <a:ea typeface="Calibri"/>
              <a:cs typeface="Times New Roman"/>
            </a:endParaRPr>
          </a:p>
        </p:txBody>
      </p:sp>
    </p:spTree>
    <p:extLst>
      <p:ext uri="{BB962C8B-B14F-4D97-AF65-F5344CB8AC3E}">
        <p14:creationId xmlns:p14="http://schemas.microsoft.com/office/powerpoint/2010/main" val="4172923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832" y="405119"/>
            <a:ext cx="11411712" cy="507831"/>
          </a:xfrm>
          <a:prstGeom prst="rect">
            <a:avLst/>
          </a:prstGeom>
        </p:spPr>
        <p:txBody>
          <a:bodyPr wrap="square">
            <a:spAutoFit/>
          </a:bodyPr>
          <a:lstStyle/>
          <a:p>
            <a:pPr algn="just">
              <a:lnSpc>
                <a:spcPct val="150000"/>
              </a:lnSpc>
              <a:spcAft>
                <a:spcPts val="600"/>
              </a:spcAft>
            </a:pPr>
            <a:r>
              <a:rPr lang="en-US" b="1" dirty="0">
                <a:solidFill>
                  <a:srgbClr val="000000"/>
                </a:solidFill>
                <a:latin typeface="Times New Roman" pitchFamily="18" charset="0"/>
                <a:ea typeface="Calibri"/>
                <a:cs typeface="Times New Roman" pitchFamily="18" charset="0"/>
              </a:rPr>
              <a:t>I. ĐỌC – HIỂU (3.0 </a:t>
            </a:r>
            <a:r>
              <a:rPr lang="en-US" b="1" dirty="0" err="1" smtClean="0">
                <a:solidFill>
                  <a:srgbClr val="000000"/>
                </a:solidFill>
                <a:latin typeface="Times New Roman" pitchFamily="18" charset="0"/>
                <a:ea typeface="Calibri"/>
                <a:cs typeface="Times New Roman" pitchFamily="18" charset="0"/>
              </a:rPr>
              <a:t>điểm</a:t>
            </a:r>
            <a:r>
              <a:rPr lang="en-US" b="1" dirty="0" smtClean="0">
                <a:solidFill>
                  <a:srgbClr val="000000"/>
                </a:solidFill>
                <a:latin typeface="Times New Roman" pitchFamily="18" charset="0"/>
                <a:ea typeface="Calibri"/>
                <a:cs typeface="Times New Roman" pitchFamily="18" charset="0"/>
              </a:rPr>
              <a:t>)</a:t>
            </a:r>
            <a:r>
              <a:rPr lang="en-US" i="1" dirty="0" err="1" smtClean="0">
                <a:solidFill>
                  <a:srgbClr val="000000"/>
                </a:solidFill>
                <a:latin typeface="Times New Roman" pitchFamily="18" charset="0"/>
                <a:ea typeface="Arial"/>
                <a:cs typeface="Times New Roman" pitchFamily="18" charset="0"/>
              </a:rPr>
              <a:t>Đọc</a:t>
            </a:r>
            <a:r>
              <a:rPr lang="en-US" i="1" dirty="0" smtClean="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văn</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bản</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và</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trả</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lời</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các</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câu</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hỏi</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bên</a:t>
            </a:r>
            <a:r>
              <a:rPr lang="en-US" i="1" dirty="0">
                <a:solidFill>
                  <a:srgbClr val="000000"/>
                </a:solidFill>
                <a:latin typeface="Times New Roman" pitchFamily="18" charset="0"/>
                <a:ea typeface="Arial"/>
                <a:cs typeface="Times New Roman" pitchFamily="18" charset="0"/>
              </a:rPr>
              <a:t> </a:t>
            </a:r>
            <a:r>
              <a:rPr lang="en-US" i="1" dirty="0" err="1">
                <a:solidFill>
                  <a:srgbClr val="000000"/>
                </a:solidFill>
                <a:latin typeface="Times New Roman" pitchFamily="18" charset="0"/>
                <a:ea typeface="Arial"/>
                <a:cs typeface="Times New Roman" pitchFamily="18" charset="0"/>
              </a:rPr>
              <a:t>dưới</a:t>
            </a:r>
            <a:r>
              <a:rPr lang="en-US" i="1" dirty="0">
                <a:solidFill>
                  <a:srgbClr val="000000"/>
                </a:solidFill>
                <a:latin typeface="Times New Roman" pitchFamily="18" charset="0"/>
                <a:ea typeface="Arial"/>
                <a:cs typeface="Times New Roman" pitchFamily="18" charset="0"/>
              </a:rPr>
              <a:t>:</a:t>
            </a:r>
            <a:endParaRPr lang="en-US" sz="1600" dirty="0">
              <a:effectLst/>
              <a:latin typeface="Times New Roman" pitchFamily="18" charset="0"/>
              <a:ea typeface="SimSun"/>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26723984"/>
              </p:ext>
            </p:extLst>
          </p:nvPr>
        </p:nvGraphicFramePr>
        <p:xfrm>
          <a:off x="365760" y="0"/>
          <a:ext cx="11606784" cy="6722438"/>
        </p:xfrm>
        <a:graphic>
          <a:graphicData uri="http://schemas.openxmlformats.org/drawingml/2006/table">
            <a:tbl>
              <a:tblPr firstRow="1" bandRow="1">
                <a:tableStyleId>{5C22544A-7EE6-4342-B048-85BDC9FD1C3A}</a:tableStyleId>
              </a:tblPr>
              <a:tblGrid>
                <a:gridCol w="4642714"/>
                <a:gridCol w="6964070"/>
              </a:tblGrid>
              <a:tr h="6722438">
                <a:tc>
                  <a:txBody>
                    <a:bodyPr/>
                    <a:lstStyle/>
                    <a:p>
                      <a:pPr algn="just">
                        <a:lnSpc>
                          <a:spcPct val="150000"/>
                        </a:lnSpc>
                        <a:spcAft>
                          <a:spcPts val="0"/>
                        </a:spcAft>
                      </a:pPr>
                      <a:r>
                        <a:rPr lang="vi-VN" sz="1800" b="1" dirty="0" smtClean="0">
                          <a:solidFill>
                            <a:schemeClr val="bg1"/>
                          </a:solidFill>
                          <a:effectLst/>
                          <a:latin typeface="Times New Roman"/>
                          <a:ea typeface="Times New Roman"/>
                        </a:rPr>
                        <a:t>Ở quanh con, người tử tế vẫn nhiều</a:t>
                      </a:r>
                      <a:endParaRPr lang="en-US" sz="1600" b="1" dirty="0" smtClean="0">
                        <a:solidFill>
                          <a:schemeClr val="bg1"/>
                        </a:solidFill>
                        <a:effectLst/>
                        <a:latin typeface="Times New Roman"/>
                        <a:ea typeface="SimSun"/>
                      </a:endParaRPr>
                    </a:p>
                    <a:p>
                      <a:pPr algn="just">
                        <a:lnSpc>
                          <a:spcPct val="150000"/>
                        </a:lnSpc>
                        <a:spcAft>
                          <a:spcPts val="0"/>
                        </a:spcAft>
                      </a:pPr>
                      <a:r>
                        <a:rPr lang="vi-VN" sz="1800" b="1" dirty="0" smtClean="0">
                          <a:solidFill>
                            <a:schemeClr val="bg1"/>
                          </a:solidFill>
                          <a:effectLst/>
                          <a:latin typeface="Times New Roman"/>
                          <a:ea typeface="Times New Roman"/>
                        </a:rPr>
                        <a:t>Vẫn còn có bao điều tốt đẹp</a:t>
                      </a:r>
                      <a:endParaRPr lang="en-US" sz="1600" b="1" dirty="0" smtClean="0">
                        <a:solidFill>
                          <a:schemeClr val="bg1"/>
                        </a:solidFill>
                        <a:effectLst/>
                        <a:latin typeface="Times New Roman"/>
                        <a:ea typeface="SimSun"/>
                      </a:endParaRPr>
                    </a:p>
                    <a:p>
                      <a:pPr algn="just">
                        <a:lnSpc>
                          <a:spcPct val="150000"/>
                        </a:lnSpc>
                        <a:spcAft>
                          <a:spcPts val="0"/>
                        </a:spcAft>
                      </a:pPr>
                      <a:r>
                        <a:rPr lang="vi-VN" sz="1800" b="1" dirty="0" smtClean="0">
                          <a:solidFill>
                            <a:schemeClr val="bg1"/>
                          </a:solidFill>
                          <a:effectLst/>
                          <a:latin typeface="Times New Roman"/>
                          <a:ea typeface="Times New Roman"/>
                        </a:rPr>
                        <a:t>Xa danh lợi hãy chịu nhiều thua thiệt</a:t>
                      </a:r>
                      <a:endParaRPr lang="en-US" sz="1600" b="1" dirty="0" smtClean="0">
                        <a:solidFill>
                          <a:schemeClr val="bg1"/>
                        </a:solidFill>
                        <a:effectLst/>
                        <a:latin typeface="Times New Roman"/>
                        <a:ea typeface="SimSun"/>
                      </a:endParaRPr>
                    </a:p>
                    <a:p>
                      <a:pPr algn="just">
                        <a:lnSpc>
                          <a:spcPct val="150000"/>
                        </a:lnSpc>
                        <a:spcAft>
                          <a:spcPts val="0"/>
                        </a:spcAft>
                      </a:pPr>
                      <a:r>
                        <a:rPr lang="vi-VN" sz="1800" b="1" dirty="0" smtClean="0">
                          <a:solidFill>
                            <a:schemeClr val="bg1"/>
                          </a:solidFill>
                          <a:effectLst/>
                          <a:latin typeface="Times New Roman"/>
                          <a:ea typeface="Times New Roman"/>
                        </a:rPr>
                        <a:t>Hãy vì người, nếu mong họ vì con.</a:t>
                      </a:r>
                      <a:endParaRPr lang="en-US" sz="1600" b="1" dirty="0" smtClean="0">
                        <a:solidFill>
                          <a:schemeClr val="bg1"/>
                        </a:solidFill>
                        <a:effectLst/>
                        <a:latin typeface="Times New Roman"/>
                        <a:ea typeface="SimSun"/>
                      </a:endParaRPr>
                    </a:p>
                    <a:p>
                      <a:pPr algn="just">
                        <a:lnSpc>
                          <a:spcPct val="150000"/>
                        </a:lnSpc>
                        <a:spcAft>
                          <a:spcPts val="0"/>
                        </a:spcAft>
                      </a:pPr>
                      <a:r>
                        <a:rPr lang="en-US" sz="1800" b="1" dirty="0" smtClean="0">
                          <a:solidFill>
                            <a:schemeClr val="bg1"/>
                          </a:solidFill>
                          <a:effectLst/>
                          <a:latin typeface="Times New Roman"/>
                          <a:ea typeface="Times New Roman"/>
                        </a:rPr>
                        <a:t> </a:t>
                      </a:r>
                      <a:endParaRPr lang="en-US" sz="1600" b="1" dirty="0" smtClean="0">
                        <a:solidFill>
                          <a:schemeClr val="bg1"/>
                        </a:solidFill>
                        <a:effectLst/>
                        <a:latin typeface="Times New Roman"/>
                        <a:ea typeface="SimSun"/>
                      </a:endParaRPr>
                    </a:p>
                    <a:p>
                      <a:pPr algn="just">
                        <a:lnSpc>
                          <a:spcPct val="150000"/>
                        </a:lnSpc>
                        <a:spcAft>
                          <a:spcPts val="0"/>
                        </a:spcAft>
                      </a:pPr>
                      <a:r>
                        <a:rPr lang="vi-VN" sz="1800" b="1" dirty="0" smtClean="0">
                          <a:solidFill>
                            <a:schemeClr val="bg1"/>
                          </a:solidFill>
                          <a:effectLst/>
                          <a:latin typeface="Times New Roman"/>
                          <a:ea typeface="Times New Roman"/>
                        </a:rPr>
                        <a:t>Rách cho thơm, dẫu đói thì phải sạch</a:t>
                      </a:r>
                      <a:endParaRPr lang="en-US" sz="1600" b="1" dirty="0" smtClean="0">
                        <a:solidFill>
                          <a:schemeClr val="bg1"/>
                        </a:solidFill>
                        <a:effectLst/>
                        <a:latin typeface="Times New Roman"/>
                        <a:ea typeface="SimSun"/>
                      </a:endParaRPr>
                    </a:p>
                    <a:p>
                      <a:pPr algn="just">
                        <a:lnSpc>
                          <a:spcPct val="150000"/>
                        </a:lnSpc>
                        <a:spcAft>
                          <a:spcPts val="0"/>
                        </a:spcAft>
                      </a:pPr>
                      <a:r>
                        <a:rPr lang="vi-VN" sz="1800" b="1" dirty="0" smtClean="0">
                          <a:solidFill>
                            <a:schemeClr val="bg1"/>
                          </a:solidFill>
                          <a:effectLst/>
                          <a:latin typeface="Times New Roman"/>
                          <a:ea typeface="Times New Roman"/>
                        </a:rPr>
                        <a:t>Tình thương yêu không mua được bằng tiền</a:t>
                      </a:r>
                      <a:endParaRPr lang="en-US" sz="1600" b="1" dirty="0" smtClean="0">
                        <a:solidFill>
                          <a:schemeClr val="bg1"/>
                        </a:solidFill>
                        <a:effectLst/>
                        <a:latin typeface="Times New Roman"/>
                        <a:ea typeface="SimSun"/>
                      </a:endParaRPr>
                    </a:p>
                    <a:p>
                      <a:pPr algn="just">
                        <a:lnSpc>
                          <a:spcPct val="150000"/>
                        </a:lnSpc>
                        <a:spcAft>
                          <a:spcPts val="0"/>
                        </a:spcAft>
                      </a:pPr>
                      <a:r>
                        <a:rPr lang="vi-VN" sz="1800" b="1" dirty="0" smtClean="0">
                          <a:solidFill>
                            <a:schemeClr val="bg1"/>
                          </a:solidFill>
                          <a:effectLst/>
                          <a:latin typeface="Times New Roman"/>
                          <a:ea typeface="Times New Roman"/>
                        </a:rPr>
                        <a:t>Cần gỗ tốt, nước sơn còn phải tốt</a:t>
                      </a:r>
                      <a:endParaRPr lang="en-US" sz="1600" b="1" dirty="0" smtClean="0">
                        <a:solidFill>
                          <a:schemeClr val="bg1"/>
                        </a:solidFill>
                        <a:effectLst/>
                        <a:latin typeface="Times New Roman"/>
                        <a:ea typeface="SimSun"/>
                      </a:endParaRPr>
                    </a:p>
                    <a:p>
                      <a:pPr algn="just">
                        <a:lnSpc>
                          <a:spcPct val="150000"/>
                        </a:lnSpc>
                        <a:spcAft>
                          <a:spcPts val="0"/>
                        </a:spcAft>
                      </a:pPr>
                      <a:r>
                        <a:rPr lang="vi-VN" sz="1800" b="1" dirty="0" smtClean="0">
                          <a:solidFill>
                            <a:schemeClr val="bg1"/>
                          </a:solidFill>
                          <a:effectLst/>
                          <a:latin typeface="Times New Roman"/>
                          <a:ea typeface="Times New Roman"/>
                        </a:rPr>
                        <a:t>Oán bên lòng, ơn khắc dạ đừng quên.</a:t>
                      </a:r>
                      <a:endParaRPr lang="en-US" sz="1800" b="1" dirty="0" smtClean="0">
                        <a:solidFill>
                          <a:schemeClr val="bg1"/>
                        </a:solidFill>
                        <a:effectLst/>
                        <a:latin typeface="Times New Roman"/>
                        <a:ea typeface="Times New Roman"/>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chemeClr val="bg1"/>
                          </a:solidFill>
                          <a:effectLst/>
                          <a:uLnTx/>
                          <a:uFillTx/>
                          <a:latin typeface="Times New Roman"/>
                          <a:ea typeface="Times New Roman"/>
                          <a:cs typeface="+mn-cs"/>
                        </a:rPr>
                        <a:t>Nếu vấp ngã, con tự mình đứng dậy</a:t>
                      </a:r>
                      <a:endParaRPr kumimoji="0" lang="en-US" sz="1600" b="1" i="0" u="none" strike="noStrike" kern="1200" cap="none" spc="0" normalizeH="0" baseline="0" noProof="0" dirty="0" smtClean="0">
                        <a:ln>
                          <a:noFill/>
                        </a:ln>
                        <a:solidFill>
                          <a:schemeClr val="bg1"/>
                        </a:solidFill>
                        <a:effectLst/>
                        <a:uLnTx/>
                        <a:uFillTx/>
                        <a:latin typeface="Times New Roman"/>
                        <a:ea typeface="SimSu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chemeClr val="bg1"/>
                          </a:solidFill>
                          <a:effectLst/>
                          <a:uLnTx/>
                          <a:uFillTx/>
                          <a:latin typeface="Times New Roman"/>
                          <a:ea typeface="Times New Roman"/>
                          <a:cs typeface="+mn-cs"/>
                        </a:rPr>
                        <a:t>Muốn tập bơi, cứ nhảy xuống giữa dòng</a:t>
                      </a:r>
                      <a:endParaRPr kumimoji="0" lang="en-US" sz="1600" b="1" i="0" u="none" strike="noStrike" kern="1200" cap="none" spc="0" normalizeH="0" baseline="0" noProof="0" dirty="0" smtClean="0">
                        <a:ln>
                          <a:noFill/>
                        </a:ln>
                        <a:solidFill>
                          <a:schemeClr val="bg1"/>
                        </a:solidFill>
                        <a:effectLst/>
                        <a:uLnTx/>
                        <a:uFillTx/>
                        <a:latin typeface="Times New Roman"/>
                        <a:ea typeface="SimSu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chemeClr val="bg1"/>
                          </a:solidFill>
                          <a:effectLst/>
                          <a:uLnTx/>
                          <a:uFillTx/>
                          <a:latin typeface="Times New Roman"/>
                          <a:ea typeface="Times New Roman"/>
                          <a:cs typeface="+mn-cs"/>
                        </a:rPr>
                        <a:t>Thà mất cả, cố giữ gìn danh dự</a:t>
                      </a:r>
                      <a:endParaRPr kumimoji="0" lang="en-US" sz="1600" b="1" i="0" u="none" strike="noStrike" kern="1200" cap="none" spc="0" normalizeH="0" baseline="0" noProof="0" dirty="0" smtClean="0">
                        <a:ln>
                          <a:noFill/>
                        </a:ln>
                        <a:solidFill>
                          <a:schemeClr val="bg1"/>
                        </a:solidFill>
                        <a:effectLst/>
                        <a:uLnTx/>
                        <a:uFillTx/>
                        <a:latin typeface="Times New Roman"/>
                        <a:ea typeface="SimSu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chemeClr val="bg1"/>
                          </a:solidFill>
                          <a:effectLst/>
                          <a:uLnTx/>
                          <a:uFillTx/>
                          <a:latin typeface="Times New Roman"/>
                          <a:ea typeface="Times New Roman"/>
                          <a:cs typeface="+mn-cs"/>
                        </a:rPr>
                        <a:t>Sống thẳng mình, mặc kệ thế gian cong.</a:t>
                      </a:r>
                      <a:endParaRPr kumimoji="0" lang="en-US" sz="1600" b="1" i="0" u="none" strike="noStrike" kern="1200" cap="none" spc="0" normalizeH="0" baseline="0" noProof="0" dirty="0" smtClean="0">
                        <a:ln>
                          <a:noFill/>
                        </a:ln>
                        <a:solidFill>
                          <a:schemeClr val="bg1"/>
                        </a:solidFill>
                        <a:effectLst/>
                        <a:uLnTx/>
                        <a:uFillTx/>
                        <a:latin typeface="Times New Roman"/>
                        <a:ea typeface="SimSun"/>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1" i="1" u="none" strike="noStrike" kern="1200" cap="none" spc="0" normalizeH="0" baseline="0" noProof="0" dirty="0" smtClean="0">
                          <a:ln>
                            <a:noFill/>
                          </a:ln>
                          <a:solidFill>
                            <a:schemeClr val="bg1"/>
                          </a:solidFill>
                          <a:effectLst/>
                          <a:uLnTx/>
                          <a:uFillTx/>
                          <a:latin typeface="Times New Roman"/>
                          <a:ea typeface="Times New Roman"/>
                          <a:cs typeface="+mn-cs"/>
                        </a:rPr>
                        <a:t>(Nói với con, Nguyễn Huy Hoàng</a:t>
                      </a:r>
                      <a:endParaRPr kumimoji="0" lang="en-US" sz="1600" b="1" i="0" u="none" strike="noStrike" kern="1200" cap="none" spc="0" normalizeH="0" baseline="0" noProof="0" dirty="0" smtClean="0">
                        <a:ln>
                          <a:noFill/>
                        </a:ln>
                        <a:solidFill>
                          <a:schemeClr val="bg1"/>
                        </a:solidFill>
                        <a:effectLst/>
                        <a:uLnTx/>
                        <a:uFillTx/>
                        <a:latin typeface="Times New Roman"/>
                        <a:ea typeface="SimSun"/>
                        <a:cs typeface="+mn-cs"/>
                      </a:endParaRPr>
                    </a:p>
                    <a:p>
                      <a:pPr algn="just">
                        <a:lnSpc>
                          <a:spcPct val="150000"/>
                        </a:lnSpc>
                        <a:spcAft>
                          <a:spcPts val="0"/>
                        </a:spcAft>
                      </a:pPr>
                      <a:endParaRPr lang="en-US" sz="1600" b="1" dirty="0" smtClean="0">
                        <a:solidFill>
                          <a:schemeClr val="bg1"/>
                        </a:solidFill>
                        <a:effectLst/>
                        <a:latin typeface="Times New Roman"/>
                        <a:ea typeface="SimSun"/>
                      </a:endParaRPr>
                    </a:p>
                    <a:p>
                      <a:endParaRPr lang="en-US" dirty="0"/>
                    </a:p>
                  </a:txBody>
                  <a:tcPr/>
                </a:tc>
                <a:tc>
                  <a:txBody>
                    <a:bodyPr/>
                    <a:lstStyle/>
                    <a:p>
                      <a:pPr algn="just">
                        <a:lnSpc>
                          <a:spcPct val="150000"/>
                        </a:lnSpc>
                        <a:spcAft>
                          <a:spcPts val="0"/>
                        </a:spcAft>
                      </a:pPr>
                      <a:r>
                        <a:rPr lang="vi-VN" sz="1800" b="1" dirty="0" smtClean="0">
                          <a:solidFill>
                            <a:schemeClr val="bg1"/>
                          </a:solidFill>
                          <a:effectLst/>
                          <a:latin typeface="Times New Roman"/>
                          <a:ea typeface="Times New Roman"/>
                          <a:cs typeface="Times New Roman"/>
                        </a:rPr>
                        <a:t>Câu 1.</a:t>
                      </a:r>
                      <a:r>
                        <a:rPr lang="vi-VN" sz="1800" dirty="0" smtClean="0">
                          <a:solidFill>
                            <a:schemeClr val="bg1"/>
                          </a:solidFill>
                          <a:effectLst/>
                          <a:latin typeface="Times New Roman"/>
                          <a:ea typeface="Times New Roman"/>
                          <a:cs typeface="Times New Roman"/>
                        </a:rPr>
                        <a:t> Xác định thể thơ của văn bản? </a:t>
                      </a:r>
                      <a:r>
                        <a:rPr lang="en-US" sz="1800" b="1" i="1" dirty="0" smtClean="0">
                          <a:solidFill>
                            <a:schemeClr val="bg1"/>
                          </a:solidFill>
                          <a:effectLst/>
                          <a:latin typeface="Times New Roman"/>
                          <a:ea typeface="Times New Roman"/>
                          <a:cs typeface="Times New Roman"/>
                        </a:rPr>
                        <a:t>(0,5 </a:t>
                      </a:r>
                      <a:r>
                        <a:rPr lang="en-US" sz="1800" b="1" i="1" dirty="0" err="1" smtClean="0">
                          <a:solidFill>
                            <a:schemeClr val="bg1"/>
                          </a:solidFill>
                          <a:effectLst/>
                          <a:latin typeface="Times New Roman"/>
                          <a:ea typeface="Times New Roman"/>
                          <a:cs typeface="Times New Roman"/>
                        </a:rPr>
                        <a:t>điểm</a:t>
                      </a:r>
                      <a:r>
                        <a:rPr lang="en-US" sz="1800" b="1" i="1" dirty="0" smtClean="0">
                          <a:solidFill>
                            <a:schemeClr val="bg1"/>
                          </a:solidFill>
                          <a:effectLst/>
                          <a:latin typeface="Times New Roman"/>
                          <a:ea typeface="Times New Roman"/>
                          <a:cs typeface="Times New Roman"/>
                        </a:rPr>
                        <a:t>)</a:t>
                      </a:r>
                      <a:endParaRPr lang="en-US" sz="1400" dirty="0" smtClean="0">
                        <a:solidFill>
                          <a:schemeClr val="bg1"/>
                        </a:solidFill>
                        <a:effectLst/>
                        <a:latin typeface="+mn-lt"/>
                        <a:ea typeface="Calibri"/>
                        <a:cs typeface="Times New Roman"/>
                      </a:endParaRPr>
                    </a:p>
                    <a:p>
                      <a:pPr algn="just">
                        <a:lnSpc>
                          <a:spcPct val="150000"/>
                        </a:lnSpc>
                        <a:spcAft>
                          <a:spcPts val="0"/>
                        </a:spcAft>
                      </a:pPr>
                      <a:r>
                        <a:rPr lang="vi-VN" sz="1800" b="1" dirty="0" smtClean="0">
                          <a:solidFill>
                            <a:schemeClr val="bg1"/>
                          </a:solidFill>
                          <a:effectLst/>
                          <a:latin typeface="Times New Roman"/>
                          <a:ea typeface="Times New Roman"/>
                          <a:cs typeface="Times New Roman"/>
                        </a:rPr>
                        <a:t>Câu 2.</a:t>
                      </a:r>
                      <a:r>
                        <a:rPr lang="vi-VN"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Chỉ</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ra</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những</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câu</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tục</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ngữ</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dân</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gian</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mà</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tác</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giả</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sử</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dụng</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trong</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đoạn</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thơ</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thứ</a:t>
                      </a:r>
                      <a:r>
                        <a:rPr lang="en-US" sz="1800" dirty="0" smtClean="0">
                          <a:solidFill>
                            <a:schemeClr val="bg1"/>
                          </a:solidFill>
                          <a:effectLst/>
                          <a:latin typeface="Times New Roman"/>
                          <a:ea typeface="Times New Roman"/>
                          <a:cs typeface="Times New Roman"/>
                        </a:rPr>
                        <a:t> </a:t>
                      </a:r>
                      <a:r>
                        <a:rPr lang="en-US" sz="1800" dirty="0" err="1" smtClean="0">
                          <a:solidFill>
                            <a:schemeClr val="bg1"/>
                          </a:solidFill>
                          <a:effectLst/>
                          <a:latin typeface="Times New Roman"/>
                          <a:ea typeface="Times New Roman"/>
                          <a:cs typeface="Times New Roman"/>
                        </a:rPr>
                        <a:t>hai</a:t>
                      </a:r>
                      <a:r>
                        <a:rPr lang="en-US" sz="1800" dirty="0" smtClean="0">
                          <a:solidFill>
                            <a:schemeClr val="bg1"/>
                          </a:solidFill>
                          <a:effectLst/>
                          <a:latin typeface="Times New Roman"/>
                          <a:ea typeface="Times New Roman"/>
                          <a:cs typeface="Times New Roman"/>
                        </a:rPr>
                        <a:t>? </a:t>
                      </a:r>
                      <a:r>
                        <a:rPr lang="vi-VN" sz="1800" dirty="0" smtClean="0">
                          <a:solidFill>
                            <a:schemeClr val="bg1"/>
                          </a:solidFill>
                          <a:effectLst/>
                          <a:latin typeface="Times New Roman"/>
                          <a:ea typeface="Times New Roman"/>
                          <a:cs typeface="Times New Roman"/>
                        </a:rPr>
                        <a:t>Việc vận dụng tục ngữ dân gian </a:t>
                      </a:r>
                      <a:r>
                        <a:rPr lang="en-US" sz="1800" dirty="0" err="1" smtClean="0">
                          <a:solidFill>
                            <a:schemeClr val="bg1"/>
                          </a:solidFill>
                          <a:effectLst/>
                          <a:latin typeface="Times New Roman"/>
                          <a:ea typeface="Times New Roman"/>
                          <a:cs typeface="Times New Roman"/>
                        </a:rPr>
                        <a:t>đó</a:t>
                      </a:r>
                      <a:r>
                        <a:rPr lang="en-US" sz="1800" dirty="0" smtClean="0">
                          <a:solidFill>
                            <a:schemeClr val="bg1"/>
                          </a:solidFill>
                          <a:effectLst/>
                          <a:latin typeface="Times New Roman"/>
                          <a:ea typeface="Times New Roman"/>
                          <a:cs typeface="Times New Roman"/>
                        </a:rPr>
                        <a:t> </a:t>
                      </a:r>
                      <a:r>
                        <a:rPr lang="vi-VN" sz="1800" dirty="0" smtClean="0">
                          <a:solidFill>
                            <a:schemeClr val="bg1"/>
                          </a:solidFill>
                          <a:effectLst/>
                          <a:latin typeface="Times New Roman"/>
                          <a:ea typeface="Times New Roman"/>
                          <a:cs typeface="Times New Roman"/>
                        </a:rPr>
                        <a:t>có tác dụng gì? </a:t>
                      </a:r>
                      <a:endParaRPr lang="en-US" sz="1400" dirty="0" smtClean="0">
                        <a:solidFill>
                          <a:schemeClr val="bg1"/>
                        </a:solidFill>
                        <a:effectLst/>
                        <a:latin typeface="+mn-lt"/>
                        <a:ea typeface="Calibri"/>
                        <a:cs typeface="Times New Roman"/>
                      </a:endParaRPr>
                    </a:p>
                    <a:p>
                      <a:pPr algn="just">
                        <a:lnSpc>
                          <a:spcPct val="150000"/>
                        </a:lnSpc>
                        <a:spcAft>
                          <a:spcPts val="0"/>
                        </a:spcAft>
                      </a:pPr>
                      <a:r>
                        <a:rPr lang="vi-VN" sz="1800" b="1" dirty="0" smtClean="0">
                          <a:solidFill>
                            <a:schemeClr val="bg1"/>
                          </a:solidFill>
                          <a:effectLst/>
                          <a:latin typeface="Times New Roman"/>
                          <a:ea typeface="Times New Roman"/>
                          <a:cs typeface="Times New Roman"/>
                        </a:rPr>
                        <a:t>Câu 3.</a:t>
                      </a:r>
                      <a:r>
                        <a:rPr lang="vi-VN" sz="1800" dirty="0" smtClean="0">
                          <a:solidFill>
                            <a:schemeClr val="bg1"/>
                          </a:solidFill>
                          <a:effectLst/>
                          <a:latin typeface="Times New Roman"/>
                          <a:ea typeface="Times New Roman"/>
                          <a:cs typeface="Times New Roman"/>
                        </a:rPr>
                        <a:t> Anh,chị hiểu nội dung các dòng thơ sau như thế nào?</a:t>
                      </a:r>
                      <a:r>
                        <a:rPr lang="vi-VN" sz="1800" i="1" dirty="0" smtClean="0">
                          <a:solidFill>
                            <a:schemeClr val="bg1"/>
                          </a:solidFill>
                          <a:effectLst/>
                          <a:latin typeface="Times New Roman"/>
                          <a:ea typeface="Times New Roman"/>
                          <a:cs typeface="Times New Roman"/>
                        </a:rPr>
                        <a:t> </a:t>
                      </a:r>
                      <a:r>
                        <a:rPr lang="en-US" sz="1800" b="1" i="1" dirty="0" smtClean="0">
                          <a:solidFill>
                            <a:schemeClr val="bg1"/>
                          </a:solidFill>
                          <a:effectLst/>
                          <a:latin typeface="Times New Roman"/>
                          <a:ea typeface="Times New Roman"/>
                          <a:cs typeface="Times New Roman"/>
                        </a:rPr>
                        <a:t>(0,75 </a:t>
                      </a:r>
                      <a:r>
                        <a:rPr lang="en-US" sz="1800" b="1" i="1" dirty="0" err="1" smtClean="0">
                          <a:solidFill>
                            <a:schemeClr val="bg1"/>
                          </a:solidFill>
                          <a:effectLst/>
                          <a:latin typeface="Times New Roman"/>
                          <a:ea typeface="Times New Roman"/>
                          <a:cs typeface="Times New Roman"/>
                        </a:rPr>
                        <a:t>điểm</a:t>
                      </a:r>
                      <a:r>
                        <a:rPr lang="en-US" sz="1800" b="1" i="1" dirty="0" smtClean="0">
                          <a:solidFill>
                            <a:schemeClr val="bg1"/>
                          </a:solidFill>
                          <a:effectLst/>
                          <a:latin typeface="Times New Roman"/>
                          <a:ea typeface="Times New Roman"/>
                          <a:cs typeface="Times New Roman"/>
                        </a:rPr>
                        <a:t>)</a:t>
                      </a:r>
                      <a:r>
                        <a:rPr lang="en-US" sz="1400" b="1" i="0" baseline="0" dirty="0" smtClean="0">
                          <a:solidFill>
                            <a:schemeClr val="bg1"/>
                          </a:solidFill>
                          <a:effectLst/>
                          <a:latin typeface="+mn-lt"/>
                          <a:ea typeface="Times New Roman"/>
                          <a:cs typeface="Times New Roman"/>
                        </a:rPr>
                        <a:t>                      </a:t>
                      </a:r>
                      <a:r>
                        <a:rPr lang="vi-VN" sz="1800" i="1" dirty="0" smtClean="0">
                          <a:solidFill>
                            <a:schemeClr val="bg1"/>
                          </a:solidFill>
                          <a:effectLst/>
                          <a:latin typeface="Times New Roman"/>
                          <a:ea typeface="Times New Roman"/>
                          <a:cs typeface="Times New Roman"/>
                        </a:rPr>
                        <a:t>Ở quanh con, người tử tế vẫn nhiều</a:t>
                      </a:r>
                      <a:endParaRPr lang="en-US" sz="1400" dirty="0" smtClean="0">
                        <a:solidFill>
                          <a:schemeClr val="bg1"/>
                        </a:solidFill>
                        <a:effectLst/>
                        <a:latin typeface="+mn-lt"/>
                        <a:ea typeface="Calibri"/>
                        <a:cs typeface="Times New Roman"/>
                      </a:endParaRPr>
                    </a:p>
                    <a:p>
                      <a:pPr marL="1371600" indent="457200" algn="just">
                        <a:lnSpc>
                          <a:spcPct val="150000"/>
                        </a:lnSpc>
                        <a:spcAft>
                          <a:spcPts val="0"/>
                        </a:spcAft>
                      </a:pPr>
                      <a:r>
                        <a:rPr lang="vi-VN" sz="1800" i="1" dirty="0" smtClean="0">
                          <a:solidFill>
                            <a:schemeClr val="bg1"/>
                          </a:solidFill>
                          <a:effectLst/>
                          <a:latin typeface="Times New Roman"/>
                          <a:ea typeface="Times New Roman"/>
                          <a:cs typeface="Times New Roman"/>
                        </a:rPr>
                        <a:t>Vẫn còn có bao điều tốt đẹp</a:t>
                      </a:r>
                      <a:endParaRPr lang="en-US" sz="1400" dirty="0" smtClean="0">
                        <a:solidFill>
                          <a:schemeClr val="bg1"/>
                        </a:solidFill>
                        <a:effectLst/>
                        <a:latin typeface="+mn-lt"/>
                        <a:ea typeface="Calibri"/>
                        <a:cs typeface="Times New Roman"/>
                      </a:endParaRPr>
                    </a:p>
                    <a:p>
                      <a:pPr marL="1371600" indent="457200" algn="just">
                        <a:lnSpc>
                          <a:spcPct val="150000"/>
                        </a:lnSpc>
                        <a:spcAft>
                          <a:spcPts val="0"/>
                        </a:spcAft>
                      </a:pPr>
                      <a:r>
                        <a:rPr lang="vi-VN" sz="1800" i="1" dirty="0" smtClean="0">
                          <a:solidFill>
                            <a:schemeClr val="bg1"/>
                          </a:solidFill>
                          <a:effectLst/>
                          <a:latin typeface="Times New Roman"/>
                          <a:ea typeface="Times New Roman"/>
                          <a:cs typeface="Times New Roman"/>
                        </a:rPr>
                        <a:t>Xa danh lợi hãy chịu nhiều thua thiệt</a:t>
                      </a:r>
                      <a:endParaRPr lang="en-US" sz="1400" dirty="0" smtClean="0">
                        <a:solidFill>
                          <a:schemeClr val="bg1"/>
                        </a:solidFill>
                        <a:effectLst/>
                        <a:latin typeface="+mn-lt"/>
                        <a:ea typeface="Calibri"/>
                        <a:cs typeface="Times New Roman"/>
                      </a:endParaRPr>
                    </a:p>
                    <a:p>
                      <a:pPr marL="1371600" indent="457200" algn="just">
                        <a:lnSpc>
                          <a:spcPct val="150000"/>
                        </a:lnSpc>
                        <a:spcAft>
                          <a:spcPts val="0"/>
                        </a:spcAft>
                      </a:pPr>
                      <a:r>
                        <a:rPr lang="vi-VN" sz="1800" i="1" dirty="0" smtClean="0">
                          <a:solidFill>
                            <a:schemeClr val="bg1"/>
                          </a:solidFill>
                          <a:effectLst/>
                          <a:latin typeface="Times New Roman"/>
                          <a:ea typeface="Times New Roman"/>
                          <a:cs typeface="Times New Roman"/>
                        </a:rPr>
                        <a:t>Hãy vì người, nếu mong họ vì con.</a:t>
                      </a:r>
                      <a:endParaRPr lang="en-US" sz="1400" dirty="0" smtClean="0">
                        <a:solidFill>
                          <a:schemeClr val="bg1"/>
                        </a:solidFill>
                        <a:effectLst/>
                        <a:latin typeface="+mn-lt"/>
                        <a:ea typeface="Calibri"/>
                        <a:cs typeface="Times New Roman"/>
                      </a:endParaRPr>
                    </a:p>
                    <a:p>
                      <a:pPr algn="just">
                        <a:lnSpc>
                          <a:spcPct val="150000"/>
                        </a:lnSpc>
                        <a:spcAft>
                          <a:spcPts val="0"/>
                        </a:spcAft>
                      </a:pPr>
                      <a:r>
                        <a:rPr lang="vi-VN" sz="1800" b="1" dirty="0" smtClean="0">
                          <a:solidFill>
                            <a:schemeClr val="bg1"/>
                          </a:solidFill>
                          <a:effectLst/>
                          <a:latin typeface="Times New Roman"/>
                          <a:ea typeface="Times New Roman"/>
                          <a:cs typeface="Times New Roman"/>
                        </a:rPr>
                        <a:t>Câu 4.</a:t>
                      </a:r>
                      <a:r>
                        <a:rPr lang="vi-VN" sz="1800" dirty="0" smtClean="0">
                          <a:solidFill>
                            <a:schemeClr val="bg1"/>
                          </a:solidFill>
                          <a:effectLst/>
                          <a:latin typeface="Times New Roman"/>
                          <a:ea typeface="Times New Roman"/>
                          <a:cs typeface="Times New Roman"/>
                        </a:rPr>
                        <a:t> Những lời tâm sự </a:t>
                      </a:r>
                      <a:r>
                        <a:rPr lang="vi-VN" sz="1800" i="1" dirty="0" smtClean="0">
                          <a:solidFill>
                            <a:schemeClr val="bg1"/>
                          </a:solidFill>
                          <a:effectLst/>
                          <a:latin typeface="Times New Roman"/>
                          <a:ea typeface="Times New Roman"/>
                          <a:cs typeface="Times New Roman"/>
                        </a:rPr>
                        <a:t>“nói với con”</a:t>
                      </a:r>
                      <a:r>
                        <a:rPr lang="vi-VN" sz="1800" dirty="0" smtClean="0">
                          <a:solidFill>
                            <a:schemeClr val="bg1"/>
                          </a:solidFill>
                          <a:effectLst/>
                          <a:latin typeface="Times New Roman"/>
                          <a:ea typeface="Times New Roman"/>
                          <a:cs typeface="Times New Roman"/>
                        </a:rPr>
                        <a:t>của nhà thơ được thể hiện trong đoạn trích gợi cho anh/chị suy nghĩ gì?</a:t>
                      </a:r>
                      <a:r>
                        <a:rPr lang="en-US" sz="1800" b="1" i="1" dirty="0" smtClean="0">
                          <a:solidFill>
                            <a:schemeClr val="bg1"/>
                          </a:solidFill>
                          <a:effectLst/>
                          <a:latin typeface="Times New Roman"/>
                          <a:ea typeface="Times New Roman"/>
                          <a:cs typeface="Times New Roman"/>
                        </a:rPr>
                        <a:t> (1,0 </a:t>
                      </a:r>
                      <a:r>
                        <a:rPr lang="en-US" sz="1800" b="1" i="1" dirty="0" err="1" smtClean="0">
                          <a:solidFill>
                            <a:schemeClr val="bg1"/>
                          </a:solidFill>
                          <a:effectLst/>
                          <a:latin typeface="Times New Roman"/>
                          <a:ea typeface="Times New Roman"/>
                          <a:cs typeface="Times New Roman"/>
                        </a:rPr>
                        <a:t>điểm</a:t>
                      </a:r>
                      <a:r>
                        <a:rPr lang="en-US" sz="1800" b="1" i="1" dirty="0" smtClean="0">
                          <a:solidFill>
                            <a:schemeClr val="bg1"/>
                          </a:solidFill>
                          <a:effectLst/>
                          <a:latin typeface="Times New Roman"/>
                          <a:ea typeface="Times New Roman"/>
                          <a:cs typeface="Times New Roman"/>
                        </a:rPr>
                        <a:t>)</a:t>
                      </a:r>
                      <a:endParaRPr lang="en-US" sz="1400" dirty="0" smtClean="0">
                        <a:solidFill>
                          <a:schemeClr val="bg1"/>
                        </a:solidFill>
                        <a:effectLst/>
                        <a:latin typeface="+mn-lt"/>
                        <a:ea typeface="Calibri"/>
                        <a:cs typeface="Times New Roman"/>
                      </a:endParaRPr>
                    </a:p>
                    <a:p>
                      <a:pPr algn="just">
                        <a:lnSpc>
                          <a:spcPct val="150000"/>
                        </a:lnSpc>
                        <a:spcAft>
                          <a:spcPts val="0"/>
                        </a:spcAft>
                      </a:pPr>
                      <a:r>
                        <a:rPr lang="en-US" sz="1800" dirty="0" smtClean="0">
                          <a:solidFill>
                            <a:schemeClr val="bg1"/>
                          </a:solidFill>
                          <a:effectLst/>
                          <a:latin typeface="Times New Roman"/>
                          <a:ea typeface="Times New Roman"/>
                          <a:cs typeface="Times New Roman"/>
                        </a:rPr>
                        <a:t> </a:t>
                      </a:r>
                      <a:r>
                        <a:rPr lang="vi-VN" sz="1800" b="1" dirty="0" smtClean="0">
                          <a:solidFill>
                            <a:schemeClr val="bg1"/>
                          </a:solidFill>
                          <a:effectLst/>
                          <a:latin typeface="Times New Roman"/>
                          <a:ea typeface="Times New Roman"/>
                          <a:cs typeface="Times New Roman"/>
                        </a:rPr>
                        <a:t>II. L</a:t>
                      </a:r>
                      <a:r>
                        <a:rPr lang="en-US" sz="1800" b="1" dirty="0" smtClean="0">
                          <a:solidFill>
                            <a:schemeClr val="bg1"/>
                          </a:solidFill>
                          <a:effectLst/>
                          <a:latin typeface="Times New Roman"/>
                          <a:ea typeface="Times New Roman"/>
                          <a:cs typeface="Times New Roman"/>
                        </a:rPr>
                        <a:t>ÀM VĂN</a:t>
                      </a:r>
                      <a:r>
                        <a:rPr lang="vi-VN" sz="1800" b="1" dirty="0" smtClean="0">
                          <a:solidFill>
                            <a:schemeClr val="bg1"/>
                          </a:solidFill>
                          <a:effectLst/>
                          <a:latin typeface="Times New Roman"/>
                          <a:ea typeface="Times New Roman"/>
                          <a:cs typeface="Times New Roman"/>
                        </a:rPr>
                        <a:t> (7,0 </a:t>
                      </a:r>
                      <a:r>
                        <a:rPr lang="vi-VN" sz="1800" dirty="0" smtClean="0">
                          <a:solidFill>
                            <a:schemeClr val="bg1"/>
                          </a:solidFill>
                          <a:effectLst/>
                          <a:latin typeface="Times New Roman"/>
                          <a:ea typeface="Times New Roman"/>
                          <a:cs typeface="Times New Roman"/>
                        </a:rPr>
                        <a:t>đ</a:t>
                      </a:r>
                      <a:r>
                        <a:rPr lang="vi-VN" sz="1800" b="1" dirty="0" smtClean="0">
                          <a:solidFill>
                            <a:schemeClr val="bg1"/>
                          </a:solidFill>
                          <a:effectLst/>
                          <a:latin typeface="Times New Roman"/>
                          <a:ea typeface="Times New Roman"/>
                          <a:cs typeface="Times New Roman"/>
                        </a:rPr>
                        <a:t>i</a:t>
                      </a:r>
                      <a:r>
                        <a:rPr lang="vi-VN" sz="1800" dirty="0" smtClean="0">
                          <a:solidFill>
                            <a:schemeClr val="bg1"/>
                          </a:solidFill>
                          <a:effectLst/>
                          <a:latin typeface="Times New Roman"/>
                          <a:ea typeface="Times New Roman"/>
                          <a:cs typeface="Times New Roman"/>
                        </a:rPr>
                        <a:t>ể</a:t>
                      </a:r>
                      <a:r>
                        <a:rPr lang="vi-VN" sz="1800" b="1" dirty="0" smtClean="0">
                          <a:solidFill>
                            <a:schemeClr val="bg1"/>
                          </a:solidFill>
                          <a:effectLst/>
                          <a:latin typeface="Times New Roman"/>
                          <a:ea typeface="Times New Roman"/>
                          <a:cs typeface="Times New Roman"/>
                        </a:rPr>
                        <a:t>m)</a:t>
                      </a:r>
                      <a:endParaRPr lang="en-US" sz="1400" dirty="0" smtClean="0">
                        <a:solidFill>
                          <a:schemeClr val="bg1"/>
                        </a:solidFill>
                        <a:effectLst/>
                        <a:latin typeface="+mn-lt"/>
                        <a:ea typeface="Calibri"/>
                        <a:cs typeface="Times New Roman"/>
                      </a:endParaRPr>
                    </a:p>
                    <a:p>
                      <a:pPr algn="just">
                        <a:lnSpc>
                          <a:spcPct val="150000"/>
                        </a:lnSpc>
                        <a:spcAft>
                          <a:spcPts val="0"/>
                        </a:spcAft>
                      </a:pPr>
                      <a:r>
                        <a:rPr lang="vi-VN" sz="1800" b="1" i="1" dirty="0" smtClean="0">
                          <a:solidFill>
                            <a:schemeClr val="bg1"/>
                          </a:solidFill>
                          <a:effectLst/>
                          <a:latin typeface="Times New Roman"/>
                          <a:ea typeface="Times New Roman"/>
                          <a:cs typeface="Times New Roman"/>
                        </a:rPr>
                        <a:t>Câu 1. (2,0 điểm)</a:t>
                      </a:r>
                      <a:r>
                        <a:rPr lang="vi-VN" sz="1800" dirty="0" smtClean="0">
                          <a:solidFill>
                            <a:schemeClr val="bg1"/>
                          </a:solidFill>
                          <a:effectLst/>
                          <a:latin typeface="Times New Roman"/>
                          <a:ea typeface="Times New Roman"/>
                          <a:cs typeface="Times New Roman"/>
                        </a:rPr>
                        <a:t>Từ nội dung đoạn trích ở phần </a:t>
                      </a:r>
                      <a:r>
                        <a:rPr lang="vi-VN" sz="1800" b="1" dirty="0" smtClean="0">
                          <a:solidFill>
                            <a:schemeClr val="bg1"/>
                          </a:solidFill>
                          <a:effectLst/>
                          <a:latin typeface="Times New Roman"/>
                          <a:ea typeface="Times New Roman"/>
                          <a:cs typeface="Times New Roman"/>
                        </a:rPr>
                        <a:t>Đọc hiểu</a:t>
                      </a:r>
                      <a:r>
                        <a:rPr lang="vi-VN" sz="1800" dirty="0" smtClean="0">
                          <a:solidFill>
                            <a:schemeClr val="bg1"/>
                          </a:solidFill>
                          <a:effectLst/>
                          <a:latin typeface="Times New Roman"/>
                          <a:ea typeface="Times New Roman"/>
                          <a:cs typeface="Times New Roman"/>
                        </a:rPr>
                        <a:t>, anh/ chị hãy viết một đoạn văn khoảng 200 chữ trình bày suy nghĩ về ý nghĩa của việc </a:t>
                      </a:r>
                      <a:r>
                        <a:rPr lang="vi-VN" sz="1800" i="1" dirty="0" smtClean="0">
                          <a:solidFill>
                            <a:schemeClr val="bg1"/>
                          </a:solidFill>
                          <a:effectLst/>
                          <a:latin typeface="Times New Roman"/>
                          <a:ea typeface="Times New Roman"/>
                          <a:cs typeface="Times New Roman"/>
                        </a:rPr>
                        <a:t>“Sống thẳng mình”</a:t>
                      </a:r>
                      <a:r>
                        <a:rPr lang="vi-VN" sz="1800" dirty="0" smtClean="0">
                          <a:solidFill>
                            <a:schemeClr val="bg1"/>
                          </a:solidFill>
                          <a:effectLst/>
                          <a:latin typeface="Times New Roman"/>
                          <a:ea typeface="Times New Roman"/>
                          <a:cs typeface="Times New Roman"/>
                        </a:rPr>
                        <a:t> của con người trong cuộc sống hôm nay.</a:t>
                      </a:r>
                      <a:endParaRPr lang="en-US" sz="1400" dirty="0" smtClean="0">
                        <a:solidFill>
                          <a:schemeClr val="bg1"/>
                        </a:solidFill>
                        <a:effectLst/>
                        <a:latin typeface="+mn-lt"/>
                        <a:ea typeface="Calibri"/>
                        <a:cs typeface="Times New Roman"/>
                      </a:endParaRPr>
                    </a:p>
                    <a:p>
                      <a:endParaRPr lang="en-US" dirty="0"/>
                    </a:p>
                  </a:txBody>
                  <a:tcPr/>
                </a:tc>
              </a:tr>
            </a:tbl>
          </a:graphicData>
        </a:graphic>
      </p:graphicFrame>
    </p:spTree>
    <p:extLst>
      <p:ext uri="{BB962C8B-B14F-4D97-AF65-F5344CB8AC3E}">
        <p14:creationId xmlns:p14="http://schemas.microsoft.com/office/powerpoint/2010/main" val="194388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1753061"/>
              </p:ext>
            </p:extLst>
          </p:nvPr>
        </p:nvGraphicFramePr>
        <p:xfrm>
          <a:off x="316992" y="426720"/>
          <a:ext cx="11448288" cy="6566099"/>
        </p:xfrm>
        <a:graphic>
          <a:graphicData uri="http://schemas.openxmlformats.org/drawingml/2006/table">
            <a:tbl>
              <a:tblPr firstRow="1" firstCol="1" bandRow="1"/>
              <a:tblGrid>
                <a:gridCol w="11448288"/>
              </a:tblGrid>
              <a:tr h="573024">
                <a:tc>
                  <a:txBody>
                    <a:bodyPr/>
                    <a:lstStyle/>
                    <a:p>
                      <a:pPr algn="just">
                        <a:lnSpc>
                          <a:spcPct val="150000"/>
                        </a:lnSpc>
                        <a:spcAft>
                          <a:spcPts val="0"/>
                        </a:spcAft>
                      </a:pPr>
                      <a:r>
                        <a:rPr lang="pt-BR" sz="1800" dirty="0">
                          <a:solidFill>
                            <a:srgbClr val="000000"/>
                          </a:solidFill>
                          <a:effectLst/>
                          <a:latin typeface="Times New Roman"/>
                          <a:ea typeface="MS Mincho"/>
                          <a:cs typeface="Times New Roman"/>
                        </a:rPr>
                        <a:t>Thể thơ </a:t>
                      </a:r>
                      <a:r>
                        <a:rPr lang="pt-BR" sz="1800" b="1" dirty="0">
                          <a:solidFill>
                            <a:srgbClr val="000000"/>
                          </a:solidFill>
                          <a:effectLst/>
                          <a:latin typeface="Times New Roman"/>
                          <a:ea typeface="MS Mincho"/>
                          <a:cs typeface="Times New Roman"/>
                        </a:rPr>
                        <a:t>tự do</a:t>
                      </a:r>
                      <a:endParaRPr lang="en-US" sz="1800" dirty="0">
                        <a:effectLst/>
                        <a:latin typeface="Calibri"/>
                        <a:ea typeface="Calibri"/>
                        <a:cs typeface="Times New Roman"/>
                      </a:endParaRPr>
                    </a:p>
                  </a:txBody>
                  <a:tcPr marL="40734" marR="4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613">
                <a:tc>
                  <a:txBody>
                    <a:bodyPr/>
                    <a:lstStyle/>
                    <a:p>
                      <a:pPr algn="just">
                        <a:lnSpc>
                          <a:spcPct val="150000"/>
                        </a:lnSpc>
                        <a:spcAft>
                          <a:spcPts val="0"/>
                        </a:spcAft>
                      </a:pPr>
                      <a:r>
                        <a:rPr lang="en-US" sz="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Những</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câu</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thơ</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có</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vận</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dụng</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tục</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ngữ</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dân</a:t>
                      </a:r>
                      <a:r>
                        <a:rPr lang="en-US" sz="1800" b="1" i="1" dirty="0">
                          <a:solidFill>
                            <a:srgbClr val="000000"/>
                          </a:solidFill>
                          <a:effectLst/>
                          <a:latin typeface="Times New Roman"/>
                          <a:ea typeface="MS Mincho"/>
                          <a:cs typeface="Times New Roman"/>
                        </a:rPr>
                        <a:t> </a:t>
                      </a:r>
                      <a:r>
                        <a:rPr lang="en-US" sz="1800" b="1" i="1" dirty="0" err="1">
                          <a:solidFill>
                            <a:srgbClr val="000000"/>
                          </a:solidFill>
                          <a:effectLst/>
                          <a:latin typeface="Times New Roman"/>
                          <a:ea typeface="MS Mincho"/>
                          <a:cs typeface="Times New Roman"/>
                        </a:rPr>
                        <a:t>gian</a:t>
                      </a:r>
                      <a:r>
                        <a:rPr lang="en-US" sz="1800" b="1" i="1" dirty="0">
                          <a:solidFill>
                            <a:srgbClr val="000000"/>
                          </a:solidFill>
                          <a:effectLst/>
                          <a:latin typeface="Times New Roman"/>
                          <a:ea typeface="MS Mincho"/>
                          <a:cs typeface="Times New Roman"/>
                        </a:rPr>
                        <a:t>:</a:t>
                      </a:r>
                      <a:endParaRPr lang="en-US" sz="1800" dirty="0">
                        <a:effectLst/>
                        <a:latin typeface="Calibri"/>
                        <a:ea typeface="Calibri"/>
                        <a:cs typeface="Times New Roman"/>
                      </a:endParaRPr>
                    </a:p>
                    <a:p>
                      <a:pPr algn="just">
                        <a:lnSpc>
                          <a:spcPct val="150000"/>
                        </a:lnSpc>
                        <a:spcAft>
                          <a:spcPts val="0"/>
                        </a:spcAft>
                      </a:pP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Rách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cho</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thơm</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dẫu</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đói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thì</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phải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sạch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Tục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ngữ</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Đói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cho</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sạch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rách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cho</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thơm</a:t>
                      </a:r>
                      <a:r>
                        <a:rPr lang="en-US" sz="1800" dirty="0">
                          <a:solidFill>
                            <a:srgbClr val="000000"/>
                          </a:solidFill>
                          <a:effectLst/>
                          <a:latin typeface="Times New Roman"/>
                          <a:ea typeface="MS Mincho"/>
                          <a:cs typeface="Times New Roman"/>
                        </a:rPr>
                        <a:t>)</a:t>
                      </a:r>
                      <a:endParaRPr lang="en-US" sz="1800" dirty="0">
                        <a:effectLst/>
                        <a:latin typeface="Calibri"/>
                        <a:ea typeface="Calibri"/>
                        <a:cs typeface="Times New Roman"/>
                      </a:endParaRPr>
                    </a:p>
                    <a:p>
                      <a:pPr algn="just">
                        <a:lnSpc>
                          <a:spcPct val="150000"/>
                        </a:lnSpc>
                        <a:spcAft>
                          <a:spcPts val="0"/>
                        </a:spcAft>
                      </a:pP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Cần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gỗ</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tốt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nước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sơn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cần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phải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tốt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Tục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ngữ</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Tốt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gỗ</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hơn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tốt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nước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sơn</a:t>
                      </a:r>
                      <a:r>
                        <a:rPr lang="en-US" sz="1800" dirty="0">
                          <a:solidFill>
                            <a:srgbClr val="000000"/>
                          </a:solidFill>
                          <a:effectLst/>
                          <a:latin typeface="Times New Roman"/>
                          <a:ea typeface="MS Mincho"/>
                          <a:cs typeface="Times New Roman"/>
                        </a:rPr>
                        <a:t>)</a:t>
                      </a:r>
                      <a:endParaRPr lang="en-US" sz="1800" dirty="0">
                        <a:effectLst/>
                        <a:latin typeface="Calibri"/>
                        <a:ea typeface="Calibri"/>
                        <a:cs typeface="Times New Roman"/>
                      </a:endParaRPr>
                    </a:p>
                    <a:p>
                      <a:pPr algn="just">
                        <a:lnSpc>
                          <a:spcPct val="150000"/>
                        </a:lnSpc>
                        <a:spcAft>
                          <a:spcPts val="0"/>
                        </a:spcAft>
                      </a:pPr>
                      <a:r>
                        <a:rPr lang="en-US" sz="1800" dirty="0">
                          <a:solidFill>
                            <a:srgbClr val="000000"/>
                          </a:solidFill>
                          <a:effectLst/>
                          <a:latin typeface="Times New Roman"/>
                          <a:ea typeface="MS Mincho"/>
                          <a:cs typeface="Times New Roman"/>
                        </a:rPr>
                        <a:t>-</a:t>
                      </a:r>
                      <a:r>
                        <a:rPr lang="en-US" sz="1800" dirty="0" err="1">
                          <a:solidFill>
                            <a:srgbClr val="000000"/>
                          </a:solidFill>
                          <a:effectLst/>
                          <a:latin typeface="Times New Roman"/>
                          <a:ea typeface="MS Mincho"/>
                          <a:cs typeface="Times New Roman"/>
                        </a:rPr>
                        <a:t>Việc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vận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dụng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tục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ngữ</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dân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gian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trong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đoạn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thơ</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thứ</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hai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có</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tác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dụng</a:t>
                      </a:r>
                      <a:r>
                        <a:rPr lang="en-US" sz="1800" dirty="0">
                          <a:solidFill>
                            <a:srgbClr val="000000"/>
                          </a:solidFill>
                          <a:effectLst/>
                          <a:latin typeface="Times New Roman"/>
                          <a:ea typeface="MS Mincho"/>
                          <a:cs typeface="Times New Roman"/>
                        </a:rPr>
                        <a:t>:</a:t>
                      </a:r>
                      <a:endParaRPr lang="en-US" sz="1800" dirty="0">
                        <a:effectLst/>
                        <a:latin typeface="Calibri"/>
                        <a:ea typeface="Calibri"/>
                        <a:cs typeface="Times New Roman"/>
                      </a:endParaRPr>
                    </a:p>
                    <a:p>
                      <a:pPr algn="just">
                        <a:lnSpc>
                          <a:spcPct val="150000"/>
                        </a:lnSpc>
                        <a:spcAft>
                          <a:spcPts val="0"/>
                        </a:spcAft>
                      </a:pPr>
                      <a:r>
                        <a:rPr lang="en-US" sz="1800" dirty="0">
                          <a:solidFill>
                            <a:srgbClr val="000000"/>
                          </a:solidFill>
                          <a:effectLst/>
                          <a:latin typeface="Times New Roman"/>
                          <a:ea typeface="MS Mincho"/>
                          <a:cs typeface="Times New Roman"/>
                        </a:rPr>
                        <a:t>+</a:t>
                      </a:r>
                      <a:r>
                        <a:rPr lang="en-US" sz="1800" dirty="0" err="1">
                          <a:solidFill>
                            <a:srgbClr val="000000"/>
                          </a:solidFill>
                          <a:effectLst/>
                          <a:latin typeface="Times New Roman"/>
                          <a:ea typeface="MS Mincho"/>
                          <a:cs typeface="Times New Roman"/>
                        </a:rPr>
                        <a:t>Thể</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hiện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sự</a:t>
                      </a:r>
                      <a:r>
                        <a:rPr lang="en-US" sz="1800" dirty="0">
                          <a:solidFill>
                            <a:srgbClr val="000000"/>
                          </a:solidFill>
                          <a:effectLst/>
                          <a:latin typeface="Times New Roman"/>
                          <a:ea typeface="MS Mincho"/>
                          <a:cs typeface="Times New Roman"/>
                        </a:rPr>
                        <a:t> am </a:t>
                      </a:r>
                      <a:r>
                        <a:rPr lang="en-US" sz="1800" dirty="0" err="1">
                          <a:solidFill>
                            <a:srgbClr val="000000"/>
                          </a:solidFill>
                          <a:effectLst/>
                          <a:latin typeface="Times New Roman"/>
                          <a:ea typeface="MS Mincho"/>
                          <a:cs typeface="Times New Roman"/>
                        </a:rPr>
                        <a:t>hiểu</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sâu</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sắc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vốn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văn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hoá</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dân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gian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của</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nhà</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thơ</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tạo</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nên</a:t>
                      </a:r>
                      <a:r>
                        <a:rPr lang="en-US" sz="1800" dirty="0">
                          <a:solidFill>
                            <a:srgbClr val="000000"/>
                          </a:solidFill>
                          <a:effectLst/>
                          <a:latin typeface="Times New Roman"/>
                          <a:ea typeface="MS Mincho"/>
                          <a:cs typeface="Times New Roman"/>
                        </a:rPr>
                        <a:t> ý </a:t>
                      </a:r>
                      <a:r>
                        <a:rPr lang="en-US" sz="1800" dirty="0" err="1">
                          <a:solidFill>
                            <a:srgbClr val="000000"/>
                          </a:solidFill>
                          <a:effectLst/>
                          <a:latin typeface="Times New Roman"/>
                          <a:ea typeface="MS Mincho"/>
                          <a:cs typeface="Times New Roman"/>
                        </a:rPr>
                        <a:t>thơ</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cô</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đọng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hàm</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súc</a:t>
                      </a:r>
                      <a:r>
                        <a:rPr lang="en-US" sz="1800" dirty="0">
                          <a:solidFill>
                            <a:srgbClr val="000000"/>
                          </a:solidFill>
                          <a:effectLst/>
                          <a:latin typeface="Times New Roman"/>
                          <a:ea typeface="MS Mincho"/>
                          <a:cs typeface="Times New Roman"/>
                        </a:rPr>
                        <a:t>;</a:t>
                      </a:r>
                      <a:endParaRPr lang="en-US" sz="1800" dirty="0">
                        <a:effectLst/>
                        <a:latin typeface="Calibri"/>
                        <a:ea typeface="Calibri"/>
                        <a:cs typeface="Times New Roman"/>
                      </a:endParaRPr>
                    </a:p>
                    <a:p>
                      <a:pPr algn="just">
                        <a:lnSpc>
                          <a:spcPct val="150000"/>
                        </a:lnSpc>
                        <a:spcAft>
                          <a:spcPts val="0"/>
                        </a:spcAft>
                      </a:pPr>
                      <a:r>
                        <a:rPr lang="en-US" sz="1800" dirty="0">
                          <a:solidFill>
                            <a:srgbClr val="000000"/>
                          </a:solidFill>
                          <a:effectLst/>
                          <a:latin typeface="Times New Roman"/>
                          <a:ea typeface="MS Mincho"/>
                          <a:cs typeface="Times New Roman"/>
                        </a:rPr>
                        <a:t>+</a:t>
                      </a:r>
                      <a:r>
                        <a:rPr lang="vi-VN" sz="1800" dirty="0">
                          <a:solidFill>
                            <a:srgbClr val="000000"/>
                          </a:solidFill>
                          <a:effectLst/>
                          <a:latin typeface="Times New Roman"/>
                          <a:ea typeface="MS Mincho"/>
                          <a:cs typeface="Times New Roman"/>
                        </a:rPr>
                        <a:t>Giúp cho người đọc hiểu được dù cuộc sống có khó khăn </a:t>
                      </a:r>
                      <a:r>
                        <a:rPr lang="en-US" sz="1800" dirty="0" err="1">
                          <a:solidFill>
                            <a:srgbClr val="000000"/>
                          </a:solidFill>
                          <a:effectLst/>
                          <a:latin typeface="Times New Roman"/>
                          <a:ea typeface="MS Mincho"/>
                          <a:cs typeface="Times New Roman"/>
                        </a:rPr>
                        <a:t>nhưng</a:t>
                      </a:r>
                      <a:r>
                        <a:rPr lang="en-US" sz="1800" dirty="0">
                          <a:solidFill>
                            <a:srgbClr val="000000"/>
                          </a:solidFill>
                          <a:effectLst/>
                          <a:latin typeface="Times New Roman"/>
                          <a:ea typeface="MS Mincho"/>
                          <a:cs typeface="Times New Roman"/>
                        </a:rPr>
                        <a:t> con </a:t>
                      </a:r>
                      <a:r>
                        <a:rPr lang="en-US" sz="1800" dirty="0" err="1">
                          <a:solidFill>
                            <a:srgbClr val="000000"/>
                          </a:solidFill>
                          <a:effectLst/>
                          <a:latin typeface="Times New Roman"/>
                          <a:ea typeface="MS Mincho"/>
                          <a:cs typeface="Times New Roman"/>
                        </a:rPr>
                        <a:t>người</a:t>
                      </a:r>
                      <a:r>
                        <a:rPr lang="vi-VN" sz="1800" dirty="0">
                          <a:solidFill>
                            <a:srgbClr val="000000"/>
                          </a:solidFill>
                          <a:effectLst/>
                          <a:latin typeface="Times New Roman"/>
                          <a:ea typeface="MS Mincho"/>
                          <a:cs typeface="Times New Roman"/>
                        </a:rPr>
                        <a:t> vẫn phải giữ cho tâm hồn được </a:t>
                      </a:r>
                      <a:r>
                        <a:rPr lang="en-US" sz="1800" dirty="0" err="1">
                          <a:solidFill>
                            <a:srgbClr val="000000"/>
                          </a:solidFill>
                          <a:effectLst/>
                          <a:latin typeface="Times New Roman"/>
                          <a:ea typeface="MS Mincho"/>
                          <a:cs typeface="Times New Roman"/>
                        </a:rPr>
                        <a:t>trong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sạch</a:t>
                      </a:r>
                      <a:r>
                        <a:rPr lang="vi-VN" sz="1800" dirty="0">
                          <a:solidFill>
                            <a:srgbClr val="000000"/>
                          </a:solidFill>
                          <a:effectLst/>
                          <a:latin typeface="Times New Roman"/>
                          <a:ea typeface="MS Mincho"/>
                          <a:cs typeface="Times New Roman"/>
                        </a:rPr>
                        <a:t>, phải tự tìm lấy hạnh phúc chứ không phải mua hạnh phúc bằng tiền</a:t>
                      </a:r>
                      <a:r>
                        <a:rPr lang="en-US" sz="1800" dirty="0">
                          <a:solidFill>
                            <a:srgbClr val="000000"/>
                          </a:solidFill>
                          <a:effectLst/>
                          <a:latin typeface="Times New Roman"/>
                          <a:ea typeface="MS Mincho"/>
                          <a:cs typeface="Times New Roman"/>
                        </a:rPr>
                        <a:t>.</a:t>
                      </a:r>
                      <a:endParaRPr lang="en-US" sz="1800" dirty="0">
                        <a:effectLst/>
                        <a:latin typeface="Calibri"/>
                        <a:ea typeface="Calibri"/>
                        <a:cs typeface="Times New Roman"/>
                      </a:endParaRPr>
                    </a:p>
                  </a:txBody>
                  <a:tcPr marL="40734" marR="4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563">
                <a:tc>
                  <a:txBody>
                    <a:bodyPr/>
                    <a:lstStyle/>
                    <a:p>
                      <a:pPr algn="just">
                        <a:lnSpc>
                          <a:spcPct val="150000"/>
                        </a:lnSpc>
                        <a:spcAft>
                          <a:spcPts val="0"/>
                        </a:spcAft>
                      </a:pPr>
                      <a:r>
                        <a:rPr lang="en-US" sz="800" b="1" i="1" dirty="0">
                          <a:solidFill>
                            <a:srgbClr val="000000"/>
                          </a:solidFill>
                          <a:effectLst/>
                          <a:latin typeface="Times New Roman"/>
                          <a:ea typeface="MS Mincho"/>
                          <a:cs typeface="Times New Roman"/>
                        </a:rPr>
                        <a:t>- </a:t>
                      </a:r>
                      <a:r>
                        <a:rPr lang="en-US" sz="1800" b="1" i="1" dirty="0">
                          <a:solidFill>
                            <a:srgbClr val="000000"/>
                          </a:solidFill>
                          <a:effectLst/>
                          <a:latin typeface="Times New Roman"/>
                          <a:ea typeface="MS Mincho"/>
                          <a:cs typeface="Times New Roman"/>
                        </a:rPr>
                        <a:t>N</a:t>
                      </a:r>
                      <a:r>
                        <a:rPr lang="vi-VN" sz="1800" b="1" i="1" dirty="0">
                          <a:solidFill>
                            <a:srgbClr val="000000"/>
                          </a:solidFill>
                          <a:effectLst/>
                          <a:latin typeface="Times New Roman"/>
                          <a:ea typeface="MS Mincho"/>
                          <a:cs typeface="Times New Roman"/>
                        </a:rPr>
                        <a:t>ội dung của các dòng thơ</a:t>
                      </a:r>
                      <a:r>
                        <a:rPr lang="en-US" sz="1800" b="1" i="1" dirty="0" smtClean="0">
                          <a:solidFill>
                            <a:srgbClr val="000000"/>
                          </a:solidFill>
                          <a:effectLst/>
                          <a:latin typeface="Times New Roman"/>
                          <a:ea typeface="MS Mincho"/>
                          <a:cs typeface="Times New Roman"/>
                        </a:rPr>
                        <a:t>:</a:t>
                      </a:r>
                      <a:r>
                        <a:rPr lang="en-US" sz="1800" dirty="0" smtClean="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Thể</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hiện</a:t>
                      </a:r>
                      <a:r>
                        <a:rPr lang="en-US" sz="1800" dirty="0">
                          <a:solidFill>
                            <a:srgbClr val="000000"/>
                          </a:solidFill>
                          <a:effectLst/>
                          <a:latin typeface="Times New Roman"/>
                          <a:ea typeface="MS Mincho"/>
                          <a:cs typeface="Times New Roman"/>
                        </a:rPr>
                        <a:t> </a:t>
                      </a:r>
                      <a:r>
                        <a:rPr lang="vi-VN" sz="1800" dirty="0">
                          <a:solidFill>
                            <a:srgbClr val="000000"/>
                          </a:solidFill>
                          <a:effectLst/>
                          <a:latin typeface="Times New Roman"/>
                          <a:ea typeface="MS Mincho"/>
                          <a:cs typeface="Times New Roman"/>
                        </a:rPr>
                        <a:t>niềm tin với mọi người, với cuộc sống</a:t>
                      </a:r>
                      <a:r>
                        <a:rPr lang="en-US" sz="1800" dirty="0">
                          <a:solidFill>
                            <a:srgbClr val="000000"/>
                          </a:solidFill>
                          <a:effectLst/>
                          <a:latin typeface="Times New Roman"/>
                          <a:ea typeface="MS Mincho"/>
                          <a:cs typeface="Times New Roman"/>
                        </a:rPr>
                        <a:t>; </a:t>
                      </a:r>
                      <a:endParaRPr lang="en-US" sz="1800" dirty="0">
                        <a:effectLst/>
                        <a:latin typeface="Calibri"/>
                        <a:ea typeface="Calibri"/>
                        <a:cs typeface="Times New Roman"/>
                      </a:endParaRPr>
                    </a:p>
                    <a:p>
                      <a:pPr algn="just">
                        <a:lnSpc>
                          <a:spcPct val="150000"/>
                        </a:lnSpc>
                        <a:spcAft>
                          <a:spcPts val="0"/>
                        </a:spcAft>
                      </a:pP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Gợi</a:t>
                      </a:r>
                      <a:r>
                        <a:rPr lang="en-US" sz="1800" dirty="0">
                          <a:solidFill>
                            <a:srgbClr val="000000"/>
                          </a:solidFill>
                          <a:effectLst/>
                          <a:latin typeface="Times New Roman"/>
                          <a:ea typeface="MS Mincho"/>
                          <a:cs typeface="Times New Roman"/>
                        </a:rPr>
                        <a:t> </a:t>
                      </a:r>
                      <a:r>
                        <a:rPr lang="vi-VN" sz="1800" dirty="0">
                          <a:solidFill>
                            <a:srgbClr val="000000"/>
                          </a:solidFill>
                          <a:effectLst/>
                          <a:latin typeface="Times New Roman"/>
                          <a:ea typeface="MS Mincho"/>
                          <a:cs typeface="Times New Roman"/>
                        </a:rPr>
                        <a:t>lẽ sống cao đẹp: sống vị tha, hãy vì mọi người mà biết chấp nhận thiệt thòi về mình, đừng để danh lợi cám dỗ</a:t>
                      </a:r>
                      <a:endParaRPr lang="en-US" sz="1800" dirty="0">
                        <a:effectLst/>
                        <a:latin typeface="Calibri"/>
                        <a:ea typeface="Calibri"/>
                        <a:cs typeface="Times New Roman"/>
                      </a:endParaRPr>
                    </a:p>
                    <a:p>
                      <a:pPr algn="just">
                        <a:lnSpc>
                          <a:spcPct val="150000"/>
                        </a:lnSpc>
                        <a:spcAft>
                          <a:spcPts val="0"/>
                        </a:spcAft>
                      </a:pP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Bộc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lộ</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tình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thương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sự</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quan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tâm</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và</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trách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nhiệm</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của</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người</a:t>
                      </a:r>
                      <a:r>
                        <a:rPr lang="en-US" sz="1800" dirty="0">
                          <a:solidFill>
                            <a:srgbClr val="000000"/>
                          </a:solidFill>
                          <a:effectLst/>
                          <a:latin typeface="Times New Roman"/>
                          <a:ea typeface="MS Mincho"/>
                          <a:cs typeface="Times New Roman"/>
                        </a:rPr>
                        <a:t> cha</a:t>
                      </a:r>
                      <a:endParaRPr lang="en-US" sz="1800" dirty="0">
                        <a:effectLst/>
                        <a:latin typeface="Calibri"/>
                        <a:ea typeface="Calibri"/>
                        <a:cs typeface="Times New Roman"/>
                      </a:endParaRPr>
                    </a:p>
                  </a:txBody>
                  <a:tcPr marL="40734" marR="4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275">
                <a:tc>
                  <a:txBody>
                    <a:bodyPr/>
                    <a:lstStyle/>
                    <a:p>
                      <a:pPr algn="just">
                        <a:lnSpc>
                          <a:spcPct val="150000"/>
                        </a:lnSpc>
                        <a:spcBef>
                          <a:spcPts val="300"/>
                        </a:spcBef>
                        <a:spcAft>
                          <a:spcPts val="300"/>
                        </a:spcAft>
                      </a:pPr>
                      <a:r>
                        <a:rPr lang="en-US" sz="800" dirty="0">
                          <a:solidFill>
                            <a:srgbClr val="000000"/>
                          </a:solidFill>
                          <a:effectLst/>
                          <a:latin typeface="Times New Roman"/>
                          <a:ea typeface="MS Mincho"/>
                          <a:cs typeface="Times New Roman"/>
                        </a:rPr>
                        <a:t>- </a:t>
                      </a:r>
                      <a:r>
                        <a:rPr lang="en-US" sz="1800" dirty="0">
                          <a:solidFill>
                            <a:srgbClr val="000000"/>
                          </a:solidFill>
                          <a:effectLst/>
                          <a:latin typeface="Times New Roman"/>
                          <a:ea typeface="MS Mincho"/>
                          <a:cs typeface="Times New Roman"/>
                        </a:rPr>
                        <a:t>HS </a:t>
                      </a:r>
                      <a:r>
                        <a:rPr lang="en-US" sz="1800" dirty="0" err="1">
                          <a:solidFill>
                            <a:srgbClr val="000000"/>
                          </a:solidFill>
                          <a:effectLst/>
                          <a:latin typeface="Times New Roman"/>
                          <a:ea typeface="MS Mincho"/>
                          <a:cs typeface="Times New Roman"/>
                        </a:rPr>
                        <a:t>bày</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tỏ</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suy</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nghĩ</a:t>
                      </a:r>
                      <a:r>
                        <a:rPr lang="en-US" sz="1800" dirty="0" smtClean="0">
                          <a:solidFill>
                            <a:srgbClr val="000000"/>
                          </a:solidFill>
                          <a:effectLst/>
                          <a:latin typeface="Times New Roman"/>
                          <a:ea typeface="MS Mincho"/>
                          <a:cs typeface="Times New Roman"/>
                        </a:rPr>
                        <a:t>. </a:t>
                      </a:r>
                      <a:r>
                        <a:rPr lang="en-US" sz="1800" dirty="0">
                          <a:solidFill>
                            <a:srgbClr val="000000"/>
                          </a:solidFill>
                          <a:effectLst/>
                          <a:latin typeface="Times New Roman"/>
                          <a:ea typeface="MS Mincho"/>
                          <a:cs typeface="Times New Roman"/>
                        </a:rPr>
                        <a:t>Qua </a:t>
                      </a:r>
                      <a:r>
                        <a:rPr lang="en-US" sz="1800" dirty="0" err="1">
                          <a:solidFill>
                            <a:srgbClr val="000000"/>
                          </a:solidFill>
                          <a:effectLst/>
                          <a:latin typeface="Times New Roman"/>
                          <a:ea typeface="MS Mincho"/>
                          <a:cs typeface="Times New Roman"/>
                        </a:rPr>
                        <a:t>đoạn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trích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trên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có</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thể</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thấy</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rằng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a:t>
                      </a:r>
                      <a:r>
                        <a:rPr lang="vi-VN" sz="1800" dirty="0">
                          <a:solidFill>
                            <a:srgbClr val="000000"/>
                          </a:solidFill>
                          <a:effectLst/>
                          <a:latin typeface="Times New Roman"/>
                          <a:ea typeface="MS Mincho"/>
                          <a:cs typeface="Times New Roman"/>
                        </a:rPr>
                        <a:t>ười cha đ</a:t>
                      </a:r>
                      <a:r>
                        <a:rPr lang="en-US" sz="1800" dirty="0">
                          <a:solidFill>
                            <a:srgbClr val="000000"/>
                          </a:solidFill>
                          <a:effectLst/>
                          <a:latin typeface="Times New Roman"/>
                          <a:ea typeface="MS Mincho"/>
                          <a:cs typeface="Times New Roman"/>
                        </a:rPr>
                        <a:t>ã </a:t>
                      </a:r>
                      <a:r>
                        <a:rPr lang="en-US" sz="1800" dirty="0" err="1">
                          <a:solidFill>
                            <a:srgbClr val="000000"/>
                          </a:solidFill>
                          <a:effectLst/>
                          <a:latin typeface="Times New Roman"/>
                          <a:ea typeface="MS Mincho"/>
                          <a:cs typeface="Times New Roman"/>
                        </a:rPr>
                        <a:t>nói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với</a:t>
                      </a:r>
                      <a:r>
                        <a:rPr lang="en-US" sz="1800" dirty="0">
                          <a:solidFill>
                            <a:srgbClr val="000000"/>
                          </a:solidFill>
                          <a:effectLst/>
                          <a:latin typeface="Times New Roman"/>
                          <a:ea typeface="MS Mincho"/>
                          <a:cs typeface="Times New Roman"/>
                        </a:rPr>
                        <a:t> con </a:t>
                      </a:r>
                      <a:r>
                        <a:rPr lang="en-US" sz="1800" dirty="0" err="1">
                          <a:solidFill>
                            <a:srgbClr val="000000"/>
                          </a:solidFill>
                          <a:effectLst/>
                          <a:latin typeface="Times New Roman"/>
                          <a:ea typeface="MS Mincho"/>
                          <a:cs typeface="Times New Roman"/>
                        </a:rPr>
                        <a:t>nhiều</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điều</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hãy</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sống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vì</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mọi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a:t>
                      </a:r>
                      <a:r>
                        <a:rPr lang="vi-VN" sz="1800" dirty="0">
                          <a:solidFill>
                            <a:srgbClr val="000000"/>
                          </a:solidFill>
                          <a:effectLst/>
                          <a:latin typeface="Times New Roman"/>
                          <a:ea typeface="MS Mincho"/>
                          <a:cs typeface="Times New Roman"/>
                        </a:rPr>
                        <a:t>ười mà chấp nhận thiệt th</a:t>
                      </a:r>
                      <a:r>
                        <a:rPr lang="en-US" sz="1800" dirty="0" err="1">
                          <a:solidFill>
                            <a:srgbClr val="000000"/>
                          </a:solidFill>
                          <a:effectLst/>
                          <a:latin typeface="Times New Roman"/>
                          <a:ea typeface="MS Mincho"/>
                          <a:cs typeface="Times New Roman"/>
                        </a:rPr>
                        <a:t>òi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đừng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để</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bị</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cám</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dỗ</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bởi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đồng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tiền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vượt</a:t>
                      </a:r>
                      <a:r>
                        <a:rPr lang="en-US" sz="1800" dirty="0">
                          <a:solidFill>
                            <a:srgbClr val="000000"/>
                          </a:solidFill>
                          <a:effectLst/>
                          <a:latin typeface="Times New Roman"/>
                          <a:ea typeface="MS Mincho"/>
                          <a:cs typeface="Times New Roman"/>
                        </a:rPr>
                        <a:t> qua </a:t>
                      </a:r>
                      <a:r>
                        <a:rPr lang="en-US" sz="1800" dirty="0" err="1">
                          <a:solidFill>
                            <a:srgbClr val="000000"/>
                          </a:solidFill>
                          <a:effectLst/>
                          <a:latin typeface="Times New Roman"/>
                          <a:ea typeface="MS Mincho"/>
                          <a:cs typeface="Times New Roman"/>
                        </a:rPr>
                        <a:t>những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khó</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khăn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thử</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thách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của</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cuộc</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sống</a:t>
                      </a:r>
                      <a:r>
                        <a:rPr lang="en-US" sz="1800" dirty="0">
                          <a:solidFill>
                            <a:srgbClr val="000000"/>
                          </a:solidFill>
                          <a:effectLst/>
                          <a:latin typeface="Times New Roman"/>
                          <a:ea typeface="MS Mincho"/>
                          <a:cs typeface="Times New Roman"/>
                        </a:rPr>
                        <a:t>… </a:t>
                      </a:r>
                      <a:r>
                        <a:rPr lang="en-US" sz="1800" dirty="0" smtClean="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Suy</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nghĩ</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của</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bản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thân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Thế</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giới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này</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luôn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tồn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tại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nhiều</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mặt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trái</a:t>
                      </a:r>
                      <a:r>
                        <a:rPr lang="vi-VN" sz="1800" dirty="0">
                          <a:solidFill>
                            <a:srgbClr val="000000"/>
                          </a:solidFill>
                          <a:effectLst/>
                          <a:latin typeface="Times New Roman"/>
                          <a:ea typeface="MS Mincho"/>
                          <a:cs typeface="Times New Roman"/>
                        </a:rPr>
                        <a:t>, thế nhưng l</a:t>
                      </a:r>
                      <a:r>
                        <a:rPr lang="en-US" sz="1800" dirty="0" err="1">
                          <a:solidFill>
                            <a:srgbClr val="000000"/>
                          </a:solidFill>
                          <a:effectLst/>
                          <a:latin typeface="Times New Roman"/>
                          <a:ea typeface="MS Mincho"/>
                          <a:cs typeface="Times New Roman"/>
                        </a:rPr>
                        <a:t>òng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tốt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vẫn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chiếm</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số</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đông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Mặt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khác</a:t>
                      </a:r>
                      <a:r>
                        <a:rPr lang="en-US" sz="1800" dirty="0">
                          <a:solidFill>
                            <a:srgbClr val="000000"/>
                          </a:solidFill>
                          <a:effectLst/>
                          <a:latin typeface="Times New Roman"/>
                          <a:ea typeface="MS Mincho"/>
                          <a:cs typeface="Times New Roman"/>
                        </a:rPr>
                        <a:t>, con </a:t>
                      </a:r>
                      <a:r>
                        <a:rPr lang="en-US" sz="1800" dirty="0" err="1">
                          <a:solidFill>
                            <a:srgbClr val="000000"/>
                          </a:solidFill>
                          <a:effectLst/>
                          <a:latin typeface="Times New Roman"/>
                          <a:ea typeface="MS Mincho"/>
                          <a:cs typeface="Times New Roman"/>
                        </a:rPr>
                        <a:t>người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cần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sống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tỉnh</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táo</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bởi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lòng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người</a:t>
                      </a:r>
                      <a:r>
                        <a:rPr lang="en-US" sz="1800" dirty="0">
                          <a:solidFill>
                            <a:srgbClr val="000000"/>
                          </a:solidFill>
                          <a:effectLst/>
                          <a:latin typeface="Times New Roman"/>
                          <a:ea typeface="MS Mincho"/>
                          <a:cs typeface="Times New Roman"/>
                        </a:rPr>
                        <a:t> </a:t>
                      </a:r>
                      <a:r>
                        <a:rPr lang="vi-VN" sz="1800" dirty="0">
                          <a:solidFill>
                            <a:srgbClr val="000000"/>
                          </a:solidFill>
                          <a:effectLst/>
                          <a:latin typeface="Times New Roman"/>
                          <a:ea typeface="MS Mincho"/>
                          <a:cs typeface="Times New Roman"/>
                        </a:rPr>
                        <a:t>phức tạp </a:t>
                      </a:r>
                      <a:r>
                        <a:rPr lang="en-US" sz="1800" dirty="0" err="1">
                          <a:solidFill>
                            <a:srgbClr val="000000"/>
                          </a:solidFill>
                          <a:effectLst/>
                          <a:latin typeface="Times New Roman"/>
                          <a:ea typeface="MS Mincho"/>
                          <a:cs typeface="Times New Roman"/>
                        </a:rPr>
                        <a:t>khó</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lường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sau</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những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mất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mát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vẫn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phải</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biết</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hy</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vọng</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nhìn</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về</a:t>
                      </a:r>
                      <a:r>
                        <a:rPr lang="en-US" sz="1800" dirty="0">
                          <a:solidFill>
                            <a:srgbClr val="000000"/>
                          </a:solidFill>
                          <a:effectLst/>
                          <a:latin typeface="Times New Roman"/>
                          <a:ea typeface="MS Mincho"/>
                          <a:cs typeface="Times New Roman"/>
                        </a:rPr>
                        <a:t> </a:t>
                      </a:r>
                      <a:r>
                        <a:rPr lang="en-US" sz="1800" dirty="0" err="1">
                          <a:solidFill>
                            <a:srgbClr val="000000"/>
                          </a:solidFill>
                          <a:effectLst/>
                          <a:latin typeface="Times New Roman"/>
                          <a:ea typeface="MS Mincho"/>
                          <a:cs typeface="Times New Roman"/>
                        </a:rPr>
                        <a:t>tương</a:t>
                      </a:r>
                      <a:r>
                        <a:rPr lang="en-US" sz="1800" dirty="0">
                          <a:solidFill>
                            <a:srgbClr val="000000"/>
                          </a:solidFill>
                          <a:effectLst/>
                          <a:latin typeface="Times New Roman"/>
                          <a:ea typeface="MS Mincho"/>
                          <a:cs typeface="Times New Roman"/>
                        </a:rPr>
                        <a:t> </a:t>
                      </a:r>
                      <a:r>
                        <a:rPr lang="en-US" sz="1800" dirty="0" err="1" smtClean="0">
                          <a:solidFill>
                            <a:srgbClr val="000000"/>
                          </a:solidFill>
                          <a:effectLst/>
                          <a:latin typeface="Times New Roman"/>
                          <a:ea typeface="MS Mincho"/>
                          <a:cs typeface="Times New Roman"/>
                        </a:rPr>
                        <a:t>lai</a:t>
                      </a:r>
                      <a:r>
                        <a:rPr lang="en-US" sz="1800" dirty="0" smtClean="0">
                          <a:solidFill>
                            <a:srgbClr val="000000"/>
                          </a:solidFill>
                          <a:effectLst/>
                          <a:latin typeface="Times New Roman"/>
                          <a:ea typeface="MS Mincho"/>
                          <a:cs typeface="Times New Roman"/>
                        </a:rPr>
                        <a:t>. </a:t>
                      </a:r>
                      <a:endParaRPr lang="en-US" sz="1800" dirty="0">
                        <a:effectLst/>
                        <a:latin typeface="Calibri"/>
                        <a:ea typeface="Calibri"/>
                        <a:cs typeface="Times New Roman"/>
                      </a:endParaRPr>
                    </a:p>
                  </a:txBody>
                  <a:tcPr marL="40734" marR="4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4907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304" y="0"/>
            <a:ext cx="11875008" cy="6186309"/>
          </a:xfrm>
          <a:prstGeom prst="rect">
            <a:avLst/>
          </a:prstGeom>
        </p:spPr>
        <p:txBody>
          <a:bodyPr wrap="square">
            <a:spAutoFit/>
          </a:bodyPr>
          <a:lstStyle/>
          <a:p>
            <a:pPr algn="just">
              <a:lnSpc>
                <a:spcPct val="150000"/>
              </a:lnSpc>
              <a:spcAft>
                <a:spcPts val="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Nêu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vấn</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đề</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cần</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nghị</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luận</a:t>
            </a:r>
            <a:r>
              <a:rPr lang="en-US" b="1" i="1" dirty="0">
                <a:solidFill>
                  <a:srgbClr val="000000"/>
                </a:solidFill>
                <a:latin typeface="Times New Roman"/>
                <a:ea typeface="Calibri"/>
                <a:cs typeface="Times New Roman"/>
              </a:rPr>
              <a:t>:</a:t>
            </a:r>
            <a:r>
              <a:rPr lang="en-US" dirty="0">
                <a:solidFill>
                  <a:srgbClr val="000000"/>
                </a:solidFill>
                <a:latin typeface="Times New Roman"/>
                <a:ea typeface="Calibri"/>
                <a:cs typeface="Times New Roman"/>
              </a:rPr>
              <a:t> </a:t>
            </a:r>
            <a:r>
              <a:rPr lang="vi-VN" i="1" dirty="0">
                <a:solidFill>
                  <a:srgbClr val="000000"/>
                </a:solidFill>
                <a:latin typeface="Times New Roman"/>
                <a:ea typeface="Times New Roman"/>
                <a:cs typeface="Times New Roman"/>
              </a:rPr>
              <a:t>“Sống thẳng mình”</a:t>
            </a:r>
            <a:r>
              <a:rPr lang="vi-VN" dirty="0">
                <a:solidFill>
                  <a:srgbClr val="000000"/>
                </a:solidFill>
                <a:latin typeface="Times New Roman"/>
                <a:ea typeface="Times New Roman"/>
                <a:cs typeface="Times New Roman"/>
              </a:rPr>
              <a:t> của con người trong cuộc sống hôm nay.</a:t>
            </a:r>
            <a:endParaRPr lang="en-US" sz="1400" dirty="0">
              <a:ea typeface="Calibri"/>
              <a:cs typeface="Times New Roman"/>
            </a:endParaRPr>
          </a:p>
          <a:p>
            <a:pPr algn="just">
              <a:lnSpc>
                <a:spcPct val="150000"/>
              </a:lnSpc>
              <a:spcAft>
                <a:spcPts val="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Giải</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thích</a:t>
            </a:r>
            <a:r>
              <a:rPr lang="en-US" b="1" i="1" dirty="0">
                <a:solidFill>
                  <a:srgbClr val="000000"/>
                </a:solidFill>
                <a:latin typeface="Times New Roman"/>
                <a:ea typeface="Calibri"/>
                <a:cs typeface="Times New Roman"/>
              </a:rPr>
              <a:t>: </a:t>
            </a:r>
            <a:r>
              <a:rPr lang="en-US" dirty="0">
                <a:solidFill>
                  <a:srgbClr val="000000"/>
                </a:solidFill>
                <a:latin typeface="Times New Roman"/>
                <a:ea typeface="MS Mincho"/>
                <a:cs typeface="Times New Roman"/>
              </a:rPr>
              <a:t>“</a:t>
            </a:r>
            <a:r>
              <a:rPr lang="en-US" dirty="0" err="1">
                <a:solidFill>
                  <a:srgbClr val="000000"/>
                </a:solidFill>
                <a:latin typeface="Times New Roman"/>
                <a:ea typeface="MS Mincho"/>
                <a:cs typeface="Times New Roman"/>
              </a:rPr>
              <a:t>Sống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thẳng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mình</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là</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phải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biết</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đối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diện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với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sự</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thật</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sống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theo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sự</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thật</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không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gian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dối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lừa</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gạt</a:t>
            </a:r>
            <a:r>
              <a:rPr lang="en-US" dirty="0">
                <a:solidFill>
                  <a:srgbClr val="000000"/>
                </a:solidFill>
                <a:latin typeface="Times New Roman"/>
                <a:ea typeface="MS Mincho"/>
                <a:cs typeface="Times New Roman"/>
              </a:rPr>
              <a:t>. </a:t>
            </a:r>
            <a:endParaRPr lang="en-US" sz="1400" dirty="0">
              <a:ea typeface="Calibri"/>
              <a:cs typeface="Times New Roman"/>
            </a:endParaRPr>
          </a:p>
          <a:p>
            <a:pPr algn="just">
              <a:lnSpc>
                <a:spcPct val="150000"/>
              </a:lnSpc>
              <a:spcAft>
                <a:spcPts val="0"/>
              </a:spcAft>
            </a:pPr>
            <a:r>
              <a:rPr lang="en-US" i="1" dirty="0">
                <a:solidFill>
                  <a:srgbClr val="000000"/>
                </a:solidFill>
                <a:latin typeface="Times New Roman"/>
                <a:ea typeface="MS Mincho"/>
                <a:cs typeface="Times New Roman"/>
              </a:rPr>
              <a:t>* </a:t>
            </a:r>
            <a:r>
              <a:rPr lang="en-US" b="1" i="1" dirty="0">
                <a:solidFill>
                  <a:srgbClr val="000000"/>
                </a:solidFill>
                <a:latin typeface="Times New Roman"/>
                <a:ea typeface="MS Mincho"/>
                <a:cs typeface="Times New Roman"/>
              </a:rPr>
              <a:t>Ý</a:t>
            </a:r>
            <a:r>
              <a:rPr lang="vi-VN" b="1" i="1" dirty="0">
                <a:solidFill>
                  <a:srgbClr val="000000"/>
                </a:solidFill>
                <a:latin typeface="Times New Roman"/>
                <a:ea typeface="MS Mincho"/>
                <a:cs typeface="Times New Roman"/>
              </a:rPr>
              <a:t> nghĩa của việc “Sống thẳng mình”</a:t>
            </a:r>
            <a:r>
              <a:rPr lang="en-US" b="1" i="1" smtClean="0">
                <a:solidFill>
                  <a:srgbClr val="000000"/>
                </a:solidFill>
                <a:latin typeface="Times New Roman"/>
                <a:ea typeface="MS Mincho"/>
                <a:cs typeface="Times New Roman"/>
              </a:rPr>
              <a:t>:</a:t>
            </a:r>
            <a:r>
              <a:rPr lang="en-US" smtClean="0">
                <a:solidFill>
                  <a:srgbClr val="000000"/>
                </a:solidFill>
                <a:latin typeface="Times New Roman"/>
                <a:ea typeface="MS Mincho"/>
                <a:cs typeface="Times New Roman"/>
              </a:rPr>
              <a:t>V</a:t>
            </a:r>
            <a:r>
              <a:rPr lang="vi-VN" dirty="0">
                <a:solidFill>
                  <a:srgbClr val="000000"/>
                </a:solidFill>
                <a:latin typeface="Times New Roman"/>
                <a:ea typeface="MS Mincho"/>
                <a:cs typeface="Times New Roman"/>
              </a:rPr>
              <a:t>iệc </a:t>
            </a:r>
            <a:r>
              <a:rPr lang="vi-VN" i="1" dirty="0">
                <a:solidFill>
                  <a:srgbClr val="000000"/>
                </a:solidFill>
                <a:latin typeface="Times New Roman"/>
                <a:ea typeface="MS Mincho"/>
                <a:cs typeface="Times New Roman"/>
              </a:rPr>
              <a:t>sống thẳng mình</a:t>
            </a:r>
            <a:r>
              <a:rPr lang="vi-VN"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tạo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cho</a:t>
            </a:r>
            <a:r>
              <a:rPr lang="en-US" dirty="0">
                <a:solidFill>
                  <a:srgbClr val="000000"/>
                </a:solidFill>
                <a:latin typeface="Times New Roman"/>
                <a:ea typeface="MS Mincho"/>
                <a:cs typeface="Times New Roman"/>
              </a:rPr>
              <a:t> con </a:t>
            </a:r>
            <a:r>
              <a:rPr lang="en-US" dirty="0" err="1">
                <a:solidFill>
                  <a:srgbClr val="000000"/>
                </a:solidFill>
                <a:latin typeface="Times New Roman"/>
                <a:ea typeface="MS Mincho"/>
                <a:cs typeface="Times New Roman"/>
              </a:rPr>
              <a:t>người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có</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bản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lĩnh</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vững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vàng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không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bị</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dao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động</a:t>
            </a:r>
            <a:r>
              <a:rPr lang="en-US" dirty="0">
                <a:solidFill>
                  <a:srgbClr val="000000"/>
                </a:solidFill>
                <a:latin typeface="Times New Roman"/>
                <a:ea typeface="MS Mincho"/>
                <a:cs typeface="Times New Roman"/>
              </a:rPr>
              <a:t>, lung lay ý </a:t>
            </a:r>
            <a:r>
              <a:rPr lang="en-US" dirty="0" err="1">
                <a:solidFill>
                  <a:srgbClr val="000000"/>
                </a:solidFill>
                <a:latin typeface="Times New Roman"/>
                <a:ea typeface="MS Mincho"/>
                <a:cs typeface="Times New Roman"/>
              </a:rPr>
              <a:t>chí</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không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cúi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đầu</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trước</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bạo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lực</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bất</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công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không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bị</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cám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dỗ</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bởi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tiền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tài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địa</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vị</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danh</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lợi</a:t>
            </a:r>
            <a:r>
              <a:rPr lang="en-US" dirty="0">
                <a:solidFill>
                  <a:srgbClr val="000000"/>
                </a:solidFill>
                <a:latin typeface="Times New Roman"/>
                <a:ea typeface="MS Mincho"/>
                <a:cs typeface="Times New Roman"/>
              </a:rPr>
              <a:t>;</a:t>
            </a:r>
            <a:endParaRPr lang="en-US" sz="1400" dirty="0">
              <a:ea typeface="Calibri"/>
              <a:cs typeface="Times New Roman"/>
            </a:endParaRPr>
          </a:p>
          <a:p>
            <a:pPr algn="just">
              <a:lnSpc>
                <a:spcPct val="150000"/>
              </a:lnSpc>
              <a:spcAft>
                <a:spcPts val="0"/>
              </a:spcAft>
            </a:pPr>
            <a:r>
              <a:rPr lang="en-US" b="1" i="1" dirty="0">
                <a:solidFill>
                  <a:srgbClr val="000000"/>
                </a:solidFill>
                <a:latin typeface="Times New Roman"/>
                <a:ea typeface="MS Mincho"/>
                <a:cs typeface="Times New Roman"/>
              </a:rPr>
              <a:t>- </a:t>
            </a:r>
            <a:r>
              <a:rPr lang="en-US" dirty="0">
                <a:solidFill>
                  <a:srgbClr val="000000"/>
                </a:solidFill>
                <a:latin typeface="Times New Roman"/>
                <a:ea typeface="MS Mincho"/>
                <a:cs typeface="Times New Roman"/>
              </a:rPr>
              <a:t>V</a:t>
            </a:r>
            <a:r>
              <a:rPr lang="vi-VN" dirty="0">
                <a:solidFill>
                  <a:srgbClr val="000000"/>
                </a:solidFill>
                <a:latin typeface="Times New Roman"/>
                <a:ea typeface="MS Mincho"/>
                <a:cs typeface="Times New Roman"/>
              </a:rPr>
              <a:t>iệc </a:t>
            </a:r>
            <a:r>
              <a:rPr lang="vi-VN" i="1" dirty="0">
                <a:solidFill>
                  <a:srgbClr val="000000"/>
                </a:solidFill>
                <a:latin typeface="Times New Roman"/>
                <a:ea typeface="MS Mincho"/>
                <a:cs typeface="Times New Roman"/>
              </a:rPr>
              <a:t>sống thẳng mình</a:t>
            </a:r>
            <a:r>
              <a:rPr lang="vi-VN"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đem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lại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uy</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tín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của</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bản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thân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trước</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tập</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thể</a:t>
            </a:r>
            <a:r>
              <a:rPr lang="en-US" dirty="0">
                <a:solidFill>
                  <a:srgbClr val="000000"/>
                </a:solidFill>
                <a:latin typeface="Times New Roman"/>
                <a:ea typeface="MS Mincho"/>
                <a:cs typeface="Times New Roman"/>
              </a:rPr>
              <a:t> , </a:t>
            </a:r>
            <a:r>
              <a:rPr lang="en-US" dirty="0" err="1">
                <a:solidFill>
                  <a:srgbClr val="000000"/>
                </a:solidFill>
                <a:latin typeface="Times New Roman"/>
                <a:ea typeface="MS Mincho"/>
                <a:cs typeface="Times New Roman"/>
              </a:rPr>
              <a:t>tạo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được</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niềm</a:t>
            </a:r>
            <a:r>
              <a:rPr lang="en-US" dirty="0">
                <a:solidFill>
                  <a:srgbClr val="000000"/>
                </a:solidFill>
                <a:latin typeface="Times New Roman"/>
                <a:ea typeface="MS Mincho"/>
                <a:cs typeface="Times New Roman"/>
              </a:rPr>
              <a:t> tin </a:t>
            </a:r>
            <a:r>
              <a:rPr lang="en-US" dirty="0" err="1">
                <a:solidFill>
                  <a:srgbClr val="000000"/>
                </a:solidFill>
                <a:latin typeface="Times New Roman"/>
                <a:ea typeface="MS Mincho"/>
                <a:cs typeface="Times New Roman"/>
              </a:rPr>
              <a:t>với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mọi</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người</a:t>
            </a:r>
            <a:r>
              <a:rPr lang="en-US" dirty="0">
                <a:solidFill>
                  <a:srgbClr val="000000"/>
                </a:solidFill>
                <a:latin typeface="Times New Roman"/>
                <a:ea typeface="MS Mincho"/>
                <a:cs typeface="Times New Roman"/>
              </a:rPr>
              <a:t>;</a:t>
            </a:r>
            <a:endParaRPr lang="en-US" sz="1400" dirty="0">
              <a:ea typeface="Calibri"/>
              <a:cs typeface="Times New Roman"/>
            </a:endParaRPr>
          </a:p>
          <a:p>
            <a:pPr algn="just">
              <a:lnSpc>
                <a:spcPct val="150000"/>
              </a:lnSpc>
              <a:spcAft>
                <a:spcPts val="0"/>
              </a:spcAft>
            </a:pPr>
            <a:r>
              <a:rPr lang="en-US" b="1" i="1" dirty="0">
                <a:solidFill>
                  <a:srgbClr val="000000"/>
                </a:solidFill>
                <a:latin typeface="Times New Roman"/>
                <a:ea typeface="MS Mincho"/>
                <a:cs typeface="Times New Roman"/>
              </a:rPr>
              <a:t>- </a:t>
            </a:r>
            <a:r>
              <a:rPr lang="en-US" dirty="0">
                <a:solidFill>
                  <a:srgbClr val="000000"/>
                </a:solidFill>
                <a:latin typeface="Times New Roman"/>
                <a:ea typeface="MS Mincho"/>
                <a:cs typeface="Times New Roman"/>
              </a:rPr>
              <a:t>V</a:t>
            </a:r>
            <a:r>
              <a:rPr lang="vi-VN" dirty="0">
                <a:solidFill>
                  <a:srgbClr val="000000"/>
                </a:solidFill>
                <a:latin typeface="Times New Roman"/>
                <a:ea typeface="MS Mincho"/>
                <a:cs typeface="Times New Roman"/>
              </a:rPr>
              <a:t>iệc </a:t>
            </a:r>
            <a:r>
              <a:rPr lang="vi-VN" i="1" dirty="0">
                <a:solidFill>
                  <a:srgbClr val="000000"/>
                </a:solidFill>
                <a:latin typeface="Times New Roman"/>
                <a:ea typeface="MS Mincho"/>
                <a:cs typeface="Times New Roman"/>
              </a:rPr>
              <a:t>sống thẳng mình</a:t>
            </a:r>
            <a:r>
              <a:rPr lang="vi-VN"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làm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cho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tâm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hồn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cảm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thấy</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bình</a:t>
            </a:r>
            <a:r>
              <a:rPr lang="en-US" dirty="0">
                <a:solidFill>
                  <a:srgbClr val="000000"/>
                </a:solidFill>
                <a:latin typeface="Times New Roman"/>
                <a:ea typeface="MS Mincho"/>
                <a:cs typeface="Times New Roman"/>
              </a:rPr>
              <a:t> an, </a:t>
            </a:r>
            <a:r>
              <a:rPr lang="en-US" dirty="0" err="1">
                <a:solidFill>
                  <a:srgbClr val="000000"/>
                </a:solidFill>
                <a:latin typeface="Times New Roman"/>
                <a:ea typeface="MS Mincho"/>
                <a:cs typeface="Times New Roman"/>
              </a:rPr>
              <a:t>thanh</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thản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nhẹ</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nhàng</a:t>
            </a:r>
            <a:r>
              <a:rPr lang="en-US" dirty="0">
                <a:solidFill>
                  <a:srgbClr val="000000"/>
                </a:solidFill>
                <a:latin typeface="Times New Roman"/>
                <a:ea typeface="MS Mincho"/>
                <a:cs typeface="Times New Roman"/>
              </a:rPr>
              <a:t>.</a:t>
            </a:r>
            <a:endParaRPr lang="en-US" sz="1400" dirty="0">
              <a:ea typeface="Calibri"/>
              <a:cs typeface="Times New Roman"/>
            </a:endParaRPr>
          </a:p>
          <a:p>
            <a:pPr algn="just">
              <a:lnSpc>
                <a:spcPct val="150000"/>
              </a:lnSpc>
              <a:spcAft>
                <a:spcPts val="0"/>
              </a:spcAft>
            </a:pPr>
            <a:r>
              <a:rPr lang="en-US" b="1" i="1" dirty="0">
                <a:solidFill>
                  <a:srgbClr val="000000"/>
                </a:solidFill>
                <a:latin typeface="Times New Roman"/>
                <a:ea typeface="MS Mincho"/>
                <a:cs typeface="Times New Roman"/>
              </a:rPr>
              <a:t>- </a:t>
            </a:r>
            <a:r>
              <a:rPr lang="en-US" dirty="0">
                <a:solidFill>
                  <a:srgbClr val="000000"/>
                </a:solidFill>
                <a:latin typeface="Times New Roman"/>
                <a:ea typeface="MS Mincho"/>
                <a:cs typeface="Times New Roman"/>
              </a:rPr>
              <a:t>N</a:t>
            </a:r>
            <a:r>
              <a:rPr lang="vi-VN" dirty="0">
                <a:solidFill>
                  <a:srgbClr val="000000"/>
                </a:solidFill>
                <a:latin typeface="Times New Roman"/>
                <a:ea typeface="MS Mincho"/>
                <a:cs typeface="Times New Roman"/>
              </a:rPr>
              <a:t>gười có đức tính ngay thẳng sẽ</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góp</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phần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làm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cho</a:t>
            </a:r>
            <a:r>
              <a:rPr lang="vi-VN" dirty="0">
                <a:solidFill>
                  <a:srgbClr val="000000"/>
                </a:solidFill>
                <a:latin typeface="Times New Roman"/>
                <a:ea typeface="MS Mincho"/>
                <a:cs typeface="Times New Roman"/>
              </a:rPr>
              <a:t> xã hội phát triển, lành mạnh, </a:t>
            </a:r>
            <a:r>
              <a:rPr lang="en-US" dirty="0" err="1">
                <a:solidFill>
                  <a:srgbClr val="000000"/>
                </a:solidFill>
                <a:latin typeface="Times New Roman"/>
                <a:ea typeface="MS Mincho"/>
                <a:cs typeface="Times New Roman"/>
              </a:rPr>
              <a:t>đem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lại</a:t>
            </a:r>
            <a:r>
              <a:rPr lang="en-US" dirty="0">
                <a:solidFill>
                  <a:srgbClr val="000000"/>
                </a:solidFill>
                <a:latin typeface="Times New Roman"/>
                <a:ea typeface="MS Mincho"/>
                <a:cs typeface="Times New Roman"/>
              </a:rPr>
              <a:t> </a:t>
            </a:r>
            <a:r>
              <a:rPr lang="vi-VN" dirty="0">
                <a:solidFill>
                  <a:srgbClr val="000000"/>
                </a:solidFill>
                <a:latin typeface="Times New Roman"/>
                <a:ea typeface="MS Mincho"/>
                <a:cs typeface="Times New Roman"/>
              </a:rPr>
              <a:t>công bằng bình đẳng giữa con người với nhau.</a:t>
            </a:r>
            <a:endParaRPr lang="en-US" sz="1400" dirty="0">
              <a:ea typeface="Calibri"/>
              <a:cs typeface="Times New Roman"/>
            </a:endParaRPr>
          </a:p>
          <a:p>
            <a:pPr algn="just">
              <a:lnSpc>
                <a:spcPct val="150000"/>
              </a:lnSpc>
              <a:spcAft>
                <a:spcPts val="0"/>
              </a:spcAft>
            </a:pP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Sống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thẳng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mình</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không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có</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nghĩa</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là</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làm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việc</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gì</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cũng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nguyên</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tắc</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và</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cứng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nhắc</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mà</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không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có</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sự</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linh</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hoạt</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mềm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dẻo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trong</a:t>
            </a:r>
            <a:r>
              <a:rPr lang="en-US" dirty="0">
                <a:solidFill>
                  <a:srgbClr val="000000"/>
                </a:solidFill>
                <a:latin typeface="Times New Roman"/>
                <a:ea typeface="MS Mincho"/>
                <a:cs typeface="Times New Roman"/>
              </a:rPr>
              <a:t> </a:t>
            </a:r>
            <a:r>
              <a:rPr lang="vi-VN" dirty="0">
                <a:solidFill>
                  <a:srgbClr val="000000"/>
                </a:solidFill>
                <a:latin typeface="Times New Roman"/>
                <a:ea typeface="MS Mincho"/>
                <a:cs typeface="Times New Roman"/>
              </a:rPr>
              <a:t>học tập và </a:t>
            </a:r>
            <a:r>
              <a:rPr lang="en-US" dirty="0" err="1">
                <a:solidFill>
                  <a:srgbClr val="000000"/>
                </a:solidFill>
                <a:latin typeface="Times New Roman"/>
                <a:ea typeface="MS Mincho"/>
                <a:cs typeface="Times New Roman"/>
              </a:rPr>
              <a:t>công</a:t>
            </a:r>
            <a:r>
              <a:rPr lang="en-US" dirty="0">
                <a:solidFill>
                  <a:srgbClr val="000000"/>
                </a:solidFill>
                <a:latin typeface="Times New Roman"/>
                <a:ea typeface="MS Mincho"/>
                <a:cs typeface="Times New Roman"/>
              </a:rPr>
              <a:t> </a:t>
            </a:r>
            <a:r>
              <a:rPr lang="vi-VN" dirty="0">
                <a:solidFill>
                  <a:srgbClr val="000000"/>
                </a:solidFill>
                <a:latin typeface="Times New Roman"/>
                <a:ea typeface="MS Mincho"/>
                <a:cs typeface="Times New Roman"/>
              </a:rPr>
              <a:t>tác.</a:t>
            </a:r>
            <a:endParaRPr lang="en-US" sz="1400" dirty="0">
              <a:ea typeface="Calibri"/>
              <a:cs typeface="Times New Roman"/>
            </a:endParaRPr>
          </a:p>
          <a:p>
            <a:pPr algn="just">
              <a:lnSpc>
                <a:spcPct val="150000"/>
              </a:lnSpc>
              <a:spcAft>
                <a:spcPts val="0"/>
              </a:spcAft>
            </a:pPr>
            <a:r>
              <a:rPr lang="en-US" b="1" i="1" dirty="0">
                <a:solidFill>
                  <a:srgbClr val="000000"/>
                </a:solidFill>
                <a:latin typeface="Times New Roman"/>
                <a:ea typeface="MS Mincho"/>
                <a:cs typeface="Times New Roman"/>
              </a:rPr>
              <a:t>* </a:t>
            </a:r>
            <a:r>
              <a:rPr lang="vi-VN" b="1" i="1" dirty="0">
                <a:solidFill>
                  <a:srgbClr val="000000"/>
                </a:solidFill>
                <a:latin typeface="Times New Roman"/>
                <a:ea typeface="MS Mincho"/>
                <a:cs typeface="Times New Roman"/>
              </a:rPr>
              <a:t>Bài học nhận thức và hành động:</a:t>
            </a:r>
            <a:endParaRPr lang="en-US" sz="1400" dirty="0">
              <a:ea typeface="Calibri"/>
              <a:cs typeface="Times New Roman"/>
            </a:endParaRPr>
          </a:p>
          <a:p>
            <a:pPr algn="just">
              <a:lnSpc>
                <a:spcPct val="150000"/>
              </a:lnSpc>
              <a:spcAft>
                <a:spcPts val="0"/>
              </a:spcAft>
            </a:pPr>
            <a:r>
              <a:rPr lang="en-US" b="1" i="1" dirty="0">
                <a:solidFill>
                  <a:srgbClr val="000000"/>
                </a:solidFill>
                <a:latin typeface="Times New Roman"/>
                <a:ea typeface="MS Mincho"/>
                <a:cs typeface="Times New Roman"/>
              </a:rPr>
              <a:t>- </a:t>
            </a:r>
            <a:r>
              <a:rPr lang="vi-VN" dirty="0">
                <a:solidFill>
                  <a:srgbClr val="000000"/>
                </a:solidFill>
                <a:latin typeface="Times New Roman"/>
                <a:ea typeface="MS Mincho"/>
                <a:cs typeface="Times New Roman"/>
              </a:rPr>
              <a:t>Mỗi người, nhất là tuổi trẻ phải nhận thức được sống thẳng mình là lối sống đẹp, đem lại nhiều giá trị</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cho</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cộng</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đồng</a:t>
            </a:r>
            <a:r>
              <a:rPr lang="en-US" dirty="0">
                <a:solidFill>
                  <a:srgbClr val="000000"/>
                </a:solidFill>
                <a:latin typeface="Times New Roman"/>
                <a:ea typeface="MS Mincho"/>
                <a:cs typeface="Times New Roman"/>
              </a:rPr>
              <a:t>.</a:t>
            </a:r>
            <a:endParaRPr lang="en-US" sz="1400" dirty="0">
              <a:ea typeface="Calibri"/>
              <a:cs typeface="Times New Roman"/>
            </a:endParaRPr>
          </a:p>
          <a:p>
            <a:pPr algn="just">
              <a:lnSpc>
                <a:spcPct val="150000"/>
              </a:lnSpc>
              <a:spcAft>
                <a:spcPts val="0"/>
              </a:spcAft>
            </a:pPr>
            <a:r>
              <a:rPr lang="en-US" b="1" i="1" dirty="0">
                <a:solidFill>
                  <a:srgbClr val="000000"/>
                </a:solidFill>
                <a:latin typeface="Times New Roman"/>
                <a:ea typeface="MS Mincho"/>
                <a:cs typeface="Times New Roman"/>
              </a:rPr>
              <a:t>- </a:t>
            </a:r>
            <a:r>
              <a:rPr lang="vi-VN" dirty="0">
                <a:solidFill>
                  <a:srgbClr val="000000"/>
                </a:solidFill>
                <a:latin typeface="Times New Roman"/>
                <a:ea typeface="MS Mincho"/>
                <a:cs typeface="Times New Roman"/>
              </a:rPr>
              <a:t>Mỗi người cần có hành động cụ thể: rèn cho mình tính sống thẳng mình, biết giữ gìn đạo đức, nhân cách, đấu tranh chống lại lối sống thực dụng, ích kỉ, vụ </a:t>
            </a:r>
            <a:r>
              <a:rPr lang="en-US" dirty="0">
                <a:solidFill>
                  <a:srgbClr val="000000"/>
                </a:solidFill>
                <a:latin typeface="Times New Roman"/>
                <a:ea typeface="MS Mincho"/>
                <a:cs typeface="Times New Roman"/>
              </a:rPr>
              <a:t>l</a:t>
            </a:r>
            <a:r>
              <a:rPr lang="vi-VN" dirty="0">
                <a:solidFill>
                  <a:srgbClr val="000000"/>
                </a:solidFill>
                <a:latin typeface="Times New Roman"/>
                <a:ea typeface="MS Mincho"/>
                <a:cs typeface="Times New Roman"/>
              </a:rPr>
              <a:t>ợi, </a:t>
            </a:r>
            <a:r>
              <a:rPr lang="en-US" dirty="0" err="1">
                <a:solidFill>
                  <a:srgbClr val="000000"/>
                </a:solidFill>
                <a:latin typeface="Times New Roman"/>
                <a:ea typeface="MS Mincho"/>
                <a:cs typeface="Times New Roman"/>
              </a:rPr>
              <a:t>tham</a:t>
            </a:r>
            <a:r>
              <a:rPr lang="en-US" dirty="0">
                <a:solidFill>
                  <a:srgbClr val="000000"/>
                </a:solidFill>
                <a:latin typeface="Times New Roman"/>
                <a:ea typeface="MS Mincho"/>
                <a:cs typeface="Times New Roman"/>
              </a:rPr>
              <a:t> </a:t>
            </a:r>
            <a:r>
              <a:rPr lang="en-US" dirty="0" err="1">
                <a:solidFill>
                  <a:srgbClr val="000000"/>
                </a:solidFill>
                <a:latin typeface="Times New Roman"/>
                <a:ea typeface="MS Mincho"/>
                <a:cs typeface="Times New Roman"/>
              </a:rPr>
              <a:t>nhũng</a:t>
            </a:r>
            <a:r>
              <a:rPr lang="en-US" dirty="0">
                <a:solidFill>
                  <a:srgbClr val="000000"/>
                </a:solidFill>
                <a:latin typeface="Times New Roman"/>
                <a:ea typeface="MS Mincho"/>
                <a:cs typeface="Times New Roman"/>
              </a:rPr>
              <a:t>.</a:t>
            </a:r>
            <a:endParaRPr lang="en-US" sz="1400" dirty="0">
              <a:ea typeface="Calibri"/>
              <a:cs typeface="Times New Roman"/>
            </a:endParaRPr>
          </a:p>
          <a:p>
            <a:r>
              <a:rPr lang="en-US" b="1" i="1" dirty="0">
                <a:solidFill>
                  <a:srgbClr val="000000"/>
                </a:solidFill>
                <a:latin typeface="Times New Roman"/>
                <a:ea typeface="Calibri"/>
              </a:rPr>
              <a:t>* </a:t>
            </a:r>
            <a:r>
              <a:rPr lang="en-US" b="1" i="1" dirty="0" err="1">
                <a:solidFill>
                  <a:srgbClr val="000000"/>
                </a:solidFill>
                <a:latin typeface="Times New Roman"/>
                <a:ea typeface="Calibri"/>
              </a:rPr>
              <a:t>Kết</a:t>
            </a:r>
            <a:r>
              <a:rPr lang="en-US" b="1" i="1" dirty="0">
                <a:solidFill>
                  <a:srgbClr val="000000"/>
                </a:solidFill>
                <a:latin typeface="Times New Roman"/>
                <a:ea typeface="Calibri"/>
              </a:rPr>
              <a:t> </a:t>
            </a:r>
            <a:r>
              <a:rPr lang="en-US" b="1" i="1" dirty="0" err="1">
                <a:solidFill>
                  <a:srgbClr val="000000"/>
                </a:solidFill>
                <a:latin typeface="Times New Roman"/>
                <a:ea typeface="Calibri"/>
              </a:rPr>
              <a:t>luận</a:t>
            </a:r>
            <a:endParaRPr lang="en-US" dirty="0"/>
          </a:p>
        </p:txBody>
      </p:sp>
    </p:spTree>
    <p:extLst>
      <p:ext uri="{BB962C8B-B14F-4D97-AF65-F5344CB8AC3E}">
        <p14:creationId xmlns:p14="http://schemas.microsoft.com/office/powerpoint/2010/main" val="163167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74" y="886178"/>
            <a:ext cx="11300178" cy="5971822"/>
          </a:xfrm>
          <a:prstGeom prst="rect">
            <a:avLst/>
          </a:prstGeom>
        </p:spPr>
      </p:pic>
      <p:sp>
        <p:nvSpPr>
          <p:cNvPr id="5" name="TextBox 4"/>
          <p:cNvSpPr txBox="1"/>
          <p:nvPr/>
        </p:nvSpPr>
        <p:spPr>
          <a:xfrm>
            <a:off x="327074" y="362958"/>
            <a:ext cx="7902526" cy="954107"/>
          </a:xfrm>
          <a:prstGeom prst="rect">
            <a:avLst/>
          </a:prstGeom>
          <a:noFill/>
        </p:spPr>
        <p:txBody>
          <a:bodyPr wrap="square" rtlCol="0">
            <a:spAutoFit/>
          </a:bodyPr>
          <a:lstStyle/>
          <a:p>
            <a:r>
              <a:rPr lang="en-US" sz="2800" b="1" dirty="0">
                <a:solidFill>
                  <a:prstClr val="black"/>
                </a:solidFill>
                <a:latin typeface="Times New Roman" pitchFamily="18" charset="0"/>
                <a:ea typeface="Roboto" panose="02000000000000000000" pitchFamily="2" charset="0"/>
                <a:cs typeface="Times New Roman" pitchFamily="18" charset="0"/>
              </a:rPr>
              <a:t>1. </a:t>
            </a:r>
            <a:r>
              <a:rPr lang="en-US" sz="2800" b="1" dirty="0" err="1">
                <a:solidFill>
                  <a:prstClr val="black"/>
                </a:solidFill>
                <a:latin typeface="Times New Roman" pitchFamily="18" charset="0"/>
                <a:ea typeface="Roboto" panose="02000000000000000000" pitchFamily="2" charset="0"/>
                <a:cs typeface="Times New Roman" pitchFamily="18" charset="0"/>
              </a:rPr>
              <a:t>Các</a:t>
            </a:r>
            <a:r>
              <a:rPr lang="en-US" sz="2800" b="1" dirty="0">
                <a:solidFill>
                  <a:prstClr val="black"/>
                </a:solidFill>
                <a:latin typeface="Times New Roman" pitchFamily="18" charset="0"/>
                <a:ea typeface="Roboto" panose="02000000000000000000" pitchFamily="2" charset="0"/>
                <a:cs typeface="Times New Roman" pitchFamily="18" charset="0"/>
              </a:rPr>
              <a:t> </a:t>
            </a:r>
            <a:r>
              <a:rPr lang="en-US" sz="2800" b="1" dirty="0" err="1">
                <a:solidFill>
                  <a:prstClr val="black"/>
                </a:solidFill>
                <a:latin typeface="Times New Roman" pitchFamily="18" charset="0"/>
                <a:ea typeface="Roboto" panose="02000000000000000000" pitchFamily="2" charset="0"/>
                <a:cs typeface="Times New Roman" pitchFamily="18" charset="0"/>
              </a:rPr>
              <a:t>phương</a:t>
            </a:r>
            <a:r>
              <a:rPr lang="en-US" sz="2800" b="1" dirty="0">
                <a:solidFill>
                  <a:prstClr val="black"/>
                </a:solidFill>
                <a:latin typeface="Times New Roman" pitchFamily="18" charset="0"/>
                <a:ea typeface="Roboto" panose="02000000000000000000" pitchFamily="2" charset="0"/>
                <a:cs typeface="Times New Roman" pitchFamily="18" charset="0"/>
              </a:rPr>
              <a:t> </a:t>
            </a:r>
            <a:r>
              <a:rPr lang="en-US" sz="2800" b="1" dirty="0" err="1">
                <a:solidFill>
                  <a:prstClr val="black"/>
                </a:solidFill>
                <a:latin typeface="Times New Roman" pitchFamily="18" charset="0"/>
                <a:ea typeface="Roboto" panose="02000000000000000000" pitchFamily="2" charset="0"/>
                <a:cs typeface="Times New Roman" pitchFamily="18" charset="0"/>
              </a:rPr>
              <a:t>thức</a:t>
            </a:r>
            <a:r>
              <a:rPr lang="en-US" sz="2800" b="1" dirty="0">
                <a:solidFill>
                  <a:prstClr val="black"/>
                </a:solidFill>
                <a:latin typeface="Times New Roman" pitchFamily="18" charset="0"/>
                <a:ea typeface="Roboto" panose="02000000000000000000" pitchFamily="2" charset="0"/>
                <a:cs typeface="Times New Roman" pitchFamily="18" charset="0"/>
              </a:rPr>
              <a:t> </a:t>
            </a:r>
            <a:r>
              <a:rPr lang="en-US" sz="2800" b="1" dirty="0" err="1">
                <a:solidFill>
                  <a:prstClr val="black"/>
                </a:solidFill>
                <a:latin typeface="Times New Roman" pitchFamily="18" charset="0"/>
                <a:ea typeface="Roboto" panose="02000000000000000000" pitchFamily="2" charset="0"/>
                <a:cs typeface="Times New Roman" pitchFamily="18" charset="0"/>
              </a:rPr>
              <a:t>biểu</a:t>
            </a:r>
            <a:r>
              <a:rPr lang="en-US" sz="2800" b="1" dirty="0">
                <a:solidFill>
                  <a:prstClr val="black"/>
                </a:solidFill>
                <a:latin typeface="Times New Roman" pitchFamily="18" charset="0"/>
                <a:ea typeface="Roboto" panose="02000000000000000000" pitchFamily="2" charset="0"/>
                <a:cs typeface="Times New Roman" pitchFamily="18" charset="0"/>
              </a:rPr>
              <a:t> </a:t>
            </a:r>
            <a:r>
              <a:rPr lang="en-US" sz="2800" b="1" dirty="0" err="1" smtClean="0">
                <a:solidFill>
                  <a:prstClr val="black"/>
                </a:solidFill>
                <a:latin typeface="Times New Roman" pitchFamily="18" charset="0"/>
                <a:ea typeface="Roboto" panose="02000000000000000000" pitchFamily="2" charset="0"/>
                <a:cs typeface="Times New Roman" pitchFamily="18" charset="0"/>
              </a:rPr>
              <a:t>đạt</a:t>
            </a:r>
            <a:r>
              <a:rPr lang="en-US" sz="2800" b="1" dirty="0" smtClean="0">
                <a:solidFill>
                  <a:prstClr val="black"/>
                </a:solidFill>
                <a:latin typeface="Times New Roman" pitchFamily="18" charset="0"/>
                <a:ea typeface="Roboto" panose="02000000000000000000" pitchFamily="2" charset="0"/>
                <a:cs typeface="Times New Roman" pitchFamily="18" charset="0"/>
              </a:rPr>
              <a:t> (</a:t>
            </a:r>
            <a:r>
              <a:rPr lang="en-US" sz="2800" b="1" dirty="0" err="1" smtClean="0">
                <a:solidFill>
                  <a:prstClr val="black"/>
                </a:solidFill>
                <a:latin typeface="Times New Roman" pitchFamily="18" charset="0"/>
                <a:ea typeface="Roboto" panose="02000000000000000000" pitchFamily="2" charset="0"/>
                <a:cs typeface="Times New Roman" pitchFamily="18" charset="0"/>
              </a:rPr>
              <a:t>Nhận</a:t>
            </a:r>
            <a:r>
              <a:rPr lang="en-US" sz="2800" b="1" dirty="0" smtClean="0">
                <a:solidFill>
                  <a:prstClr val="black"/>
                </a:solidFill>
                <a:latin typeface="Times New Roman" pitchFamily="18" charset="0"/>
                <a:ea typeface="Roboto" panose="02000000000000000000" pitchFamily="2" charset="0"/>
                <a:cs typeface="Times New Roman" pitchFamily="18" charset="0"/>
              </a:rPr>
              <a:t> </a:t>
            </a:r>
            <a:r>
              <a:rPr lang="en-US" sz="2800" b="1" dirty="0" err="1" smtClean="0">
                <a:solidFill>
                  <a:prstClr val="black"/>
                </a:solidFill>
                <a:latin typeface="Times New Roman" pitchFamily="18" charset="0"/>
                <a:ea typeface="Roboto" panose="02000000000000000000" pitchFamily="2" charset="0"/>
                <a:cs typeface="Times New Roman" pitchFamily="18" charset="0"/>
              </a:rPr>
              <a:t>diện</a:t>
            </a:r>
            <a:r>
              <a:rPr lang="en-US" sz="2800" b="1" dirty="0" smtClean="0">
                <a:solidFill>
                  <a:prstClr val="black"/>
                </a:solidFill>
                <a:latin typeface="Times New Roman" pitchFamily="18" charset="0"/>
                <a:ea typeface="Roboto" panose="02000000000000000000" pitchFamily="2" charset="0"/>
                <a:cs typeface="Times New Roman" pitchFamily="18" charset="0"/>
              </a:rPr>
              <a:t> qua </a:t>
            </a:r>
            <a:r>
              <a:rPr lang="en-US" sz="2800" b="1" dirty="0" err="1" smtClean="0">
                <a:solidFill>
                  <a:prstClr val="black"/>
                </a:solidFill>
                <a:latin typeface="Times New Roman" pitchFamily="18" charset="0"/>
                <a:ea typeface="Roboto" panose="02000000000000000000" pitchFamily="2" charset="0"/>
                <a:cs typeface="Times New Roman" pitchFamily="18" charset="0"/>
              </a:rPr>
              <a:t>nội</a:t>
            </a:r>
            <a:r>
              <a:rPr lang="en-US" sz="2800" b="1" dirty="0" smtClean="0">
                <a:solidFill>
                  <a:prstClr val="black"/>
                </a:solidFill>
                <a:latin typeface="Times New Roman" pitchFamily="18" charset="0"/>
                <a:ea typeface="Roboto" panose="02000000000000000000" pitchFamily="2" charset="0"/>
                <a:cs typeface="Times New Roman" pitchFamily="18" charset="0"/>
              </a:rPr>
              <a:t> dung</a:t>
            </a:r>
            <a:endParaRPr lang="en-US" sz="2800" b="1" dirty="0">
              <a:solidFill>
                <a:prstClr val="black"/>
              </a:solidFill>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966631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248635" y="358491"/>
            <a:ext cx="4548040" cy="523220"/>
          </a:xfrm>
          <a:prstGeom prst="rect">
            <a:avLst/>
          </a:prstGeom>
        </p:spPr>
        <p:txBody>
          <a:bodyPr wrap="none">
            <a:spAutoFit/>
          </a:bodyPr>
          <a:lstStyle/>
          <a:p>
            <a:pPr>
              <a:spcAft>
                <a:spcPts val="0"/>
              </a:spcAft>
            </a:pPr>
            <a:r>
              <a:rPr lang="en-US" sz="2800" b="1" dirty="0">
                <a:solidFill>
                  <a:schemeClr val="bg1"/>
                </a:solidFill>
                <a:latin typeface="Times New Roman" panose="02020603050405020304" pitchFamily="18" charset="0"/>
                <a:ea typeface="Times New Roman" panose="02020603050405020304" pitchFamily="18" charset="0"/>
              </a:rPr>
              <a:t>1. </a:t>
            </a:r>
            <a:r>
              <a:rPr lang="en-US" sz="2800" b="1" dirty="0" err="1">
                <a:solidFill>
                  <a:schemeClr val="bg1"/>
                </a:solidFill>
                <a:latin typeface="Times New Roman" panose="02020603050405020304" pitchFamily="18" charset="0"/>
                <a:ea typeface="Times New Roman" panose="02020603050405020304" pitchFamily="18" charset="0"/>
              </a:rPr>
              <a:t>Các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phương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thức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biểu</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đạt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11422130"/>
              </p:ext>
            </p:extLst>
          </p:nvPr>
        </p:nvGraphicFramePr>
        <p:xfrm>
          <a:off x="452695" y="1389887"/>
          <a:ext cx="11330002" cy="4749655"/>
        </p:xfrm>
        <a:graphic>
          <a:graphicData uri="http://schemas.openxmlformats.org/drawingml/2006/table">
            <a:tbl>
              <a:tblPr firstRow="1" firstCol="1" bandRow="1"/>
              <a:tblGrid>
                <a:gridCol w="740254">
                  <a:extLst>
                    <a:ext uri="{9D8B030D-6E8A-4147-A177-3AD203B41FA5}">
                      <a16:colId xmlns:a16="http://schemas.microsoft.com/office/drawing/2014/main" xmlns="" val="20000"/>
                    </a:ext>
                  </a:extLst>
                </a:gridCol>
                <a:gridCol w="3804084">
                  <a:extLst>
                    <a:ext uri="{9D8B030D-6E8A-4147-A177-3AD203B41FA5}">
                      <a16:colId xmlns:a16="http://schemas.microsoft.com/office/drawing/2014/main" xmlns="" val="20001"/>
                    </a:ext>
                  </a:extLst>
                </a:gridCol>
                <a:gridCol w="6785664">
                  <a:extLst>
                    <a:ext uri="{9D8B030D-6E8A-4147-A177-3AD203B41FA5}">
                      <a16:colId xmlns:a16="http://schemas.microsoft.com/office/drawing/2014/main" xmlns="" val="20002"/>
                    </a:ext>
                  </a:extLst>
                </a:gridCol>
              </a:tblGrid>
              <a:tr h="583291">
                <a:tc>
                  <a:txBody>
                    <a:bodyPr/>
                    <a:lstStyle/>
                    <a:p>
                      <a:pPr algn="ctr">
                        <a:lnSpc>
                          <a:spcPct val="115000"/>
                        </a:lnSpc>
                        <a:spcAft>
                          <a:spcPts val="0"/>
                        </a:spcAft>
                      </a:pPr>
                      <a:r>
                        <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Nhận diện qua mục đích giao tiếp</a:t>
                      </a:r>
                      <a:endPar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66618">
                <a:tc>
                  <a:txBody>
                    <a:bodyPr/>
                    <a:lstStyle/>
                    <a:p>
                      <a:pPr algn="ctr">
                        <a:lnSpc>
                          <a:spcPct val="115000"/>
                        </a:lnSpc>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83291">
                <a:tc>
                  <a:txBody>
                    <a:bodyPr/>
                    <a:lstStyle/>
                    <a:p>
                      <a:pPr algn="ctr">
                        <a:lnSpc>
                          <a:spcPct val="115000"/>
                        </a:lnSpc>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tả</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83291">
                <a:tc>
                  <a:txBody>
                    <a:bodyPr/>
                    <a:lstStyle/>
                    <a:p>
                      <a:pPr algn="ctr">
                        <a:lnSpc>
                          <a:spcPct val="115000"/>
                        </a:lnSpc>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Bày tỏ tình cảm, cảm xúc</a:t>
                      </a:r>
                      <a:endPar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83291">
                <a:tc>
                  <a:txBody>
                    <a:bodyPr/>
                    <a:lstStyle/>
                    <a:p>
                      <a:pPr algn="ctr">
                        <a:lnSpc>
                          <a:spcPct val="115000"/>
                        </a:lnSpc>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Nghị luận</a:t>
                      </a:r>
                      <a:endPar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83291">
                <a:tc>
                  <a:txBody>
                    <a:bodyPr/>
                    <a:lstStyle/>
                    <a:p>
                      <a:pPr algn="ctr">
                        <a:lnSpc>
                          <a:spcPct val="115000"/>
                        </a:lnSpc>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a:t>
                      </a:r>
                      <a:endPar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166582">
                <a:tc>
                  <a:txBody>
                    <a:bodyPr/>
                    <a:lstStyle/>
                    <a:p>
                      <a:pPr algn="ctr">
                        <a:lnSpc>
                          <a:spcPct val="115000"/>
                        </a:lnSpc>
                        <a:spcAft>
                          <a:spcPts val="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Hành chính – công vụ</a:t>
                      </a:r>
                      <a:endPar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Rectangle 1"/>
          <p:cNvSpPr>
            <a:spLocks noChangeArrowheads="1"/>
          </p:cNvSpPr>
          <p:nvPr/>
        </p:nvSpPr>
        <p:spPr bwMode="auto">
          <a:xfrm>
            <a:off x="2946400" y="3019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48277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97875" y="633046"/>
            <a:ext cx="9056079" cy="2971802"/>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i="1" dirty="0" err="1">
                <a:solidFill>
                  <a:srgbClr val="002060"/>
                </a:solidFill>
                <a:latin typeface="Times New Roman" pitchFamily="18" charset="0"/>
                <a:ea typeface="Roboto" panose="02000000000000000000" pitchFamily="2" charset="0"/>
                <a:cs typeface="Times New Roman" pitchFamily="18" charset="0"/>
              </a:rPr>
              <a:t>Cái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thú</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tự</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học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cũng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giống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thú</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bộ</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ấy</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Tự</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học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cũng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là</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một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cuộc</a:t>
            </a:r>
            <a:r>
              <a:rPr lang="en-US" sz="2400" i="1" dirty="0">
                <a:solidFill>
                  <a:srgbClr val="002060"/>
                </a:solidFill>
                <a:latin typeface="Times New Roman" pitchFamily="18" charset="0"/>
                <a:ea typeface="Roboto" panose="02000000000000000000" pitchFamily="2" charset="0"/>
                <a:cs typeface="Times New Roman" pitchFamily="18" charset="0"/>
              </a:rPr>
              <a:t> du </a:t>
            </a:r>
            <a:r>
              <a:rPr lang="en-US" sz="2400" i="1" dirty="0" err="1">
                <a:solidFill>
                  <a:srgbClr val="002060"/>
                </a:solidFill>
                <a:latin typeface="Times New Roman" pitchFamily="18" charset="0"/>
                <a:ea typeface="Roboto" panose="02000000000000000000" pitchFamily="2" charset="0"/>
                <a:cs typeface="Times New Roman" pitchFamily="18" charset="0"/>
              </a:rPr>
              <a:t>lịch</a:t>
            </a:r>
            <a:r>
              <a:rPr lang="en-US" sz="2400" i="1" dirty="0">
                <a:solidFill>
                  <a:srgbClr val="002060"/>
                </a:solidFill>
                <a:latin typeface="Times New Roman" pitchFamily="18" charset="0"/>
                <a:ea typeface="Roboto" panose="02000000000000000000" pitchFamily="2" charset="0"/>
                <a:cs typeface="Times New Roman" pitchFamily="18" charset="0"/>
              </a:rPr>
              <a:t>, du </a:t>
            </a:r>
            <a:r>
              <a:rPr lang="en-US" sz="2400" i="1" dirty="0" err="1">
                <a:solidFill>
                  <a:srgbClr val="002060"/>
                </a:solidFill>
                <a:latin typeface="Times New Roman" pitchFamily="18" charset="0"/>
                <a:ea typeface="Roboto" panose="02000000000000000000" pitchFamily="2" charset="0"/>
                <a:cs typeface="Times New Roman" pitchFamily="18" charset="0"/>
              </a:rPr>
              <a:t>lịch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bằng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trí</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óc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một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cuộc</a:t>
            </a:r>
            <a:r>
              <a:rPr lang="en-US" sz="2400" i="1" dirty="0">
                <a:solidFill>
                  <a:srgbClr val="002060"/>
                </a:solidFill>
                <a:latin typeface="Times New Roman" pitchFamily="18" charset="0"/>
                <a:ea typeface="Roboto" panose="02000000000000000000" pitchFamily="2" charset="0"/>
                <a:cs typeface="Times New Roman" pitchFamily="18" charset="0"/>
              </a:rPr>
              <a:t> du </a:t>
            </a:r>
            <a:r>
              <a:rPr lang="en-US" sz="2400" i="1" dirty="0" err="1">
                <a:solidFill>
                  <a:srgbClr val="002060"/>
                </a:solidFill>
                <a:latin typeface="Times New Roman" pitchFamily="18" charset="0"/>
                <a:ea typeface="Roboto" panose="02000000000000000000" pitchFamily="2" charset="0"/>
                <a:cs typeface="Times New Roman" pitchFamily="18" charset="0"/>
              </a:rPr>
              <a:t>lịch</a:t>
            </a:r>
            <a:r>
              <a:rPr lang="en-US" sz="2400" i="1" dirty="0">
                <a:solidFill>
                  <a:srgbClr val="002060"/>
                </a:solidFill>
                <a:latin typeface="Times New Roman" pitchFamily="18" charset="0"/>
                <a:ea typeface="Roboto" panose="02000000000000000000" pitchFamily="2" charset="0"/>
                <a:cs typeface="Times New Roman" pitchFamily="18" charset="0"/>
              </a:rPr>
              <a:t> say </a:t>
            </a:r>
            <a:r>
              <a:rPr lang="en-US" sz="2400" i="1" dirty="0" err="1">
                <a:solidFill>
                  <a:srgbClr val="002060"/>
                </a:solidFill>
                <a:latin typeface="Times New Roman" pitchFamily="18" charset="0"/>
                <a:ea typeface="Roboto" panose="02000000000000000000" pitchFamily="2" charset="0"/>
                <a:cs typeface="Times New Roman" pitchFamily="18" charset="0"/>
              </a:rPr>
              <a:t>mê</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gấp</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trăm</a:t>
            </a:r>
            <a:r>
              <a:rPr lang="en-US" sz="2400" i="1" dirty="0">
                <a:solidFill>
                  <a:srgbClr val="002060"/>
                </a:solidFill>
                <a:latin typeface="Times New Roman" pitchFamily="18" charset="0"/>
                <a:ea typeface="Roboto" panose="02000000000000000000" pitchFamily="2" charset="0"/>
                <a:cs typeface="Times New Roman" pitchFamily="18" charset="0"/>
              </a:rPr>
              <a:t> du </a:t>
            </a:r>
            <a:r>
              <a:rPr lang="en-US" sz="2400" i="1" dirty="0" err="1">
                <a:solidFill>
                  <a:srgbClr val="002060"/>
                </a:solidFill>
                <a:latin typeface="Times New Roman" pitchFamily="18" charset="0"/>
                <a:ea typeface="Roboto" panose="02000000000000000000" pitchFamily="2" charset="0"/>
                <a:cs typeface="Times New Roman" pitchFamily="18" charset="0"/>
              </a:rPr>
              <a:t>lịch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bằng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chân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vì</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nó</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là</a:t>
            </a:r>
            <a:r>
              <a:rPr lang="en-US" sz="2400" i="1" dirty="0">
                <a:solidFill>
                  <a:srgbClr val="002060"/>
                </a:solidFill>
                <a:latin typeface="Times New Roman" pitchFamily="18" charset="0"/>
                <a:ea typeface="Roboto" panose="02000000000000000000" pitchFamily="2" charset="0"/>
                <a:cs typeface="Times New Roman" pitchFamily="18" charset="0"/>
              </a:rPr>
              <a:t> du </a:t>
            </a:r>
            <a:r>
              <a:rPr lang="en-US" sz="2400" i="1" dirty="0" err="1">
                <a:solidFill>
                  <a:srgbClr val="002060"/>
                </a:solidFill>
                <a:latin typeface="Times New Roman" pitchFamily="18" charset="0"/>
                <a:ea typeface="Roboto" panose="02000000000000000000" pitchFamily="2" charset="0"/>
                <a:cs typeface="Times New Roman" pitchFamily="18" charset="0"/>
              </a:rPr>
              <a:t>lịch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trong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không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gian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lẫn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thời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gian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Những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sự</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hiểu</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biết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của</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loài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người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là</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một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thế</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giới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mênh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mông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Kể</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làm</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sao</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hết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được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những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vật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hữu</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hình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và</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vô</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hình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mà</a:t>
            </a:r>
            <a:r>
              <a:rPr lang="en-US" sz="2400" i="1" dirty="0">
                <a:solidFill>
                  <a:srgbClr val="002060"/>
                </a:solidFill>
                <a:latin typeface="Times New Roman" pitchFamily="18" charset="0"/>
                <a:ea typeface="Roboto" panose="02000000000000000000" pitchFamily="2" charset="0"/>
                <a:cs typeface="Times New Roman" pitchFamily="18" charset="0"/>
              </a:rPr>
              <a:t> ta </a:t>
            </a:r>
            <a:r>
              <a:rPr lang="en-US" sz="2400" i="1" dirty="0" err="1">
                <a:solidFill>
                  <a:srgbClr val="002060"/>
                </a:solidFill>
                <a:latin typeface="Times New Roman" pitchFamily="18" charset="0"/>
                <a:ea typeface="Roboto" panose="02000000000000000000" pitchFamily="2" charset="0"/>
                <a:cs typeface="Times New Roman" pitchFamily="18" charset="0"/>
              </a:rPr>
              <a:t>sẽ</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thấy</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trong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cuộc</a:t>
            </a:r>
            <a:r>
              <a:rPr lang="en-US" sz="2400" i="1" dirty="0">
                <a:solidFill>
                  <a:srgbClr val="002060"/>
                </a:solidFill>
                <a:latin typeface="Times New Roman" pitchFamily="18" charset="0"/>
                <a:ea typeface="Roboto" panose="02000000000000000000" pitchFamily="2" charset="0"/>
                <a:cs typeface="Times New Roman" pitchFamily="18" charset="0"/>
              </a:rPr>
              <a:t> du </a:t>
            </a:r>
            <a:r>
              <a:rPr lang="en-US" sz="2400" i="1" dirty="0" err="1">
                <a:solidFill>
                  <a:srgbClr val="002060"/>
                </a:solidFill>
                <a:latin typeface="Times New Roman" pitchFamily="18" charset="0"/>
                <a:ea typeface="Roboto" panose="02000000000000000000" pitchFamily="2" charset="0"/>
                <a:cs typeface="Times New Roman" pitchFamily="18" charset="0"/>
              </a:rPr>
              <a:t>lịch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bằng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sách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vở</a:t>
            </a:r>
            <a:r>
              <a:rPr lang="en-US" sz="2400" i="1" dirty="0">
                <a:solidFill>
                  <a:srgbClr val="002060"/>
                </a:solidFill>
                <a:latin typeface="Times New Roman" pitchFamily="18" charset="0"/>
                <a:ea typeface="Roboto" panose="02000000000000000000" pitchFamily="2" charset="0"/>
                <a:cs typeface="Times New Roman" pitchFamily="18" charset="0"/>
              </a:rPr>
              <a:t>?</a:t>
            </a:r>
            <a:endParaRPr lang="en-US" sz="2400" dirty="0">
              <a:solidFill>
                <a:srgbClr val="002060"/>
              </a:solidFill>
              <a:latin typeface="Times New Roman" pitchFamily="18" charset="0"/>
              <a:ea typeface="Roboto" panose="02000000000000000000" pitchFamily="2" charset="0"/>
              <a:cs typeface="Times New Roman" pitchFamily="18" charset="0"/>
            </a:endParaRPr>
          </a:p>
        </p:txBody>
      </p:sp>
      <p:sp>
        <p:nvSpPr>
          <p:cNvPr id="9" name="Rectangle 8"/>
          <p:cNvSpPr/>
          <p:nvPr/>
        </p:nvSpPr>
        <p:spPr>
          <a:xfrm>
            <a:off x="9882553" y="1644162"/>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NGHỊ LUẬN</a:t>
            </a:r>
          </a:p>
        </p:txBody>
      </p:sp>
      <p:sp>
        <p:nvSpPr>
          <p:cNvPr id="10" name="Rounded Rectangle 9"/>
          <p:cNvSpPr/>
          <p:nvPr/>
        </p:nvSpPr>
        <p:spPr>
          <a:xfrm>
            <a:off x="597875" y="3780692"/>
            <a:ext cx="9056079" cy="2831123"/>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i="1" dirty="0" err="1">
                <a:solidFill>
                  <a:srgbClr val="002060"/>
                </a:solidFill>
                <a:latin typeface="Times New Roman" pitchFamily="18" charset="0"/>
                <a:ea typeface="Roboto" panose="02000000000000000000" pitchFamily="2" charset="0"/>
                <a:cs typeface="Times New Roman" pitchFamily="18" charset="0"/>
              </a:rPr>
              <a:t>Hắn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về</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lần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này</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trông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khác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hằn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mới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đầu</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chẳng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ai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biết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hắn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là</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ai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Trông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đặc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như</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thằng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săng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đá</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đầu</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thì</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trọc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lốc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răng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cạo</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trắng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hớn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mặt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thì</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đen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mà</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rất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cơng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cơng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hai</a:t>
            </a:r>
            <a:r>
              <a:rPr lang="en-US" sz="2400" i="1" dirty="0">
                <a:solidFill>
                  <a:srgbClr val="002060"/>
                </a:solidFill>
                <a:latin typeface="Times New Roman" pitchFamily="18" charset="0"/>
                <a:ea typeface="Roboto" panose="02000000000000000000" pitchFamily="2" charset="0"/>
                <a:cs typeface="Times New Roman" pitchFamily="18" charset="0"/>
              </a:rPr>
              <a:t>  con  </a:t>
            </a:r>
            <a:r>
              <a:rPr lang="en-US" sz="2400" i="1" dirty="0" err="1">
                <a:solidFill>
                  <a:srgbClr val="002060"/>
                </a:solidFill>
                <a:latin typeface="Times New Roman" pitchFamily="18" charset="0"/>
                <a:ea typeface="Roboto" panose="02000000000000000000" pitchFamily="2" charset="0"/>
                <a:cs typeface="Times New Roman" pitchFamily="18" charset="0"/>
              </a:rPr>
              <a:t>mắt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gườm</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gườm</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trong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gớm</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chết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Hắn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mặt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quần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đen</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với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áo</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tây</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vàng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Cái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ngực</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phanh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đầy</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những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nét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chạm</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trổ</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rồng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phượng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với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một</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ông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tướng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cầm</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chùy</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cả</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hai</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cánh</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tay</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cũng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thế</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Trông</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gớm</a:t>
            </a:r>
            <a:r>
              <a:rPr lang="en-US" sz="2400" i="1" dirty="0">
                <a:solidFill>
                  <a:srgbClr val="002060"/>
                </a:solidFill>
                <a:latin typeface="Times New Roman" pitchFamily="18" charset="0"/>
                <a:ea typeface="Roboto" panose="02000000000000000000" pitchFamily="2" charset="0"/>
                <a:cs typeface="Times New Roman" pitchFamily="18" charset="0"/>
              </a:rPr>
              <a:t> </a:t>
            </a:r>
            <a:r>
              <a:rPr lang="en-US" sz="2400" i="1" dirty="0" err="1">
                <a:solidFill>
                  <a:srgbClr val="002060"/>
                </a:solidFill>
                <a:latin typeface="Times New Roman" pitchFamily="18" charset="0"/>
                <a:ea typeface="Roboto" panose="02000000000000000000" pitchFamily="2" charset="0"/>
                <a:cs typeface="Times New Roman" pitchFamily="18" charset="0"/>
              </a:rPr>
              <a:t>chết</a:t>
            </a:r>
            <a:r>
              <a:rPr lang="en-US" sz="2400" i="1" dirty="0">
                <a:solidFill>
                  <a:srgbClr val="002060"/>
                </a:solidFill>
                <a:latin typeface="Times New Roman" pitchFamily="18" charset="0"/>
                <a:ea typeface="Roboto" panose="02000000000000000000" pitchFamily="2" charset="0"/>
                <a:cs typeface="Times New Roman" pitchFamily="18" charset="0"/>
              </a:rPr>
              <a:t>! </a:t>
            </a:r>
          </a:p>
        </p:txBody>
      </p:sp>
      <p:sp>
        <p:nvSpPr>
          <p:cNvPr id="11" name="Rectangle 10"/>
          <p:cNvSpPr/>
          <p:nvPr/>
        </p:nvSpPr>
        <p:spPr>
          <a:xfrm>
            <a:off x="9882553" y="4721468"/>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TỰ SỰ</a:t>
            </a:r>
          </a:p>
        </p:txBody>
      </p:sp>
    </p:spTree>
    <p:extLst>
      <p:ext uri="{BB962C8B-B14F-4D97-AF65-F5344CB8AC3E}">
        <p14:creationId xmlns:p14="http://schemas.microsoft.com/office/powerpoint/2010/main" val="368679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02320" y="861647"/>
            <a:ext cx="5099541" cy="4343398"/>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Gặp</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em</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trên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cao</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lộng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gió</a:t>
            </a:r>
            <a:r>
              <a:rPr lang="en-US" sz="2400" b="1" i="1" dirty="0">
                <a:solidFill>
                  <a:srgbClr val="002060"/>
                </a:solidFill>
                <a:latin typeface="Times New Roman" pitchFamily="18" charset="0"/>
                <a:ea typeface="Roboto" panose="02000000000000000000" pitchFamily="2" charset="0"/>
                <a:cs typeface="Times New Roman" pitchFamily="18" charset="0"/>
              </a:rPr>
              <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err="1">
                <a:solidFill>
                  <a:srgbClr val="002060"/>
                </a:solidFill>
                <a:latin typeface="Times New Roman" pitchFamily="18" charset="0"/>
                <a:ea typeface="Roboto" panose="02000000000000000000" pitchFamily="2" charset="0"/>
                <a:cs typeface="Times New Roman" pitchFamily="18" charset="0"/>
              </a:rPr>
              <a:t>Rừng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lạ</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ào</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ào</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lá</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đỏ</a:t>
            </a:r>
            <a:r>
              <a:rPr lang="en-US" sz="2400" b="1" i="1" dirty="0">
                <a:solidFill>
                  <a:srgbClr val="002060"/>
                </a:solidFill>
                <a:latin typeface="Times New Roman" pitchFamily="18" charset="0"/>
                <a:ea typeface="Roboto" panose="02000000000000000000" pitchFamily="2" charset="0"/>
                <a:cs typeface="Times New Roman" pitchFamily="18" charset="0"/>
              </a:rPr>
              <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err="1">
                <a:solidFill>
                  <a:srgbClr val="002060"/>
                </a:solidFill>
                <a:latin typeface="Times New Roman" pitchFamily="18" charset="0"/>
                <a:ea typeface="Roboto" panose="02000000000000000000" pitchFamily="2" charset="0"/>
                <a:cs typeface="Times New Roman" pitchFamily="18" charset="0"/>
              </a:rPr>
              <a:t>Em</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đứng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bên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đường</a:t>
            </a:r>
            <a:r>
              <a:rPr lang="en-US" sz="2400" b="1" i="1" dirty="0">
                <a:solidFill>
                  <a:srgbClr val="002060"/>
                </a:solidFill>
                <a:latin typeface="Times New Roman" pitchFamily="18" charset="0"/>
                <a:ea typeface="Roboto" panose="02000000000000000000" pitchFamily="2" charset="0"/>
                <a:cs typeface="Times New Roman" pitchFamily="18" charset="0"/>
              </a:rPr>
              <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err="1">
                <a:solidFill>
                  <a:srgbClr val="002060"/>
                </a:solidFill>
                <a:latin typeface="Times New Roman" pitchFamily="18" charset="0"/>
                <a:ea typeface="Roboto" panose="02000000000000000000" pitchFamily="2" charset="0"/>
                <a:cs typeface="Times New Roman" pitchFamily="18" charset="0"/>
              </a:rPr>
              <a:t>như</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quê</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hương</a:t>
            </a:r>
            <a:r>
              <a:rPr lang="en-US" sz="2400" b="1" i="1" dirty="0">
                <a:solidFill>
                  <a:srgbClr val="002060"/>
                </a:solidFill>
                <a:latin typeface="Times New Roman" pitchFamily="18" charset="0"/>
                <a:ea typeface="Roboto" panose="02000000000000000000" pitchFamily="2" charset="0"/>
                <a:cs typeface="Times New Roman" pitchFamily="18" charset="0"/>
              </a:rPr>
              <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err="1">
                <a:solidFill>
                  <a:srgbClr val="002060"/>
                </a:solidFill>
                <a:latin typeface="Times New Roman" pitchFamily="18" charset="0"/>
                <a:ea typeface="Roboto" panose="02000000000000000000" pitchFamily="2" charset="0"/>
                <a:cs typeface="Times New Roman" pitchFamily="18" charset="0"/>
              </a:rPr>
              <a:t>Vai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áo</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bạc</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quàng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súng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trường</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ctr">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Đoàn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quân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vẫn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đi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vội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vã</a:t>
            </a:r>
            <a:r>
              <a:rPr lang="en-US" sz="2400" b="1" i="1" dirty="0">
                <a:solidFill>
                  <a:srgbClr val="002060"/>
                </a:solidFill>
                <a:latin typeface="Times New Roman" pitchFamily="18" charset="0"/>
                <a:ea typeface="Roboto" panose="02000000000000000000" pitchFamily="2" charset="0"/>
                <a:cs typeface="Times New Roman" pitchFamily="18" charset="0"/>
              </a:rPr>
              <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err="1">
                <a:solidFill>
                  <a:srgbClr val="002060"/>
                </a:solidFill>
                <a:latin typeface="Times New Roman" pitchFamily="18" charset="0"/>
                <a:ea typeface="Roboto" panose="02000000000000000000" pitchFamily="2" charset="0"/>
                <a:cs typeface="Times New Roman" pitchFamily="18" charset="0"/>
              </a:rPr>
              <a:t>Bụi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Trường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Sơn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nhòa</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trời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lửa</a:t>
            </a:r>
            <a:r>
              <a:rPr lang="en-US" sz="2400" b="1" i="1" dirty="0">
                <a:solidFill>
                  <a:srgbClr val="002060"/>
                </a:solidFill>
                <a:latin typeface="Times New Roman" pitchFamily="18" charset="0"/>
                <a:ea typeface="Roboto" panose="02000000000000000000" pitchFamily="2" charset="0"/>
                <a:cs typeface="Times New Roman" pitchFamily="18" charset="0"/>
              </a:rPr>
              <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err="1">
                <a:solidFill>
                  <a:srgbClr val="002060"/>
                </a:solidFill>
                <a:latin typeface="Times New Roman" pitchFamily="18" charset="0"/>
                <a:ea typeface="Roboto" panose="02000000000000000000" pitchFamily="2" charset="0"/>
                <a:cs typeface="Times New Roman" pitchFamily="18" charset="0"/>
              </a:rPr>
              <a:t>Chào</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em</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em</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gái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tiền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phương</a:t>
            </a:r>
            <a:r>
              <a:rPr lang="en-US" sz="2400" b="1" i="1" dirty="0">
                <a:solidFill>
                  <a:srgbClr val="002060"/>
                </a:solidFill>
                <a:latin typeface="Times New Roman" pitchFamily="18" charset="0"/>
                <a:ea typeface="Roboto" panose="02000000000000000000" pitchFamily="2" charset="0"/>
                <a:cs typeface="Times New Roman" pitchFamily="18" charset="0"/>
              </a:rPr>
              <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err="1">
                <a:solidFill>
                  <a:srgbClr val="002060"/>
                </a:solidFill>
                <a:latin typeface="Times New Roman" pitchFamily="18" charset="0"/>
                <a:ea typeface="Roboto" panose="02000000000000000000" pitchFamily="2" charset="0"/>
                <a:cs typeface="Times New Roman" pitchFamily="18" charset="0"/>
              </a:rPr>
              <a:t>Hẹn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gặp</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nhé</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giữa</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Sài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Gòn</a:t>
            </a:r>
            <a:r>
              <a:rPr lang="en-US" sz="2400" b="1" i="1" dirty="0">
                <a:solidFill>
                  <a:srgbClr val="002060"/>
                </a:solidFill>
                <a:latin typeface="Times New Roman" pitchFamily="18" charset="0"/>
                <a:ea typeface="Roboto" panose="02000000000000000000" pitchFamily="2" charset="0"/>
                <a:cs typeface="Times New Roman" pitchFamily="18" charset="0"/>
              </a:rPr>
              <a:t>....</a:t>
            </a:r>
            <a:br>
              <a:rPr lang="en-US" sz="2400" b="1" i="1" dirty="0">
                <a:solidFill>
                  <a:srgbClr val="002060"/>
                </a:solidFill>
                <a:latin typeface="Times New Roman" pitchFamily="18" charset="0"/>
                <a:ea typeface="Roboto" panose="02000000000000000000" pitchFamily="2" charset="0"/>
                <a:cs typeface="Times New Roman" pitchFamily="18" charset="0"/>
              </a:rPr>
            </a:br>
            <a:r>
              <a:rPr lang="en-US" sz="2400" b="1" i="1" dirty="0">
                <a:solidFill>
                  <a:srgbClr val="002060"/>
                </a:solidFill>
                <a:latin typeface="Times New Roman" pitchFamily="18" charset="0"/>
                <a:ea typeface="Roboto" panose="02000000000000000000" pitchFamily="2" charset="0"/>
                <a:cs typeface="Times New Roman" pitchFamily="18" charset="0"/>
              </a:rPr>
              <a:t>(</a:t>
            </a:r>
            <a:r>
              <a:rPr lang="en-US" sz="2400" b="1" i="1" dirty="0" err="1">
                <a:solidFill>
                  <a:srgbClr val="002060"/>
                </a:solidFill>
                <a:latin typeface="Times New Roman" pitchFamily="18" charset="0"/>
                <a:ea typeface="Roboto" panose="02000000000000000000" pitchFamily="2" charset="0"/>
                <a:cs typeface="Times New Roman" pitchFamily="18" charset="0"/>
              </a:rPr>
              <a:t>Lá</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đỏ</a:t>
            </a:r>
            <a:r>
              <a:rPr lang="en-US" sz="2400" b="1" i="1" dirty="0">
                <a:solidFill>
                  <a:srgbClr val="002060"/>
                </a:solidFill>
                <a:latin typeface="Times New Roman" pitchFamily="18" charset="0"/>
                <a:ea typeface="Roboto" panose="02000000000000000000" pitchFamily="2" charset="0"/>
                <a:cs typeface="Times New Roman" pitchFamily="18" charset="0"/>
              </a:rPr>
              <a:t> - </a:t>
            </a:r>
            <a:r>
              <a:rPr lang="en-US" sz="2400" b="1" i="1" dirty="0" err="1">
                <a:solidFill>
                  <a:srgbClr val="002060"/>
                </a:solidFill>
                <a:latin typeface="Times New Roman" pitchFamily="18" charset="0"/>
                <a:ea typeface="Roboto" panose="02000000000000000000" pitchFamily="2" charset="0"/>
                <a:cs typeface="Times New Roman" pitchFamily="18" charset="0"/>
              </a:rPr>
              <a:t>Tháng</a:t>
            </a:r>
            <a:r>
              <a:rPr lang="en-US" sz="2400" b="1" i="1" dirty="0">
                <a:solidFill>
                  <a:srgbClr val="002060"/>
                </a:solidFill>
                <a:latin typeface="Times New Roman" pitchFamily="18" charset="0"/>
                <a:ea typeface="Roboto" panose="02000000000000000000" pitchFamily="2" charset="0"/>
                <a:cs typeface="Times New Roman" pitchFamily="18" charset="0"/>
              </a:rPr>
              <a:t> 12/1974)</a:t>
            </a:r>
            <a:endParaRPr lang="en-US" sz="2400" b="1" i="1" dirty="0">
              <a:solidFill>
                <a:srgbClr val="002060"/>
              </a:solidFill>
              <a:effectLst/>
              <a:latin typeface="Times New Roman" pitchFamily="18" charset="0"/>
              <a:ea typeface="Roboto" panose="02000000000000000000" pitchFamily="2" charset="0"/>
              <a:cs typeface="Times New Roman" pitchFamily="18" charset="0"/>
            </a:endParaRPr>
          </a:p>
        </p:txBody>
      </p:sp>
      <p:sp>
        <p:nvSpPr>
          <p:cNvPr id="4" name="Rounded Rectangle 3"/>
          <p:cNvSpPr/>
          <p:nvPr/>
        </p:nvSpPr>
        <p:spPr>
          <a:xfrm>
            <a:off x="6875583" y="861647"/>
            <a:ext cx="3974126" cy="4343398"/>
          </a:xfrm>
          <a:prstGeom prst="roundRect">
            <a:avLst/>
          </a:prstGeom>
          <a:ln w="571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Khăn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thương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nhớ</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ai</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Khăn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rơi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xuống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đất</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Khăn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thương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nhớ</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ai</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Khăn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vắt</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lên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vai</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Khăn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thương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nhớ</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ai</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Khăn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chùi</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nước</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mắt</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Đèn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thương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nhớ</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ai</a:t>
            </a:r>
            <a:endParaRPr lang="en-US" sz="2400" b="1" i="1" dirty="0">
              <a:solidFill>
                <a:srgbClr val="002060"/>
              </a:solidFill>
              <a:latin typeface="Times New Roman" pitchFamily="18" charset="0"/>
              <a:ea typeface="Roboto" panose="02000000000000000000" pitchFamily="2" charset="0"/>
              <a:cs typeface="Times New Roman" pitchFamily="18" charset="0"/>
            </a:endParaRPr>
          </a:p>
          <a:p>
            <a:pPr algn="just">
              <a:spcBef>
                <a:spcPts val="450"/>
              </a:spcBef>
              <a:spcAft>
                <a:spcPts val="450"/>
              </a:spcAft>
            </a:pPr>
            <a:r>
              <a:rPr lang="en-US" sz="2400" b="1" i="1" dirty="0" err="1">
                <a:solidFill>
                  <a:srgbClr val="002060"/>
                </a:solidFill>
                <a:latin typeface="Times New Roman" pitchFamily="18" charset="0"/>
                <a:ea typeface="Roboto" panose="02000000000000000000" pitchFamily="2" charset="0"/>
                <a:cs typeface="Times New Roman" pitchFamily="18" charset="0"/>
              </a:rPr>
              <a:t>Mà</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đèn</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không</a:t>
            </a:r>
            <a:r>
              <a:rPr lang="en-US" sz="2400" b="1" i="1" dirty="0">
                <a:solidFill>
                  <a:srgbClr val="002060"/>
                </a:solidFill>
                <a:latin typeface="Times New Roman" pitchFamily="18" charset="0"/>
                <a:ea typeface="Roboto" panose="02000000000000000000" pitchFamily="2" charset="0"/>
                <a:cs typeface="Times New Roman" pitchFamily="18" charset="0"/>
              </a:rPr>
              <a:t> </a:t>
            </a:r>
            <a:r>
              <a:rPr lang="en-US" sz="2400" b="1" i="1" dirty="0" err="1">
                <a:solidFill>
                  <a:srgbClr val="002060"/>
                </a:solidFill>
                <a:latin typeface="Times New Roman" pitchFamily="18" charset="0"/>
                <a:ea typeface="Roboto" panose="02000000000000000000" pitchFamily="2" charset="0"/>
                <a:cs typeface="Times New Roman" pitchFamily="18" charset="0"/>
              </a:rPr>
              <a:t>tắt</a:t>
            </a:r>
            <a:endParaRPr lang="en-US" sz="2400" b="1" i="1" dirty="0">
              <a:solidFill>
                <a:srgbClr val="002060"/>
              </a:solidFill>
              <a:effectLst/>
              <a:latin typeface="Times New Roman" pitchFamily="18" charset="0"/>
              <a:ea typeface="Roboto" panose="02000000000000000000" pitchFamily="2" charset="0"/>
              <a:cs typeface="Times New Roman" pitchFamily="18" charset="0"/>
            </a:endParaRPr>
          </a:p>
        </p:txBody>
      </p:sp>
      <p:sp>
        <p:nvSpPr>
          <p:cNvPr id="5" name="Rectangle 4"/>
          <p:cNvSpPr/>
          <p:nvPr/>
        </p:nvSpPr>
        <p:spPr>
          <a:xfrm>
            <a:off x="5099538" y="5424853"/>
            <a:ext cx="2004646"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BIỂU CẢM</a:t>
            </a:r>
          </a:p>
        </p:txBody>
      </p:sp>
    </p:spTree>
    <p:extLst>
      <p:ext uri="{BB962C8B-B14F-4D97-AF65-F5344CB8AC3E}">
        <p14:creationId xmlns:p14="http://schemas.microsoft.com/office/powerpoint/2010/main" val="18027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7610</Words>
  <Application>Microsoft Office PowerPoint</Application>
  <PresentationFormat>Custom</PresentationFormat>
  <Paragraphs>455</Paragraphs>
  <Slides>57</Slides>
  <Notes>4</Notes>
  <HiddenSlides>0</HiddenSlides>
  <MMClips>0</MMClips>
  <ScaleCrop>false</ScaleCrop>
  <HeadingPairs>
    <vt:vector size="4" baseType="variant">
      <vt:variant>
        <vt:lpstr>Theme</vt:lpstr>
      </vt:variant>
      <vt:variant>
        <vt:i4>5</vt:i4>
      </vt:variant>
      <vt:variant>
        <vt:lpstr>Slide Titles</vt:lpstr>
      </vt:variant>
      <vt:variant>
        <vt:i4>57</vt:i4>
      </vt:variant>
    </vt:vector>
  </HeadingPairs>
  <TitlesOfParts>
    <vt:vector size="62" baseType="lpstr">
      <vt:lpstr>Office Theme</vt:lpstr>
      <vt:lpstr>Default Design</vt:lpstr>
      <vt:lpstr>1_Default Design</vt:lpstr>
      <vt:lpstr>2_Default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ÔN TẬP KIẾN THỨC 1. Đoạn văn</vt:lpstr>
      <vt:lpstr>2. Đoạn văn nghị luận xã hội </vt:lpstr>
      <vt:lpstr>3. Cách làm bài</vt:lpstr>
      <vt:lpstr>Một số lỗi cần tránh khi viết đoạn văn NLXH</vt:lpstr>
      <vt:lpstr>Phân tích câu NLXH trong các đề thi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186</cp:revision>
  <cp:lastPrinted>2021-06-07T14:39:04Z</cp:lastPrinted>
  <dcterms:created xsi:type="dcterms:W3CDTF">2020-12-17T06:59:44Z</dcterms:created>
  <dcterms:modified xsi:type="dcterms:W3CDTF">2022-04-13T07:57:32Z</dcterms:modified>
</cp:coreProperties>
</file>