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0" r:id="rId4"/>
  </p:sldMasterIdLst>
  <p:notesMasterIdLst>
    <p:notesMasterId r:id="rId39"/>
  </p:notesMasterIdLst>
  <p:handoutMasterIdLst>
    <p:handoutMasterId r:id="rId40"/>
  </p:handoutMasterIdLst>
  <p:sldIdLst>
    <p:sldId id="360" r:id="rId5"/>
    <p:sldId id="329" r:id="rId6"/>
    <p:sldId id="367" r:id="rId7"/>
    <p:sldId id="354" r:id="rId8"/>
    <p:sldId id="345" r:id="rId9"/>
    <p:sldId id="370" r:id="rId10"/>
    <p:sldId id="363" r:id="rId11"/>
    <p:sldId id="368" r:id="rId12"/>
    <p:sldId id="369" r:id="rId13"/>
    <p:sldId id="364" r:id="rId14"/>
    <p:sldId id="371" r:id="rId15"/>
    <p:sldId id="372" r:id="rId16"/>
    <p:sldId id="355" r:id="rId17"/>
    <p:sldId id="347" r:id="rId18"/>
    <p:sldId id="358" r:id="rId19"/>
    <p:sldId id="373" r:id="rId20"/>
    <p:sldId id="357" r:id="rId21"/>
    <p:sldId id="361" r:id="rId22"/>
    <p:sldId id="374" r:id="rId23"/>
    <p:sldId id="375" r:id="rId24"/>
    <p:sldId id="376" r:id="rId25"/>
    <p:sldId id="377" r:id="rId26"/>
    <p:sldId id="378" r:id="rId27"/>
    <p:sldId id="379" r:id="rId28"/>
    <p:sldId id="387" r:id="rId29"/>
    <p:sldId id="388" r:id="rId30"/>
    <p:sldId id="382" r:id="rId31"/>
    <p:sldId id="380" r:id="rId32"/>
    <p:sldId id="381" r:id="rId33"/>
    <p:sldId id="383" r:id="rId34"/>
    <p:sldId id="384" r:id="rId35"/>
    <p:sldId id="385" r:id="rId36"/>
    <p:sldId id="386" r:id="rId37"/>
    <p:sldId id="38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7D9"/>
    <a:srgbClr val="93D3D9"/>
    <a:srgbClr val="AAD6FF"/>
    <a:srgbClr val="B2C8CD"/>
    <a:srgbClr val="CCD8D6"/>
    <a:srgbClr val="4F5945"/>
    <a:srgbClr val="73292A"/>
    <a:srgbClr val="7F867A"/>
    <a:srgbClr val="A65B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966" autoAdjust="0"/>
  </p:normalViewPr>
  <p:slideViewPr>
    <p:cSldViewPr snapToGrid="0">
      <p:cViewPr varScale="1">
        <p:scale>
          <a:sx n="85" d="100"/>
          <a:sy n="85" d="100"/>
        </p:scale>
        <p:origin x="180" y="8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2" d="100"/>
          <a:sy n="82" d="100"/>
        </p:scale>
        <p:origin x="2784"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9852A6-C536-198B-0B36-808C24FAAF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40B29C-E84A-E4D1-8998-1A961EC23B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A5AE42-7DC1-8140-9B13-146984FDEF22}" type="datetimeFigureOut">
              <a:rPr lang="en-US" smtClean="0"/>
              <a:t>3/18/2025</a:t>
            </a:fld>
            <a:endParaRPr lang="en-US" dirty="0"/>
          </a:p>
        </p:txBody>
      </p:sp>
      <p:sp>
        <p:nvSpPr>
          <p:cNvPr id="4" name="Footer Placeholder 3">
            <a:extLst>
              <a:ext uri="{FF2B5EF4-FFF2-40B4-BE49-F238E27FC236}">
                <a16:creationId xmlns:a16="http://schemas.microsoft.com/office/drawing/2014/main" id="{FCCE4DE7-ED89-D264-F004-38F2DF4879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F7E8591-FF54-5A00-A703-95ABC16B78D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369B77-94AB-0344-9EBF-9DB9EE8D3ABC}" type="slidenum">
              <a:rPr lang="en-US" smtClean="0"/>
              <a:t>‹#›</a:t>
            </a:fld>
            <a:endParaRPr lang="en-US" dirty="0"/>
          </a:p>
        </p:txBody>
      </p:sp>
    </p:spTree>
    <p:extLst>
      <p:ext uri="{BB962C8B-B14F-4D97-AF65-F5344CB8AC3E}">
        <p14:creationId xmlns:p14="http://schemas.microsoft.com/office/powerpoint/2010/main" val="23985974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F75F72-8950-AF4F-9381-1D26FB547EA1}" type="datetimeFigureOut">
              <a:rPr lang="en-US" smtClean="0"/>
              <a:t>3/18/2025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75476F-A808-1F46-A368-07984F6DA22E}" type="slidenum">
              <a:rPr lang="en-US" smtClean="0"/>
              <a:t>‹#›</a:t>
            </a:fld>
            <a:endParaRPr lang="en-US" dirty="0"/>
          </a:p>
        </p:txBody>
      </p:sp>
    </p:spTree>
    <p:extLst>
      <p:ext uri="{BB962C8B-B14F-4D97-AF65-F5344CB8AC3E}">
        <p14:creationId xmlns:p14="http://schemas.microsoft.com/office/powerpoint/2010/main" val="111425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2</a:t>
            </a:fld>
            <a:endParaRPr lang="en-US" dirty="0"/>
          </a:p>
        </p:txBody>
      </p:sp>
    </p:spTree>
    <p:extLst>
      <p:ext uri="{BB962C8B-B14F-4D97-AF65-F5344CB8AC3E}">
        <p14:creationId xmlns:p14="http://schemas.microsoft.com/office/powerpoint/2010/main" val="3127910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1765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1425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3</a:t>
            </a:fld>
            <a:endParaRPr lang="en-US" dirty="0"/>
          </a:p>
        </p:txBody>
      </p:sp>
    </p:spTree>
    <p:extLst>
      <p:ext uri="{BB962C8B-B14F-4D97-AF65-F5344CB8AC3E}">
        <p14:creationId xmlns:p14="http://schemas.microsoft.com/office/powerpoint/2010/main" val="4161097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7801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371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7139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3737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1597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1765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17652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7.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0A98AF03-7270-45C2-A683-C5E353EF01A5}" type="datetime4">
              <a:rPr lang="en-US" smtClean="0"/>
              <a:pPr/>
              <a:t>March 18, 2025</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r>
              <a:rPr lang="en-US" smtClean="0"/>
              <a:t>Presentation title</a:t>
            </a:r>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294A09A9-5501-47C1-A89A-A340965A2BE2}" type="slidenum">
              <a:rPr lang="en-US" smtClean="0"/>
              <a:pPr/>
              <a:t>‹#›</a:t>
            </a:fld>
            <a:endParaRPr lang="en-US" dirty="0"/>
          </a:p>
        </p:txBody>
      </p:sp>
    </p:spTree>
  </p:cSld>
  <p:clrMapOvr>
    <a:masterClrMapping/>
  </p:clrMapOvr>
  <p:timing>
    <p:tnLst>
      <p:par>
        <p:cTn id="1" dur="indefinite" restart="never" nodeType="tmRoot"/>
      </p:par>
    </p:tnLst>
  </p:timing>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2FB5AFD-D735-4504-A039-ADEBB6448D55}" type="datetime4">
              <a:rPr lang="en-US" smtClean="0"/>
              <a:pPr/>
              <a:t>March 18, 2025</a:t>
            </a:fld>
            <a:endParaRPr lang="en-US"/>
          </a:p>
        </p:txBody>
      </p:sp>
      <p:sp>
        <p:nvSpPr>
          <p:cNvPr id="5" name="Footer Placeholder 4"/>
          <p:cNvSpPr>
            <a:spLocks noGrp="1"/>
          </p:cNvSpPr>
          <p:nvPr>
            <p:ph type="ftr" sz="quarter" idx="11"/>
          </p:nvPr>
        </p:nvSpPr>
        <p:spPr/>
        <p:txBody>
          <a:bodyPr/>
          <a:lstStyle/>
          <a:p>
            <a:r>
              <a:rPr lang="en-US" smtClean="0"/>
              <a:t>Presentation title</a:t>
            </a:r>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Tree>
  </p:cSld>
  <p:clrMapOvr>
    <a:masterClrMapping/>
  </p:clrMapOvr>
  <p:timing>
    <p:tnLst>
      <p:par>
        <p:cTn id="1" dur="indefinite" restart="never" nodeType="tmRoot"/>
      </p:par>
    </p:tnLst>
  </p:timing>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B5C8118-FB93-4E87-B380-0175F2FE2167}" type="datetime4">
              <a:rPr lang="en-US" smtClean="0"/>
              <a:pPr/>
              <a:t>March 18, 2025</a:t>
            </a:fld>
            <a:endParaRPr lang="en-US"/>
          </a:p>
        </p:txBody>
      </p:sp>
      <p:sp>
        <p:nvSpPr>
          <p:cNvPr id="5" name="Footer Placeholder 4"/>
          <p:cNvSpPr>
            <a:spLocks noGrp="1"/>
          </p:cNvSpPr>
          <p:nvPr>
            <p:ph type="ftr" sz="quarter" idx="11"/>
          </p:nvPr>
        </p:nvSpPr>
        <p:spPr/>
        <p:txBody>
          <a:bodyPr/>
          <a:lstStyle/>
          <a:p>
            <a:r>
              <a:rPr lang="en-US" smtClean="0"/>
              <a:t>Presentation title</a:t>
            </a:r>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Tree>
  </p:cSld>
  <p:clrMapOvr>
    <a:masterClrMapping/>
  </p:clrMapOvr>
  <p:timing>
    <p:tnLst>
      <p:par>
        <p:cTn id="1" dur="indefinite" restart="never" nodeType="tmRoot"/>
      </p:par>
    </p:tnLst>
  </p:timing>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D90036E-D78E-7995-BEF4-F64DA613C71D}"/>
              </a:ext>
            </a:extLst>
          </p:cNvPr>
          <p:cNvSpPr>
            <a:spLocks noGrp="1"/>
          </p:cNvSpPr>
          <p:nvPr>
            <p:ph type="pic" sz="quarter" idx="10"/>
          </p:nvPr>
        </p:nvSpPr>
        <p:spPr>
          <a:xfrm>
            <a:off x="0" y="0"/>
            <a:ext cx="12192000" cy="6858000"/>
          </a:xfrm>
          <a:solidFill>
            <a:schemeClr val="tx1">
              <a:lumMod val="50000"/>
              <a:lumOff val="50000"/>
            </a:schemeClr>
          </a:solidFill>
        </p:spPr>
        <p:txBody>
          <a:bodyPr/>
          <a:lstStyle>
            <a:lvl1pPr marL="0" indent="0">
              <a:buNone/>
              <a:defRPr>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408176" y="1463040"/>
            <a:ext cx="6327648" cy="2180543"/>
          </a:xfrm>
          <a:noFill/>
        </p:spPr>
        <p:txBody>
          <a:bodyPr anchor="b">
            <a:noAutofit/>
          </a:bodyPr>
          <a:lstStyle>
            <a:lvl1pPr algn="ctr">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911096" y="3995928"/>
            <a:ext cx="5321808" cy="824404"/>
          </a:xfrm>
          <a:noFill/>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16498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099048" y="530352"/>
            <a:ext cx="5385816" cy="1810512"/>
          </a:xfrm>
        </p:spPr>
        <p:txBody>
          <a:bodyPr anchor="b">
            <a:normAutofit/>
          </a:bodyPr>
          <a:lstStyle>
            <a:lvl1pPr>
              <a:defRPr sz="4000"/>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8B3132E8-A261-CEAB-129F-0FED7AD8D00C}"/>
              </a:ext>
            </a:extLst>
          </p:cNvPr>
          <p:cNvSpPr>
            <a:spLocks noGrp="1"/>
          </p:cNvSpPr>
          <p:nvPr>
            <p:ph type="pic" sz="quarter" idx="13"/>
          </p:nvPr>
        </p:nvSpPr>
        <p:spPr>
          <a:xfrm>
            <a:off x="1" y="0"/>
            <a:ext cx="5174458" cy="6858000"/>
          </a:xfrm>
        </p:spPr>
        <p:txBody>
          <a:bodyPr/>
          <a:lstStyle>
            <a:lvl1pPr marL="0" indent="0">
              <a:buNone/>
              <a:defRPr/>
            </a:lvl1pPr>
          </a:lstStyle>
          <a:p>
            <a:r>
              <a:rPr lang="en-US"/>
              <a:t>Click icon to add picture</a:t>
            </a:r>
            <a:endParaRPr lang="en-US" dirty="0"/>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6099048" y="2962656"/>
            <a:ext cx="5385816" cy="2706624"/>
          </a:xfrm>
        </p:spPr>
        <p:txBody>
          <a:bodyPr>
            <a:normAutofit/>
          </a:bodyPr>
          <a:lstStyle>
            <a:lvl1pPr marL="0" indent="0">
              <a:lnSpc>
                <a:spcPct val="100000"/>
              </a:lnSpc>
              <a:buClr>
                <a:srgbClr val="73292A"/>
              </a:buClr>
              <a:buNone/>
              <a:defRPr sz="2400"/>
            </a:lvl1pPr>
            <a:lvl2pPr marL="228600">
              <a:buClr>
                <a:srgbClr val="73292A"/>
              </a:buClr>
              <a:defRPr sz="2000"/>
            </a:lvl2pPr>
            <a:lvl3pPr marL="685800">
              <a:buClr>
                <a:srgbClr val="73292A"/>
              </a:buClr>
              <a:defRPr sz="1800"/>
            </a:lvl3pPr>
            <a:lvl4pPr marL="1143000">
              <a:buClr>
                <a:srgbClr val="73292A"/>
              </a:buClr>
              <a:defRPr sz="1600"/>
            </a:lvl4pPr>
            <a:lvl5pPr marL="1600200">
              <a:buClr>
                <a:srgbClr val="73292A"/>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a:xfrm>
            <a:off x="6099048" y="6356350"/>
            <a:ext cx="4114800" cy="365125"/>
          </a:xfrm>
        </p:spPr>
        <p:txBody>
          <a:bodyPr/>
          <a:lstStyle/>
          <a:p>
            <a:r>
              <a:rPr lang="en-US" dirty="0"/>
              <a:t>Presentation title</a:t>
            </a: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a:xfrm>
            <a:off x="11234928" y="6356350"/>
            <a:ext cx="716280" cy="365125"/>
          </a:xfrm>
        </p:spPr>
        <p:txBody>
          <a:bodyPr/>
          <a:lstStyle/>
          <a:p>
            <a:fld id="{294A09A9-5501-47C1-A89A-A340965A2BE2}" type="slidenum">
              <a:rPr lang="en-US" smtClean="0"/>
              <a:t>‹#›</a:t>
            </a:fld>
            <a:endParaRPr lang="en-US" dirty="0"/>
          </a:p>
        </p:txBody>
      </p:sp>
      <p:sp>
        <p:nvSpPr>
          <p:cNvPr id="10" name="Rectangle 9">
            <a:extLst>
              <a:ext uri="{FF2B5EF4-FFF2-40B4-BE49-F238E27FC236}">
                <a16:creationId xmlns:a16="http://schemas.microsoft.com/office/drawing/2014/main" id="{DCAF8C32-80F8-F614-8280-02F76781F238}"/>
              </a:ext>
            </a:extLst>
          </p:cNvPr>
          <p:cNvSpPr/>
          <p:nvPr userDrawn="1"/>
        </p:nvSpPr>
        <p:spPr>
          <a:xfrm>
            <a:off x="5174459" y="0"/>
            <a:ext cx="457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phic 2">
            <a:extLst>
              <a:ext uri="{FF2B5EF4-FFF2-40B4-BE49-F238E27FC236}">
                <a16:creationId xmlns:a16="http://schemas.microsoft.com/office/drawing/2014/main" id="{02CB607F-27CE-D613-F812-E70C738FA04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34723"/>
          <a:stretch/>
        </p:blipFill>
        <p:spPr>
          <a:xfrm>
            <a:off x="9959711" y="738051"/>
            <a:ext cx="2232289" cy="5381892"/>
          </a:xfrm>
          <a:prstGeom prst="rect">
            <a:avLst/>
          </a:prstGeom>
        </p:spPr>
      </p:pic>
      <p:cxnSp>
        <p:nvCxnSpPr>
          <p:cNvPr id="4" name="Straight Connector 3">
            <a:extLst>
              <a:ext uri="{FF2B5EF4-FFF2-40B4-BE49-F238E27FC236}">
                <a16:creationId xmlns:a16="http://schemas.microsoft.com/office/drawing/2014/main" id="{0A689F60-3D32-FD74-24A9-266643081E85}"/>
              </a:ext>
            </a:extLst>
          </p:cNvPr>
          <p:cNvCxnSpPr>
            <a:cxnSpLocks/>
          </p:cNvCxnSpPr>
          <p:nvPr userDrawn="1"/>
        </p:nvCxnSpPr>
        <p:spPr>
          <a:xfrm>
            <a:off x="6189979" y="2649682"/>
            <a:ext cx="332598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text&#10;&#10;Description automatically generated">
            <a:extLst>
              <a:ext uri="{FF2B5EF4-FFF2-40B4-BE49-F238E27FC236}">
                <a16:creationId xmlns:a16="http://schemas.microsoft.com/office/drawing/2014/main" id="{B827D708-B036-EE04-B213-EC3EAAE0681B}"/>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35000"/>
                    </a14:imgEffect>
                  </a14:imgLayer>
                </a14:imgProps>
              </a:ext>
              <a:ext uri="{28A0092B-C50C-407E-A947-70E740481C1C}">
                <a14:useLocalDpi xmlns:a14="http://schemas.microsoft.com/office/drawing/2010/main"/>
              </a:ext>
            </a:extLst>
          </a:blip>
          <a:stretch>
            <a:fillRect/>
          </a:stretch>
        </p:blipFill>
        <p:spPr>
          <a:xfrm>
            <a:off x="9029920" y="2509197"/>
            <a:ext cx="972078" cy="285381"/>
          </a:xfrm>
          <a:prstGeom prst="rect">
            <a:avLst/>
          </a:prstGeom>
        </p:spPr>
      </p:pic>
    </p:spTree>
    <p:extLst>
      <p:ext uri="{BB962C8B-B14F-4D97-AF65-F5344CB8AC3E}">
        <p14:creationId xmlns:p14="http://schemas.microsoft.com/office/powerpoint/2010/main" val="953980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D90036E-D78E-7995-BEF4-F64DA613C71D}"/>
              </a:ext>
            </a:extLst>
          </p:cNvPr>
          <p:cNvSpPr>
            <a:spLocks noGrp="1"/>
          </p:cNvSpPr>
          <p:nvPr>
            <p:ph type="pic" sz="quarter" idx="10"/>
          </p:nvPr>
        </p:nvSpPr>
        <p:spPr>
          <a:xfrm>
            <a:off x="0" y="0"/>
            <a:ext cx="12192000" cy="6858000"/>
          </a:xfrm>
          <a:solidFill>
            <a:schemeClr val="tx1">
              <a:lumMod val="50000"/>
              <a:lumOff val="50000"/>
            </a:schemeClr>
          </a:solidFill>
        </p:spPr>
        <p:txBody>
          <a:bodyPr/>
          <a:lstStyle>
            <a:lvl1pPr marL="0" indent="0">
              <a:buNone/>
              <a:defRPr>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408176" y="1463040"/>
            <a:ext cx="6327648" cy="2180543"/>
          </a:xfrm>
          <a:noFill/>
        </p:spPr>
        <p:txBody>
          <a:bodyPr anchor="b">
            <a:noAutofit/>
          </a:bodyPr>
          <a:lstStyle>
            <a:lvl1pPr algn="ctr">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911096" y="3995928"/>
            <a:ext cx="5321808" cy="824404"/>
          </a:xfrm>
          <a:noFill/>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16498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ection Header">
    <p:bg>
      <p:bgPr>
        <a:solidFill>
          <a:schemeClr val="bg1"/>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68B802A0-174F-ED42-DB3C-30B25D7D20B7}"/>
              </a:ext>
            </a:extLst>
          </p:cNvPr>
          <p:cNvSpPr>
            <a:spLocks noGrp="1"/>
          </p:cNvSpPr>
          <p:nvPr>
            <p:ph type="pic" sz="quarter" idx="10"/>
          </p:nvPr>
        </p:nvSpPr>
        <p:spPr>
          <a:xfrm>
            <a:off x="0" y="0"/>
            <a:ext cx="12192000" cy="6858000"/>
          </a:xfrm>
          <a:solidFill>
            <a:schemeClr val="tx1">
              <a:lumMod val="50000"/>
              <a:lumOff val="50000"/>
            </a:schemeClr>
          </a:solidFill>
        </p:spPr>
        <p:txBody>
          <a:bodyPr/>
          <a:lstStyle>
            <a:lvl1pPr marL="0" indent="0">
              <a:buNone/>
              <a:defRPr>
                <a:solidFill>
                  <a:schemeClr val="bg1"/>
                </a:solidFill>
              </a:defRPr>
            </a:lvl1pPr>
          </a:lstStyle>
          <a:p>
            <a:r>
              <a:rPr lang="en-US"/>
              <a:t>Click icon to add picture</a:t>
            </a:r>
            <a:endParaRPr lang="en-US" dirty="0"/>
          </a:p>
        </p:txBody>
      </p:sp>
      <p:sp>
        <p:nvSpPr>
          <p:cNvPr id="5" name="Title 1">
            <a:extLst>
              <a:ext uri="{FF2B5EF4-FFF2-40B4-BE49-F238E27FC236}">
                <a16:creationId xmlns:a16="http://schemas.microsoft.com/office/drawing/2014/main" id="{C5682FAF-43FC-D4B4-4D6A-E5D70198C128}"/>
              </a:ext>
            </a:extLst>
          </p:cNvPr>
          <p:cNvSpPr>
            <a:spLocks noGrp="1"/>
          </p:cNvSpPr>
          <p:nvPr>
            <p:ph type="ctrTitle"/>
          </p:nvPr>
        </p:nvSpPr>
        <p:spPr>
          <a:xfrm>
            <a:off x="1581912" y="2185416"/>
            <a:ext cx="9052560" cy="2487168"/>
          </a:xfrm>
          <a:noFill/>
        </p:spPr>
        <p:txBody>
          <a:bodyPr anchor="ctr">
            <a:noAutofit/>
          </a:bodyPr>
          <a:lstStyle>
            <a:lvl1pPr algn="ctr">
              <a:defRPr sz="4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802635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D338C08-B5A9-DA78-1FE4-12BEFEB61B6F}"/>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6136" t="6121"/>
          <a:stretch/>
        </p:blipFill>
        <p:spPr>
          <a:xfrm rot="16200000" flipH="1" flipV="1">
            <a:off x="7528785" y="-1437953"/>
            <a:ext cx="3225262" cy="6101168"/>
          </a:xfrm>
          <a:prstGeom prst="rect">
            <a:avLst/>
          </a:prstGeom>
        </p:spPr>
      </p:pic>
      <p:sp>
        <p:nvSpPr>
          <p:cNvPr id="6" name="Rectangle 5">
            <a:extLst>
              <a:ext uri="{FF2B5EF4-FFF2-40B4-BE49-F238E27FC236}">
                <a16:creationId xmlns:a16="http://schemas.microsoft.com/office/drawing/2014/main" id="{A6865A83-7754-90AF-ABA5-0759C2C74767}"/>
              </a:ext>
            </a:extLst>
          </p:cNvPr>
          <p:cNvSpPr/>
          <p:nvPr userDrawn="1"/>
        </p:nvSpPr>
        <p:spPr>
          <a:xfrm>
            <a:off x="0" y="0"/>
            <a:ext cx="4790941"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a:extLst>
              <a:ext uri="{FF2B5EF4-FFF2-40B4-BE49-F238E27FC236}">
                <a16:creationId xmlns:a16="http://schemas.microsoft.com/office/drawing/2014/main" id="{230C4EDD-E959-BB97-7574-864A6EDFD376}"/>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b="32292"/>
          <a:stretch/>
        </p:blipFill>
        <p:spPr>
          <a:xfrm>
            <a:off x="602251" y="4944272"/>
            <a:ext cx="3848748" cy="1913728"/>
          </a:xfrm>
          <a:prstGeom prst="rect">
            <a:avLst/>
          </a:prstGeom>
        </p:spPr>
      </p:pic>
      <p:sp>
        <p:nvSpPr>
          <p:cNvPr id="2" name="Title 1">
            <a:extLst>
              <a:ext uri="{FF2B5EF4-FFF2-40B4-BE49-F238E27FC236}">
                <a16:creationId xmlns:a16="http://schemas.microsoft.com/office/drawing/2014/main" id="{3610998D-17F5-CC68-2E37-9789F050BF62}"/>
              </a:ext>
            </a:extLst>
          </p:cNvPr>
          <p:cNvSpPr>
            <a:spLocks noGrp="1"/>
          </p:cNvSpPr>
          <p:nvPr>
            <p:ph type="title"/>
          </p:nvPr>
        </p:nvSpPr>
        <p:spPr>
          <a:xfrm>
            <a:off x="932688" y="1408176"/>
            <a:ext cx="3392424" cy="4014216"/>
          </a:xfrm>
        </p:spPr>
        <p:txBody>
          <a:bodyPr/>
          <a:lstStyle>
            <a:lvl1pPr>
              <a:defRPr>
                <a:solidFill>
                  <a:schemeClr val="bg1"/>
                </a:solidFill>
              </a:defRPr>
            </a:lvl1pPr>
          </a:lstStyle>
          <a:p>
            <a:r>
              <a:rPr lang="en-US"/>
              <a:t>Click to edit Master title style</a:t>
            </a:r>
          </a:p>
        </p:txBody>
      </p:sp>
      <p:sp>
        <p:nvSpPr>
          <p:cNvPr id="9" name="Content Placeholder 8">
            <a:extLst>
              <a:ext uri="{FF2B5EF4-FFF2-40B4-BE49-F238E27FC236}">
                <a16:creationId xmlns:a16="http://schemas.microsoft.com/office/drawing/2014/main" id="{1DBC944E-6F68-C409-3596-8B6F50E09B9B}"/>
              </a:ext>
            </a:extLst>
          </p:cNvPr>
          <p:cNvSpPr>
            <a:spLocks noGrp="1"/>
          </p:cNvSpPr>
          <p:nvPr>
            <p:ph sz="quarter" idx="12"/>
          </p:nvPr>
        </p:nvSpPr>
        <p:spPr>
          <a:xfrm>
            <a:off x="5724144" y="1536192"/>
            <a:ext cx="5696712" cy="3758184"/>
          </a:xfrm>
        </p:spPr>
        <p:txBody>
          <a:bodyPr/>
          <a:lstStyle>
            <a:lvl1pPr>
              <a:spcAft>
                <a:spcPts val="600"/>
              </a:spcAft>
              <a:buClr>
                <a:schemeClr val="accent2"/>
              </a:buClr>
              <a:defRPr sz="2200"/>
            </a:lvl1pPr>
            <a:lvl2pPr>
              <a:buClr>
                <a:schemeClr val="accent2"/>
              </a:buClr>
              <a:defRPr sz="2000"/>
            </a:lvl2pPr>
            <a:lvl3pPr>
              <a:buClr>
                <a:schemeClr val="accent2"/>
              </a:buClr>
              <a:defRPr sz="1800"/>
            </a:lvl3pPr>
            <a:lvl4pPr>
              <a:buClr>
                <a:schemeClr val="accent2"/>
              </a:buClr>
              <a:defRPr sz="1600"/>
            </a:lvl4pPr>
            <a:lvl5pPr>
              <a:buClr>
                <a:schemeClr val="accent2"/>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03FE570D-F390-097A-83FE-FB9C9CD92EA6}"/>
              </a:ext>
            </a:extLst>
          </p:cNvPr>
          <p:cNvSpPr>
            <a:spLocks noGrp="1"/>
          </p:cNvSpPr>
          <p:nvPr>
            <p:ph type="ftr" sz="quarter" idx="10"/>
          </p:nvPr>
        </p:nvSpPr>
        <p:spPr>
          <a:xfrm>
            <a:off x="5724144" y="6356350"/>
            <a:ext cx="4114800" cy="365125"/>
          </a:xfrm>
        </p:spPr>
        <p:txBody>
          <a:bodyPr/>
          <a:lstStyle/>
          <a:p>
            <a:r>
              <a:rPr lang="en-US" dirty="0"/>
              <a:t>Presentation title</a:t>
            </a:r>
          </a:p>
        </p:txBody>
      </p:sp>
      <p:sp>
        <p:nvSpPr>
          <p:cNvPr id="4" name="Slide Number Placeholder 3">
            <a:extLst>
              <a:ext uri="{FF2B5EF4-FFF2-40B4-BE49-F238E27FC236}">
                <a16:creationId xmlns:a16="http://schemas.microsoft.com/office/drawing/2014/main" id="{3D119F3A-839F-70D5-1136-F47387FBF61F}"/>
              </a:ext>
            </a:extLst>
          </p:cNvPr>
          <p:cNvSpPr>
            <a:spLocks noGrp="1"/>
          </p:cNvSpPr>
          <p:nvPr>
            <p:ph type="sldNum" sz="quarter" idx="11"/>
          </p:nvPr>
        </p:nvSpPr>
        <p:spPr>
          <a:xfrm>
            <a:off x="10635996" y="6356350"/>
            <a:ext cx="784860" cy="365125"/>
          </a:xfrm>
        </p:spPr>
        <p:txBody>
          <a:bodyPr/>
          <a:lstStyle/>
          <a:p>
            <a:fld id="{294A09A9-5501-47C1-A89A-A340965A2BE2}" type="slidenum">
              <a:rPr lang="en-US" smtClean="0"/>
              <a:pPr/>
              <a:t>‹#›</a:t>
            </a:fld>
            <a:endParaRPr lang="en-US" dirty="0"/>
          </a:p>
        </p:txBody>
      </p:sp>
      <p:sp>
        <p:nvSpPr>
          <p:cNvPr id="10" name="Rectangle 9">
            <a:extLst>
              <a:ext uri="{FF2B5EF4-FFF2-40B4-BE49-F238E27FC236}">
                <a16:creationId xmlns:a16="http://schemas.microsoft.com/office/drawing/2014/main" id="{377048F4-9454-D035-3356-DD623DFCEE42}"/>
              </a:ext>
            </a:extLst>
          </p:cNvPr>
          <p:cNvSpPr/>
          <p:nvPr userDrawn="1"/>
        </p:nvSpPr>
        <p:spPr>
          <a:xfrm rot="5400000">
            <a:off x="1361771" y="3406143"/>
            <a:ext cx="6857999" cy="45719"/>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0420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865A83-7754-90AF-ABA5-0759C2C74767}"/>
              </a:ext>
            </a:extLst>
          </p:cNvPr>
          <p:cNvSpPr/>
          <p:nvPr userDrawn="1"/>
        </p:nvSpPr>
        <p:spPr>
          <a:xfrm>
            <a:off x="-1" y="0"/>
            <a:ext cx="12188952" cy="204825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610998D-17F5-CC68-2E37-9789F050BF62}"/>
              </a:ext>
            </a:extLst>
          </p:cNvPr>
          <p:cNvSpPr>
            <a:spLocks noGrp="1"/>
          </p:cNvSpPr>
          <p:nvPr>
            <p:ph type="title"/>
          </p:nvPr>
        </p:nvSpPr>
        <p:spPr>
          <a:xfrm>
            <a:off x="932688" y="228600"/>
            <a:ext cx="9528048" cy="1600200"/>
          </a:xfrm>
        </p:spPr>
        <p:txBody>
          <a:bodyPr/>
          <a:lstStyle>
            <a:lvl1pPr>
              <a:defRPr>
                <a:solidFill>
                  <a:schemeClr val="bg1"/>
                </a:solidFill>
              </a:defRPr>
            </a:lvl1pPr>
          </a:lstStyle>
          <a:p>
            <a:r>
              <a:rPr lang="en-US"/>
              <a:t>Click to edit Master title style</a:t>
            </a:r>
          </a:p>
        </p:txBody>
      </p:sp>
      <p:sp>
        <p:nvSpPr>
          <p:cNvPr id="9" name="Content Placeholder 8">
            <a:extLst>
              <a:ext uri="{FF2B5EF4-FFF2-40B4-BE49-F238E27FC236}">
                <a16:creationId xmlns:a16="http://schemas.microsoft.com/office/drawing/2014/main" id="{1DBC944E-6F68-C409-3596-8B6F50E09B9B}"/>
              </a:ext>
            </a:extLst>
          </p:cNvPr>
          <p:cNvSpPr>
            <a:spLocks noGrp="1"/>
          </p:cNvSpPr>
          <p:nvPr>
            <p:ph sz="quarter" idx="12"/>
          </p:nvPr>
        </p:nvSpPr>
        <p:spPr>
          <a:xfrm>
            <a:off x="932688" y="2523744"/>
            <a:ext cx="4864608" cy="3694176"/>
          </a:xfrm>
        </p:spPr>
        <p:txBody>
          <a:bodyPr/>
          <a:lstStyle>
            <a:lvl1pPr marL="0" indent="0">
              <a:spcAft>
                <a:spcPts val="0"/>
              </a:spcAft>
              <a:buClr>
                <a:schemeClr val="accent2"/>
              </a:buClr>
              <a:buNone/>
              <a:defRPr sz="2400">
                <a:solidFill>
                  <a:schemeClr val="tx2">
                    <a:lumMod val="25000"/>
                  </a:schemeClr>
                </a:solidFill>
              </a:defRPr>
            </a:lvl1pPr>
            <a:lvl2pPr marL="228600">
              <a:spcBef>
                <a:spcPts val="1000"/>
              </a:spcBef>
              <a:buClr>
                <a:schemeClr val="accent2"/>
              </a:buClr>
              <a:defRPr sz="2400">
                <a:solidFill>
                  <a:schemeClr val="tx2">
                    <a:lumMod val="25000"/>
                  </a:schemeClr>
                </a:solidFill>
              </a:defRPr>
            </a:lvl2pPr>
            <a:lvl3pPr marL="685800">
              <a:buClr>
                <a:schemeClr val="accent2"/>
              </a:buClr>
              <a:defRPr sz="2000">
                <a:solidFill>
                  <a:schemeClr val="tx2">
                    <a:lumMod val="25000"/>
                  </a:schemeClr>
                </a:solidFill>
              </a:defRPr>
            </a:lvl3pPr>
            <a:lvl4pPr marL="1143000">
              <a:buClr>
                <a:schemeClr val="accent2"/>
              </a:buClr>
              <a:defRPr sz="1800">
                <a:solidFill>
                  <a:schemeClr val="tx2">
                    <a:lumMod val="25000"/>
                  </a:schemeClr>
                </a:solidFill>
              </a:defRPr>
            </a:lvl4pPr>
            <a:lvl5pPr marL="1600200">
              <a:buClr>
                <a:schemeClr val="accent2"/>
              </a:buClr>
              <a:defRPr sz="1600">
                <a:solidFill>
                  <a:schemeClr val="tx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8">
            <a:extLst>
              <a:ext uri="{FF2B5EF4-FFF2-40B4-BE49-F238E27FC236}">
                <a16:creationId xmlns:a16="http://schemas.microsoft.com/office/drawing/2014/main" id="{450D1A9C-4404-2909-F0C4-B7571474C940}"/>
              </a:ext>
            </a:extLst>
          </p:cNvPr>
          <p:cNvSpPr>
            <a:spLocks noGrp="1"/>
          </p:cNvSpPr>
          <p:nvPr>
            <p:ph sz="quarter" idx="13"/>
          </p:nvPr>
        </p:nvSpPr>
        <p:spPr>
          <a:xfrm>
            <a:off x="6684264" y="2523744"/>
            <a:ext cx="4864608" cy="3694176"/>
          </a:xfrm>
        </p:spPr>
        <p:txBody>
          <a:bodyPr/>
          <a:lstStyle>
            <a:lvl1pPr marL="0" indent="0">
              <a:spcAft>
                <a:spcPts val="0"/>
              </a:spcAft>
              <a:buClr>
                <a:schemeClr val="accent2"/>
              </a:buClr>
              <a:buNone/>
              <a:defRPr sz="2400">
                <a:solidFill>
                  <a:schemeClr val="tx2">
                    <a:lumMod val="25000"/>
                  </a:schemeClr>
                </a:solidFill>
              </a:defRPr>
            </a:lvl1pPr>
            <a:lvl2pPr marL="228600">
              <a:spcBef>
                <a:spcPts val="1000"/>
              </a:spcBef>
              <a:buClr>
                <a:schemeClr val="accent2"/>
              </a:buClr>
              <a:defRPr sz="2400">
                <a:solidFill>
                  <a:schemeClr val="tx2">
                    <a:lumMod val="25000"/>
                  </a:schemeClr>
                </a:solidFill>
              </a:defRPr>
            </a:lvl2pPr>
            <a:lvl3pPr marL="685800">
              <a:buClr>
                <a:schemeClr val="accent2"/>
              </a:buClr>
              <a:defRPr sz="2000">
                <a:solidFill>
                  <a:schemeClr val="tx2">
                    <a:lumMod val="25000"/>
                  </a:schemeClr>
                </a:solidFill>
              </a:defRPr>
            </a:lvl3pPr>
            <a:lvl4pPr marL="1143000">
              <a:buClr>
                <a:schemeClr val="accent2"/>
              </a:buClr>
              <a:defRPr sz="1800">
                <a:solidFill>
                  <a:schemeClr val="tx2">
                    <a:lumMod val="25000"/>
                  </a:schemeClr>
                </a:solidFill>
              </a:defRPr>
            </a:lvl4pPr>
            <a:lvl5pPr marL="1600200">
              <a:buClr>
                <a:schemeClr val="accent2"/>
              </a:buClr>
              <a:defRPr sz="1600">
                <a:solidFill>
                  <a:schemeClr val="tx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03FE570D-F390-097A-83FE-FB9C9CD92EA6}"/>
              </a:ext>
            </a:extLst>
          </p:cNvPr>
          <p:cNvSpPr>
            <a:spLocks noGrp="1"/>
          </p:cNvSpPr>
          <p:nvPr>
            <p:ph type="ftr" sz="quarter" idx="10"/>
          </p:nvPr>
        </p:nvSpPr>
        <p:spPr>
          <a:xfrm>
            <a:off x="932688" y="6356350"/>
            <a:ext cx="4114800" cy="365125"/>
          </a:xfrm>
        </p:spPr>
        <p:txBody>
          <a:bodyPr/>
          <a:lstStyle/>
          <a:p>
            <a:r>
              <a:rPr lang="en-US" dirty="0"/>
              <a:t>Presentation title</a:t>
            </a:r>
          </a:p>
        </p:txBody>
      </p:sp>
      <p:sp>
        <p:nvSpPr>
          <p:cNvPr id="4" name="Slide Number Placeholder 3">
            <a:extLst>
              <a:ext uri="{FF2B5EF4-FFF2-40B4-BE49-F238E27FC236}">
                <a16:creationId xmlns:a16="http://schemas.microsoft.com/office/drawing/2014/main" id="{3D119F3A-839F-70D5-1136-F47387FBF61F}"/>
              </a:ext>
            </a:extLst>
          </p:cNvPr>
          <p:cNvSpPr>
            <a:spLocks noGrp="1"/>
          </p:cNvSpPr>
          <p:nvPr>
            <p:ph type="sldNum" sz="quarter" idx="11"/>
          </p:nvPr>
        </p:nvSpPr>
        <p:spPr>
          <a:xfrm>
            <a:off x="10635996" y="6356350"/>
            <a:ext cx="784860" cy="365125"/>
          </a:xfrm>
        </p:spPr>
        <p:txBody>
          <a:bodyPr/>
          <a:lstStyle/>
          <a:p>
            <a:fld id="{294A09A9-5501-47C1-A89A-A340965A2BE2}" type="slidenum">
              <a:rPr lang="en-US" smtClean="0"/>
              <a:pPr/>
              <a:t>‹#›</a:t>
            </a:fld>
            <a:endParaRPr lang="en-US" dirty="0"/>
          </a:p>
        </p:txBody>
      </p:sp>
      <p:pic>
        <p:nvPicPr>
          <p:cNvPr id="8" name="Graphic 7">
            <a:extLst>
              <a:ext uri="{FF2B5EF4-FFF2-40B4-BE49-F238E27FC236}">
                <a16:creationId xmlns:a16="http://schemas.microsoft.com/office/drawing/2014/main" id="{D1885D14-9B48-E0B1-43FF-B19F5005FDA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b="32292"/>
          <a:stretch/>
        </p:blipFill>
        <p:spPr>
          <a:xfrm>
            <a:off x="8472405" y="132047"/>
            <a:ext cx="3848748" cy="1913728"/>
          </a:xfrm>
          <a:prstGeom prst="rect">
            <a:avLst/>
          </a:prstGeom>
        </p:spPr>
      </p:pic>
      <p:sp>
        <p:nvSpPr>
          <p:cNvPr id="10" name="Rectangle 9">
            <a:extLst>
              <a:ext uri="{FF2B5EF4-FFF2-40B4-BE49-F238E27FC236}">
                <a16:creationId xmlns:a16="http://schemas.microsoft.com/office/drawing/2014/main" id="{CD7ECFC8-50F2-4F2A-960A-F4F79E198620}"/>
              </a:ext>
            </a:extLst>
          </p:cNvPr>
          <p:cNvSpPr/>
          <p:nvPr userDrawn="1"/>
        </p:nvSpPr>
        <p:spPr>
          <a:xfrm>
            <a:off x="0" y="2022420"/>
            <a:ext cx="12192000" cy="45719"/>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6809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Content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865A83-7754-90AF-ABA5-0759C2C74767}"/>
              </a:ext>
            </a:extLst>
          </p:cNvPr>
          <p:cNvSpPr/>
          <p:nvPr userDrawn="1"/>
        </p:nvSpPr>
        <p:spPr>
          <a:xfrm>
            <a:off x="-1" y="0"/>
            <a:ext cx="12188952" cy="204825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610998D-17F5-CC68-2E37-9789F050BF62}"/>
              </a:ext>
            </a:extLst>
          </p:cNvPr>
          <p:cNvSpPr>
            <a:spLocks noGrp="1"/>
          </p:cNvSpPr>
          <p:nvPr>
            <p:ph type="title"/>
          </p:nvPr>
        </p:nvSpPr>
        <p:spPr>
          <a:xfrm>
            <a:off x="932688" y="228600"/>
            <a:ext cx="9528048" cy="1600200"/>
          </a:xfrm>
        </p:spPr>
        <p:txBody>
          <a:bodyPr/>
          <a:lstStyle>
            <a:lvl1pPr>
              <a:defRPr>
                <a:solidFill>
                  <a:schemeClr val="bg1"/>
                </a:solidFill>
              </a:defRPr>
            </a:lvl1pPr>
          </a:lstStyle>
          <a:p>
            <a:r>
              <a:rPr lang="en-US"/>
              <a:t>Click to edit Master title style</a:t>
            </a:r>
          </a:p>
        </p:txBody>
      </p:sp>
      <p:sp>
        <p:nvSpPr>
          <p:cNvPr id="9" name="Content Placeholder 8">
            <a:extLst>
              <a:ext uri="{FF2B5EF4-FFF2-40B4-BE49-F238E27FC236}">
                <a16:creationId xmlns:a16="http://schemas.microsoft.com/office/drawing/2014/main" id="{1DBC944E-6F68-C409-3596-8B6F50E09B9B}"/>
              </a:ext>
            </a:extLst>
          </p:cNvPr>
          <p:cNvSpPr>
            <a:spLocks noGrp="1"/>
          </p:cNvSpPr>
          <p:nvPr>
            <p:ph sz="quarter" idx="12"/>
          </p:nvPr>
        </p:nvSpPr>
        <p:spPr>
          <a:xfrm>
            <a:off x="932688" y="2432304"/>
            <a:ext cx="6163056" cy="3739896"/>
          </a:xfrm>
        </p:spPr>
        <p:txBody>
          <a:bodyPr lIns="91440" rIns="91440"/>
          <a:lstStyle>
            <a:lvl1pPr marL="228600" indent="-228600">
              <a:spcAft>
                <a:spcPts val="0"/>
              </a:spcAft>
              <a:buClr>
                <a:schemeClr val="accent2"/>
              </a:buClr>
              <a:buFont typeface="Arial" panose="020B0604020202020204" pitchFamily="34" charset="0"/>
              <a:buChar char="•"/>
              <a:defRPr sz="2400">
                <a:solidFill>
                  <a:schemeClr val="tx2">
                    <a:lumMod val="25000"/>
                  </a:schemeClr>
                </a:solidFill>
              </a:defRPr>
            </a:lvl1pPr>
            <a:lvl2pPr marL="685800">
              <a:spcBef>
                <a:spcPts val="500"/>
              </a:spcBef>
              <a:buClr>
                <a:schemeClr val="accent2"/>
              </a:buClr>
              <a:defRPr sz="2400">
                <a:solidFill>
                  <a:schemeClr val="tx2">
                    <a:lumMod val="25000"/>
                  </a:schemeClr>
                </a:solidFill>
              </a:defRPr>
            </a:lvl2pPr>
            <a:lvl3pPr marL="1143000">
              <a:buClr>
                <a:schemeClr val="accent2"/>
              </a:buClr>
              <a:defRPr sz="2000">
                <a:solidFill>
                  <a:schemeClr val="tx2">
                    <a:lumMod val="25000"/>
                  </a:schemeClr>
                </a:solidFill>
              </a:defRPr>
            </a:lvl3pPr>
            <a:lvl4pPr marL="1600200">
              <a:buClr>
                <a:schemeClr val="accent2"/>
              </a:buClr>
              <a:defRPr sz="1800">
                <a:solidFill>
                  <a:schemeClr val="tx2">
                    <a:lumMod val="25000"/>
                  </a:schemeClr>
                </a:solidFill>
              </a:defRPr>
            </a:lvl4pPr>
            <a:lvl5pPr marL="2057400">
              <a:buClr>
                <a:schemeClr val="accent2"/>
              </a:buClr>
              <a:defRPr sz="1600">
                <a:solidFill>
                  <a:schemeClr val="tx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8">
            <a:extLst>
              <a:ext uri="{FF2B5EF4-FFF2-40B4-BE49-F238E27FC236}">
                <a16:creationId xmlns:a16="http://schemas.microsoft.com/office/drawing/2014/main" id="{450D1A9C-4404-2909-F0C4-B7571474C940}"/>
              </a:ext>
            </a:extLst>
          </p:cNvPr>
          <p:cNvSpPr>
            <a:spLocks noGrp="1"/>
          </p:cNvSpPr>
          <p:nvPr>
            <p:ph sz="quarter" idx="13"/>
          </p:nvPr>
        </p:nvSpPr>
        <p:spPr>
          <a:xfrm>
            <a:off x="7424928" y="2441448"/>
            <a:ext cx="4169664" cy="3703320"/>
          </a:xfrm>
        </p:spPr>
        <p:txBody>
          <a:bodyPr/>
          <a:lstStyle>
            <a:lvl1pPr marL="0" indent="0">
              <a:spcAft>
                <a:spcPts val="0"/>
              </a:spcAft>
              <a:buClr>
                <a:schemeClr val="accent2"/>
              </a:buClr>
              <a:buNone/>
              <a:defRPr sz="2400">
                <a:solidFill>
                  <a:schemeClr val="tx2">
                    <a:lumMod val="25000"/>
                  </a:schemeClr>
                </a:solidFill>
              </a:defRPr>
            </a:lvl1pPr>
            <a:lvl2pPr marL="228600">
              <a:spcBef>
                <a:spcPts val="1000"/>
              </a:spcBef>
              <a:buClr>
                <a:schemeClr val="accent2"/>
              </a:buClr>
              <a:defRPr sz="2400">
                <a:solidFill>
                  <a:schemeClr val="tx2">
                    <a:lumMod val="25000"/>
                  </a:schemeClr>
                </a:solidFill>
              </a:defRPr>
            </a:lvl2pPr>
            <a:lvl3pPr marL="685800">
              <a:buClr>
                <a:schemeClr val="accent2"/>
              </a:buClr>
              <a:defRPr sz="2000">
                <a:solidFill>
                  <a:schemeClr val="tx2">
                    <a:lumMod val="25000"/>
                  </a:schemeClr>
                </a:solidFill>
              </a:defRPr>
            </a:lvl3pPr>
            <a:lvl4pPr marL="1143000">
              <a:buClr>
                <a:schemeClr val="accent2"/>
              </a:buClr>
              <a:defRPr sz="1800">
                <a:solidFill>
                  <a:schemeClr val="tx2">
                    <a:lumMod val="25000"/>
                  </a:schemeClr>
                </a:solidFill>
              </a:defRPr>
            </a:lvl4pPr>
            <a:lvl5pPr marL="1600200">
              <a:buClr>
                <a:schemeClr val="accent2"/>
              </a:buClr>
              <a:defRPr sz="1600">
                <a:solidFill>
                  <a:schemeClr val="tx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03FE570D-F390-097A-83FE-FB9C9CD92EA6}"/>
              </a:ext>
            </a:extLst>
          </p:cNvPr>
          <p:cNvSpPr>
            <a:spLocks noGrp="1"/>
          </p:cNvSpPr>
          <p:nvPr>
            <p:ph type="ftr" sz="quarter" idx="10"/>
          </p:nvPr>
        </p:nvSpPr>
        <p:spPr>
          <a:xfrm>
            <a:off x="932688" y="6356350"/>
            <a:ext cx="4114800" cy="365125"/>
          </a:xfrm>
        </p:spPr>
        <p:txBody>
          <a:bodyPr/>
          <a:lstStyle/>
          <a:p>
            <a:r>
              <a:rPr lang="en-US" dirty="0"/>
              <a:t>Presentation title</a:t>
            </a:r>
          </a:p>
        </p:txBody>
      </p:sp>
      <p:sp>
        <p:nvSpPr>
          <p:cNvPr id="4" name="Slide Number Placeholder 3">
            <a:extLst>
              <a:ext uri="{FF2B5EF4-FFF2-40B4-BE49-F238E27FC236}">
                <a16:creationId xmlns:a16="http://schemas.microsoft.com/office/drawing/2014/main" id="{3D119F3A-839F-70D5-1136-F47387FBF61F}"/>
              </a:ext>
            </a:extLst>
          </p:cNvPr>
          <p:cNvSpPr>
            <a:spLocks noGrp="1"/>
          </p:cNvSpPr>
          <p:nvPr>
            <p:ph type="sldNum" sz="quarter" idx="11"/>
          </p:nvPr>
        </p:nvSpPr>
        <p:spPr>
          <a:xfrm>
            <a:off x="10635996" y="6356350"/>
            <a:ext cx="784860" cy="365125"/>
          </a:xfrm>
        </p:spPr>
        <p:txBody>
          <a:bodyPr/>
          <a:lstStyle/>
          <a:p>
            <a:fld id="{294A09A9-5501-47C1-A89A-A340965A2BE2}" type="slidenum">
              <a:rPr lang="en-US" smtClean="0"/>
              <a:pPr/>
              <a:t>‹#›</a:t>
            </a:fld>
            <a:endParaRPr lang="en-US" dirty="0"/>
          </a:p>
        </p:txBody>
      </p:sp>
      <p:pic>
        <p:nvPicPr>
          <p:cNvPr id="8" name="Graphic 7">
            <a:extLst>
              <a:ext uri="{FF2B5EF4-FFF2-40B4-BE49-F238E27FC236}">
                <a16:creationId xmlns:a16="http://schemas.microsoft.com/office/drawing/2014/main" id="{D1885D14-9B48-E0B1-43FF-B19F5005FDA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b="32292"/>
          <a:stretch/>
        </p:blipFill>
        <p:spPr>
          <a:xfrm>
            <a:off x="8472405" y="132047"/>
            <a:ext cx="3848748" cy="1913728"/>
          </a:xfrm>
          <a:prstGeom prst="rect">
            <a:avLst/>
          </a:prstGeom>
        </p:spPr>
      </p:pic>
      <p:sp>
        <p:nvSpPr>
          <p:cNvPr id="10" name="Rectangle 9">
            <a:extLst>
              <a:ext uri="{FF2B5EF4-FFF2-40B4-BE49-F238E27FC236}">
                <a16:creationId xmlns:a16="http://schemas.microsoft.com/office/drawing/2014/main" id="{CD7ECFC8-50F2-4F2A-960A-F4F79E198620}"/>
              </a:ext>
            </a:extLst>
          </p:cNvPr>
          <p:cNvSpPr/>
          <p:nvPr userDrawn="1"/>
        </p:nvSpPr>
        <p:spPr>
          <a:xfrm>
            <a:off x="0" y="2022420"/>
            <a:ext cx="12192000" cy="45719"/>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a:extLst>
              <a:ext uri="{FF2B5EF4-FFF2-40B4-BE49-F238E27FC236}">
                <a16:creationId xmlns:a16="http://schemas.microsoft.com/office/drawing/2014/main" id="{1EB1C5A3-22FF-382D-3801-B6D9C4AC53E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b="52051"/>
          <a:stretch/>
        </p:blipFill>
        <p:spPr>
          <a:xfrm>
            <a:off x="4629335" y="1815780"/>
            <a:ext cx="5586493" cy="5042220"/>
          </a:xfrm>
          <a:prstGeom prst="rect">
            <a:avLst/>
          </a:prstGeom>
        </p:spPr>
      </p:pic>
    </p:spTree>
    <p:extLst>
      <p:ext uri="{BB962C8B-B14F-4D97-AF65-F5344CB8AC3E}">
        <p14:creationId xmlns:p14="http://schemas.microsoft.com/office/powerpoint/2010/main" val="65976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wo Content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865A83-7754-90AF-ABA5-0759C2C74767}"/>
              </a:ext>
            </a:extLst>
          </p:cNvPr>
          <p:cNvSpPr/>
          <p:nvPr userDrawn="1"/>
        </p:nvSpPr>
        <p:spPr>
          <a:xfrm>
            <a:off x="-1" y="0"/>
            <a:ext cx="12188952" cy="204825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610998D-17F5-CC68-2E37-9789F050BF62}"/>
              </a:ext>
            </a:extLst>
          </p:cNvPr>
          <p:cNvSpPr>
            <a:spLocks noGrp="1"/>
          </p:cNvSpPr>
          <p:nvPr>
            <p:ph type="title"/>
          </p:nvPr>
        </p:nvSpPr>
        <p:spPr>
          <a:xfrm>
            <a:off x="932688" y="228600"/>
            <a:ext cx="9528048" cy="1600200"/>
          </a:xfrm>
        </p:spPr>
        <p:txBody>
          <a:bodyPr/>
          <a:lstStyle>
            <a:lvl1pPr>
              <a:defRPr>
                <a:solidFill>
                  <a:schemeClr val="bg1"/>
                </a:solidFill>
              </a:defRPr>
            </a:lvl1pPr>
          </a:lstStyle>
          <a:p>
            <a:r>
              <a:rPr lang="en-US"/>
              <a:t>Click to edit Master title style</a:t>
            </a:r>
          </a:p>
        </p:txBody>
      </p:sp>
      <p:sp>
        <p:nvSpPr>
          <p:cNvPr id="9" name="Content Placeholder 8">
            <a:extLst>
              <a:ext uri="{FF2B5EF4-FFF2-40B4-BE49-F238E27FC236}">
                <a16:creationId xmlns:a16="http://schemas.microsoft.com/office/drawing/2014/main" id="{1DBC944E-6F68-C409-3596-8B6F50E09B9B}"/>
              </a:ext>
            </a:extLst>
          </p:cNvPr>
          <p:cNvSpPr>
            <a:spLocks noGrp="1"/>
          </p:cNvSpPr>
          <p:nvPr>
            <p:ph sz="quarter" idx="12"/>
          </p:nvPr>
        </p:nvSpPr>
        <p:spPr>
          <a:xfrm>
            <a:off x="932688" y="2770632"/>
            <a:ext cx="2487168" cy="3502152"/>
          </a:xfrm>
        </p:spPr>
        <p:txBody>
          <a:bodyPr lIns="91440" rIns="91440"/>
          <a:lstStyle>
            <a:lvl1pPr marL="0" indent="0">
              <a:spcAft>
                <a:spcPts val="1200"/>
              </a:spcAft>
              <a:buClr>
                <a:schemeClr val="accent2"/>
              </a:buClr>
              <a:buNone/>
              <a:defRPr sz="2400">
                <a:solidFill>
                  <a:schemeClr val="tx2">
                    <a:lumMod val="25000"/>
                  </a:schemeClr>
                </a:solidFill>
              </a:defRPr>
            </a:lvl1pPr>
            <a:lvl2pPr marL="228600">
              <a:spcBef>
                <a:spcPts val="1000"/>
              </a:spcBef>
              <a:buClr>
                <a:schemeClr val="accent2"/>
              </a:buClr>
              <a:defRPr sz="2400">
                <a:solidFill>
                  <a:schemeClr val="tx2">
                    <a:lumMod val="25000"/>
                  </a:schemeClr>
                </a:solidFill>
              </a:defRPr>
            </a:lvl2pPr>
            <a:lvl3pPr marL="685800">
              <a:buClr>
                <a:schemeClr val="accent2"/>
              </a:buClr>
              <a:defRPr sz="2000">
                <a:solidFill>
                  <a:schemeClr val="tx2">
                    <a:lumMod val="25000"/>
                  </a:schemeClr>
                </a:solidFill>
              </a:defRPr>
            </a:lvl3pPr>
            <a:lvl4pPr marL="1143000">
              <a:buClr>
                <a:schemeClr val="accent2"/>
              </a:buClr>
              <a:defRPr sz="1800">
                <a:solidFill>
                  <a:schemeClr val="tx2">
                    <a:lumMod val="25000"/>
                  </a:schemeClr>
                </a:solidFill>
              </a:defRPr>
            </a:lvl4pPr>
            <a:lvl5pPr marL="1600200">
              <a:buClr>
                <a:schemeClr val="accent2"/>
              </a:buClr>
              <a:defRPr sz="1600">
                <a:solidFill>
                  <a:schemeClr val="tx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8">
            <a:extLst>
              <a:ext uri="{FF2B5EF4-FFF2-40B4-BE49-F238E27FC236}">
                <a16:creationId xmlns:a16="http://schemas.microsoft.com/office/drawing/2014/main" id="{450D1A9C-4404-2909-F0C4-B7571474C940}"/>
              </a:ext>
            </a:extLst>
          </p:cNvPr>
          <p:cNvSpPr>
            <a:spLocks noGrp="1"/>
          </p:cNvSpPr>
          <p:nvPr>
            <p:ph sz="quarter" idx="13"/>
          </p:nvPr>
        </p:nvSpPr>
        <p:spPr>
          <a:xfrm>
            <a:off x="3785616" y="2770632"/>
            <a:ext cx="7571232" cy="3392424"/>
          </a:xfrm>
        </p:spPr>
        <p:txBody>
          <a:bodyPr/>
          <a:lstStyle>
            <a:lvl1pPr marL="0" indent="0">
              <a:spcAft>
                <a:spcPts val="0"/>
              </a:spcAft>
              <a:buClr>
                <a:schemeClr val="accent2"/>
              </a:buClr>
              <a:buNone/>
              <a:defRPr sz="2400">
                <a:solidFill>
                  <a:schemeClr val="tx2">
                    <a:lumMod val="25000"/>
                  </a:schemeClr>
                </a:solidFill>
              </a:defRPr>
            </a:lvl1pPr>
            <a:lvl2pPr marL="228600">
              <a:spcBef>
                <a:spcPts val="1000"/>
              </a:spcBef>
              <a:buClr>
                <a:schemeClr val="accent2"/>
              </a:buClr>
              <a:defRPr sz="2400">
                <a:solidFill>
                  <a:schemeClr val="tx2">
                    <a:lumMod val="25000"/>
                  </a:schemeClr>
                </a:solidFill>
              </a:defRPr>
            </a:lvl2pPr>
            <a:lvl3pPr marL="685800">
              <a:buClr>
                <a:schemeClr val="accent2"/>
              </a:buClr>
              <a:defRPr sz="2000">
                <a:solidFill>
                  <a:schemeClr val="tx2">
                    <a:lumMod val="25000"/>
                  </a:schemeClr>
                </a:solidFill>
              </a:defRPr>
            </a:lvl3pPr>
            <a:lvl4pPr marL="1143000">
              <a:buClr>
                <a:schemeClr val="accent2"/>
              </a:buClr>
              <a:defRPr sz="1800">
                <a:solidFill>
                  <a:schemeClr val="tx2">
                    <a:lumMod val="25000"/>
                  </a:schemeClr>
                </a:solidFill>
              </a:defRPr>
            </a:lvl4pPr>
            <a:lvl5pPr marL="1600200">
              <a:buClr>
                <a:schemeClr val="accent2"/>
              </a:buClr>
              <a:defRPr sz="1600">
                <a:solidFill>
                  <a:schemeClr val="tx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03FE570D-F390-097A-83FE-FB9C9CD92EA6}"/>
              </a:ext>
            </a:extLst>
          </p:cNvPr>
          <p:cNvSpPr>
            <a:spLocks noGrp="1"/>
          </p:cNvSpPr>
          <p:nvPr>
            <p:ph type="ftr" sz="quarter" idx="10"/>
          </p:nvPr>
        </p:nvSpPr>
        <p:spPr>
          <a:xfrm>
            <a:off x="932688" y="6356350"/>
            <a:ext cx="4114800" cy="365125"/>
          </a:xfrm>
        </p:spPr>
        <p:txBody>
          <a:bodyPr/>
          <a:lstStyle/>
          <a:p>
            <a:r>
              <a:rPr lang="en-US" dirty="0"/>
              <a:t>Presentation title</a:t>
            </a:r>
          </a:p>
        </p:txBody>
      </p:sp>
      <p:sp>
        <p:nvSpPr>
          <p:cNvPr id="4" name="Slide Number Placeholder 3">
            <a:extLst>
              <a:ext uri="{FF2B5EF4-FFF2-40B4-BE49-F238E27FC236}">
                <a16:creationId xmlns:a16="http://schemas.microsoft.com/office/drawing/2014/main" id="{3D119F3A-839F-70D5-1136-F47387FBF61F}"/>
              </a:ext>
            </a:extLst>
          </p:cNvPr>
          <p:cNvSpPr>
            <a:spLocks noGrp="1"/>
          </p:cNvSpPr>
          <p:nvPr>
            <p:ph type="sldNum" sz="quarter" idx="11"/>
          </p:nvPr>
        </p:nvSpPr>
        <p:spPr>
          <a:xfrm>
            <a:off x="10635996" y="6356350"/>
            <a:ext cx="784860" cy="365125"/>
          </a:xfrm>
        </p:spPr>
        <p:txBody>
          <a:bodyPr/>
          <a:lstStyle/>
          <a:p>
            <a:fld id="{294A09A9-5501-47C1-A89A-A340965A2BE2}" type="slidenum">
              <a:rPr lang="en-US" smtClean="0"/>
              <a:pPr/>
              <a:t>‹#›</a:t>
            </a:fld>
            <a:endParaRPr lang="en-US" dirty="0"/>
          </a:p>
        </p:txBody>
      </p:sp>
      <p:pic>
        <p:nvPicPr>
          <p:cNvPr id="8" name="Graphic 7">
            <a:extLst>
              <a:ext uri="{FF2B5EF4-FFF2-40B4-BE49-F238E27FC236}">
                <a16:creationId xmlns:a16="http://schemas.microsoft.com/office/drawing/2014/main" id="{D1885D14-9B48-E0B1-43FF-B19F5005FDA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b="32292"/>
          <a:stretch/>
        </p:blipFill>
        <p:spPr>
          <a:xfrm>
            <a:off x="8472405" y="132047"/>
            <a:ext cx="3848748" cy="1913728"/>
          </a:xfrm>
          <a:prstGeom prst="rect">
            <a:avLst/>
          </a:prstGeom>
        </p:spPr>
      </p:pic>
      <p:sp>
        <p:nvSpPr>
          <p:cNvPr id="10" name="Rectangle 9">
            <a:extLst>
              <a:ext uri="{FF2B5EF4-FFF2-40B4-BE49-F238E27FC236}">
                <a16:creationId xmlns:a16="http://schemas.microsoft.com/office/drawing/2014/main" id="{CD7ECFC8-50F2-4F2A-960A-F4F79E198620}"/>
              </a:ext>
            </a:extLst>
          </p:cNvPr>
          <p:cNvSpPr/>
          <p:nvPr userDrawn="1"/>
        </p:nvSpPr>
        <p:spPr>
          <a:xfrm>
            <a:off x="0" y="2022420"/>
            <a:ext cx="12192000" cy="45719"/>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73990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5A93482-8E69-40F7-BCAD-5662A6CADB27}" type="datetime4">
              <a:rPr lang="en-US" smtClean="0"/>
              <a:pPr/>
              <a:t>March 18, 2025</a:t>
            </a:fld>
            <a:endParaRPr lang="en-US"/>
          </a:p>
        </p:txBody>
      </p:sp>
      <p:sp>
        <p:nvSpPr>
          <p:cNvPr id="5" name="Footer Placeholder 4"/>
          <p:cNvSpPr>
            <a:spLocks noGrp="1"/>
          </p:cNvSpPr>
          <p:nvPr>
            <p:ph type="ftr" sz="quarter" idx="11"/>
          </p:nvPr>
        </p:nvSpPr>
        <p:spPr/>
        <p:txBody>
          <a:bodyPr/>
          <a:lstStyle/>
          <a:p>
            <a:r>
              <a:rPr lang="en-US" smtClean="0"/>
              <a:t>Presentation title</a:t>
            </a:r>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
        <p:nvSpPr>
          <p:cNvPr id="7" name="Title 6"/>
          <p:cNvSpPr>
            <a:spLocks noGrp="1"/>
          </p:cNvSpPr>
          <p:nvPr>
            <p:ph type="title"/>
          </p:nvPr>
        </p:nvSpPr>
        <p:spPr/>
        <p:txBody>
          <a:bodyPr rtlCol="0"/>
          <a:lstStyle/>
          <a:p>
            <a:r>
              <a:rPr kumimoji="0" lang="en-US" smtClean="0"/>
              <a:t>Click to edit Master title style</a:t>
            </a:r>
            <a:endParaRPr kumimoji="0" lang="en-US"/>
          </a:p>
        </p:txBody>
      </p:sp>
    </p:spTree>
  </p:cSld>
  <p:clrMapOvr>
    <a:masterClrMapping/>
  </p:clrMapOvr>
  <p:timing>
    <p:tnLst>
      <p:par>
        <p:cTn id="1" dur="indefinite" restart="never" nodeType="tmRoot"/>
      </p:par>
    </p:tnLst>
  </p:timing>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ection Header with Subtitle">
    <p:bg>
      <p:bgPr>
        <a:solidFill>
          <a:schemeClr val="bg1"/>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68B802A0-174F-ED42-DB3C-30B25D7D20B7}"/>
              </a:ext>
            </a:extLst>
          </p:cNvPr>
          <p:cNvSpPr>
            <a:spLocks noGrp="1"/>
          </p:cNvSpPr>
          <p:nvPr>
            <p:ph type="pic" sz="quarter" idx="10"/>
          </p:nvPr>
        </p:nvSpPr>
        <p:spPr>
          <a:xfrm>
            <a:off x="0" y="0"/>
            <a:ext cx="12192000" cy="6858000"/>
          </a:xfrm>
          <a:solidFill>
            <a:schemeClr val="tx1">
              <a:lumMod val="50000"/>
              <a:lumOff val="50000"/>
            </a:schemeClr>
          </a:solidFill>
        </p:spPr>
        <p:txBody>
          <a:bodyPr/>
          <a:lstStyle>
            <a:lvl1pPr marL="0" indent="0">
              <a:buNone/>
              <a:defRPr>
                <a:solidFill>
                  <a:schemeClr val="bg1"/>
                </a:solidFill>
              </a:defRPr>
            </a:lvl1pPr>
          </a:lstStyle>
          <a:p>
            <a:r>
              <a:rPr lang="en-US"/>
              <a:t>Click icon to add picture</a:t>
            </a:r>
            <a:endParaRPr lang="en-US" dirty="0"/>
          </a:p>
        </p:txBody>
      </p:sp>
      <p:sp>
        <p:nvSpPr>
          <p:cNvPr id="5" name="Title 1">
            <a:extLst>
              <a:ext uri="{FF2B5EF4-FFF2-40B4-BE49-F238E27FC236}">
                <a16:creationId xmlns:a16="http://schemas.microsoft.com/office/drawing/2014/main" id="{C5682FAF-43FC-D4B4-4D6A-E5D70198C128}"/>
              </a:ext>
            </a:extLst>
          </p:cNvPr>
          <p:cNvSpPr>
            <a:spLocks noGrp="1"/>
          </p:cNvSpPr>
          <p:nvPr>
            <p:ph type="ctrTitle"/>
          </p:nvPr>
        </p:nvSpPr>
        <p:spPr>
          <a:xfrm>
            <a:off x="1527048" y="2276856"/>
            <a:ext cx="9144000" cy="1508760"/>
          </a:xfrm>
          <a:noFill/>
        </p:spPr>
        <p:txBody>
          <a:bodyPr anchor="ctr">
            <a:noAutofit/>
          </a:bodyPr>
          <a:lstStyle>
            <a:lvl1pPr algn="ctr">
              <a:defRPr sz="4800">
                <a:solidFill>
                  <a:schemeClr val="bg1"/>
                </a:solidFill>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FB724EDC-0FF4-BC78-C7CF-5B31189CBFC2}"/>
              </a:ext>
            </a:extLst>
          </p:cNvPr>
          <p:cNvSpPr>
            <a:spLocks noGrp="1"/>
          </p:cNvSpPr>
          <p:nvPr>
            <p:ph type="subTitle" idx="1"/>
          </p:nvPr>
        </p:nvSpPr>
        <p:spPr>
          <a:xfrm>
            <a:off x="1527048" y="3858768"/>
            <a:ext cx="9144000" cy="841248"/>
          </a:xfrm>
          <a:noFill/>
        </p:spPr>
        <p:txBody>
          <a:bodyPr anchor="t"/>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391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losing">
    <p:bg>
      <p:bgPr>
        <a:solidFill>
          <a:schemeClr val="bg1"/>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68B802A0-174F-ED42-DB3C-30B25D7D20B7}"/>
              </a:ext>
            </a:extLst>
          </p:cNvPr>
          <p:cNvSpPr>
            <a:spLocks noGrp="1"/>
          </p:cNvSpPr>
          <p:nvPr>
            <p:ph type="pic" sz="quarter" idx="10"/>
          </p:nvPr>
        </p:nvSpPr>
        <p:spPr>
          <a:xfrm>
            <a:off x="0" y="0"/>
            <a:ext cx="12192000" cy="6858000"/>
          </a:xfrm>
          <a:solidFill>
            <a:schemeClr val="tx1">
              <a:lumMod val="50000"/>
              <a:lumOff val="50000"/>
            </a:schemeClr>
          </a:solidFill>
        </p:spPr>
        <p:txBody>
          <a:bodyPr/>
          <a:lstStyle>
            <a:lvl1pPr marL="0" indent="0">
              <a:buNone/>
              <a:defRPr>
                <a:solidFill>
                  <a:schemeClr val="bg1"/>
                </a:solidFill>
              </a:defRPr>
            </a:lvl1pPr>
          </a:lstStyle>
          <a:p>
            <a:r>
              <a:rPr lang="en-US"/>
              <a:t>Click icon to add picture</a:t>
            </a:r>
            <a:endParaRPr lang="en-US" dirty="0"/>
          </a:p>
        </p:txBody>
      </p:sp>
      <p:sp>
        <p:nvSpPr>
          <p:cNvPr id="5" name="Title 1">
            <a:extLst>
              <a:ext uri="{FF2B5EF4-FFF2-40B4-BE49-F238E27FC236}">
                <a16:creationId xmlns:a16="http://schemas.microsoft.com/office/drawing/2014/main" id="{C5682FAF-43FC-D4B4-4D6A-E5D70198C128}"/>
              </a:ext>
            </a:extLst>
          </p:cNvPr>
          <p:cNvSpPr>
            <a:spLocks noGrp="1"/>
          </p:cNvSpPr>
          <p:nvPr>
            <p:ph type="ctrTitle"/>
          </p:nvPr>
        </p:nvSpPr>
        <p:spPr>
          <a:xfrm>
            <a:off x="1627632" y="822960"/>
            <a:ext cx="6327648" cy="2221992"/>
          </a:xfrm>
          <a:noFill/>
        </p:spPr>
        <p:txBody>
          <a:bodyPr anchor="b">
            <a:noAutofit/>
          </a:bodyPr>
          <a:lstStyle>
            <a:lvl1pPr algn="l">
              <a:defRPr sz="4800">
                <a:solidFill>
                  <a:schemeClr val="bg1"/>
                </a:solidFill>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FB724EDC-0FF4-BC78-C7CF-5B31189CBFC2}"/>
              </a:ext>
            </a:extLst>
          </p:cNvPr>
          <p:cNvSpPr>
            <a:spLocks noGrp="1"/>
          </p:cNvSpPr>
          <p:nvPr>
            <p:ph type="subTitle" idx="1"/>
          </p:nvPr>
        </p:nvSpPr>
        <p:spPr>
          <a:xfrm>
            <a:off x="1627632" y="3428999"/>
            <a:ext cx="6309360" cy="1703439"/>
          </a:xfrm>
          <a:noFill/>
        </p:spPr>
        <p:txBody>
          <a:bodyPr anchor="t">
            <a:normAutofit/>
          </a:bodyPr>
          <a:lstStyle>
            <a:lvl1pPr marL="0" indent="0" algn="l">
              <a:lnSpc>
                <a:spcPct val="130000"/>
              </a:lnSpc>
              <a:spcBef>
                <a:spcPts val="0"/>
              </a:spcBef>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1600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F691F67-3A33-EA2C-967A-86934DA1D47F}"/>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69401" b="24659"/>
          <a:stretch/>
        </p:blipFill>
        <p:spPr>
          <a:xfrm>
            <a:off x="5856445" y="726334"/>
            <a:ext cx="1898043" cy="5405332"/>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21792" y="722376"/>
            <a:ext cx="6419088" cy="2350008"/>
          </a:xfrm>
        </p:spPr>
        <p:txBody>
          <a:bodyPr anchor="b">
            <a:normAutofit/>
          </a:bodyPr>
          <a:lstStyle>
            <a:lvl1pPr algn="ctr">
              <a:defRPr sz="4400"/>
            </a:lvl1pPr>
          </a:lstStyle>
          <a:p>
            <a:r>
              <a:rPr lang="en-US"/>
              <a:t>Click to edit Master title style</a:t>
            </a:r>
            <a:endParaRPr lang="en-US" dirty="0"/>
          </a:p>
        </p:txBody>
      </p:sp>
      <p:sp>
        <p:nvSpPr>
          <p:cNvPr id="13" name="Subtitle 2">
            <a:extLst>
              <a:ext uri="{FF2B5EF4-FFF2-40B4-BE49-F238E27FC236}">
                <a16:creationId xmlns:a16="http://schemas.microsoft.com/office/drawing/2014/main" id="{F6B0D1AB-E9D6-841F-7178-F60F07AF3B37}"/>
              </a:ext>
            </a:extLst>
          </p:cNvPr>
          <p:cNvSpPr>
            <a:spLocks noGrp="1"/>
          </p:cNvSpPr>
          <p:nvPr>
            <p:ph type="subTitle" idx="1"/>
          </p:nvPr>
        </p:nvSpPr>
        <p:spPr>
          <a:xfrm>
            <a:off x="640079" y="3931920"/>
            <a:ext cx="6419088" cy="1389888"/>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Picture Placeholder 6">
            <a:extLst>
              <a:ext uri="{FF2B5EF4-FFF2-40B4-BE49-F238E27FC236}">
                <a16:creationId xmlns:a16="http://schemas.microsoft.com/office/drawing/2014/main" id="{8B3132E8-A261-CEAB-129F-0FED7AD8D00C}"/>
              </a:ext>
            </a:extLst>
          </p:cNvPr>
          <p:cNvSpPr>
            <a:spLocks noGrp="1"/>
          </p:cNvSpPr>
          <p:nvPr>
            <p:ph type="pic" sz="quarter" idx="13"/>
          </p:nvPr>
        </p:nvSpPr>
        <p:spPr>
          <a:xfrm>
            <a:off x="7754488" y="0"/>
            <a:ext cx="4434464" cy="6858000"/>
          </a:xfrm>
        </p:spPr>
        <p:txBody>
          <a:bodyPr/>
          <a:lstStyle>
            <a:lvl1pPr marL="0" indent="0">
              <a:buNone/>
              <a:defRPr/>
            </a:lvl1pPr>
          </a:lstStyle>
          <a:p>
            <a:r>
              <a:rPr lang="en-US"/>
              <a:t>Click icon to add picture</a:t>
            </a:r>
            <a:endParaRPr lang="en-US" dirty="0"/>
          </a:p>
        </p:txBody>
      </p:sp>
      <p:cxnSp>
        <p:nvCxnSpPr>
          <p:cNvPr id="11" name="Straight Connector 10">
            <a:extLst>
              <a:ext uri="{FF2B5EF4-FFF2-40B4-BE49-F238E27FC236}">
                <a16:creationId xmlns:a16="http://schemas.microsoft.com/office/drawing/2014/main" id="{DB41B1E5-0891-6540-C6C6-2E4CF929E2D5}"/>
              </a:ext>
            </a:extLst>
          </p:cNvPr>
          <p:cNvCxnSpPr>
            <a:cxnSpLocks/>
          </p:cNvCxnSpPr>
          <p:nvPr userDrawn="1"/>
        </p:nvCxnSpPr>
        <p:spPr>
          <a:xfrm>
            <a:off x="1679972" y="3432325"/>
            <a:ext cx="437642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text&#10;&#10;Description automatically generated">
            <a:extLst>
              <a:ext uri="{FF2B5EF4-FFF2-40B4-BE49-F238E27FC236}">
                <a16:creationId xmlns:a16="http://schemas.microsoft.com/office/drawing/2014/main" id="{2CA6CDBD-54C9-2154-A4D6-F432B3CF27F7}"/>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35000"/>
                    </a14:imgEffect>
                  </a14:imgLayer>
                </a14:imgProps>
              </a:ext>
              <a:ext uri="{28A0092B-C50C-407E-A947-70E740481C1C}">
                <a14:useLocalDpi xmlns:a14="http://schemas.microsoft.com/office/drawing/2010/main"/>
              </a:ext>
            </a:extLst>
          </a:blip>
          <a:stretch>
            <a:fillRect/>
          </a:stretch>
        </p:blipFill>
        <p:spPr>
          <a:xfrm>
            <a:off x="3343169" y="3291840"/>
            <a:ext cx="972078" cy="285381"/>
          </a:xfrm>
          <a:prstGeom prst="rect">
            <a:avLst/>
          </a:prstGeom>
        </p:spPr>
      </p:pic>
      <p:sp>
        <p:nvSpPr>
          <p:cNvPr id="14" name="Rectangle 13">
            <a:extLst>
              <a:ext uri="{FF2B5EF4-FFF2-40B4-BE49-F238E27FC236}">
                <a16:creationId xmlns:a16="http://schemas.microsoft.com/office/drawing/2014/main" id="{57541814-983F-1B1C-1D5D-EBAC0D9BEB4C}"/>
              </a:ext>
            </a:extLst>
          </p:cNvPr>
          <p:cNvSpPr/>
          <p:nvPr userDrawn="1"/>
        </p:nvSpPr>
        <p:spPr>
          <a:xfrm>
            <a:off x="7711438" y="0"/>
            <a:ext cx="45719" cy="6858000"/>
          </a:xfrm>
          <a:prstGeom prst="rect">
            <a:avLst/>
          </a:prstGeom>
          <a:solidFill>
            <a:schemeClr val="tx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23173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B7F52C37-6A33-FD57-31EC-516F581DF133}"/>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37420" b="36176"/>
          <a:stretch/>
        </p:blipFill>
        <p:spPr>
          <a:xfrm>
            <a:off x="0" y="2510651"/>
            <a:ext cx="2841744" cy="4347350"/>
          </a:xfrm>
          <a:prstGeom prst="rect">
            <a:avLst/>
          </a:prstGeom>
        </p:spPr>
      </p:pic>
      <p:sp>
        <p:nvSpPr>
          <p:cNvPr id="6" name="Rectangle 5">
            <a:extLst>
              <a:ext uri="{FF2B5EF4-FFF2-40B4-BE49-F238E27FC236}">
                <a16:creationId xmlns:a16="http://schemas.microsoft.com/office/drawing/2014/main" id="{A6865A83-7754-90AF-ABA5-0759C2C74767}"/>
              </a:ext>
            </a:extLst>
          </p:cNvPr>
          <p:cNvSpPr/>
          <p:nvPr userDrawn="1"/>
        </p:nvSpPr>
        <p:spPr>
          <a:xfrm>
            <a:off x="7397496" y="0"/>
            <a:ext cx="4790941"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610998D-17F5-CC68-2E37-9789F050BF62}"/>
              </a:ext>
            </a:extLst>
          </p:cNvPr>
          <p:cNvSpPr>
            <a:spLocks noGrp="1"/>
          </p:cNvSpPr>
          <p:nvPr>
            <p:ph type="title"/>
          </p:nvPr>
        </p:nvSpPr>
        <p:spPr>
          <a:xfrm>
            <a:off x="8101584" y="1408176"/>
            <a:ext cx="3392424" cy="4014216"/>
          </a:xfrm>
        </p:spPr>
        <p:txBody>
          <a:bodyPr/>
          <a:lstStyle>
            <a:lvl1pPr>
              <a:defRPr>
                <a:solidFill>
                  <a:schemeClr val="bg1"/>
                </a:solidFill>
              </a:defRPr>
            </a:lvl1pPr>
          </a:lstStyle>
          <a:p>
            <a:r>
              <a:rPr lang="en-US"/>
              <a:t>Click to edit Master title style</a:t>
            </a:r>
            <a:endParaRPr lang="en-US" dirty="0"/>
          </a:p>
        </p:txBody>
      </p:sp>
      <p:sp>
        <p:nvSpPr>
          <p:cNvPr id="9" name="Content Placeholder 8">
            <a:extLst>
              <a:ext uri="{FF2B5EF4-FFF2-40B4-BE49-F238E27FC236}">
                <a16:creationId xmlns:a16="http://schemas.microsoft.com/office/drawing/2014/main" id="{1DBC944E-6F68-C409-3596-8B6F50E09B9B}"/>
              </a:ext>
            </a:extLst>
          </p:cNvPr>
          <p:cNvSpPr>
            <a:spLocks noGrp="1"/>
          </p:cNvSpPr>
          <p:nvPr>
            <p:ph sz="quarter" idx="12"/>
          </p:nvPr>
        </p:nvSpPr>
        <p:spPr>
          <a:xfrm>
            <a:off x="932688" y="685800"/>
            <a:ext cx="5276088" cy="1563624"/>
          </a:xfrm>
        </p:spPr>
        <p:txBody>
          <a:bodyPr>
            <a:noAutofit/>
          </a:bodyPr>
          <a:lstStyle>
            <a:lvl1pPr marL="457200" indent="-457200">
              <a:lnSpc>
                <a:spcPct val="100000"/>
              </a:lnSpc>
              <a:spcBef>
                <a:spcPts val="1000"/>
              </a:spcBef>
              <a:spcAft>
                <a:spcPts val="0"/>
              </a:spcAft>
              <a:buClr>
                <a:schemeClr val="accent2"/>
              </a:buClr>
              <a:buFont typeface="+mj-lt"/>
              <a:buAutoNum type="arabicPeriod"/>
              <a:defRPr sz="2400">
                <a:solidFill>
                  <a:schemeClr val="tx2">
                    <a:lumMod val="25000"/>
                  </a:schemeClr>
                </a:solidFill>
              </a:defRPr>
            </a:lvl1pPr>
            <a:lvl2pPr marL="914400" indent="-457200">
              <a:buClr>
                <a:schemeClr val="accent2"/>
              </a:buClr>
              <a:buFont typeface="+mj-lt"/>
              <a:buAutoNum type="alphaLcPeriod"/>
              <a:defRPr sz="2400">
                <a:solidFill>
                  <a:schemeClr val="tx2">
                    <a:lumMod val="25000"/>
                  </a:schemeClr>
                </a:solidFill>
              </a:defRPr>
            </a:lvl2pPr>
            <a:lvl3pPr marL="1371600" indent="-457200">
              <a:buClr>
                <a:schemeClr val="accent2"/>
              </a:buClr>
              <a:buFont typeface="+mj-lt"/>
              <a:buAutoNum type="romanLcPeriod"/>
              <a:defRPr sz="2000">
                <a:solidFill>
                  <a:schemeClr val="tx2">
                    <a:lumMod val="25000"/>
                  </a:schemeClr>
                </a:solidFill>
              </a:defRPr>
            </a:lvl3pPr>
            <a:lvl4pPr marL="1714500" indent="-342900">
              <a:buClr>
                <a:schemeClr val="accent2"/>
              </a:buClr>
              <a:buFont typeface="+mj-lt"/>
              <a:buAutoNum type="arabicParenR"/>
              <a:defRPr sz="1800">
                <a:solidFill>
                  <a:schemeClr val="tx2">
                    <a:lumMod val="25000"/>
                  </a:schemeClr>
                </a:solidFill>
              </a:defRPr>
            </a:lvl4pPr>
            <a:lvl5pPr marL="2171700" indent="-342900">
              <a:buClr>
                <a:schemeClr val="accent2"/>
              </a:buClr>
              <a:buFont typeface="+mj-lt"/>
              <a:buAutoNum type="alphaLcParenR"/>
              <a:defRPr sz="1600">
                <a:solidFill>
                  <a:schemeClr val="tx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8">
            <a:extLst>
              <a:ext uri="{FF2B5EF4-FFF2-40B4-BE49-F238E27FC236}">
                <a16:creationId xmlns:a16="http://schemas.microsoft.com/office/drawing/2014/main" id="{EC526101-2775-A309-0B4A-DB278C3974D2}"/>
              </a:ext>
            </a:extLst>
          </p:cNvPr>
          <p:cNvSpPr>
            <a:spLocks noGrp="1"/>
          </p:cNvSpPr>
          <p:nvPr>
            <p:ph sz="quarter" idx="13"/>
          </p:nvPr>
        </p:nvSpPr>
        <p:spPr>
          <a:xfrm>
            <a:off x="932688" y="2697480"/>
            <a:ext cx="5276088" cy="3483864"/>
          </a:xfrm>
        </p:spPr>
        <p:txBody>
          <a:bodyPr/>
          <a:lstStyle>
            <a:lvl1pPr marL="0" indent="0">
              <a:spcAft>
                <a:spcPts val="0"/>
              </a:spcAft>
              <a:buClr>
                <a:schemeClr val="accent2"/>
              </a:buClr>
              <a:buNone/>
              <a:defRPr sz="2400">
                <a:solidFill>
                  <a:schemeClr val="tx2">
                    <a:lumMod val="25000"/>
                  </a:schemeClr>
                </a:solidFill>
              </a:defRPr>
            </a:lvl1pPr>
            <a:lvl2pPr marL="228600">
              <a:spcBef>
                <a:spcPts val="1000"/>
              </a:spcBef>
              <a:buClr>
                <a:schemeClr val="accent2"/>
              </a:buClr>
              <a:defRPr sz="2400">
                <a:solidFill>
                  <a:schemeClr val="tx2">
                    <a:lumMod val="25000"/>
                  </a:schemeClr>
                </a:solidFill>
              </a:defRPr>
            </a:lvl2pPr>
            <a:lvl3pPr marL="685800">
              <a:buClr>
                <a:schemeClr val="accent2"/>
              </a:buClr>
              <a:defRPr sz="1800">
                <a:solidFill>
                  <a:schemeClr val="tx2">
                    <a:lumMod val="25000"/>
                  </a:schemeClr>
                </a:solidFill>
              </a:defRPr>
            </a:lvl3pPr>
            <a:lvl4pPr marL="1143000">
              <a:buClr>
                <a:schemeClr val="accent2"/>
              </a:buClr>
              <a:defRPr sz="1600">
                <a:solidFill>
                  <a:schemeClr val="tx2">
                    <a:lumMod val="25000"/>
                  </a:schemeClr>
                </a:solidFill>
              </a:defRPr>
            </a:lvl4pPr>
            <a:lvl5pPr marL="1600200">
              <a:buClr>
                <a:schemeClr val="accent2"/>
              </a:buClr>
              <a:defRPr sz="1400">
                <a:solidFill>
                  <a:schemeClr val="tx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03FE570D-F390-097A-83FE-FB9C9CD92EA6}"/>
              </a:ext>
            </a:extLst>
          </p:cNvPr>
          <p:cNvSpPr>
            <a:spLocks noGrp="1"/>
          </p:cNvSpPr>
          <p:nvPr>
            <p:ph type="ftr" sz="quarter" idx="10"/>
          </p:nvPr>
        </p:nvSpPr>
        <p:spPr>
          <a:xfrm>
            <a:off x="932688" y="6356350"/>
            <a:ext cx="4114800" cy="365125"/>
          </a:xfrm>
        </p:spPr>
        <p:txBody>
          <a:bodyPr/>
          <a:lstStyle/>
          <a:p>
            <a:r>
              <a:rPr lang="en-US" dirty="0"/>
              <a:t>Presentation title</a:t>
            </a:r>
          </a:p>
        </p:txBody>
      </p:sp>
      <p:sp>
        <p:nvSpPr>
          <p:cNvPr id="4" name="Slide Number Placeholder 3">
            <a:extLst>
              <a:ext uri="{FF2B5EF4-FFF2-40B4-BE49-F238E27FC236}">
                <a16:creationId xmlns:a16="http://schemas.microsoft.com/office/drawing/2014/main" id="{3D119F3A-839F-70D5-1136-F47387FBF61F}"/>
              </a:ext>
            </a:extLst>
          </p:cNvPr>
          <p:cNvSpPr>
            <a:spLocks noGrp="1"/>
          </p:cNvSpPr>
          <p:nvPr>
            <p:ph type="sldNum" sz="quarter" idx="11"/>
          </p:nvPr>
        </p:nvSpPr>
        <p:spPr>
          <a:xfrm>
            <a:off x="10635996" y="6356350"/>
            <a:ext cx="784860" cy="365125"/>
          </a:xfrm>
        </p:spPr>
        <p:txBody>
          <a:bodyPr/>
          <a:lstStyle>
            <a:lvl1pPr>
              <a:defRPr>
                <a:solidFill>
                  <a:schemeClr val="bg1"/>
                </a:solidFill>
              </a:defRPr>
            </a:lvl1pPr>
          </a:lstStyle>
          <a:p>
            <a:fld id="{294A09A9-5501-47C1-A89A-A340965A2BE2}" type="slidenum">
              <a:rPr lang="en-US" smtClean="0"/>
              <a:pPr/>
              <a:t>‹#›</a:t>
            </a:fld>
            <a:endParaRPr lang="en-US" dirty="0"/>
          </a:p>
        </p:txBody>
      </p:sp>
      <p:pic>
        <p:nvPicPr>
          <p:cNvPr id="12" name="Graphic 11">
            <a:extLst>
              <a:ext uri="{FF2B5EF4-FFF2-40B4-BE49-F238E27FC236}">
                <a16:creationId xmlns:a16="http://schemas.microsoft.com/office/drawing/2014/main" id="{45719EF3-43BC-5F74-7396-273F72ED3CB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b="32292"/>
          <a:stretch/>
        </p:blipFill>
        <p:spPr>
          <a:xfrm>
            <a:off x="8001534" y="4944272"/>
            <a:ext cx="3848748" cy="1913728"/>
          </a:xfrm>
          <a:prstGeom prst="rect">
            <a:avLst/>
          </a:prstGeom>
        </p:spPr>
      </p:pic>
      <p:sp>
        <p:nvSpPr>
          <p:cNvPr id="13" name="Rectangle 12">
            <a:extLst>
              <a:ext uri="{FF2B5EF4-FFF2-40B4-BE49-F238E27FC236}">
                <a16:creationId xmlns:a16="http://schemas.microsoft.com/office/drawing/2014/main" id="{137D205C-32E5-5A54-8D89-CB56198B06E5}"/>
              </a:ext>
            </a:extLst>
          </p:cNvPr>
          <p:cNvSpPr/>
          <p:nvPr userDrawn="1"/>
        </p:nvSpPr>
        <p:spPr>
          <a:xfrm rot="5400000">
            <a:off x="3949200" y="3406143"/>
            <a:ext cx="6857999" cy="45719"/>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87182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516D97AE-EB24-C3DA-21A1-E8EE4631ACE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2118" r="47395" b="22709"/>
          <a:stretch/>
        </p:blipFill>
        <p:spPr>
          <a:xfrm flipH="1">
            <a:off x="4448831" y="805912"/>
            <a:ext cx="1464735" cy="4961437"/>
          </a:xfrm>
          <a:prstGeom prst="rect">
            <a:avLst/>
          </a:prstGeom>
        </p:spPr>
      </p:pic>
      <p:sp>
        <p:nvSpPr>
          <p:cNvPr id="10" name="Rectangle 9">
            <a:extLst>
              <a:ext uri="{FF2B5EF4-FFF2-40B4-BE49-F238E27FC236}">
                <a16:creationId xmlns:a16="http://schemas.microsoft.com/office/drawing/2014/main" id="{5CBF43B9-3946-05E6-521F-EE4BB59B49D0}"/>
              </a:ext>
            </a:extLst>
          </p:cNvPr>
          <p:cNvSpPr/>
          <p:nvPr userDrawn="1"/>
        </p:nvSpPr>
        <p:spPr>
          <a:xfrm>
            <a:off x="4434840" y="0"/>
            <a:ext cx="45719" cy="6858000"/>
          </a:xfrm>
          <a:prstGeom prst="rect">
            <a:avLst/>
          </a:prstGeom>
          <a:solidFill>
            <a:schemeClr val="tx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E14DEF57-E0D6-D7CA-5D3C-FC97EAB0620A}"/>
              </a:ext>
            </a:extLst>
          </p:cNvPr>
          <p:cNvSpPr>
            <a:spLocks noGrp="1"/>
          </p:cNvSpPr>
          <p:nvPr>
            <p:ph type="title"/>
          </p:nvPr>
        </p:nvSpPr>
        <p:spPr>
          <a:xfrm>
            <a:off x="5193792" y="557784"/>
            <a:ext cx="6419088" cy="1929384"/>
          </a:xfrm>
        </p:spPr>
        <p:txBody>
          <a:bodyPr anchor="b">
            <a:normAutofit/>
          </a:bodyPr>
          <a:lstStyle>
            <a:lvl1pPr algn="ctr">
              <a:defRPr sz="4400"/>
            </a:lvl1pPr>
          </a:lstStyle>
          <a:p>
            <a:r>
              <a:rPr lang="en-US"/>
              <a:t>Click to edit Master title style</a:t>
            </a:r>
            <a:endParaRPr lang="en-US" dirty="0"/>
          </a:p>
        </p:txBody>
      </p:sp>
      <p:sp>
        <p:nvSpPr>
          <p:cNvPr id="8" name="Picture Placeholder 6">
            <a:extLst>
              <a:ext uri="{FF2B5EF4-FFF2-40B4-BE49-F238E27FC236}">
                <a16:creationId xmlns:a16="http://schemas.microsoft.com/office/drawing/2014/main" id="{930B4666-31C5-1F2B-27D9-2A9F6EC970DD}"/>
              </a:ext>
            </a:extLst>
          </p:cNvPr>
          <p:cNvSpPr>
            <a:spLocks noGrp="1"/>
          </p:cNvSpPr>
          <p:nvPr>
            <p:ph type="pic" sz="quarter" idx="13"/>
          </p:nvPr>
        </p:nvSpPr>
        <p:spPr>
          <a:xfrm>
            <a:off x="0" y="0"/>
            <a:ext cx="4434464" cy="6858000"/>
          </a:xfrm>
        </p:spPr>
        <p:txBody>
          <a:bodyPr/>
          <a:lstStyle>
            <a:lvl1pPr marL="0" indent="0">
              <a:buNone/>
              <a:defRPr/>
            </a:lvl1pPr>
          </a:lstStyle>
          <a:p>
            <a:r>
              <a:rPr lang="en-US"/>
              <a:t>Click icon to add picture</a:t>
            </a:r>
            <a:endParaRPr lang="en-US" dirty="0"/>
          </a:p>
        </p:txBody>
      </p:sp>
      <p:sp>
        <p:nvSpPr>
          <p:cNvPr id="9" name="Content Placeholder 8">
            <a:extLst>
              <a:ext uri="{FF2B5EF4-FFF2-40B4-BE49-F238E27FC236}">
                <a16:creationId xmlns:a16="http://schemas.microsoft.com/office/drawing/2014/main" id="{1DBC944E-6F68-C409-3596-8B6F50E09B9B}"/>
              </a:ext>
            </a:extLst>
          </p:cNvPr>
          <p:cNvSpPr>
            <a:spLocks noGrp="1"/>
          </p:cNvSpPr>
          <p:nvPr>
            <p:ph sz="quarter" idx="12"/>
          </p:nvPr>
        </p:nvSpPr>
        <p:spPr>
          <a:xfrm>
            <a:off x="5193792" y="3328416"/>
            <a:ext cx="6419088" cy="2441448"/>
          </a:xfrm>
        </p:spPr>
        <p:txBody>
          <a:bodyPr/>
          <a:lstStyle>
            <a:lvl1pPr marL="0" indent="0" algn="ctr">
              <a:lnSpc>
                <a:spcPct val="90000"/>
              </a:lnSpc>
              <a:spcAft>
                <a:spcPts val="1200"/>
              </a:spcAft>
              <a:buClr>
                <a:schemeClr val="accent2"/>
              </a:buClr>
              <a:buNone/>
              <a:defRPr sz="2400">
                <a:solidFill>
                  <a:schemeClr val="tx2">
                    <a:lumMod val="25000"/>
                  </a:schemeClr>
                </a:solidFill>
              </a:defRPr>
            </a:lvl1pPr>
            <a:lvl2pPr algn="ctr">
              <a:buClr>
                <a:schemeClr val="accent2"/>
              </a:buClr>
              <a:defRPr sz="2000">
                <a:solidFill>
                  <a:schemeClr val="tx2">
                    <a:lumMod val="25000"/>
                  </a:schemeClr>
                </a:solidFill>
              </a:defRPr>
            </a:lvl2pPr>
            <a:lvl3pPr algn="ctr">
              <a:buClr>
                <a:schemeClr val="accent2"/>
              </a:buClr>
              <a:defRPr sz="1800">
                <a:solidFill>
                  <a:schemeClr val="tx2">
                    <a:lumMod val="25000"/>
                  </a:schemeClr>
                </a:solidFill>
              </a:defRPr>
            </a:lvl3pPr>
            <a:lvl4pPr algn="ctr">
              <a:buClr>
                <a:schemeClr val="accent2"/>
              </a:buClr>
              <a:defRPr sz="1600">
                <a:solidFill>
                  <a:schemeClr val="tx2">
                    <a:lumMod val="25000"/>
                  </a:schemeClr>
                </a:solidFill>
              </a:defRPr>
            </a:lvl4pPr>
            <a:lvl5pPr algn="ctr">
              <a:buClr>
                <a:schemeClr val="accent2"/>
              </a:buClr>
              <a:defRPr sz="1400">
                <a:solidFill>
                  <a:schemeClr val="tx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03FE570D-F390-097A-83FE-FB9C9CD92EA6}"/>
              </a:ext>
            </a:extLst>
          </p:cNvPr>
          <p:cNvSpPr>
            <a:spLocks noGrp="1"/>
          </p:cNvSpPr>
          <p:nvPr>
            <p:ph type="ftr" sz="quarter" idx="10"/>
          </p:nvPr>
        </p:nvSpPr>
        <p:spPr>
          <a:xfrm>
            <a:off x="5193792" y="6356350"/>
            <a:ext cx="4114800" cy="365125"/>
          </a:xfrm>
        </p:spPr>
        <p:txBody>
          <a:bodyPr/>
          <a:lstStyle/>
          <a:p>
            <a:r>
              <a:rPr lang="en-US" dirty="0"/>
              <a:t>Presentation title</a:t>
            </a:r>
          </a:p>
        </p:txBody>
      </p:sp>
      <p:sp>
        <p:nvSpPr>
          <p:cNvPr id="4" name="Slide Number Placeholder 3">
            <a:extLst>
              <a:ext uri="{FF2B5EF4-FFF2-40B4-BE49-F238E27FC236}">
                <a16:creationId xmlns:a16="http://schemas.microsoft.com/office/drawing/2014/main" id="{3D119F3A-839F-70D5-1136-F47387FBF61F}"/>
              </a:ext>
            </a:extLst>
          </p:cNvPr>
          <p:cNvSpPr>
            <a:spLocks noGrp="1"/>
          </p:cNvSpPr>
          <p:nvPr>
            <p:ph type="sldNum" sz="quarter" idx="11"/>
          </p:nvPr>
        </p:nvSpPr>
        <p:spPr>
          <a:xfrm>
            <a:off x="10635996" y="6356350"/>
            <a:ext cx="784860" cy="365125"/>
          </a:xfrm>
        </p:spPr>
        <p:txBody>
          <a:bodyPr/>
          <a:lstStyle/>
          <a:p>
            <a:fld id="{294A09A9-5501-47C1-A89A-A340965A2BE2}" type="slidenum">
              <a:rPr lang="en-US" smtClean="0"/>
              <a:pPr/>
              <a:t>‹#›</a:t>
            </a:fld>
            <a:endParaRPr lang="en-US" dirty="0"/>
          </a:p>
        </p:txBody>
      </p:sp>
      <p:cxnSp>
        <p:nvCxnSpPr>
          <p:cNvPr id="13" name="Straight Connector 12">
            <a:extLst>
              <a:ext uri="{FF2B5EF4-FFF2-40B4-BE49-F238E27FC236}">
                <a16:creationId xmlns:a16="http://schemas.microsoft.com/office/drawing/2014/main" id="{689EEBF9-800C-88AE-FE83-60B5F47AFC14}"/>
              </a:ext>
            </a:extLst>
          </p:cNvPr>
          <p:cNvCxnSpPr>
            <a:cxnSpLocks/>
          </p:cNvCxnSpPr>
          <p:nvPr userDrawn="1"/>
        </p:nvCxnSpPr>
        <p:spPr>
          <a:xfrm>
            <a:off x="6174481" y="2843389"/>
            <a:ext cx="437642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text&#10;&#10;Description automatically generated">
            <a:extLst>
              <a:ext uri="{FF2B5EF4-FFF2-40B4-BE49-F238E27FC236}">
                <a16:creationId xmlns:a16="http://schemas.microsoft.com/office/drawing/2014/main" id="{301D77B6-9ED1-094C-66A3-7D5AB0CDEA47}"/>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35000"/>
                    </a14:imgEffect>
                  </a14:imgLayer>
                </a14:imgProps>
              </a:ext>
              <a:ext uri="{28A0092B-C50C-407E-A947-70E740481C1C}">
                <a14:useLocalDpi xmlns:a14="http://schemas.microsoft.com/office/drawing/2010/main"/>
              </a:ext>
            </a:extLst>
          </a:blip>
          <a:stretch>
            <a:fillRect/>
          </a:stretch>
        </p:blipFill>
        <p:spPr>
          <a:xfrm>
            <a:off x="7914042" y="2702904"/>
            <a:ext cx="972078" cy="285381"/>
          </a:xfrm>
          <a:prstGeom prst="rect">
            <a:avLst/>
          </a:prstGeom>
        </p:spPr>
      </p:pic>
    </p:spTree>
    <p:extLst>
      <p:ext uri="{BB962C8B-B14F-4D97-AF65-F5344CB8AC3E}">
        <p14:creationId xmlns:p14="http://schemas.microsoft.com/office/powerpoint/2010/main" val="194264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865A83-7754-90AF-ABA5-0759C2C74767}"/>
              </a:ext>
            </a:extLst>
          </p:cNvPr>
          <p:cNvSpPr/>
          <p:nvPr userDrawn="1"/>
        </p:nvSpPr>
        <p:spPr>
          <a:xfrm>
            <a:off x="-1" y="0"/>
            <a:ext cx="12188952" cy="204825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610998D-17F5-CC68-2E37-9789F050BF62}"/>
              </a:ext>
            </a:extLst>
          </p:cNvPr>
          <p:cNvSpPr>
            <a:spLocks noGrp="1"/>
          </p:cNvSpPr>
          <p:nvPr>
            <p:ph type="title"/>
          </p:nvPr>
        </p:nvSpPr>
        <p:spPr>
          <a:xfrm>
            <a:off x="932688" y="228600"/>
            <a:ext cx="9528048" cy="1600200"/>
          </a:xfrm>
        </p:spPr>
        <p:txBody>
          <a:bodyPr/>
          <a:lstStyle>
            <a:lvl1pPr>
              <a:defRPr>
                <a:solidFill>
                  <a:schemeClr val="bg1"/>
                </a:solidFill>
              </a:defRPr>
            </a:lvl1pPr>
          </a:lstStyle>
          <a:p>
            <a:r>
              <a:rPr lang="en-US"/>
              <a:t>Click to edit Master title style</a:t>
            </a:r>
          </a:p>
        </p:txBody>
      </p:sp>
      <p:sp>
        <p:nvSpPr>
          <p:cNvPr id="11" name="Content Placeholder 8">
            <a:extLst>
              <a:ext uri="{FF2B5EF4-FFF2-40B4-BE49-F238E27FC236}">
                <a16:creationId xmlns:a16="http://schemas.microsoft.com/office/drawing/2014/main" id="{450D1A9C-4404-2909-F0C4-B7571474C940}"/>
              </a:ext>
            </a:extLst>
          </p:cNvPr>
          <p:cNvSpPr>
            <a:spLocks noGrp="1"/>
          </p:cNvSpPr>
          <p:nvPr>
            <p:ph sz="quarter" idx="13"/>
          </p:nvPr>
        </p:nvSpPr>
        <p:spPr>
          <a:xfrm>
            <a:off x="841248" y="2770632"/>
            <a:ext cx="10515600" cy="3392424"/>
          </a:xfrm>
        </p:spPr>
        <p:txBody>
          <a:bodyPr/>
          <a:lstStyle>
            <a:lvl1pPr marL="0" indent="0">
              <a:spcAft>
                <a:spcPts val="0"/>
              </a:spcAft>
              <a:buClr>
                <a:schemeClr val="accent2"/>
              </a:buClr>
              <a:buNone/>
              <a:defRPr sz="2400">
                <a:solidFill>
                  <a:schemeClr val="tx2">
                    <a:lumMod val="25000"/>
                  </a:schemeClr>
                </a:solidFill>
              </a:defRPr>
            </a:lvl1pPr>
            <a:lvl2pPr marL="228600">
              <a:spcBef>
                <a:spcPts val="1000"/>
              </a:spcBef>
              <a:buClr>
                <a:schemeClr val="accent2"/>
              </a:buClr>
              <a:defRPr sz="2400">
                <a:solidFill>
                  <a:schemeClr val="tx2">
                    <a:lumMod val="25000"/>
                  </a:schemeClr>
                </a:solidFill>
              </a:defRPr>
            </a:lvl2pPr>
            <a:lvl3pPr marL="685800">
              <a:buClr>
                <a:schemeClr val="accent2"/>
              </a:buClr>
              <a:defRPr sz="2000">
                <a:solidFill>
                  <a:schemeClr val="tx2">
                    <a:lumMod val="25000"/>
                  </a:schemeClr>
                </a:solidFill>
              </a:defRPr>
            </a:lvl3pPr>
            <a:lvl4pPr marL="1143000">
              <a:buClr>
                <a:schemeClr val="accent2"/>
              </a:buClr>
              <a:defRPr sz="1800">
                <a:solidFill>
                  <a:schemeClr val="tx2">
                    <a:lumMod val="25000"/>
                  </a:schemeClr>
                </a:solidFill>
              </a:defRPr>
            </a:lvl4pPr>
            <a:lvl5pPr marL="1600200">
              <a:buClr>
                <a:schemeClr val="accent2"/>
              </a:buClr>
              <a:defRPr sz="1600">
                <a:solidFill>
                  <a:schemeClr val="tx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03FE570D-F390-097A-83FE-FB9C9CD92EA6}"/>
              </a:ext>
            </a:extLst>
          </p:cNvPr>
          <p:cNvSpPr>
            <a:spLocks noGrp="1"/>
          </p:cNvSpPr>
          <p:nvPr>
            <p:ph type="ftr" sz="quarter" idx="10"/>
          </p:nvPr>
        </p:nvSpPr>
        <p:spPr>
          <a:xfrm>
            <a:off x="932688" y="6356350"/>
            <a:ext cx="4114800" cy="365125"/>
          </a:xfrm>
        </p:spPr>
        <p:txBody>
          <a:bodyPr/>
          <a:lstStyle/>
          <a:p>
            <a:r>
              <a:rPr lang="en-US" dirty="0"/>
              <a:t>Presentation title</a:t>
            </a:r>
          </a:p>
        </p:txBody>
      </p:sp>
      <p:sp>
        <p:nvSpPr>
          <p:cNvPr id="4" name="Slide Number Placeholder 3">
            <a:extLst>
              <a:ext uri="{FF2B5EF4-FFF2-40B4-BE49-F238E27FC236}">
                <a16:creationId xmlns:a16="http://schemas.microsoft.com/office/drawing/2014/main" id="{3D119F3A-839F-70D5-1136-F47387FBF61F}"/>
              </a:ext>
            </a:extLst>
          </p:cNvPr>
          <p:cNvSpPr>
            <a:spLocks noGrp="1"/>
          </p:cNvSpPr>
          <p:nvPr>
            <p:ph type="sldNum" sz="quarter" idx="11"/>
          </p:nvPr>
        </p:nvSpPr>
        <p:spPr>
          <a:xfrm>
            <a:off x="10635996" y="6356350"/>
            <a:ext cx="784860" cy="365125"/>
          </a:xfrm>
        </p:spPr>
        <p:txBody>
          <a:bodyPr/>
          <a:lstStyle/>
          <a:p>
            <a:fld id="{294A09A9-5501-47C1-A89A-A340965A2BE2}" type="slidenum">
              <a:rPr lang="en-US" smtClean="0"/>
              <a:pPr/>
              <a:t>‹#›</a:t>
            </a:fld>
            <a:endParaRPr lang="en-US" dirty="0"/>
          </a:p>
        </p:txBody>
      </p:sp>
      <p:pic>
        <p:nvPicPr>
          <p:cNvPr id="8" name="Graphic 7">
            <a:extLst>
              <a:ext uri="{FF2B5EF4-FFF2-40B4-BE49-F238E27FC236}">
                <a16:creationId xmlns:a16="http://schemas.microsoft.com/office/drawing/2014/main" id="{D1885D14-9B48-E0B1-43FF-B19F5005FDA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b="32292"/>
          <a:stretch/>
        </p:blipFill>
        <p:spPr>
          <a:xfrm>
            <a:off x="8472405" y="132047"/>
            <a:ext cx="3848748" cy="1913728"/>
          </a:xfrm>
          <a:prstGeom prst="rect">
            <a:avLst/>
          </a:prstGeom>
        </p:spPr>
      </p:pic>
      <p:sp>
        <p:nvSpPr>
          <p:cNvPr id="10" name="Rectangle 9">
            <a:extLst>
              <a:ext uri="{FF2B5EF4-FFF2-40B4-BE49-F238E27FC236}">
                <a16:creationId xmlns:a16="http://schemas.microsoft.com/office/drawing/2014/main" id="{CD7ECFC8-50F2-4F2A-960A-F4F79E198620}"/>
              </a:ext>
            </a:extLst>
          </p:cNvPr>
          <p:cNvSpPr/>
          <p:nvPr userDrawn="1"/>
        </p:nvSpPr>
        <p:spPr>
          <a:xfrm>
            <a:off x="0" y="2022420"/>
            <a:ext cx="12192000" cy="45719"/>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2099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27"/>
        <p:cNvGrpSpPr/>
        <p:nvPr/>
      </p:nvGrpSpPr>
      <p:grpSpPr>
        <a:xfrm>
          <a:off x="0" y="0"/>
          <a:ext cx="0" cy="0"/>
          <a:chOff x="0" y="0"/>
          <a:chExt cx="0" cy="0"/>
        </a:xfrm>
      </p:grpSpPr>
      <p:sp>
        <p:nvSpPr>
          <p:cNvPr id="128" name="Google Shape;128;p24"/>
          <p:cNvSpPr txBox="1">
            <a:spLocks noGrp="1"/>
          </p:cNvSpPr>
          <p:nvPr>
            <p:ph type="subTitle" idx="1"/>
          </p:nvPr>
        </p:nvSpPr>
        <p:spPr>
          <a:xfrm>
            <a:off x="6412719" y="2064867"/>
            <a:ext cx="4465200" cy="33596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1400"/>
              <a:buNone/>
              <a:defRPr b="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24"/>
          <p:cNvSpPr txBox="1">
            <a:spLocks noGrp="1"/>
          </p:cNvSpPr>
          <p:nvPr>
            <p:ph type="subTitle" idx="2"/>
          </p:nvPr>
        </p:nvSpPr>
        <p:spPr>
          <a:xfrm>
            <a:off x="1313948" y="2064867"/>
            <a:ext cx="4465200" cy="33596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1400"/>
              <a:buNone/>
              <a:defRPr b="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0" name="Google Shape;130;p24"/>
          <p:cNvSpPr txBox="1">
            <a:spLocks noGrp="1"/>
          </p:cNvSpPr>
          <p:nvPr>
            <p:ph type="title"/>
          </p:nvPr>
        </p:nvSpPr>
        <p:spPr>
          <a:xfrm>
            <a:off x="1366133" y="491767"/>
            <a:ext cx="9459600" cy="7636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500"/>
              <a:buNone/>
              <a:defRPr>
                <a:latin typeface="Playball"/>
                <a:ea typeface="Playball"/>
                <a:cs typeface="Playball"/>
                <a:sym typeface="Playba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31" name="Google Shape;131;p24"/>
          <p:cNvPicPr preferRelativeResize="0"/>
          <p:nvPr/>
        </p:nvPicPr>
        <p:blipFill>
          <a:blip r:embed="rId2">
            <a:alphaModFix/>
          </a:blip>
          <a:stretch>
            <a:fillRect/>
          </a:stretch>
        </p:blipFill>
        <p:spPr>
          <a:xfrm rot="4092603">
            <a:off x="-3078636" y="4041083"/>
            <a:ext cx="6223000" cy="5118100"/>
          </a:xfrm>
          <a:prstGeom prst="rect">
            <a:avLst/>
          </a:prstGeom>
          <a:noFill/>
          <a:ln>
            <a:noFill/>
          </a:ln>
        </p:spPr>
      </p:pic>
      <p:pic>
        <p:nvPicPr>
          <p:cNvPr id="132" name="Google Shape;132;p24"/>
          <p:cNvPicPr preferRelativeResize="0"/>
          <p:nvPr/>
        </p:nvPicPr>
        <p:blipFill>
          <a:blip r:embed="rId3">
            <a:alphaModFix/>
          </a:blip>
          <a:stretch>
            <a:fillRect/>
          </a:stretch>
        </p:blipFill>
        <p:spPr>
          <a:xfrm rot="10341192">
            <a:off x="-172626" y="-744000"/>
            <a:ext cx="2440887" cy="2658291"/>
          </a:xfrm>
          <a:prstGeom prst="rect">
            <a:avLst/>
          </a:prstGeom>
          <a:noFill/>
          <a:ln>
            <a:noFill/>
          </a:ln>
        </p:spPr>
      </p:pic>
      <p:pic>
        <p:nvPicPr>
          <p:cNvPr id="133" name="Google Shape;133;p24"/>
          <p:cNvPicPr preferRelativeResize="0"/>
          <p:nvPr/>
        </p:nvPicPr>
        <p:blipFill>
          <a:blip r:embed="rId4">
            <a:alphaModFix/>
          </a:blip>
          <a:stretch>
            <a:fillRect/>
          </a:stretch>
        </p:blipFill>
        <p:spPr>
          <a:xfrm rot="-9444161" flipH="1">
            <a:off x="10601100" y="5020010"/>
            <a:ext cx="1703312" cy="1874460"/>
          </a:xfrm>
          <a:prstGeom prst="rect">
            <a:avLst/>
          </a:prstGeom>
          <a:noFill/>
          <a:ln>
            <a:noFill/>
          </a:ln>
        </p:spPr>
      </p:pic>
      <p:pic>
        <p:nvPicPr>
          <p:cNvPr id="134" name="Google Shape;134;p24"/>
          <p:cNvPicPr preferRelativeResize="0"/>
          <p:nvPr/>
        </p:nvPicPr>
        <p:blipFill>
          <a:blip r:embed="rId2">
            <a:alphaModFix/>
          </a:blip>
          <a:stretch>
            <a:fillRect/>
          </a:stretch>
        </p:blipFill>
        <p:spPr>
          <a:xfrm rot="4092598">
            <a:off x="9851806" y="-1089957"/>
            <a:ext cx="3673145" cy="3020984"/>
          </a:xfrm>
          <a:prstGeom prst="rect">
            <a:avLst/>
          </a:prstGeom>
          <a:noFill/>
          <a:ln>
            <a:noFill/>
          </a:ln>
        </p:spPr>
      </p:pic>
    </p:spTree>
    <p:extLst>
      <p:ext uri="{BB962C8B-B14F-4D97-AF65-F5344CB8AC3E}">
        <p14:creationId xmlns:p14="http://schemas.microsoft.com/office/powerpoint/2010/main" val="26724599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2460767" y="1742800"/>
            <a:ext cx="7270800" cy="3372400"/>
          </a:xfrm>
          <a:prstGeom prst="rect">
            <a:avLst/>
          </a:prstGeom>
        </p:spPr>
        <p:txBody>
          <a:bodyPr spcFirstLastPara="1" wrap="square" lIns="121897" tIns="121897" rIns="121897" bIns="121897" anchor="ctr" anchorCtr="0">
            <a:noAutofit/>
          </a:bodyPr>
          <a:lstStyle>
            <a:lvl1pPr lvl="0" algn="ctr">
              <a:lnSpc>
                <a:spcPct val="80000"/>
              </a:lnSpc>
              <a:spcBef>
                <a:spcPts val="0"/>
              </a:spcBef>
              <a:spcAft>
                <a:spcPts val="0"/>
              </a:spcAft>
              <a:buClr>
                <a:schemeClr val="accent1"/>
              </a:buClr>
              <a:buSzPts val="4800"/>
              <a:buNone/>
              <a:defRPr sz="13300">
                <a:solidFill>
                  <a:schemeClr val="accent1"/>
                </a:solidFill>
              </a:defRPr>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pic>
        <p:nvPicPr>
          <p:cNvPr id="39" name="Google Shape;39;p8"/>
          <p:cNvPicPr preferRelativeResize="0"/>
          <p:nvPr/>
        </p:nvPicPr>
        <p:blipFill>
          <a:blip r:embed="rId2">
            <a:alphaModFix/>
          </a:blip>
          <a:stretch>
            <a:fillRect/>
          </a:stretch>
        </p:blipFill>
        <p:spPr>
          <a:xfrm>
            <a:off x="6977185" y="-1655182"/>
            <a:ext cx="7150100" cy="5473700"/>
          </a:xfrm>
          <a:prstGeom prst="rect">
            <a:avLst/>
          </a:prstGeom>
          <a:noFill/>
          <a:ln>
            <a:noFill/>
          </a:ln>
        </p:spPr>
      </p:pic>
      <p:pic>
        <p:nvPicPr>
          <p:cNvPr id="40" name="Google Shape;40;p8"/>
          <p:cNvPicPr preferRelativeResize="0"/>
          <p:nvPr/>
        </p:nvPicPr>
        <p:blipFill>
          <a:blip r:embed="rId2">
            <a:alphaModFix/>
          </a:blip>
          <a:stretch>
            <a:fillRect/>
          </a:stretch>
        </p:blipFill>
        <p:spPr>
          <a:xfrm rot="3989086">
            <a:off x="-2290150" y="2643883"/>
            <a:ext cx="7150100" cy="5473700"/>
          </a:xfrm>
          <a:prstGeom prst="rect">
            <a:avLst/>
          </a:prstGeom>
          <a:noFill/>
          <a:ln>
            <a:noFill/>
          </a:ln>
        </p:spPr>
      </p:pic>
    </p:spTree>
    <p:extLst>
      <p:ext uri="{BB962C8B-B14F-4D97-AF65-F5344CB8AC3E}">
        <p14:creationId xmlns:p14="http://schemas.microsoft.com/office/powerpoint/2010/main" val="42079577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
        <p:cNvGrpSpPr/>
        <p:nvPr/>
      </p:nvGrpSpPr>
      <p:grpSpPr>
        <a:xfrm>
          <a:off x="0" y="0"/>
          <a:ext cx="0" cy="0"/>
          <a:chOff x="0" y="0"/>
          <a:chExt cx="0" cy="0"/>
        </a:xfrm>
      </p:grpSpPr>
      <p:sp>
        <p:nvSpPr>
          <p:cNvPr id="35" name="Google Shape;35;p7"/>
          <p:cNvSpPr txBox="1">
            <a:spLocks noGrp="1"/>
          </p:cNvSpPr>
          <p:nvPr>
            <p:ph type="subTitle" idx="1"/>
          </p:nvPr>
        </p:nvSpPr>
        <p:spPr>
          <a:xfrm>
            <a:off x="960000" y="2462333"/>
            <a:ext cx="5726400" cy="26880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Clr>
                <a:schemeClr val="dk2"/>
              </a:buClr>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2133"/>
              </a:spcBef>
              <a:spcAft>
                <a:spcPts val="0"/>
              </a:spcAft>
              <a:buClr>
                <a:srgbClr val="E76A28"/>
              </a:buClr>
              <a:buSzPts val="1500"/>
              <a:buFont typeface="Nunito Light"/>
              <a:buChar char="■"/>
              <a:defRPr/>
            </a:lvl3pPr>
            <a:lvl4pPr lvl="3" algn="ctr" rtl="0">
              <a:lnSpc>
                <a:spcPct val="100000"/>
              </a:lnSpc>
              <a:spcBef>
                <a:spcPts val="2133"/>
              </a:spcBef>
              <a:spcAft>
                <a:spcPts val="0"/>
              </a:spcAft>
              <a:buClr>
                <a:srgbClr val="E76A28"/>
              </a:buClr>
              <a:buSzPts val="1500"/>
              <a:buFont typeface="Nunito Light"/>
              <a:buChar char="●"/>
              <a:defRPr/>
            </a:lvl4pPr>
            <a:lvl5pPr lvl="4" algn="ctr" rtl="0">
              <a:lnSpc>
                <a:spcPct val="100000"/>
              </a:lnSpc>
              <a:spcBef>
                <a:spcPts val="2133"/>
              </a:spcBef>
              <a:spcAft>
                <a:spcPts val="0"/>
              </a:spcAft>
              <a:buClr>
                <a:srgbClr val="E76A28"/>
              </a:buClr>
              <a:buSzPts val="1400"/>
              <a:buFont typeface="Nunito Light"/>
              <a:buChar char="○"/>
              <a:defRPr/>
            </a:lvl5pPr>
            <a:lvl6pPr lvl="5" algn="ctr" rtl="0">
              <a:lnSpc>
                <a:spcPct val="100000"/>
              </a:lnSpc>
              <a:spcBef>
                <a:spcPts val="2133"/>
              </a:spcBef>
              <a:spcAft>
                <a:spcPts val="0"/>
              </a:spcAft>
              <a:buClr>
                <a:srgbClr val="999999"/>
              </a:buClr>
              <a:buSzPts val="1400"/>
              <a:buFont typeface="Nunito Light"/>
              <a:buChar char="■"/>
              <a:defRPr/>
            </a:lvl6pPr>
            <a:lvl7pPr lvl="6" algn="ctr" rtl="0">
              <a:lnSpc>
                <a:spcPct val="100000"/>
              </a:lnSpc>
              <a:spcBef>
                <a:spcPts val="2133"/>
              </a:spcBef>
              <a:spcAft>
                <a:spcPts val="0"/>
              </a:spcAft>
              <a:buClr>
                <a:srgbClr val="999999"/>
              </a:buClr>
              <a:buSzPts val="1300"/>
              <a:buFont typeface="Nunito Light"/>
              <a:buChar char="●"/>
              <a:defRPr/>
            </a:lvl7pPr>
            <a:lvl8pPr lvl="7" algn="ctr" rtl="0">
              <a:lnSpc>
                <a:spcPct val="100000"/>
              </a:lnSpc>
              <a:spcBef>
                <a:spcPts val="2133"/>
              </a:spcBef>
              <a:spcAft>
                <a:spcPts val="0"/>
              </a:spcAft>
              <a:buClr>
                <a:srgbClr val="999999"/>
              </a:buClr>
              <a:buSzPts val="1300"/>
              <a:buFont typeface="Nunito Light"/>
              <a:buChar char="○"/>
              <a:defRPr/>
            </a:lvl8pPr>
            <a:lvl9pPr lvl="8" algn="ctr" rtl="0">
              <a:lnSpc>
                <a:spcPct val="100000"/>
              </a:lnSpc>
              <a:spcBef>
                <a:spcPts val="2133"/>
              </a:spcBef>
              <a:spcAft>
                <a:spcPts val="2133"/>
              </a:spcAft>
              <a:buClr>
                <a:srgbClr val="999999"/>
              </a:buClr>
              <a:buSzPts val="1400"/>
              <a:buFont typeface="Nunito Light"/>
              <a:buChar char="■"/>
              <a:defRPr/>
            </a:lvl9pPr>
          </a:lstStyle>
          <a:p>
            <a:endParaRPr/>
          </a:p>
        </p:txBody>
      </p:sp>
      <p:sp>
        <p:nvSpPr>
          <p:cNvPr id="36" name="Google Shape;36;p7"/>
          <p:cNvSpPr txBox="1">
            <a:spLocks noGrp="1"/>
          </p:cNvSpPr>
          <p:nvPr>
            <p:ph type="title"/>
          </p:nvPr>
        </p:nvSpPr>
        <p:spPr>
          <a:xfrm>
            <a:off x="2725367" y="491767"/>
            <a:ext cx="6741200" cy="7636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500"/>
              <a:buNone/>
              <a:defRPr>
                <a:latin typeface="Playball"/>
                <a:ea typeface="Playball"/>
                <a:cs typeface="Playball"/>
                <a:sym typeface="Playba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23057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9"/>
        <p:cNvGrpSpPr/>
        <p:nvPr/>
      </p:nvGrpSpPr>
      <p:grpSpPr>
        <a:xfrm>
          <a:off x="0" y="0"/>
          <a:ext cx="0" cy="0"/>
          <a:chOff x="0" y="0"/>
          <a:chExt cx="0" cy="0"/>
        </a:xfrm>
      </p:grpSpPr>
      <p:sp>
        <p:nvSpPr>
          <p:cNvPr id="150" name="Google Shape;150;p26"/>
          <p:cNvSpPr txBox="1">
            <a:spLocks noGrp="1"/>
          </p:cNvSpPr>
          <p:nvPr>
            <p:ph type="subTitle" idx="1"/>
          </p:nvPr>
        </p:nvSpPr>
        <p:spPr>
          <a:xfrm>
            <a:off x="2979131" y="2715975"/>
            <a:ext cx="2637600" cy="8872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51" name="Google Shape;151;p26"/>
          <p:cNvSpPr txBox="1">
            <a:spLocks noGrp="1"/>
          </p:cNvSpPr>
          <p:nvPr>
            <p:ph type="subTitle" idx="2"/>
          </p:nvPr>
        </p:nvSpPr>
        <p:spPr>
          <a:xfrm>
            <a:off x="6575269" y="2715975"/>
            <a:ext cx="2637600" cy="8872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52" name="Google Shape;152;p26"/>
          <p:cNvSpPr txBox="1">
            <a:spLocks noGrp="1"/>
          </p:cNvSpPr>
          <p:nvPr>
            <p:ph type="subTitle" idx="3"/>
          </p:nvPr>
        </p:nvSpPr>
        <p:spPr>
          <a:xfrm>
            <a:off x="2979131" y="4627175"/>
            <a:ext cx="2637600" cy="8872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53" name="Google Shape;153;p26"/>
          <p:cNvSpPr txBox="1">
            <a:spLocks noGrp="1"/>
          </p:cNvSpPr>
          <p:nvPr>
            <p:ph type="subTitle" idx="4"/>
          </p:nvPr>
        </p:nvSpPr>
        <p:spPr>
          <a:xfrm>
            <a:off x="6575269" y="4627175"/>
            <a:ext cx="2637600" cy="8872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54" name="Google Shape;154;p26"/>
          <p:cNvSpPr txBox="1">
            <a:spLocks noGrp="1"/>
          </p:cNvSpPr>
          <p:nvPr>
            <p:ph type="subTitle" idx="5"/>
          </p:nvPr>
        </p:nvSpPr>
        <p:spPr>
          <a:xfrm>
            <a:off x="2979131" y="2358367"/>
            <a:ext cx="2637600" cy="502800"/>
          </a:xfrm>
          <a:prstGeom prst="rect">
            <a:avLst/>
          </a:prstGeom>
        </p:spPr>
        <p:txBody>
          <a:bodyPr spcFirstLastPara="1" wrap="square" lIns="121897" tIns="121897" rIns="121897" bIns="121897" anchor="b" anchorCtr="0">
            <a:noAutofit/>
          </a:bodyPr>
          <a:lstStyle>
            <a:lvl1pPr lvl="0" algn="ctr" rtl="0">
              <a:lnSpc>
                <a:spcPct val="100000"/>
              </a:lnSpc>
              <a:spcBef>
                <a:spcPts val="0"/>
              </a:spcBef>
              <a:spcAft>
                <a:spcPts val="0"/>
              </a:spcAft>
              <a:buSzPts val="2400"/>
              <a:buFont typeface="Bebas Neue"/>
              <a:buNone/>
              <a:defRPr sz="3200">
                <a:solidFill>
                  <a:schemeClr val="lt1"/>
                </a:solidFill>
                <a:latin typeface="Playball"/>
                <a:ea typeface="Playball"/>
                <a:cs typeface="Playball"/>
                <a:sym typeface="Playball"/>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55" name="Google Shape;155;p26"/>
          <p:cNvSpPr txBox="1">
            <a:spLocks noGrp="1"/>
          </p:cNvSpPr>
          <p:nvPr>
            <p:ph type="subTitle" idx="6"/>
          </p:nvPr>
        </p:nvSpPr>
        <p:spPr>
          <a:xfrm>
            <a:off x="2979131" y="4269667"/>
            <a:ext cx="2637600" cy="502800"/>
          </a:xfrm>
          <a:prstGeom prst="rect">
            <a:avLst/>
          </a:prstGeom>
        </p:spPr>
        <p:txBody>
          <a:bodyPr spcFirstLastPara="1" wrap="square" lIns="121897" tIns="121897" rIns="121897" bIns="121897" anchor="b" anchorCtr="0">
            <a:noAutofit/>
          </a:bodyPr>
          <a:lstStyle>
            <a:lvl1pPr lvl="0" algn="ctr" rtl="0">
              <a:lnSpc>
                <a:spcPct val="100000"/>
              </a:lnSpc>
              <a:spcBef>
                <a:spcPts val="0"/>
              </a:spcBef>
              <a:spcAft>
                <a:spcPts val="0"/>
              </a:spcAft>
              <a:buSzPts val="2400"/>
              <a:buFont typeface="Bebas Neue"/>
              <a:buNone/>
              <a:defRPr sz="3200">
                <a:solidFill>
                  <a:schemeClr val="lt1"/>
                </a:solidFill>
                <a:latin typeface="Playball"/>
                <a:ea typeface="Playball"/>
                <a:cs typeface="Playball"/>
                <a:sym typeface="Playball"/>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56" name="Google Shape;156;p26"/>
          <p:cNvSpPr txBox="1">
            <a:spLocks noGrp="1"/>
          </p:cNvSpPr>
          <p:nvPr>
            <p:ph type="subTitle" idx="7"/>
          </p:nvPr>
        </p:nvSpPr>
        <p:spPr>
          <a:xfrm>
            <a:off x="6575264" y="2358367"/>
            <a:ext cx="2637600" cy="502800"/>
          </a:xfrm>
          <a:prstGeom prst="rect">
            <a:avLst/>
          </a:prstGeom>
        </p:spPr>
        <p:txBody>
          <a:bodyPr spcFirstLastPara="1" wrap="square" lIns="121897" tIns="121897" rIns="121897" bIns="121897" anchor="b" anchorCtr="0">
            <a:noAutofit/>
          </a:bodyPr>
          <a:lstStyle>
            <a:lvl1pPr lvl="0" algn="ctr" rtl="0">
              <a:lnSpc>
                <a:spcPct val="100000"/>
              </a:lnSpc>
              <a:spcBef>
                <a:spcPts val="0"/>
              </a:spcBef>
              <a:spcAft>
                <a:spcPts val="0"/>
              </a:spcAft>
              <a:buSzPts val="2400"/>
              <a:buFont typeface="Bebas Neue"/>
              <a:buNone/>
              <a:defRPr sz="3200">
                <a:solidFill>
                  <a:schemeClr val="lt1"/>
                </a:solidFill>
                <a:latin typeface="Playball"/>
                <a:ea typeface="Playball"/>
                <a:cs typeface="Playball"/>
                <a:sym typeface="Playball"/>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57" name="Google Shape;157;p26"/>
          <p:cNvSpPr txBox="1">
            <a:spLocks noGrp="1"/>
          </p:cNvSpPr>
          <p:nvPr>
            <p:ph type="subTitle" idx="8"/>
          </p:nvPr>
        </p:nvSpPr>
        <p:spPr>
          <a:xfrm>
            <a:off x="6575264" y="4269667"/>
            <a:ext cx="2637600" cy="502800"/>
          </a:xfrm>
          <a:prstGeom prst="rect">
            <a:avLst/>
          </a:prstGeom>
        </p:spPr>
        <p:txBody>
          <a:bodyPr spcFirstLastPara="1" wrap="square" lIns="121897" tIns="121897" rIns="121897" bIns="121897" anchor="b" anchorCtr="0">
            <a:noAutofit/>
          </a:bodyPr>
          <a:lstStyle>
            <a:lvl1pPr lvl="0" algn="ctr" rtl="0">
              <a:lnSpc>
                <a:spcPct val="100000"/>
              </a:lnSpc>
              <a:spcBef>
                <a:spcPts val="0"/>
              </a:spcBef>
              <a:spcAft>
                <a:spcPts val="0"/>
              </a:spcAft>
              <a:buSzPts val="2400"/>
              <a:buFont typeface="Bebas Neue"/>
              <a:buNone/>
              <a:defRPr sz="3200">
                <a:solidFill>
                  <a:schemeClr val="lt1"/>
                </a:solidFill>
                <a:latin typeface="Playball"/>
                <a:ea typeface="Playball"/>
                <a:cs typeface="Playball"/>
                <a:sym typeface="Playball"/>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58" name="Google Shape;158;p26"/>
          <p:cNvSpPr txBox="1">
            <a:spLocks noGrp="1"/>
          </p:cNvSpPr>
          <p:nvPr>
            <p:ph type="title"/>
          </p:nvPr>
        </p:nvSpPr>
        <p:spPr>
          <a:xfrm>
            <a:off x="1866733" y="491767"/>
            <a:ext cx="8458400" cy="7636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500"/>
              <a:buNone/>
              <a:defRPr>
                <a:latin typeface="Playball"/>
                <a:ea typeface="Playball"/>
                <a:cs typeface="Playball"/>
                <a:sym typeface="Playba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59" name="Google Shape;159;p26"/>
          <p:cNvPicPr preferRelativeResize="0"/>
          <p:nvPr/>
        </p:nvPicPr>
        <p:blipFill>
          <a:blip r:embed="rId2">
            <a:alphaModFix/>
          </a:blip>
          <a:stretch>
            <a:fillRect/>
          </a:stretch>
        </p:blipFill>
        <p:spPr>
          <a:xfrm rot="10450902" flipH="1">
            <a:off x="-1054383" y="-748909"/>
            <a:ext cx="3734004" cy="3071056"/>
          </a:xfrm>
          <a:prstGeom prst="rect">
            <a:avLst/>
          </a:prstGeom>
          <a:noFill/>
          <a:ln>
            <a:noFill/>
          </a:ln>
        </p:spPr>
      </p:pic>
      <p:pic>
        <p:nvPicPr>
          <p:cNvPr id="160" name="Google Shape;160;p26"/>
          <p:cNvPicPr preferRelativeResize="0"/>
          <p:nvPr/>
        </p:nvPicPr>
        <p:blipFill>
          <a:blip r:embed="rId2">
            <a:alphaModFix/>
          </a:blip>
          <a:stretch>
            <a:fillRect/>
          </a:stretch>
        </p:blipFill>
        <p:spPr>
          <a:xfrm rot="-1768687" flipH="1">
            <a:off x="9478285" y="3515416"/>
            <a:ext cx="6222999" cy="5118099"/>
          </a:xfrm>
          <a:prstGeom prst="rect">
            <a:avLst/>
          </a:prstGeom>
          <a:noFill/>
          <a:ln>
            <a:noFill/>
          </a:ln>
        </p:spPr>
      </p:pic>
      <p:pic>
        <p:nvPicPr>
          <p:cNvPr id="161" name="Google Shape;161;p26"/>
          <p:cNvPicPr preferRelativeResize="0"/>
          <p:nvPr/>
        </p:nvPicPr>
        <p:blipFill>
          <a:blip r:embed="rId3">
            <a:alphaModFix/>
          </a:blip>
          <a:stretch>
            <a:fillRect/>
          </a:stretch>
        </p:blipFill>
        <p:spPr>
          <a:xfrm rot="1549925">
            <a:off x="10133086" y="257458"/>
            <a:ext cx="3706149" cy="4036263"/>
          </a:xfrm>
          <a:prstGeom prst="rect">
            <a:avLst/>
          </a:prstGeom>
          <a:noFill/>
          <a:ln>
            <a:noFill/>
          </a:ln>
        </p:spPr>
      </p:pic>
      <p:pic>
        <p:nvPicPr>
          <p:cNvPr id="162" name="Google Shape;162;p26"/>
          <p:cNvPicPr preferRelativeResize="0"/>
          <p:nvPr/>
        </p:nvPicPr>
        <p:blipFill>
          <a:blip r:embed="rId4">
            <a:alphaModFix/>
          </a:blip>
          <a:stretch>
            <a:fillRect/>
          </a:stretch>
        </p:blipFill>
        <p:spPr>
          <a:xfrm rot="-1800006">
            <a:off x="9759142" y="2128387"/>
            <a:ext cx="2255661" cy="2482312"/>
          </a:xfrm>
          <a:prstGeom prst="rect">
            <a:avLst/>
          </a:prstGeom>
          <a:noFill/>
          <a:ln>
            <a:noFill/>
          </a:ln>
        </p:spPr>
      </p:pic>
    </p:spTree>
    <p:extLst>
      <p:ext uri="{BB962C8B-B14F-4D97-AF65-F5344CB8AC3E}">
        <p14:creationId xmlns:p14="http://schemas.microsoft.com/office/powerpoint/2010/main" val="45852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BB7EAE1-CAAC-4AEF-919E-158692B1E55E}" type="datetime4">
              <a:rPr lang="en-US" smtClean="0"/>
              <a:pPr/>
              <a:t>March 18, 2025</a:t>
            </a:fld>
            <a:endParaRPr lang="en-US"/>
          </a:p>
        </p:txBody>
      </p:sp>
      <p:sp>
        <p:nvSpPr>
          <p:cNvPr id="5" name="Footer Placeholder 4"/>
          <p:cNvSpPr>
            <a:spLocks noGrp="1"/>
          </p:cNvSpPr>
          <p:nvPr>
            <p:ph type="ftr" sz="quarter" idx="11"/>
          </p:nvPr>
        </p:nvSpPr>
        <p:spPr/>
        <p:txBody>
          <a:bodyPr/>
          <a:lstStyle/>
          <a:p>
            <a:r>
              <a:rPr lang="en-US" smtClean="0"/>
              <a:t>Presentation title</a:t>
            </a:r>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63"/>
        <p:cNvGrpSpPr/>
        <p:nvPr/>
      </p:nvGrpSpPr>
      <p:grpSpPr>
        <a:xfrm>
          <a:off x="0" y="0"/>
          <a:ext cx="0" cy="0"/>
          <a:chOff x="0" y="0"/>
          <a:chExt cx="0" cy="0"/>
        </a:xfrm>
      </p:grpSpPr>
      <p:sp>
        <p:nvSpPr>
          <p:cNvPr id="164" name="Google Shape;164;p27"/>
          <p:cNvSpPr txBox="1">
            <a:spLocks noGrp="1"/>
          </p:cNvSpPr>
          <p:nvPr>
            <p:ph type="subTitle" idx="1"/>
          </p:nvPr>
        </p:nvSpPr>
        <p:spPr>
          <a:xfrm>
            <a:off x="1478873" y="2897019"/>
            <a:ext cx="2648000" cy="646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65" name="Google Shape;165;p27"/>
          <p:cNvSpPr txBox="1">
            <a:spLocks noGrp="1"/>
          </p:cNvSpPr>
          <p:nvPr>
            <p:ph type="subTitle" idx="2"/>
          </p:nvPr>
        </p:nvSpPr>
        <p:spPr>
          <a:xfrm>
            <a:off x="4772000" y="2897019"/>
            <a:ext cx="2648000" cy="646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66" name="Google Shape;166;p27"/>
          <p:cNvSpPr txBox="1">
            <a:spLocks noGrp="1"/>
          </p:cNvSpPr>
          <p:nvPr>
            <p:ph type="subTitle" idx="3"/>
          </p:nvPr>
        </p:nvSpPr>
        <p:spPr>
          <a:xfrm>
            <a:off x="1478873" y="4808219"/>
            <a:ext cx="2648000" cy="646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67" name="Google Shape;167;p27"/>
          <p:cNvSpPr txBox="1">
            <a:spLocks noGrp="1"/>
          </p:cNvSpPr>
          <p:nvPr>
            <p:ph type="subTitle" idx="4"/>
          </p:nvPr>
        </p:nvSpPr>
        <p:spPr>
          <a:xfrm>
            <a:off x="4772000" y="4808219"/>
            <a:ext cx="2648000" cy="646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68" name="Google Shape;168;p27"/>
          <p:cNvSpPr txBox="1">
            <a:spLocks noGrp="1"/>
          </p:cNvSpPr>
          <p:nvPr>
            <p:ph type="subTitle" idx="5"/>
          </p:nvPr>
        </p:nvSpPr>
        <p:spPr>
          <a:xfrm>
            <a:off x="8065127" y="2897019"/>
            <a:ext cx="2648000" cy="646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69" name="Google Shape;169;p27"/>
          <p:cNvSpPr txBox="1">
            <a:spLocks noGrp="1"/>
          </p:cNvSpPr>
          <p:nvPr>
            <p:ph type="subTitle" idx="6"/>
          </p:nvPr>
        </p:nvSpPr>
        <p:spPr>
          <a:xfrm>
            <a:off x="8065127" y="4808219"/>
            <a:ext cx="2648000" cy="6464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70" name="Google Shape;170;p27"/>
          <p:cNvSpPr txBox="1">
            <a:spLocks noGrp="1"/>
          </p:cNvSpPr>
          <p:nvPr>
            <p:ph type="subTitle" idx="7"/>
          </p:nvPr>
        </p:nvSpPr>
        <p:spPr>
          <a:xfrm>
            <a:off x="1484073" y="2546117"/>
            <a:ext cx="2637600" cy="502800"/>
          </a:xfrm>
          <a:prstGeom prst="rect">
            <a:avLst/>
          </a:prstGeom>
        </p:spPr>
        <p:txBody>
          <a:bodyPr spcFirstLastPara="1" wrap="square" lIns="121897" tIns="121897" rIns="121897" bIns="121897" anchor="b" anchorCtr="0">
            <a:noAutofit/>
          </a:bodyPr>
          <a:lstStyle>
            <a:lvl1pPr lvl="0" algn="ctr" rtl="0">
              <a:lnSpc>
                <a:spcPct val="100000"/>
              </a:lnSpc>
              <a:spcBef>
                <a:spcPts val="0"/>
              </a:spcBef>
              <a:spcAft>
                <a:spcPts val="0"/>
              </a:spcAft>
              <a:buSzPts val="2400"/>
              <a:buFont typeface="Bebas Neue"/>
              <a:buNone/>
              <a:defRPr sz="3200">
                <a:solidFill>
                  <a:schemeClr val="lt1"/>
                </a:solidFill>
                <a:latin typeface="Playball"/>
                <a:ea typeface="Playball"/>
                <a:cs typeface="Playball"/>
                <a:sym typeface="Playball"/>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71" name="Google Shape;171;p27"/>
          <p:cNvSpPr txBox="1">
            <a:spLocks noGrp="1"/>
          </p:cNvSpPr>
          <p:nvPr>
            <p:ph type="subTitle" idx="8"/>
          </p:nvPr>
        </p:nvSpPr>
        <p:spPr>
          <a:xfrm>
            <a:off x="4777200" y="2546117"/>
            <a:ext cx="2637600" cy="502800"/>
          </a:xfrm>
          <a:prstGeom prst="rect">
            <a:avLst/>
          </a:prstGeom>
        </p:spPr>
        <p:txBody>
          <a:bodyPr spcFirstLastPara="1" wrap="square" lIns="121897" tIns="121897" rIns="121897" bIns="121897" anchor="b" anchorCtr="0">
            <a:noAutofit/>
          </a:bodyPr>
          <a:lstStyle>
            <a:lvl1pPr lvl="0" algn="ctr" rtl="0">
              <a:lnSpc>
                <a:spcPct val="100000"/>
              </a:lnSpc>
              <a:spcBef>
                <a:spcPts val="0"/>
              </a:spcBef>
              <a:spcAft>
                <a:spcPts val="0"/>
              </a:spcAft>
              <a:buSzPts val="2400"/>
              <a:buFont typeface="Bebas Neue"/>
              <a:buNone/>
              <a:defRPr sz="3200">
                <a:solidFill>
                  <a:schemeClr val="lt1"/>
                </a:solidFill>
                <a:latin typeface="Playball"/>
                <a:ea typeface="Playball"/>
                <a:cs typeface="Playball"/>
                <a:sym typeface="Playball"/>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72" name="Google Shape;172;p27"/>
          <p:cNvSpPr txBox="1">
            <a:spLocks noGrp="1"/>
          </p:cNvSpPr>
          <p:nvPr>
            <p:ph type="subTitle" idx="9"/>
          </p:nvPr>
        </p:nvSpPr>
        <p:spPr>
          <a:xfrm>
            <a:off x="8070327" y="2546117"/>
            <a:ext cx="2637600" cy="502800"/>
          </a:xfrm>
          <a:prstGeom prst="rect">
            <a:avLst/>
          </a:prstGeom>
        </p:spPr>
        <p:txBody>
          <a:bodyPr spcFirstLastPara="1" wrap="square" lIns="121897" tIns="121897" rIns="121897" bIns="121897" anchor="b" anchorCtr="0">
            <a:noAutofit/>
          </a:bodyPr>
          <a:lstStyle>
            <a:lvl1pPr lvl="0" algn="ctr" rtl="0">
              <a:lnSpc>
                <a:spcPct val="100000"/>
              </a:lnSpc>
              <a:spcBef>
                <a:spcPts val="0"/>
              </a:spcBef>
              <a:spcAft>
                <a:spcPts val="0"/>
              </a:spcAft>
              <a:buSzPts val="2400"/>
              <a:buFont typeface="Bebas Neue"/>
              <a:buNone/>
              <a:defRPr sz="3200">
                <a:solidFill>
                  <a:schemeClr val="lt1"/>
                </a:solidFill>
                <a:latin typeface="Playball"/>
                <a:ea typeface="Playball"/>
                <a:cs typeface="Playball"/>
                <a:sym typeface="Playball"/>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73" name="Google Shape;173;p27"/>
          <p:cNvSpPr txBox="1">
            <a:spLocks noGrp="1"/>
          </p:cNvSpPr>
          <p:nvPr>
            <p:ph type="subTitle" idx="13"/>
          </p:nvPr>
        </p:nvSpPr>
        <p:spPr>
          <a:xfrm>
            <a:off x="1484073" y="4455800"/>
            <a:ext cx="2637600" cy="502800"/>
          </a:xfrm>
          <a:prstGeom prst="rect">
            <a:avLst/>
          </a:prstGeom>
        </p:spPr>
        <p:txBody>
          <a:bodyPr spcFirstLastPara="1" wrap="square" lIns="121897" tIns="121897" rIns="121897" bIns="121897" anchor="b" anchorCtr="0">
            <a:noAutofit/>
          </a:bodyPr>
          <a:lstStyle>
            <a:lvl1pPr lvl="0" algn="ctr" rtl="0">
              <a:lnSpc>
                <a:spcPct val="100000"/>
              </a:lnSpc>
              <a:spcBef>
                <a:spcPts val="0"/>
              </a:spcBef>
              <a:spcAft>
                <a:spcPts val="0"/>
              </a:spcAft>
              <a:buSzPts val="2400"/>
              <a:buFont typeface="Bebas Neue"/>
              <a:buNone/>
              <a:defRPr sz="3200">
                <a:solidFill>
                  <a:schemeClr val="lt1"/>
                </a:solidFill>
                <a:latin typeface="Playball"/>
                <a:ea typeface="Playball"/>
                <a:cs typeface="Playball"/>
                <a:sym typeface="Playball"/>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74" name="Google Shape;174;p27"/>
          <p:cNvSpPr txBox="1">
            <a:spLocks noGrp="1"/>
          </p:cNvSpPr>
          <p:nvPr>
            <p:ph type="subTitle" idx="14"/>
          </p:nvPr>
        </p:nvSpPr>
        <p:spPr>
          <a:xfrm>
            <a:off x="4777200" y="4455800"/>
            <a:ext cx="2637600" cy="502800"/>
          </a:xfrm>
          <a:prstGeom prst="rect">
            <a:avLst/>
          </a:prstGeom>
        </p:spPr>
        <p:txBody>
          <a:bodyPr spcFirstLastPara="1" wrap="square" lIns="121897" tIns="121897" rIns="121897" bIns="121897" anchor="b" anchorCtr="0">
            <a:noAutofit/>
          </a:bodyPr>
          <a:lstStyle>
            <a:lvl1pPr lvl="0" algn="ctr" rtl="0">
              <a:lnSpc>
                <a:spcPct val="100000"/>
              </a:lnSpc>
              <a:spcBef>
                <a:spcPts val="0"/>
              </a:spcBef>
              <a:spcAft>
                <a:spcPts val="0"/>
              </a:spcAft>
              <a:buSzPts val="2400"/>
              <a:buFont typeface="Bebas Neue"/>
              <a:buNone/>
              <a:defRPr sz="3200">
                <a:solidFill>
                  <a:schemeClr val="lt1"/>
                </a:solidFill>
                <a:latin typeface="Playball"/>
                <a:ea typeface="Playball"/>
                <a:cs typeface="Playball"/>
                <a:sym typeface="Playball"/>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75" name="Google Shape;175;p27"/>
          <p:cNvSpPr txBox="1">
            <a:spLocks noGrp="1"/>
          </p:cNvSpPr>
          <p:nvPr>
            <p:ph type="subTitle" idx="15"/>
          </p:nvPr>
        </p:nvSpPr>
        <p:spPr>
          <a:xfrm>
            <a:off x="8070327" y="4455800"/>
            <a:ext cx="2637600" cy="502800"/>
          </a:xfrm>
          <a:prstGeom prst="rect">
            <a:avLst/>
          </a:prstGeom>
        </p:spPr>
        <p:txBody>
          <a:bodyPr spcFirstLastPara="1" wrap="square" lIns="121897" tIns="121897" rIns="121897" bIns="121897" anchor="b" anchorCtr="0">
            <a:noAutofit/>
          </a:bodyPr>
          <a:lstStyle>
            <a:lvl1pPr lvl="0" algn="ctr" rtl="0">
              <a:lnSpc>
                <a:spcPct val="100000"/>
              </a:lnSpc>
              <a:spcBef>
                <a:spcPts val="0"/>
              </a:spcBef>
              <a:spcAft>
                <a:spcPts val="0"/>
              </a:spcAft>
              <a:buSzPts val="2400"/>
              <a:buFont typeface="Bebas Neue"/>
              <a:buNone/>
              <a:defRPr sz="3200">
                <a:solidFill>
                  <a:schemeClr val="lt1"/>
                </a:solidFill>
                <a:latin typeface="Playball"/>
                <a:ea typeface="Playball"/>
                <a:cs typeface="Playball"/>
                <a:sym typeface="Playball"/>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76" name="Google Shape;176;p27"/>
          <p:cNvSpPr txBox="1">
            <a:spLocks noGrp="1"/>
          </p:cNvSpPr>
          <p:nvPr>
            <p:ph type="title"/>
          </p:nvPr>
        </p:nvSpPr>
        <p:spPr>
          <a:xfrm>
            <a:off x="1593033" y="491767"/>
            <a:ext cx="9006000" cy="7636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500"/>
              <a:buNone/>
              <a:defRPr>
                <a:latin typeface="Playball"/>
                <a:ea typeface="Playball"/>
                <a:cs typeface="Playball"/>
                <a:sym typeface="Playba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77" name="Google Shape;177;p27"/>
          <p:cNvPicPr preferRelativeResize="0"/>
          <p:nvPr/>
        </p:nvPicPr>
        <p:blipFill>
          <a:blip r:embed="rId2">
            <a:alphaModFix/>
          </a:blip>
          <a:stretch>
            <a:fillRect/>
          </a:stretch>
        </p:blipFill>
        <p:spPr>
          <a:xfrm rot="6327725">
            <a:off x="9914724" y="1021023"/>
            <a:ext cx="5662653" cy="4657255"/>
          </a:xfrm>
          <a:prstGeom prst="rect">
            <a:avLst/>
          </a:prstGeom>
          <a:noFill/>
          <a:ln>
            <a:noFill/>
          </a:ln>
        </p:spPr>
      </p:pic>
      <p:pic>
        <p:nvPicPr>
          <p:cNvPr id="178" name="Google Shape;178;p27"/>
          <p:cNvPicPr preferRelativeResize="0"/>
          <p:nvPr/>
        </p:nvPicPr>
        <p:blipFill>
          <a:blip r:embed="rId2">
            <a:alphaModFix/>
          </a:blip>
          <a:stretch>
            <a:fillRect/>
          </a:stretch>
        </p:blipFill>
        <p:spPr>
          <a:xfrm rot="6728731">
            <a:off x="-2864447" y="321491"/>
            <a:ext cx="4916157" cy="4043287"/>
          </a:xfrm>
          <a:prstGeom prst="rect">
            <a:avLst/>
          </a:prstGeom>
          <a:noFill/>
          <a:ln>
            <a:noFill/>
          </a:ln>
        </p:spPr>
      </p:pic>
    </p:spTree>
    <p:extLst>
      <p:ext uri="{BB962C8B-B14F-4D97-AF65-F5344CB8AC3E}">
        <p14:creationId xmlns:p14="http://schemas.microsoft.com/office/powerpoint/2010/main" val="20184078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1156933" y="4133733"/>
            <a:ext cx="5842800" cy="709200"/>
          </a:xfrm>
          <a:prstGeom prst="rect">
            <a:avLst/>
          </a:prstGeom>
        </p:spPr>
        <p:txBody>
          <a:bodyPr spcFirstLastPara="1" wrap="square" lIns="121897" tIns="121897" rIns="121897" bIns="121897" anchor="ctr" anchorCtr="0">
            <a:noAutofit/>
          </a:bodyPr>
          <a:lstStyle>
            <a:lvl1pPr lvl="0" algn="r" rtl="0">
              <a:spcBef>
                <a:spcPts val="0"/>
              </a:spcBef>
              <a:spcAft>
                <a:spcPts val="0"/>
              </a:spcAft>
              <a:buClr>
                <a:schemeClr val="accent1"/>
              </a:buClr>
              <a:buSzPts val="3000"/>
              <a:buNone/>
              <a:defRPr>
                <a:solidFill>
                  <a:schemeClr val="accent1"/>
                </a:solidFill>
              </a:defRPr>
            </a:lvl1pPr>
            <a:lvl2pPr lvl="1" algn="ctr" rtl="0">
              <a:spcBef>
                <a:spcPts val="0"/>
              </a:spcBef>
              <a:spcAft>
                <a:spcPts val="0"/>
              </a:spcAft>
              <a:buClr>
                <a:schemeClr val="accent1"/>
              </a:buClr>
              <a:buSzPts val="3000"/>
              <a:buNone/>
              <a:defRPr sz="4000">
                <a:solidFill>
                  <a:schemeClr val="accent1"/>
                </a:solidFill>
              </a:defRPr>
            </a:lvl2pPr>
            <a:lvl3pPr lvl="2" algn="ctr" rtl="0">
              <a:spcBef>
                <a:spcPts val="0"/>
              </a:spcBef>
              <a:spcAft>
                <a:spcPts val="0"/>
              </a:spcAft>
              <a:buClr>
                <a:schemeClr val="accent1"/>
              </a:buClr>
              <a:buSzPts val="3000"/>
              <a:buNone/>
              <a:defRPr sz="4000">
                <a:solidFill>
                  <a:schemeClr val="accent1"/>
                </a:solidFill>
              </a:defRPr>
            </a:lvl3pPr>
            <a:lvl4pPr lvl="3" algn="ctr" rtl="0">
              <a:spcBef>
                <a:spcPts val="0"/>
              </a:spcBef>
              <a:spcAft>
                <a:spcPts val="0"/>
              </a:spcAft>
              <a:buClr>
                <a:schemeClr val="accent1"/>
              </a:buClr>
              <a:buSzPts val="3000"/>
              <a:buNone/>
              <a:defRPr sz="4000">
                <a:solidFill>
                  <a:schemeClr val="accent1"/>
                </a:solidFill>
              </a:defRPr>
            </a:lvl4pPr>
            <a:lvl5pPr lvl="4" algn="ctr" rtl="0">
              <a:spcBef>
                <a:spcPts val="0"/>
              </a:spcBef>
              <a:spcAft>
                <a:spcPts val="0"/>
              </a:spcAft>
              <a:buClr>
                <a:schemeClr val="accent1"/>
              </a:buClr>
              <a:buSzPts val="3000"/>
              <a:buNone/>
              <a:defRPr sz="4000">
                <a:solidFill>
                  <a:schemeClr val="accent1"/>
                </a:solidFill>
              </a:defRPr>
            </a:lvl5pPr>
            <a:lvl6pPr lvl="5" algn="ctr" rtl="0">
              <a:spcBef>
                <a:spcPts val="0"/>
              </a:spcBef>
              <a:spcAft>
                <a:spcPts val="0"/>
              </a:spcAft>
              <a:buClr>
                <a:schemeClr val="accent1"/>
              </a:buClr>
              <a:buSzPts val="3000"/>
              <a:buNone/>
              <a:defRPr sz="4000">
                <a:solidFill>
                  <a:schemeClr val="accent1"/>
                </a:solidFill>
              </a:defRPr>
            </a:lvl6pPr>
            <a:lvl7pPr lvl="6" algn="ctr" rtl="0">
              <a:spcBef>
                <a:spcPts val="0"/>
              </a:spcBef>
              <a:spcAft>
                <a:spcPts val="0"/>
              </a:spcAft>
              <a:buClr>
                <a:schemeClr val="accent1"/>
              </a:buClr>
              <a:buSzPts val="3000"/>
              <a:buNone/>
              <a:defRPr sz="4000">
                <a:solidFill>
                  <a:schemeClr val="accent1"/>
                </a:solidFill>
              </a:defRPr>
            </a:lvl7pPr>
            <a:lvl8pPr lvl="7" algn="ctr" rtl="0">
              <a:spcBef>
                <a:spcPts val="0"/>
              </a:spcBef>
              <a:spcAft>
                <a:spcPts val="0"/>
              </a:spcAft>
              <a:buClr>
                <a:schemeClr val="accent1"/>
              </a:buClr>
              <a:buSzPts val="3000"/>
              <a:buNone/>
              <a:defRPr sz="4000">
                <a:solidFill>
                  <a:schemeClr val="accent1"/>
                </a:solidFill>
              </a:defRPr>
            </a:lvl8pPr>
            <a:lvl9pPr lvl="8" algn="ctr" rtl="0">
              <a:spcBef>
                <a:spcPts val="0"/>
              </a:spcBef>
              <a:spcAft>
                <a:spcPts val="0"/>
              </a:spcAft>
              <a:buClr>
                <a:schemeClr val="accent1"/>
              </a:buClr>
              <a:buSzPts val="3000"/>
              <a:buNone/>
              <a:defRPr sz="4000">
                <a:solidFill>
                  <a:schemeClr val="accent1"/>
                </a:solidFill>
              </a:defRPr>
            </a:lvl9pPr>
          </a:lstStyle>
          <a:p>
            <a:endParaRPr/>
          </a:p>
        </p:txBody>
      </p:sp>
      <p:sp>
        <p:nvSpPr>
          <p:cNvPr id="70" name="Google Shape;70;p14"/>
          <p:cNvSpPr txBox="1">
            <a:spLocks noGrp="1"/>
          </p:cNvSpPr>
          <p:nvPr>
            <p:ph type="subTitle" idx="1"/>
          </p:nvPr>
        </p:nvSpPr>
        <p:spPr>
          <a:xfrm>
            <a:off x="1157300" y="1769867"/>
            <a:ext cx="5842800" cy="2216400"/>
          </a:xfrm>
          <a:prstGeom prst="rect">
            <a:avLst/>
          </a:prstGeom>
        </p:spPr>
        <p:txBody>
          <a:bodyPr spcFirstLastPara="1" wrap="square" lIns="121897" tIns="121897" rIns="121897" bIns="121897" anchor="b" anchorCtr="0">
            <a:noAutofit/>
          </a:bodyPr>
          <a:lstStyle>
            <a:lvl1pPr lvl="0" algn="r" rtl="0">
              <a:lnSpc>
                <a:spcPct val="100000"/>
              </a:lnSpc>
              <a:spcBef>
                <a:spcPts val="0"/>
              </a:spcBef>
              <a:spcAft>
                <a:spcPts val="0"/>
              </a:spcAft>
              <a:buClr>
                <a:schemeClr val="accent1"/>
              </a:buClr>
              <a:buSzPts val="3000"/>
              <a:buNone/>
              <a:defRPr sz="3300">
                <a:solidFill>
                  <a:schemeClr val="accent1"/>
                </a:solidFill>
              </a:defRPr>
            </a:lvl1pPr>
            <a:lvl2pPr lvl="1" algn="ctr" rtl="0">
              <a:lnSpc>
                <a:spcPct val="100000"/>
              </a:lnSpc>
              <a:spcBef>
                <a:spcPts val="0"/>
              </a:spcBef>
              <a:spcAft>
                <a:spcPts val="0"/>
              </a:spcAft>
              <a:buClr>
                <a:schemeClr val="accent1"/>
              </a:buClr>
              <a:buSzPts val="3000"/>
              <a:buNone/>
              <a:defRPr sz="4000">
                <a:solidFill>
                  <a:schemeClr val="accent1"/>
                </a:solidFill>
              </a:defRPr>
            </a:lvl2pPr>
            <a:lvl3pPr lvl="2" algn="ctr" rtl="0">
              <a:lnSpc>
                <a:spcPct val="100000"/>
              </a:lnSpc>
              <a:spcBef>
                <a:spcPts val="2133"/>
              </a:spcBef>
              <a:spcAft>
                <a:spcPts val="0"/>
              </a:spcAft>
              <a:buClr>
                <a:schemeClr val="accent1"/>
              </a:buClr>
              <a:buSzPts val="3000"/>
              <a:buNone/>
              <a:defRPr sz="4000">
                <a:solidFill>
                  <a:schemeClr val="accent1"/>
                </a:solidFill>
              </a:defRPr>
            </a:lvl3pPr>
            <a:lvl4pPr lvl="3" algn="ctr" rtl="0">
              <a:lnSpc>
                <a:spcPct val="100000"/>
              </a:lnSpc>
              <a:spcBef>
                <a:spcPts val="2133"/>
              </a:spcBef>
              <a:spcAft>
                <a:spcPts val="0"/>
              </a:spcAft>
              <a:buClr>
                <a:schemeClr val="accent1"/>
              </a:buClr>
              <a:buSzPts val="3000"/>
              <a:buNone/>
              <a:defRPr sz="4000">
                <a:solidFill>
                  <a:schemeClr val="accent1"/>
                </a:solidFill>
              </a:defRPr>
            </a:lvl4pPr>
            <a:lvl5pPr lvl="4" algn="ctr" rtl="0">
              <a:lnSpc>
                <a:spcPct val="100000"/>
              </a:lnSpc>
              <a:spcBef>
                <a:spcPts val="2133"/>
              </a:spcBef>
              <a:spcAft>
                <a:spcPts val="0"/>
              </a:spcAft>
              <a:buClr>
                <a:schemeClr val="accent1"/>
              </a:buClr>
              <a:buSzPts val="3000"/>
              <a:buNone/>
              <a:defRPr sz="4000">
                <a:solidFill>
                  <a:schemeClr val="accent1"/>
                </a:solidFill>
              </a:defRPr>
            </a:lvl5pPr>
            <a:lvl6pPr lvl="5" algn="ctr" rtl="0">
              <a:lnSpc>
                <a:spcPct val="100000"/>
              </a:lnSpc>
              <a:spcBef>
                <a:spcPts val="2133"/>
              </a:spcBef>
              <a:spcAft>
                <a:spcPts val="0"/>
              </a:spcAft>
              <a:buClr>
                <a:schemeClr val="accent1"/>
              </a:buClr>
              <a:buSzPts val="3000"/>
              <a:buNone/>
              <a:defRPr sz="4000">
                <a:solidFill>
                  <a:schemeClr val="accent1"/>
                </a:solidFill>
              </a:defRPr>
            </a:lvl6pPr>
            <a:lvl7pPr lvl="6" algn="ctr" rtl="0">
              <a:lnSpc>
                <a:spcPct val="100000"/>
              </a:lnSpc>
              <a:spcBef>
                <a:spcPts val="2133"/>
              </a:spcBef>
              <a:spcAft>
                <a:spcPts val="0"/>
              </a:spcAft>
              <a:buClr>
                <a:schemeClr val="accent1"/>
              </a:buClr>
              <a:buSzPts val="3000"/>
              <a:buNone/>
              <a:defRPr sz="4000">
                <a:solidFill>
                  <a:schemeClr val="accent1"/>
                </a:solidFill>
              </a:defRPr>
            </a:lvl7pPr>
            <a:lvl8pPr lvl="7" algn="ctr" rtl="0">
              <a:lnSpc>
                <a:spcPct val="100000"/>
              </a:lnSpc>
              <a:spcBef>
                <a:spcPts val="2133"/>
              </a:spcBef>
              <a:spcAft>
                <a:spcPts val="0"/>
              </a:spcAft>
              <a:buClr>
                <a:schemeClr val="accent1"/>
              </a:buClr>
              <a:buSzPts val="3000"/>
              <a:buNone/>
              <a:defRPr sz="4000">
                <a:solidFill>
                  <a:schemeClr val="accent1"/>
                </a:solidFill>
              </a:defRPr>
            </a:lvl8pPr>
            <a:lvl9pPr lvl="8" algn="ctr" rtl="0">
              <a:lnSpc>
                <a:spcPct val="100000"/>
              </a:lnSpc>
              <a:spcBef>
                <a:spcPts val="2133"/>
              </a:spcBef>
              <a:spcAft>
                <a:spcPts val="2133"/>
              </a:spcAft>
              <a:buClr>
                <a:schemeClr val="accent1"/>
              </a:buClr>
              <a:buSzPts val="3000"/>
              <a:buNone/>
              <a:defRPr sz="4000">
                <a:solidFill>
                  <a:schemeClr val="accent1"/>
                </a:solidFill>
              </a:defRPr>
            </a:lvl9pPr>
          </a:lstStyle>
          <a:p>
            <a:endParaRPr/>
          </a:p>
        </p:txBody>
      </p:sp>
      <p:pic>
        <p:nvPicPr>
          <p:cNvPr id="71" name="Google Shape;71;p14"/>
          <p:cNvPicPr preferRelativeResize="0"/>
          <p:nvPr/>
        </p:nvPicPr>
        <p:blipFill>
          <a:blip r:embed="rId2">
            <a:alphaModFix/>
          </a:blip>
          <a:stretch>
            <a:fillRect/>
          </a:stretch>
        </p:blipFill>
        <p:spPr>
          <a:xfrm rot="3989087">
            <a:off x="6212898" y="85070"/>
            <a:ext cx="7995911" cy="6121199"/>
          </a:xfrm>
          <a:prstGeom prst="rect">
            <a:avLst/>
          </a:prstGeom>
          <a:noFill/>
          <a:ln>
            <a:noFill/>
          </a:ln>
        </p:spPr>
      </p:pic>
      <p:pic>
        <p:nvPicPr>
          <p:cNvPr id="72" name="Google Shape;72;p14"/>
          <p:cNvPicPr preferRelativeResize="0"/>
          <p:nvPr/>
        </p:nvPicPr>
        <p:blipFill>
          <a:blip r:embed="rId3">
            <a:alphaModFix/>
          </a:blip>
          <a:stretch>
            <a:fillRect/>
          </a:stretch>
        </p:blipFill>
        <p:spPr>
          <a:xfrm rot="-1" flipH="1">
            <a:off x="-286583" y="4880269"/>
            <a:ext cx="2475100" cy="2723832"/>
          </a:xfrm>
          <a:prstGeom prst="rect">
            <a:avLst/>
          </a:prstGeom>
          <a:noFill/>
          <a:ln>
            <a:noFill/>
          </a:ln>
        </p:spPr>
      </p:pic>
    </p:spTree>
    <p:extLst>
      <p:ext uri="{BB962C8B-B14F-4D97-AF65-F5344CB8AC3E}">
        <p14:creationId xmlns:p14="http://schemas.microsoft.com/office/powerpoint/2010/main" val="34424935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897933" y="491767"/>
            <a:ext cx="10396000" cy="7636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500"/>
              <a:buNone/>
              <a:defRPr>
                <a:latin typeface="Playball"/>
                <a:ea typeface="Playball"/>
                <a:cs typeface="Playball"/>
                <a:sym typeface="Playba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91" name="Google Shape;91;p17"/>
          <p:cNvPicPr preferRelativeResize="0"/>
          <p:nvPr/>
        </p:nvPicPr>
        <p:blipFill>
          <a:blip r:embed="rId2">
            <a:alphaModFix/>
          </a:blip>
          <a:stretch>
            <a:fillRect/>
          </a:stretch>
        </p:blipFill>
        <p:spPr>
          <a:xfrm rot="-1768698" flipH="1">
            <a:off x="9956778" y="5307954"/>
            <a:ext cx="3561780" cy="2929393"/>
          </a:xfrm>
          <a:prstGeom prst="rect">
            <a:avLst/>
          </a:prstGeom>
          <a:noFill/>
          <a:ln>
            <a:noFill/>
          </a:ln>
        </p:spPr>
      </p:pic>
      <p:pic>
        <p:nvPicPr>
          <p:cNvPr id="92" name="Google Shape;92;p17"/>
          <p:cNvPicPr preferRelativeResize="0"/>
          <p:nvPr/>
        </p:nvPicPr>
        <p:blipFill>
          <a:blip r:embed="rId2">
            <a:alphaModFix/>
          </a:blip>
          <a:stretch>
            <a:fillRect/>
          </a:stretch>
        </p:blipFill>
        <p:spPr>
          <a:xfrm rot="10450900" flipH="1">
            <a:off x="-974801" y="-907988"/>
            <a:ext cx="3110604" cy="2558344"/>
          </a:xfrm>
          <a:prstGeom prst="rect">
            <a:avLst/>
          </a:prstGeom>
          <a:noFill/>
          <a:ln>
            <a:noFill/>
          </a:ln>
        </p:spPr>
      </p:pic>
    </p:spTree>
    <p:extLst>
      <p:ext uri="{BB962C8B-B14F-4D97-AF65-F5344CB8AC3E}">
        <p14:creationId xmlns:p14="http://schemas.microsoft.com/office/powerpoint/2010/main" val="670866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525A706-D8F2-4D1A-855A-CADC92600C26}" type="datetime4">
              <a:rPr lang="en-US" smtClean="0"/>
              <a:pPr/>
              <a:t>March 18, 2025</a:t>
            </a:fld>
            <a:endParaRPr lang="en-US"/>
          </a:p>
        </p:txBody>
      </p:sp>
      <p:sp>
        <p:nvSpPr>
          <p:cNvPr id="6" name="Footer Placeholder 5"/>
          <p:cNvSpPr>
            <a:spLocks noGrp="1"/>
          </p:cNvSpPr>
          <p:nvPr>
            <p:ph type="ftr" sz="quarter" idx="11"/>
          </p:nvPr>
        </p:nvSpPr>
        <p:spPr/>
        <p:txBody>
          <a:bodyPr/>
          <a:lstStyle/>
          <a:p>
            <a:r>
              <a:rPr lang="en-US" smtClean="0"/>
              <a:t>Presentation title</a:t>
            </a:r>
            <a:endParaRPr lang="en-US" dirty="0"/>
          </a:p>
        </p:txBody>
      </p:sp>
      <p:sp>
        <p:nvSpPr>
          <p:cNvPr id="7" name="Slide Number Placeholder 6"/>
          <p:cNvSpPr>
            <a:spLocks noGrp="1"/>
          </p:cNvSpPr>
          <p:nvPr>
            <p:ph type="sldNum" sz="quarter" idx="12"/>
          </p:nvPr>
        </p:nvSpPr>
        <p:spPr/>
        <p:txBody>
          <a:bodyPr/>
          <a:lstStyle/>
          <a:p>
            <a:fld id="{294A09A9-5501-47C1-A89A-A340965A2BE2}" type="slidenum">
              <a:rPr lang="en-US" smtClean="0"/>
              <a:pPr/>
              <a:t>‹#›</a:t>
            </a:fld>
            <a:endParaRPr lang="en-US" dirty="0"/>
          </a:p>
        </p:txBody>
      </p:sp>
      <p:sp>
        <p:nvSpPr>
          <p:cNvPr id="8" name="Title 7"/>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9B4F123-1704-49AC-9D15-C4B1462B8014}" type="datetime4">
              <a:rPr lang="en-US" smtClean="0"/>
              <a:pPr/>
              <a:t>March 18, 2025</a:t>
            </a:fld>
            <a:endParaRPr lang="en-US"/>
          </a:p>
        </p:txBody>
      </p:sp>
      <p:sp>
        <p:nvSpPr>
          <p:cNvPr id="8" name="Footer Placeholder 7"/>
          <p:cNvSpPr>
            <a:spLocks noGrp="1"/>
          </p:cNvSpPr>
          <p:nvPr>
            <p:ph type="ftr" sz="quarter" idx="11"/>
          </p:nvPr>
        </p:nvSpPr>
        <p:spPr/>
        <p:txBody>
          <a:bodyPr/>
          <a:lstStyle/>
          <a:p>
            <a:r>
              <a:rPr lang="en-US" smtClean="0"/>
              <a:t>Presentation title</a:t>
            </a:r>
            <a:endParaRPr lang="en-US" dirty="0"/>
          </a:p>
        </p:txBody>
      </p:sp>
      <p:sp>
        <p:nvSpPr>
          <p:cNvPr id="9" name="Slide Number Placeholder 8"/>
          <p:cNvSpPr>
            <a:spLocks noGrp="1"/>
          </p:cNvSpPr>
          <p:nvPr>
            <p:ph type="sldNum" sz="quarter" idx="12"/>
          </p:nvPr>
        </p:nvSpPr>
        <p:spPr/>
        <p:txBody>
          <a:bodyPr/>
          <a:lstStyle/>
          <a:p>
            <a:fld id="{294A09A9-5501-47C1-A89A-A340965A2BE2}"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3127EC2-47FB-48A1-8644-C8A81DDAA119}" type="datetime4">
              <a:rPr lang="en-US" smtClean="0"/>
              <a:pPr/>
              <a:t>March 18, 2025</a:t>
            </a:fld>
            <a:endParaRPr lang="en-US"/>
          </a:p>
        </p:txBody>
      </p:sp>
      <p:sp>
        <p:nvSpPr>
          <p:cNvPr id="4" name="Footer Placeholder 3"/>
          <p:cNvSpPr>
            <a:spLocks noGrp="1"/>
          </p:cNvSpPr>
          <p:nvPr>
            <p:ph type="ftr" sz="quarter" idx="11"/>
          </p:nvPr>
        </p:nvSpPr>
        <p:spPr/>
        <p:txBody>
          <a:bodyPr/>
          <a:lstStyle/>
          <a:p>
            <a:r>
              <a:rPr lang="en-US" smtClean="0"/>
              <a:t>Presentation title</a:t>
            </a:r>
            <a:endParaRPr lang="en-US" dirty="0"/>
          </a:p>
        </p:txBody>
      </p:sp>
      <p:sp>
        <p:nvSpPr>
          <p:cNvPr id="5" name="Slide Number Placeholder 4"/>
          <p:cNvSpPr>
            <a:spLocks noGrp="1"/>
          </p:cNvSpPr>
          <p:nvPr>
            <p:ph type="sldNum" sz="quarter" idx="12"/>
          </p:nvPr>
        </p:nvSpPr>
        <p:spPr/>
        <p:txBody>
          <a:bodyPr/>
          <a:lstStyle/>
          <a:p>
            <a:fld id="{294A09A9-5501-47C1-A89A-A340965A2BE2}" type="slidenum">
              <a:rPr lang="en-US" smtClean="0"/>
              <a:pPr/>
              <a:t>‹#›</a:t>
            </a:fld>
            <a:endParaRPr lang="en-US" dirty="0"/>
          </a:p>
        </p:txBody>
      </p:sp>
      <p:sp>
        <p:nvSpPr>
          <p:cNvPr id="6" name="Title 5"/>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3EC3ED-7435-49F9-84C8-03CCA2F8DEDB}" type="datetime4">
              <a:rPr lang="en-US" smtClean="0"/>
              <a:pPr/>
              <a:t>March 18, 2025</a:t>
            </a:fld>
            <a:endParaRPr lang="en-US"/>
          </a:p>
        </p:txBody>
      </p:sp>
      <p:sp>
        <p:nvSpPr>
          <p:cNvPr id="3" name="Footer Placeholder 2"/>
          <p:cNvSpPr>
            <a:spLocks noGrp="1"/>
          </p:cNvSpPr>
          <p:nvPr>
            <p:ph type="ftr" sz="quarter" idx="11"/>
          </p:nvPr>
        </p:nvSpPr>
        <p:spPr/>
        <p:txBody>
          <a:bodyPr/>
          <a:lstStyle/>
          <a:p>
            <a:r>
              <a:rPr lang="en-US" smtClean="0"/>
              <a:t>Presentation title</a:t>
            </a:r>
            <a:endParaRPr lang="en-US" dirty="0"/>
          </a:p>
        </p:txBody>
      </p:sp>
      <p:sp>
        <p:nvSpPr>
          <p:cNvPr id="4" name="Slide Number Placeholder 3"/>
          <p:cNvSpPr>
            <a:spLocks noGrp="1"/>
          </p:cNvSpPr>
          <p:nvPr>
            <p:ph type="sldNum" sz="quarter" idx="12"/>
          </p:nvPr>
        </p:nvSpPr>
        <p:spPr/>
        <p:txBody>
          <a:bodyPr/>
          <a:lstStyle/>
          <a:p>
            <a:fld id="{294A09A9-5501-47C1-A89A-A340965A2BE2}" type="slidenum">
              <a:rPr lang="en-US" smtClean="0"/>
              <a:pPr/>
              <a:t>‹#›</a:t>
            </a:fld>
            <a:endParaRPr lang="en-US" dirty="0"/>
          </a:p>
        </p:txBody>
      </p:sp>
    </p:spTree>
  </p:cSld>
  <p:clrMapOvr>
    <a:masterClrMapping/>
  </p:clrMapOvr>
  <p:timing>
    <p:tnLst>
      <p:par>
        <p:cTn id="1" dur="indefinite" restart="never" nodeType="tmRoot"/>
      </p:par>
    </p:tnLst>
  </p:timing>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fld id="{3FC49BF1-FCD3-4395-8FF6-0047AF66228E}" type="datetime4">
              <a:rPr lang="en-US" smtClean="0"/>
              <a:pPr/>
              <a:t>March 18, 2025</a:t>
            </a:fld>
            <a:endParaRPr lang="en-US"/>
          </a:p>
        </p:txBody>
      </p:sp>
      <p:sp>
        <p:nvSpPr>
          <p:cNvPr id="6" name="Footer Placeholder 5"/>
          <p:cNvSpPr>
            <a:spLocks noGrp="1"/>
          </p:cNvSpPr>
          <p:nvPr>
            <p:ph type="ftr" sz="quarter" idx="11"/>
          </p:nvPr>
        </p:nvSpPr>
        <p:spPr/>
        <p:txBody>
          <a:bodyPr/>
          <a:lstStyle/>
          <a:p>
            <a:r>
              <a:rPr lang="en-US" smtClean="0"/>
              <a:t>Presentation title</a:t>
            </a:r>
            <a:endParaRPr lang="en-US" dirty="0"/>
          </a:p>
        </p:txBody>
      </p:sp>
      <p:sp>
        <p:nvSpPr>
          <p:cNvPr id="7" name="Slide Number Placeholder 6"/>
          <p:cNvSpPr>
            <a:spLocks noGrp="1"/>
          </p:cNvSpPr>
          <p:nvPr>
            <p:ph type="sldNum" sz="quarter" idx="12"/>
          </p:nvPr>
        </p:nvSpPr>
        <p:spPr/>
        <p:txBody>
          <a:bodyPr/>
          <a:lstStyle/>
          <a:p>
            <a:fld id="{294A09A9-5501-47C1-A89A-A340965A2BE2}"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CA861222-2C8B-4501-BE87-6797EC025925}" type="datetime4">
              <a:rPr lang="en-US" smtClean="0"/>
              <a:pPr/>
              <a:t>March 18, 2025</a:t>
            </a:fld>
            <a:endParaRPr lang="en-US"/>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r>
              <a:rPr lang="en-US" smtClean="0"/>
              <a:t>Presentation title</a:t>
            </a:r>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294A09A9-5501-47C1-A89A-A340965A2BE2}" type="slidenum">
              <a:rPr lang="en-US" smtClean="0"/>
              <a:pPr/>
              <a:t>‹#›</a:t>
            </a:fld>
            <a:endParaRPr lang="en-US" dirty="0"/>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8056" y="5791253"/>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hf hd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8056" y="5791253"/>
            <a:ext cx="4536419" cy="1080868"/>
          </a:xfrm>
          <a:prstGeom prst="rtTriangle">
            <a:avLst/>
          </a:prstGeom>
          <a:blipFill>
            <a:blip r:embed="rId3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16C01193-8287-4834-A286-6B880643E934}" type="datetime4">
              <a:rPr lang="en-US" smtClean="0"/>
              <a:pPr/>
              <a:t>March 18, 2025</a:t>
            </a:fld>
            <a:endParaRPr lang="en-US"/>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r>
              <a:rPr lang="en-US" smtClean="0"/>
              <a:t>Presentation title</a:t>
            </a:r>
            <a:endParaRPr lang="en-US" dirty="0"/>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294A09A9-5501-47C1-A89A-A340965A2BE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676" r:id="rId22"/>
    <p:sldLayoutId id="2147483679" r:id="rId23"/>
    <p:sldLayoutId id="2147483680" r:id="rId24"/>
    <p:sldLayoutId id="2147483683" r:id="rId25"/>
    <p:sldLayoutId id="2147483752" r:id="rId26"/>
    <p:sldLayoutId id="2147483753" r:id="rId27"/>
    <p:sldLayoutId id="2147483754" r:id="rId28"/>
    <p:sldLayoutId id="2147483755" r:id="rId29"/>
    <p:sldLayoutId id="2147483756" r:id="rId30"/>
    <p:sldLayoutId id="2147483757" r:id="rId31"/>
    <p:sldLayoutId id="2147483758"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20.xml"/><Relationship Id="rId5" Type="http://schemas.microsoft.com/office/2007/relationships/hdphoto" Target="../media/hdphoto1.wdp"/><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3.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4.png"/><Relationship Id="rId9"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34.png"/><Relationship Id="rId5" Type="http://schemas.openxmlformats.org/officeDocument/2006/relationships/image" Target="../media/image35.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31.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9772E4-10E9-13DE-8AE8-35BBB9DD1D9A}"/>
              </a:ext>
            </a:extLst>
          </p:cNvPr>
          <p:cNvSpPr>
            <a:spLocks noGrp="1"/>
          </p:cNvSpPr>
          <p:nvPr>
            <p:ph type="ctrTitle"/>
          </p:nvPr>
        </p:nvSpPr>
        <p:spPr>
          <a:xfrm>
            <a:off x="394636" y="1074861"/>
            <a:ext cx="11656193" cy="1288286"/>
          </a:xfrm>
        </p:spPr>
        <p:txBody>
          <a:bodyPr/>
          <a:lstStyle/>
          <a:p>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BÀI 8: DỮ LIỆU TRONG VĂN BẢN THÔNG TIN</a:t>
            </a:r>
            <a:r>
              <a:rPr lang="en-US" sz="32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r>
            <a:br>
              <a:rPr lang="en-US" sz="32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br>
            <a:endParaRPr lang="en-US" sz="3200" dirty="0">
              <a:solidFill>
                <a:srgbClr val="FF0000"/>
              </a:solidFill>
              <a:latin typeface="Cambria" panose="02040503050406030204" pitchFamily="18" charset="0"/>
              <a:ea typeface="Cambria" panose="02040503050406030204" pitchFamily="18" charset="0"/>
            </a:endParaRPr>
          </a:p>
        </p:txBody>
      </p:sp>
      <p:sp>
        <p:nvSpPr>
          <p:cNvPr id="4" name="Subtitle 3">
            <a:extLst>
              <a:ext uri="{FF2B5EF4-FFF2-40B4-BE49-F238E27FC236}">
                <a16:creationId xmlns:a16="http://schemas.microsoft.com/office/drawing/2014/main" id="{F7C09E8F-C241-2F75-70EA-32EC69551E74}"/>
              </a:ext>
            </a:extLst>
          </p:cNvPr>
          <p:cNvSpPr>
            <a:spLocks noGrp="1"/>
          </p:cNvSpPr>
          <p:nvPr>
            <p:ph type="subTitle" idx="1"/>
          </p:nvPr>
        </p:nvSpPr>
        <p:spPr>
          <a:xfrm>
            <a:off x="1127114" y="2164087"/>
            <a:ext cx="10480953" cy="3378106"/>
          </a:xfrm>
        </p:spPr>
        <p:txBody>
          <a:bodyPr>
            <a:noAutofit/>
          </a:bodyPr>
          <a:lstStyle/>
          <a:p>
            <a:pPr algn="ctr">
              <a:lnSpc>
                <a:spcPct val="100000"/>
              </a:lnSpc>
              <a:spcAft>
                <a:spcPts val="800"/>
              </a:spcAft>
            </a:pPr>
            <a:r>
              <a:rPr lang="en-US" sz="3200" b="1" dirty="0" err="1" smtClean="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Tiết</a:t>
            </a:r>
            <a:r>
              <a:rPr lang="en-US" sz="3200" b="1" smtClean="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smtClean="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81,82,83: </a:t>
            </a:r>
            <a:r>
              <a:rPr lang="en-US" sz="3200" b="1" dirty="0" smtClean="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VĂN BẢN 1: PA – RA – NA (PARANA)</a:t>
            </a:r>
            <a:endParaRPr lang="en-US" sz="3200" dirty="0" smtClean="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algn="ctr">
              <a:lnSpc>
                <a:spcPct val="100000"/>
              </a:lnSpc>
              <a:spcAft>
                <a:spcPts val="800"/>
              </a:spcAft>
            </a:pPr>
            <a:r>
              <a:rPr lang="en-US" sz="3200" b="1" dirty="0" smtClean="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r>
              <a:rPr lang="en-US" sz="3200" b="1"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Trích</a:t>
            </a:r>
            <a:r>
              <a:rPr lang="en-US" sz="32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i="1"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Nhiệt</a:t>
            </a:r>
            <a:r>
              <a:rPr lang="en-US" sz="3200" b="1" i="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i="1"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đới</a:t>
            </a:r>
            <a:r>
              <a:rPr lang="en-US" sz="3200" b="1" i="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i="1"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buồn</a:t>
            </a:r>
            <a:r>
              <a:rPr lang="en-US" sz="32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algn="ctr">
              <a:lnSpc>
                <a:spcPct val="100000"/>
              </a:lnSpc>
              <a:spcAft>
                <a:spcPts val="800"/>
              </a:spcAft>
            </a:pPr>
            <a:r>
              <a:rPr lang="en-US" sz="3200" b="1"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Cờ</a:t>
            </a:r>
            <a:r>
              <a:rPr lang="en-US" sz="32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 </a:t>
            </a:r>
            <a:r>
              <a:rPr lang="en-US" sz="3200" b="1"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lốt</a:t>
            </a:r>
            <a:r>
              <a:rPr lang="en-US" sz="32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Lê – vi – </a:t>
            </a:r>
            <a:r>
              <a:rPr lang="en-US" sz="3200" b="1"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Xtơ</a:t>
            </a:r>
            <a:r>
              <a:rPr lang="en-US" sz="32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 </a:t>
            </a:r>
            <a:r>
              <a:rPr lang="en-US" sz="3200" b="1"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rốt</a:t>
            </a:r>
            <a:r>
              <a:rPr lang="en-US" sz="32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p>
          <a:p>
            <a:pPr algn="ctr">
              <a:lnSpc>
                <a:spcPct val="100000"/>
              </a:lnSpc>
              <a:spcAft>
                <a:spcPts val="800"/>
              </a:spcAft>
            </a:pPr>
            <a:r>
              <a:rPr lang="en-US" sz="32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(Claude Lévi – Straus</a:t>
            </a:r>
            <a:r>
              <a:rPr lang="en-US" sz="3200" b="1" dirty="0" smtClean="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a:lnSpc>
                <a:spcPct val="100000"/>
              </a:lnSpc>
            </a:pPr>
            <a:endParaRPr lang="en-US" sz="3200" dirty="0">
              <a:solidFill>
                <a:schemeClr val="tx1"/>
              </a:solidFill>
              <a:latin typeface="Cambria" panose="02040503050406030204" pitchFamily="18" charset="0"/>
              <a:ea typeface="Cambria" panose="02040503050406030204" pitchFamily="18" charset="0"/>
            </a:endParaRPr>
          </a:p>
        </p:txBody>
      </p:sp>
      <p:sp>
        <p:nvSpPr>
          <p:cNvPr id="13" name="Plaque 12">
            <a:extLst>
              <a:ext uri="{FF2B5EF4-FFF2-40B4-BE49-F238E27FC236}">
                <a16:creationId xmlns:a16="http://schemas.microsoft.com/office/drawing/2014/main" id="{AC9EB422-5602-36FF-E543-5B0C70E56E9A}"/>
              </a:ext>
              <a:ext uri="{C183D7F6-B498-43B3-948B-1728B52AA6E4}">
                <adec:decorative xmlns:adec="http://schemas.microsoft.com/office/drawing/2017/decorative" xmlns="" val="1"/>
              </a:ext>
            </a:extLst>
          </p:cNvPr>
          <p:cNvSpPr/>
          <p:nvPr/>
        </p:nvSpPr>
        <p:spPr>
          <a:xfrm>
            <a:off x="1184866" y="1269576"/>
            <a:ext cx="10307697" cy="3687435"/>
          </a:xfrm>
          <a:prstGeom prst="plaque">
            <a:avLst>
              <a:gd name="adj" fmla="val 7602"/>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A053B63A-99EB-DBC1-DE80-E5E5214EF4EE}"/>
              </a:ext>
              <a:ext uri="{C183D7F6-B498-43B3-948B-1728B52AA6E4}">
                <adec:decorative xmlns:adec="http://schemas.microsoft.com/office/drawing/2017/decorative" xmlns="" val="1"/>
              </a:ext>
            </a:extLst>
          </p:cNvPr>
          <p:cNvPicPr>
            <a:picLocks noChangeAspect="1"/>
          </p:cNvPicPr>
          <p:nvPr/>
        </p:nvPicPr>
        <p:blipFill>
          <a:blip r:embed="rId2" cstate="screen">
            <a:extLst>
              <a:ext uri="{BEBA8EAE-BF5A-486C-A8C5-ECC9F3942E4B}">
                <a14:imgProps xmlns:a14="http://schemas.microsoft.com/office/drawing/2010/main">
                  <a14:imgLayer r:embed="rId3">
                    <a14:imgEffect>
                      <a14:saturation sat="35000"/>
                    </a14:imgEffect>
                  </a14:imgLayer>
                </a14:imgProps>
              </a:ext>
              <a:ext uri="{28A0092B-C50C-407E-A947-70E740481C1C}">
                <a14:useLocalDpi xmlns:a14="http://schemas.microsoft.com/office/drawing/2010/main"/>
              </a:ext>
            </a:extLst>
          </a:blip>
          <a:stretch>
            <a:fillRect/>
          </a:stretch>
        </p:blipFill>
        <p:spPr>
          <a:xfrm>
            <a:off x="5520125" y="1928720"/>
            <a:ext cx="972078" cy="285381"/>
          </a:xfrm>
          <a:prstGeom prst="rect">
            <a:avLst/>
          </a:prstGeom>
        </p:spPr>
      </p:pic>
    </p:spTree>
    <p:extLst>
      <p:ext uri="{BB962C8B-B14F-4D97-AF65-F5344CB8AC3E}">
        <p14:creationId xmlns:p14="http://schemas.microsoft.com/office/powerpoint/2010/main" val="40813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9C128-3728-4B26-BEDF-689CFE6CD744}"/>
              </a:ext>
            </a:extLst>
          </p:cNvPr>
          <p:cNvSpPr>
            <a:spLocks noGrp="1"/>
          </p:cNvSpPr>
          <p:nvPr>
            <p:ph type="title"/>
          </p:nvPr>
        </p:nvSpPr>
        <p:spPr>
          <a:xfrm>
            <a:off x="515999" y="425369"/>
            <a:ext cx="9528048" cy="1600200"/>
          </a:xfrm>
        </p:spPr>
        <p:txBody>
          <a:bodyPr anchor="ctr">
            <a:normAutofit/>
          </a:bodyPr>
          <a:lstStyle/>
          <a:p>
            <a:r>
              <a:rPr lang="en-US" b="1" dirty="0">
                <a:effectLst/>
                <a:latin typeface="Cambria" panose="02040503050406030204" pitchFamily="18" charset="0"/>
                <a:ea typeface="Cambria" panose="02040503050406030204" pitchFamily="18" charset="0"/>
              </a:rPr>
              <a:t>*TÌM HIỂU TRI THỨC NGỮ VĂN</a:t>
            </a:r>
            <a:r>
              <a:rPr lang="en-US" dirty="0">
                <a:effectLst/>
                <a:latin typeface="Cambria" panose="02040503050406030204" pitchFamily="18" charset="0"/>
                <a:ea typeface="Cambria" panose="02040503050406030204" pitchFamily="18" charset="0"/>
              </a:rPr>
              <a:t/>
            </a:r>
            <a:br>
              <a:rPr lang="en-US" dirty="0">
                <a:effectLst/>
                <a:latin typeface="Cambria" panose="02040503050406030204" pitchFamily="18" charset="0"/>
                <a:ea typeface="Cambria" panose="02040503050406030204" pitchFamily="18" charset="0"/>
              </a:rPr>
            </a:br>
            <a:endParaRPr lang="en-US" dirty="0">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id="{589C06E9-9CEA-4594-9415-B59C61C11F68}"/>
              </a:ext>
            </a:extLst>
          </p:cNvPr>
          <p:cNvSpPr>
            <a:spLocks noGrp="1"/>
          </p:cNvSpPr>
          <p:nvPr>
            <p:ph sz="quarter" idx="12"/>
          </p:nvPr>
        </p:nvSpPr>
        <p:spPr>
          <a:xfrm>
            <a:off x="197388" y="2128577"/>
            <a:ext cx="7708121" cy="1827875"/>
          </a:xfrm>
        </p:spPr>
        <p:txBody>
          <a:bodyPr>
            <a:normAutofit/>
          </a:bodyPr>
          <a:lstStyle/>
          <a:p>
            <a:pPr>
              <a:spcAft>
                <a:spcPts val="800"/>
              </a:spcAft>
            </a:pPr>
            <a:r>
              <a:rPr lang="en-US" sz="2800" b="1" dirty="0">
                <a:effectLst/>
                <a:latin typeface="Cambria" panose="02040503050406030204" pitchFamily="18" charset="0"/>
                <a:ea typeface="Cambria" panose="02040503050406030204" pitchFamily="18" charset="0"/>
              </a:rPr>
              <a:t>Tính </a:t>
            </a:r>
            <a:r>
              <a:rPr lang="en-US" sz="2800" b="1" dirty="0" err="1">
                <a:effectLst/>
                <a:latin typeface="Cambria" panose="02040503050406030204" pitchFamily="18" charset="0"/>
                <a:ea typeface="Cambria" panose="02040503050406030204" pitchFamily="18" charset="0"/>
              </a:rPr>
              <a:t>cập</a:t>
            </a:r>
            <a:r>
              <a:rPr lang="en-US" sz="2800" b="1" dirty="0">
                <a:effectLst/>
                <a:latin typeface="Cambria" panose="02040503050406030204" pitchFamily="18" charset="0"/>
                <a:ea typeface="Cambria" panose="02040503050406030204" pitchFamily="18" charset="0"/>
              </a:rPr>
              <a:t> nhật, độ tin </a:t>
            </a:r>
            <a:r>
              <a:rPr lang="en-US" sz="2800" b="1" dirty="0" err="1">
                <a:effectLst/>
                <a:latin typeface="Cambria" panose="02040503050406030204" pitchFamily="18" charset="0"/>
                <a:ea typeface="Cambria" panose="02040503050406030204" pitchFamily="18" charset="0"/>
              </a:rPr>
              <a:t>cậy</a:t>
            </a:r>
            <a:r>
              <a:rPr lang="en-US" sz="2800" b="1" dirty="0">
                <a:effectLst/>
                <a:latin typeface="Cambria" panose="02040503050406030204" pitchFamily="18" charset="0"/>
                <a:ea typeface="Cambria" panose="02040503050406030204" pitchFamily="18" charset="0"/>
              </a:rPr>
              <a:t> của dữ liệu</a:t>
            </a:r>
            <a:r>
              <a:rPr lang="en-US" sz="2800" b="1" dirty="0">
                <a:latin typeface="Cambria" panose="02040503050406030204" pitchFamily="18" charset="0"/>
                <a:ea typeface="Cambria" panose="02040503050406030204" pitchFamily="18" charset="0"/>
              </a:rPr>
              <a:t>: </a:t>
            </a:r>
          </a:p>
          <a:p>
            <a:pPr>
              <a:spcAft>
                <a:spcPts val="800"/>
              </a:spcAft>
            </a:pPr>
            <a:r>
              <a:rPr lang="en-US" sz="2000" dirty="0" err="1">
                <a:effectLst/>
                <a:latin typeface="Cambria" panose="02040503050406030204" pitchFamily="18" charset="0"/>
                <a:ea typeface="Cambria" panose="02040503050406030204" pitchFamily="18" charset="0"/>
              </a:rPr>
              <a:t>Để</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đánh</a:t>
            </a:r>
            <a:r>
              <a:rPr lang="en-US" sz="2000" dirty="0">
                <a:effectLst/>
                <a:latin typeface="Cambria" panose="02040503050406030204" pitchFamily="18" charset="0"/>
                <a:ea typeface="Cambria" panose="02040503050406030204" pitchFamily="18" charset="0"/>
              </a:rPr>
              <a:t> giá tính </a:t>
            </a:r>
            <a:r>
              <a:rPr lang="en-US" sz="2000" dirty="0" err="1">
                <a:effectLst/>
                <a:latin typeface="Cambria" panose="02040503050406030204" pitchFamily="18" charset="0"/>
                <a:ea typeface="Cambria" panose="02040503050406030204" pitchFamily="18" charset="0"/>
              </a:rPr>
              <a:t>cập</a:t>
            </a:r>
            <a:r>
              <a:rPr lang="en-US" sz="2000" dirty="0">
                <a:effectLst/>
                <a:latin typeface="Cambria" panose="02040503050406030204" pitchFamily="18" charset="0"/>
                <a:ea typeface="Cambria" panose="02040503050406030204" pitchFamily="18" charset="0"/>
              </a:rPr>
              <a:t> nhật, độ tin </a:t>
            </a:r>
            <a:r>
              <a:rPr lang="en-US" sz="2000" dirty="0" err="1">
                <a:effectLst/>
                <a:latin typeface="Cambria" panose="02040503050406030204" pitchFamily="18" charset="0"/>
                <a:ea typeface="Cambria" panose="02040503050406030204" pitchFamily="18" charset="0"/>
              </a:rPr>
              <a:t>cậy</a:t>
            </a:r>
            <a:r>
              <a:rPr lang="en-US" sz="2000" dirty="0">
                <a:effectLst/>
                <a:latin typeface="Cambria" panose="02040503050406030204" pitchFamily="18" charset="0"/>
                <a:ea typeface="Cambria" panose="02040503050406030204" pitchFamily="18" charset="0"/>
              </a:rPr>
              <a:t> của dữ liệu trong văn bản thông tin, </a:t>
            </a:r>
            <a:r>
              <a:rPr lang="en-US" sz="2000" dirty="0" err="1">
                <a:effectLst/>
                <a:latin typeface="Cambria" panose="02040503050406030204" pitchFamily="18" charset="0"/>
                <a:ea typeface="Cambria" panose="02040503050406030204" pitchFamily="18" charset="0"/>
              </a:rPr>
              <a:t>người</a:t>
            </a:r>
            <a:r>
              <a:rPr lang="en-US" sz="2000" dirty="0">
                <a:effectLst/>
                <a:latin typeface="Cambria" panose="02040503050406030204" pitchFamily="18" charset="0"/>
                <a:ea typeface="Cambria" panose="02040503050406030204" pitchFamily="18" charset="0"/>
              </a:rPr>
              <a:t> đọc có thể thực hiện một </a:t>
            </a:r>
            <a:r>
              <a:rPr lang="en-US" sz="2000" dirty="0" err="1">
                <a:effectLst/>
                <a:latin typeface="Cambria" panose="02040503050406030204" pitchFamily="18" charset="0"/>
                <a:ea typeface="Cambria" panose="02040503050406030204" pitchFamily="18" charset="0"/>
              </a:rPr>
              <a:t>số</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thao</a:t>
            </a:r>
            <a:r>
              <a:rPr lang="en-US" sz="2000" dirty="0">
                <a:effectLst/>
                <a:latin typeface="Cambria" panose="02040503050406030204" pitchFamily="18" charset="0"/>
                <a:ea typeface="Cambria" panose="02040503050406030204" pitchFamily="18" charset="0"/>
              </a:rPr>
              <a:t> tác </a:t>
            </a:r>
            <a:r>
              <a:rPr lang="en-US" sz="2000" dirty="0" err="1">
                <a:effectLst/>
                <a:latin typeface="Cambria" panose="02040503050406030204" pitchFamily="18" charset="0"/>
                <a:ea typeface="Cambria" panose="02040503050406030204" pitchFamily="18" charset="0"/>
              </a:rPr>
              <a:t>sau</a:t>
            </a:r>
            <a:r>
              <a:rPr lang="en-US" sz="2000" dirty="0">
                <a:effectLst/>
                <a:latin typeface="Cambria" panose="02040503050406030204" pitchFamily="18" charset="0"/>
                <a:ea typeface="Cambria" panose="02040503050406030204" pitchFamily="18" charset="0"/>
              </a:rPr>
              <a:t>:</a:t>
            </a:r>
          </a:p>
        </p:txBody>
      </p:sp>
      <p:sp>
        <p:nvSpPr>
          <p:cNvPr id="6" name="Slide Number Placeholder 5">
            <a:extLst>
              <a:ext uri="{FF2B5EF4-FFF2-40B4-BE49-F238E27FC236}">
                <a16:creationId xmlns:a16="http://schemas.microsoft.com/office/drawing/2014/main" id="{4E979EA4-4A93-4D42-A1C6-511212A42F01}"/>
              </a:ext>
            </a:extLst>
          </p:cNvPr>
          <p:cNvSpPr>
            <a:spLocks noGrp="1"/>
          </p:cNvSpPr>
          <p:nvPr>
            <p:ph type="sldNum" sz="quarter" idx="11"/>
          </p:nvPr>
        </p:nvSpPr>
        <p:spPr/>
        <p:txBody>
          <a:bodyPr anchor="ctr">
            <a:normAutofit/>
          </a:bodyPr>
          <a:lstStyle/>
          <a:p>
            <a:pPr>
              <a:spcAft>
                <a:spcPts val="600"/>
              </a:spcAft>
            </a:pPr>
            <a:fld id="{294A09A9-5501-47C1-A89A-A340965A2BE2}" type="slidenum">
              <a:rPr lang="en-US" smtClean="0"/>
              <a:pPr>
                <a:spcAft>
                  <a:spcPts val="600"/>
                </a:spcAft>
              </a:pPr>
              <a:t>10</a:t>
            </a:fld>
            <a:endParaRPr lang="en-US"/>
          </a:p>
        </p:txBody>
      </p:sp>
      <p:pic>
        <p:nvPicPr>
          <p:cNvPr id="4098" name="Picture 2" descr="Cách tìm nguồn thông tin tốt &amp; đáng tin cậy - Anh ngữ ZIM">
            <a:extLst>
              <a:ext uri="{FF2B5EF4-FFF2-40B4-BE49-F238E27FC236}">
                <a16:creationId xmlns:a16="http://schemas.microsoft.com/office/drawing/2014/main" id="{EA33096F-0DAF-EBD0-CDBD-5CEE68169D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21" t="2795" r="20050" b="-2798"/>
          <a:stretch/>
        </p:blipFill>
        <p:spPr bwMode="auto">
          <a:xfrm>
            <a:off x="7743463" y="2534390"/>
            <a:ext cx="4251149" cy="3694176"/>
          </a:xfrm>
          <a:prstGeom prst="rect">
            <a:avLst/>
          </a:prstGeom>
          <a:solidFill>
            <a:srgbClr val="FFFFFF"/>
          </a:solidFill>
          <a:extLst/>
        </p:spPr>
      </p:pic>
      <p:sp>
        <p:nvSpPr>
          <p:cNvPr id="8" name="Content Placeholder 2">
            <a:extLst>
              <a:ext uri="{FF2B5EF4-FFF2-40B4-BE49-F238E27FC236}">
                <a16:creationId xmlns:a16="http://schemas.microsoft.com/office/drawing/2014/main" id="{6CB7B446-0338-A666-C555-8187C36106FD}"/>
              </a:ext>
            </a:extLst>
          </p:cNvPr>
          <p:cNvSpPr txBox="1">
            <a:spLocks/>
          </p:cNvSpPr>
          <p:nvPr/>
        </p:nvSpPr>
        <p:spPr>
          <a:xfrm>
            <a:off x="723726" y="3516096"/>
            <a:ext cx="7708121" cy="32053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spcAft>
                <a:spcPts val="0"/>
              </a:spcAft>
              <a:buClr>
                <a:schemeClr val="accent2"/>
              </a:buClr>
              <a:buFont typeface="Arial" panose="020B0604020202020204" pitchFamily="34" charset="0"/>
              <a:buNone/>
              <a:defRPr sz="2400" kern="1200">
                <a:solidFill>
                  <a:schemeClr val="tx2">
                    <a:lumMod val="25000"/>
                  </a:schemeClr>
                </a:solidFill>
                <a:latin typeface="+mn-lt"/>
                <a:ea typeface="+mn-ea"/>
                <a:cs typeface="+mn-cs"/>
              </a:defRPr>
            </a:lvl1pPr>
            <a:lvl2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kern="1200">
                <a:solidFill>
                  <a:schemeClr val="tx2">
                    <a:lumMod val="25000"/>
                  </a:schemeClr>
                </a:solidFill>
                <a:latin typeface="+mn-lt"/>
                <a:ea typeface="+mn-ea"/>
                <a:cs typeface="+mn-cs"/>
              </a:defRPr>
            </a:lvl2pPr>
            <a:lvl3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2">
                    <a:lumMod val="25000"/>
                  </a:schemeClr>
                </a:solidFill>
                <a:latin typeface="+mn-lt"/>
                <a:ea typeface="+mn-ea"/>
                <a:cs typeface="+mn-cs"/>
              </a:defRPr>
            </a:lvl3pPr>
            <a:lvl4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lumMod val="25000"/>
                  </a:schemeClr>
                </a:solidFill>
                <a:latin typeface="+mn-lt"/>
                <a:ea typeface="+mn-ea"/>
                <a:cs typeface="+mn-cs"/>
              </a:defRPr>
            </a:lvl4pPr>
            <a:lvl5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Aft>
                <a:spcPts val="800"/>
              </a:spcAft>
              <a:buFont typeface="Arial" panose="020B0604020202020204" pitchFamily="34" charset="0"/>
              <a:buChar char="•"/>
            </a:pPr>
            <a:r>
              <a:rPr lang="en-US" dirty="0" err="1">
                <a:latin typeface="Cambria" panose="02040503050406030204" pitchFamily="18" charset="0"/>
                <a:ea typeface="Cambria" panose="02040503050406030204" pitchFamily="18" charset="0"/>
              </a:rPr>
              <a:t>Thẩm</a:t>
            </a:r>
            <a:r>
              <a:rPr lang="en-US" dirty="0">
                <a:latin typeface="Cambria" panose="02040503050406030204" pitchFamily="18" charset="0"/>
                <a:ea typeface="Cambria" panose="02040503050406030204" pitchFamily="18" charset="0"/>
              </a:rPr>
              <a:t> định </a:t>
            </a:r>
            <a:r>
              <a:rPr lang="en-US" dirty="0" err="1">
                <a:latin typeface="Cambria" panose="02040503050406030204" pitchFamily="18" charset="0"/>
                <a:ea typeface="Cambria" panose="02040503050406030204" pitchFamily="18" charset="0"/>
              </a:rPr>
              <a:t>nguồn</a:t>
            </a:r>
            <a:r>
              <a:rPr lang="en-US" dirty="0">
                <a:latin typeface="Cambria" panose="02040503050406030204" pitchFamily="18" charset="0"/>
                <a:ea typeface="Cambria" panose="02040503050406030204" pitchFamily="18" charset="0"/>
              </a:rPr>
              <a:t> dữ liệu</a:t>
            </a:r>
          </a:p>
          <a:p>
            <a:pPr marL="285750" indent="-285750">
              <a:spcAft>
                <a:spcPts val="800"/>
              </a:spcAft>
              <a:buFont typeface="Arial" panose="020B0604020202020204" pitchFamily="34" charset="0"/>
              <a:buChar char="•"/>
            </a:pPr>
            <a:r>
              <a:rPr lang="en-US" dirty="0" err="1">
                <a:latin typeface="Cambria" panose="02040503050406030204" pitchFamily="18" charset="0"/>
                <a:ea typeface="Cambria" panose="02040503050406030204" pitchFamily="18" charset="0"/>
              </a:rPr>
              <a:t>Đánh</a:t>
            </a:r>
            <a:r>
              <a:rPr lang="en-US" dirty="0">
                <a:latin typeface="Cambria" panose="02040503050406030204" pitchFamily="18" charset="0"/>
                <a:ea typeface="Cambria" panose="02040503050406030204" pitchFamily="18" charset="0"/>
              </a:rPr>
              <a:t> giá tính logic trong cách trình </a:t>
            </a:r>
            <a:r>
              <a:rPr lang="en-US" dirty="0" err="1">
                <a:latin typeface="Cambria" panose="02040503050406030204" pitchFamily="18" charset="0"/>
                <a:ea typeface="Cambria" panose="02040503050406030204" pitchFamily="18" charset="0"/>
              </a:rPr>
              <a:t>bày</a:t>
            </a:r>
            <a:endParaRPr lang="en-US" dirty="0">
              <a:latin typeface="Cambria" panose="02040503050406030204" pitchFamily="18" charset="0"/>
              <a:ea typeface="Cambria" panose="02040503050406030204" pitchFamily="18" charset="0"/>
            </a:endParaRPr>
          </a:p>
          <a:p>
            <a:pPr marL="285750" indent="-285750">
              <a:spcAft>
                <a:spcPts val="800"/>
              </a:spcAft>
              <a:buFont typeface="Arial" panose="020B0604020202020204" pitchFamily="34" charset="0"/>
              <a:buChar char="•"/>
            </a:pPr>
            <a:r>
              <a:rPr lang="en-US" dirty="0">
                <a:latin typeface="Cambria" panose="02040503050406030204" pitchFamily="18" charset="0"/>
                <a:ea typeface="Cambria" panose="02040503050406030204" pitchFamily="18" charset="0"/>
              </a:rPr>
              <a:t>Phân biệt sự thật và ý kiến</a:t>
            </a:r>
          </a:p>
          <a:p>
            <a:pPr marL="285750" indent="-285750">
              <a:spcAft>
                <a:spcPts val="800"/>
              </a:spcAft>
              <a:buFont typeface="Arial" panose="020B0604020202020204" pitchFamily="34" charset="0"/>
              <a:buChar char="•"/>
            </a:pPr>
            <a:r>
              <a:rPr lang="en-US" dirty="0" err="1">
                <a:latin typeface="Cambria" panose="02040503050406030204" pitchFamily="18" charset="0"/>
                <a:ea typeface="Cambria" panose="02040503050406030204" pitchFamily="18" charset="0"/>
              </a:rPr>
              <a:t>Suy</a:t>
            </a:r>
            <a:r>
              <a:rPr lang="en-US" dirty="0">
                <a:latin typeface="Cambria" panose="02040503050406030204" pitchFamily="18" charset="0"/>
                <a:ea typeface="Cambria" panose="02040503050406030204" pitchFamily="18" charset="0"/>
              </a:rPr>
              <a:t> luận </a:t>
            </a:r>
            <a:r>
              <a:rPr lang="en-US" dirty="0" err="1">
                <a:latin typeface="Cambria" panose="02040503050406030204" pitchFamily="18" charset="0"/>
                <a:ea typeface="Cambria" panose="02040503050406030204" pitchFamily="18" charset="0"/>
              </a:rPr>
              <a:t>để</a:t>
            </a:r>
            <a:r>
              <a:rPr lang="en-US" dirty="0">
                <a:latin typeface="Cambria" panose="02040503050406030204" pitchFamily="18" charset="0"/>
                <a:ea typeface="Cambria" panose="02040503050406030204" pitchFamily="18" charset="0"/>
              </a:rPr>
              <a:t> nhận </a:t>
            </a:r>
            <a:r>
              <a:rPr lang="en-US" dirty="0" err="1">
                <a:latin typeface="Cambria" panose="02040503050406030204" pitchFamily="18" charset="0"/>
                <a:ea typeface="Cambria" panose="02040503050406030204" pitchFamily="18" charset="0"/>
              </a:rPr>
              <a:t>ra</a:t>
            </a:r>
            <a:r>
              <a:rPr lang="en-US" dirty="0">
                <a:latin typeface="Cambria" panose="02040503050406030204" pitchFamily="18" charset="0"/>
                <a:ea typeface="Cambria" panose="02040503050406030204" pitchFamily="18" charset="0"/>
              </a:rPr>
              <a:t> thiên kiến của tác </a:t>
            </a:r>
            <a:r>
              <a:rPr lang="en-US" dirty="0" err="1">
                <a:latin typeface="Cambria" panose="02040503050406030204" pitchFamily="18" charset="0"/>
                <a:ea typeface="Cambria" panose="02040503050406030204" pitchFamily="18" charset="0"/>
              </a:rPr>
              <a:t>giả</a:t>
            </a:r>
            <a:endParaRPr lang="en-US" dirty="0">
              <a:latin typeface="Cambria" panose="02040503050406030204" pitchFamily="18" charset="0"/>
              <a:ea typeface="Cambria" panose="02040503050406030204" pitchFamily="18" charset="0"/>
            </a:endParaRPr>
          </a:p>
          <a:p>
            <a:pPr marL="285750" indent="-285750">
              <a:spcAft>
                <a:spcPts val="800"/>
              </a:spcAft>
              <a:buFont typeface="Arial" panose="020B0604020202020204" pitchFamily="34" charset="0"/>
              <a:buChar char="•"/>
            </a:pPr>
            <a:r>
              <a:rPr lang="en-US" dirty="0">
                <a:latin typeface="Cambria" panose="02040503050406030204" pitchFamily="18" charset="0"/>
                <a:ea typeface="Cambria" panose="02040503050406030204" pitchFamily="18" charset="0"/>
              </a:rPr>
              <a:t>So </a:t>
            </a:r>
            <a:r>
              <a:rPr lang="en-US" dirty="0" err="1">
                <a:latin typeface="Cambria" panose="02040503050406030204" pitchFamily="18" charset="0"/>
                <a:ea typeface="Cambria" panose="02040503050406030204" pitchFamily="18" charset="0"/>
              </a:rPr>
              <a:t>sánh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dữ liệu trong văn bản đọc </a:t>
            </a:r>
            <a:r>
              <a:rPr lang="en-US" dirty="0" err="1">
                <a:latin typeface="Cambria" panose="02040503050406030204" pitchFamily="18" charset="0"/>
                <a:ea typeface="Cambria" panose="02040503050406030204" pitchFamily="18" charset="0"/>
              </a:rPr>
              <a:t>với</a:t>
            </a:r>
            <a:r>
              <a:rPr lang="en-US" dirty="0">
                <a:latin typeface="Cambria" panose="02040503050406030204" pitchFamily="18" charset="0"/>
                <a:ea typeface="Cambria" panose="02040503050406030204" pitchFamily="18" charset="0"/>
              </a:rPr>
              <a:t> dữ liệu tương tự ở một </a:t>
            </a:r>
            <a:r>
              <a:rPr lang="en-US" dirty="0" err="1">
                <a:latin typeface="Cambria" panose="02040503050406030204" pitchFamily="18" charset="0"/>
                <a:ea typeface="Cambria" panose="02040503050406030204" pitchFamily="18" charset="0"/>
              </a:rPr>
              <a:t>số</a:t>
            </a:r>
            <a:r>
              <a:rPr lang="en-US" dirty="0">
                <a:latin typeface="Cambria" panose="02040503050406030204" pitchFamily="18" charset="0"/>
                <a:ea typeface="Cambria" panose="02040503050406030204" pitchFamily="18" charset="0"/>
              </a:rPr>
              <a:t> văn bản khác</a:t>
            </a:r>
          </a:p>
        </p:txBody>
      </p:sp>
    </p:spTree>
    <p:extLst>
      <p:ext uri="{BB962C8B-B14F-4D97-AF65-F5344CB8AC3E}">
        <p14:creationId xmlns:p14="http://schemas.microsoft.com/office/powerpoint/2010/main" val="2737019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39DC74F-DCAF-D763-3F1F-66237609A527}"/>
              </a:ext>
            </a:extLst>
          </p:cNvPr>
          <p:cNvSpPr>
            <a:spLocks noGrp="1"/>
          </p:cNvSpPr>
          <p:nvPr>
            <p:ph type="title"/>
          </p:nvPr>
        </p:nvSpPr>
        <p:spPr>
          <a:xfrm>
            <a:off x="515999" y="425369"/>
            <a:ext cx="9528048" cy="1600200"/>
          </a:xfrm>
        </p:spPr>
        <p:txBody>
          <a:bodyPr anchor="ctr">
            <a:normAutofit/>
          </a:bodyPr>
          <a:lstStyle/>
          <a:p>
            <a:r>
              <a:rPr lang="en-US" b="1" dirty="0">
                <a:effectLst/>
                <a:latin typeface="Cambria" panose="02040503050406030204" pitchFamily="18" charset="0"/>
                <a:ea typeface="Cambria" panose="02040503050406030204" pitchFamily="18" charset="0"/>
              </a:rPr>
              <a:t>*TÌM HIỂU TRI THỨC NGỮ VĂN</a:t>
            </a:r>
            <a:r>
              <a:rPr lang="en-US" dirty="0">
                <a:effectLst/>
                <a:latin typeface="Cambria" panose="02040503050406030204" pitchFamily="18" charset="0"/>
                <a:ea typeface="Cambria" panose="02040503050406030204" pitchFamily="18" charset="0"/>
              </a:rPr>
              <a:t/>
            </a:r>
            <a:br>
              <a:rPr lang="en-US" dirty="0">
                <a:effectLst/>
                <a:latin typeface="Cambria" panose="02040503050406030204" pitchFamily="18" charset="0"/>
                <a:ea typeface="Cambria" panose="02040503050406030204" pitchFamily="18" charset="0"/>
              </a:rPr>
            </a:br>
            <a:endParaRPr lang="en-US" dirty="0">
              <a:latin typeface="Cambria" panose="02040503050406030204" pitchFamily="18" charset="0"/>
              <a:ea typeface="Cambria" panose="02040503050406030204" pitchFamily="18" charset="0"/>
            </a:endParaRPr>
          </a:p>
        </p:txBody>
      </p:sp>
      <p:sp>
        <p:nvSpPr>
          <p:cNvPr id="4" name="Content Placeholder 3">
            <a:extLst>
              <a:ext uri="{FF2B5EF4-FFF2-40B4-BE49-F238E27FC236}">
                <a16:creationId xmlns:a16="http://schemas.microsoft.com/office/drawing/2014/main" id="{6269ED52-F89B-483C-98A6-D4AD2D73B9B8}"/>
              </a:ext>
            </a:extLst>
          </p:cNvPr>
          <p:cNvSpPr>
            <a:spLocks noGrp="1"/>
          </p:cNvSpPr>
          <p:nvPr>
            <p:ph sz="quarter" idx="12"/>
          </p:nvPr>
        </p:nvSpPr>
        <p:spPr>
          <a:xfrm>
            <a:off x="338469" y="2174980"/>
            <a:ext cx="7050913" cy="4683020"/>
          </a:xfrm>
        </p:spPr>
        <p:txBody>
          <a:bodyPr>
            <a:normAutofit/>
          </a:bodyPr>
          <a:lstStyle/>
          <a:p>
            <a:pPr algn="just">
              <a:lnSpc>
                <a:spcPct val="107000"/>
              </a:lnSpc>
              <a:spcAft>
                <a:spcPts val="800"/>
              </a:spcAft>
            </a:pPr>
            <a:r>
              <a:rPr lang="en-US" sz="4000" b="1" dirty="0">
                <a:effectLst/>
                <a:latin typeface="Cambria" panose="02040503050406030204" pitchFamily="18" charset="0"/>
                <a:ea typeface="Cambria" panose="02040503050406030204" pitchFamily="18" charset="0"/>
                <a:cs typeface="Times New Roman" panose="02020603050405020304" pitchFamily="18" charset="0"/>
              </a:rPr>
              <a:t>Thư từ</a:t>
            </a:r>
          </a:p>
          <a:p>
            <a:pPr algn="just">
              <a:lnSpc>
                <a:spcPct val="107000"/>
              </a:lnSpc>
              <a:spcAft>
                <a:spcPts val="800"/>
              </a:spcAft>
            </a:pPr>
            <a:r>
              <a:rPr lang="en-US" sz="2000" dirty="0">
                <a:effectLst/>
                <a:latin typeface="Cambria" panose="02040503050406030204" pitchFamily="18" charset="0"/>
                <a:ea typeface="Cambria" panose="02040503050406030204" pitchFamily="18" charset="0"/>
                <a:cs typeface="Times New Roman" panose="02020603050405020304" pitchFamily="18" charset="0"/>
              </a:rPr>
              <a:t>Thư từ thư nói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chung</a:t>
            </a:r>
            <a:r>
              <a:rPr lang="en-US" sz="2000" dirty="0">
                <a:effectLst/>
                <a:latin typeface="Cambria" panose="02040503050406030204" pitchFamily="18" charset="0"/>
                <a:ea typeface="Cambria" panose="02040503050406030204" pitchFamily="18" charset="0"/>
                <a:cs typeface="Times New Roman" panose="02020603050405020304" pitchFamily="18" charset="0"/>
              </a:rPr>
              <a:t> là </a:t>
            </a:r>
            <a:r>
              <a:rPr lang="en-US" b="1" dirty="0">
                <a:effectLst/>
                <a:latin typeface="Cambria" panose="02040503050406030204" pitchFamily="18" charset="0"/>
                <a:ea typeface="Cambria" panose="02040503050406030204" pitchFamily="18" charset="0"/>
                <a:cs typeface="Times New Roman" panose="02020603050405020304" pitchFamily="18" charset="0"/>
              </a:rPr>
              <a:t>hình thức văn bản đặc biệt</a:t>
            </a:r>
            <a:r>
              <a:rPr lang="en-US" sz="2000" dirty="0">
                <a:effectLst/>
                <a:latin typeface="Cambria" panose="02040503050406030204" pitchFamily="18" charset="0"/>
                <a:ea typeface="Cambria" panose="02040503050406030204" pitchFamily="18" charset="0"/>
                <a:cs typeface="Times New Roman" panose="02020603050405020304" pitchFamily="18" charset="0"/>
              </a:rPr>
              <a:t>, có </a:t>
            </a:r>
            <a:r>
              <a:rPr lang="en-US" b="1" dirty="0">
                <a:effectLst/>
                <a:latin typeface="Cambria" panose="02040503050406030204" pitchFamily="18" charset="0"/>
                <a:ea typeface="Cambria" panose="02040503050406030204" pitchFamily="18" charset="0"/>
                <a:cs typeface="Times New Roman" panose="02020603050405020304" pitchFamily="18" charset="0"/>
              </a:rPr>
              <a:t>đối </a:t>
            </a:r>
            <a:r>
              <a:rPr lang="en-US" b="1" dirty="0" err="1">
                <a:effectLst/>
                <a:latin typeface="Cambria" panose="02040503050406030204" pitchFamily="18" charset="0"/>
                <a:ea typeface="Cambria" panose="02040503050406030204" pitchFamily="18" charset="0"/>
                <a:cs typeface="Times New Roman" panose="02020603050405020304" pitchFamily="18" charset="0"/>
              </a:rPr>
              <a:t>tượng</a:t>
            </a:r>
            <a:r>
              <a:rPr lang="en-US" b="1" dirty="0">
                <a:effectLst/>
                <a:latin typeface="Cambria" panose="02040503050406030204" pitchFamily="18" charset="0"/>
                <a:ea typeface="Cambria" panose="02040503050406030204" pitchFamily="18" charset="0"/>
                <a:cs typeface="Times New Roman" panose="02020603050405020304" pitchFamily="18" charset="0"/>
              </a:rPr>
              <a:t> </a:t>
            </a:r>
            <a:r>
              <a:rPr lang="en-US" b="1" dirty="0" err="1">
                <a:effectLst/>
                <a:latin typeface="Cambria" panose="02040503050406030204" pitchFamily="18" charset="0"/>
                <a:ea typeface="Cambria" panose="02040503050406030204" pitchFamily="18" charset="0"/>
                <a:cs typeface="Times New Roman" panose="02020603050405020304" pitchFamily="18" charset="0"/>
              </a:rPr>
              <a:t>tiếp</a:t>
            </a:r>
            <a:r>
              <a:rPr lang="en-US" b="1" dirty="0">
                <a:effectLst/>
                <a:latin typeface="Cambria" panose="02040503050406030204" pitchFamily="18" charset="0"/>
                <a:ea typeface="Cambria" panose="02040503050406030204" pitchFamily="18" charset="0"/>
                <a:cs typeface="Times New Roman" panose="02020603050405020304" pitchFamily="18" charset="0"/>
              </a:rPr>
              <a:t> nhận </a:t>
            </a:r>
            <a:r>
              <a:rPr lang="en-US" sz="2000" dirty="0">
                <a:effectLst/>
                <a:latin typeface="Cambria" panose="02040503050406030204" pitchFamily="18" charset="0"/>
                <a:ea typeface="Cambria" panose="02040503050406030204" pitchFamily="18" charset="0"/>
                <a:cs typeface="Times New Roman" panose="02020603050405020304" pitchFamily="18" charset="0"/>
              </a:rPr>
              <a:t>cụ thể được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dùng</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với</a:t>
            </a:r>
            <a:r>
              <a:rPr lang="en-US" sz="2000" dirty="0">
                <a:effectLst/>
                <a:latin typeface="Cambria" panose="02040503050406030204" pitchFamily="18" charset="0"/>
                <a:ea typeface="Cambria" panose="02040503050406030204" pitchFamily="18" charset="0"/>
                <a:cs typeface="Times New Roman" panose="02020603050405020304" pitchFamily="18" charset="0"/>
              </a:rPr>
              <a:t> nhiều mục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đích</a:t>
            </a:r>
            <a:r>
              <a:rPr lang="en-US" sz="2000" dirty="0">
                <a:effectLst/>
                <a:latin typeface="Cambria" panose="02040503050406030204" pitchFamily="18" charset="0"/>
                <a:ea typeface="Cambria" panose="02040503050406030204" pitchFamily="18" charset="0"/>
                <a:cs typeface="Times New Roman" panose="02020603050405020304" pitchFamily="18" charset="0"/>
              </a:rPr>
              <a:t> giao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tiếp</a:t>
            </a:r>
            <a:r>
              <a:rPr lang="en-US" sz="2000" dirty="0">
                <a:effectLst/>
                <a:latin typeface="Cambria" panose="02040503050406030204" pitchFamily="18" charset="0"/>
                <a:ea typeface="Cambria" panose="02040503050406030204" pitchFamily="18" charset="0"/>
                <a:cs typeface="Times New Roman" panose="02020603050405020304" pitchFamily="18" charset="0"/>
              </a:rPr>
              <a:t> khác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nhau</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b="1" dirty="0" err="1">
                <a:effectLst/>
                <a:latin typeface="Cambria" panose="02040503050406030204" pitchFamily="18" charset="0"/>
                <a:ea typeface="Cambria" panose="02040503050406030204" pitchFamily="18" charset="0"/>
                <a:cs typeface="Times New Roman" panose="02020603050405020304" pitchFamily="18" charset="0"/>
              </a:rPr>
              <a:t>bày</a:t>
            </a:r>
            <a:r>
              <a:rPr lang="en-US" b="1" dirty="0">
                <a:effectLst/>
                <a:latin typeface="Cambria" panose="02040503050406030204" pitchFamily="18" charset="0"/>
                <a:ea typeface="Cambria" panose="02040503050406030204" pitchFamily="18" charset="0"/>
                <a:cs typeface="Times New Roman" panose="02020603050405020304" pitchFamily="18" charset="0"/>
              </a:rPr>
              <a:t> </a:t>
            </a:r>
            <a:r>
              <a:rPr lang="en-US" b="1" dirty="0" err="1">
                <a:effectLst/>
                <a:latin typeface="Cambria" panose="02040503050406030204" pitchFamily="18" charset="0"/>
                <a:ea typeface="Cambria" panose="02040503050406030204" pitchFamily="18" charset="0"/>
                <a:cs typeface="Times New Roman" panose="02020603050405020304" pitchFamily="18" charset="0"/>
              </a:rPr>
              <a:t>tỏ</a:t>
            </a:r>
            <a:r>
              <a:rPr lang="en-US" b="1" dirty="0">
                <a:effectLst/>
                <a:latin typeface="Cambria" panose="02040503050406030204" pitchFamily="18" charset="0"/>
                <a:ea typeface="Cambria" panose="02040503050406030204" pitchFamily="18" charset="0"/>
                <a:cs typeface="Times New Roman" panose="02020603050405020304" pitchFamily="18" charset="0"/>
              </a:rPr>
              <a:t> tình cảm</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b="1" dirty="0">
                <a:effectLst/>
                <a:latin typeface="Cambria" panose="02040503050406030204" pitchFamily="18" charset="0"/>
                <a:ea typeface="Cambria" panose="02040503050406030204" pitchFamily="18" charset="0"/>
                <a:cs typeface="Times New Roman" panose="02020603050405020304" pitchFamily="18" charset="0"/>
              </a:rPr>
              <a:t>chia </a:t>
            </a:r>
            <a:r>
              <a:rPr lang="en-US" b="1" dirty="0" err="1">
                <a:effectLst/>
                <a:latin typeface="Cambria" panose="02040503050406030204" pitchFamily="18" charset="0"/>
                <a:ea typeface="Cambria" panose="02040503050406030204" pitchFamily="18" charset="0"/>
                <a:cs typeface="Times New Roman" panose="02020603050405020304" pitchFamily="18" charset="0"/>
              </a:rPr>
              <a:t>sẻ</a:t>
            </a:r>
            <a:r>
              <a:rPr lang="en-US" b="1" dirty="0">
                <a:effectLst/>
                <a:latin typeface="Cambria" panose="02040503050406030204" pitchFamily="18" charset="0"/>
                <a:ea typeface="Cambria" panose="02040503050406030204" pitchFamily="18" charset="0"/>
                <a:cs typeface="Times New Roman" panose="02020603050405020304" pitchFamily="18" charset="0"/>
              </a:rPr>
              <a:t> một </a:t>
            </a:r>
            <a:r>
              <a:rPr lang="en-US" b="1" dirty="0" err="1">
                <a:effectLst/>
                <a:latin typeface="Cambria" panose="02040503050406030204" pitchFamily="18" charset="0"/>
                <a:ea typeface="Cambria" panose="02040503050406030204" pitchFamily="18" charset="0"/>
                <a:cs typeface="Times New Roman" panose="02020603050405020304" pitchFamily="18" charset="0"/>
              </a:rPr>
              <a:t>trải</a:t>
            </a:r>
            <a:r>
              <a:rPr lang="en-US" b="1" dirty="0">
                <a:effectLst/>
                <a:latin typeface="Cambria" panose="02040503050406030204" pitchFamily="18" charset="0"/>
                <a:ea typeface="Cambria" panose="02040503050406030204" pitchFamily="18" charset="0"/>
                <a:cs typeface="Times New Roman" panose="02020603050405020304" pitchFamily="18" charset="0"/>
              </a:rPr>
              <a:t> nghiệm, </a:t>
            </a:r>
            <a:r>
              <a:rPr lang="en-US" b="1" dirty="0" err="1">
                <a:effectLst/>
                <a:latin typeface="Cambria" panose="02040503050406030204" pitchFamily="18" charset="0"/>
                <a:ea typeface="Cambria" panose="02040503050406030204" pitchFamily="18" charset="0"/>
                <a:cs typeface="Times New Roman" panose="02020603050405020304" pitchFamily="18" charset="0"/>
              </a:rPr>
              <a:t>cung</a:t>
            </a:r>
            <a:r>
              <a:rPr lang="en-US" b="1" dirty="0">
                <a:effectLst/>
                <a:latin typeface="Cambria" panose="02040503050406030204" pitchFamily="18" charset="0"/>
                <a:ea typeface="Cambria" panose="02040503050406030204" pitchFamily="18" charset="0"/>
                <a:cs typeface="Times New Roman" panose="02020603050405020304" pitchFamily="18" charset="0"/>
              </a:rPr>
              <a:t> cấp thông tin, </a:t>
            </a:r>
            <a:r>
              <a:rPr lang="en-US" b="1" dirty="0" err="1">
                <a:effectLst/>
                <a:latin typeface="Cambria" panose="02040503050406030204" pitchFamily="18" charset="0"/>
                <a:ea typeface="Cambria" panose="02040503050406030204" pitchFamily="18" charset="0"/>
                <a:cs typeface="Times New Roman" panose="02020603050405020304" pitchFamily="18" charset="0"/>
              </a:rPr>
              <a:t>thuyết</a:t>
            </a:r>
            <a:r>
              <a:rPr lang="en-US" b="1" dirty="0">
                <a:effectLst/>
                <a:latin typeface="Cambria" panose="02040503050406030204" pitchFamily="18" charset="0"/>
                <a:ea typeface="Cambria" panose="02040503050406030204" pitchFamily="18" charset="0"/>
                <a:cs typeface="Times New Roman" panose="02020603050405020304" pitchFamily="18" charset="0"/>
              </a:rPr>
              <a:t> </a:t>
            </a:r>
            <a:r>
              <a:rPr lang="en-US" b="1" dirty="0" err="1">
                <a:effectLst/>
                <a:latin typeface="Cambria" panose="02040503050406030204" pitchFamily="18" charset="0"/>
                <a:ea typeface="Cambria" panose="02040503050406030204" pitchFamily="18" charset="0"/>
                <a:cs typeface="Times New Roman" panose="02020603050405020304" pitchFamily="18" charset="0"/>
              </a:rPr>
              <a:t>phục</a:t>
            </a:r>
            <a:r>
              <a:rPr lang="en-US" b="1" dirty="0">
                <a:effectLst/>
                <a:latin typeface="Cambria" panose="02040503050406030204" pitchFamily="18" charset="0"/>
                <a:ea typeface="Cambria" panose="02040503050406030204" pitchFamily="18" charset="0"/>
                <a:cs typeface="Times New Roman" panose="02020603050405020304" pitchFamily="18" charset="0"/>
              </a:rPr>
              <a:t> hay thể hiện sự </a:t>
            </a:r>
            <a:r>
              <a:rPr lang="en-US" b="1" dirty="0" err="1">
                <a:effectLst/>
                <a:latin typeface="Cambria" panose="02040503050406030204" pitchFamily="18" charset="0"/>
                <a:ea typeface="Cambria" panose="02040503050406030204" pitchFamily="18" charset="0"/>
                <a:cs typeface="Times New Roman" panose="02020603050405020304" pitchFamily="18" charset="0"/>
              </a:rPr>
              <a:t>đồng</a:t>
            </a:r>
            <a:r>
              <a:rPr lang="en-US" b="1" dirty="0">
                <a:effectLst/>
                <a:latin typeface="Cambria" panose="02040503050406030204" pitchFamily="18" charset="0"/>
                <a:ea typeface="Cambria" panose="02040503050406030204" pitchFamily="18" charset="0"/>
                <a:cs typeface="Times New Roman" panose="02020603050405020304" pitchFamily="18" charset="0"/>
              </a:rPr>
              <a:t> tình </a:t>
            </a:r>
            <a:r>
              <a:rPr lang="en-US" b="1" dirty="0" err="1">
                <a:effectLst/>
                <a:latin typeface="Cambria" panose="02040503050406030204" pitchFamily="18" charset="0"/>
                <a:ea typeface="Cambria" panose="02040503050406030204" pitchFamily="18" charset="0"/>
                <a:cs typeface="Times New Roman" panose="02020603050405020304" pitchFamily="18" charset="0"/>
              </a:rPr>
              <a:t>với</a:t>
            </a:r>
            <a:r>
              <a:rPr lang="en-US" b="1" dirty="0">
                <a:effectLst/>
                <a:latin typeface="Cambria" panose="02040503050406030204" pitchFamily="18" charset="0"/>
                <a:ea typeface="Cambria" panose="02040503050406030204" pitchFamily="18" charset="0"/>
                <a:cs typeface="Times New Roman" panose="02020603050405020304" pitchFamily="18" charset="0"/>
              </a:rPr>
              <a:t> </a:t>
            </a:r>
            <a:r>
              <a:rPr lang="en-US" b="1" dirty="0" err="1">
                <a:effectLst/>
                <a:latin typeface="Cambria" panose="02040503050406030204" pitchFamily="18" charset="0"/>
                <a:ea typeface="Cambria" panose="02040503050406030204" pitchFamily="18" charset="0"/>
                <a:cs typeface="Times New Roman" panose="02020603050405020304" pitchFamily="18" charset="0"/>
              </a:rPr>
              <a:t>người</a:t>
            </a:r>
            <a:r>
              <a:rPr lang="en-US" b="1" dirty="0">
                <a:effectLst/>
                <a:latin typeface="Cambria" panose="02040503050406030204" pitchFamily="18" charset="0"/>
                <a:ea typeface="Cambria" panose="02040503050406030204" pitchFamily="18" charset="0"/>
                <a:cs typeface="Times New Roman" panose="02020603050405020304" pitchFamily="18" charset="0"/>
              </a:rPr>
              <a:t> đọc về một vấn </a:t>
            </a:r>
            <a:r>
              <a:rPr lang="en-US" b="1" dirty="0" err="1">
                <a:effectLst/>
                <a:latin typeface="Cambria" panose="02040503050406030204" pitchFamily="18" charset="0"/>
                <a:ea typeface="Cambria" panose="02040503050406030204" pitchFamily="18" charset="0"/>
                <a:cs typeface="Times New Roman" panose="02020603050405020304" pitchFamily="18" charset="0"/>
              </a:rPr>
              <a:t>đề</a:t>
            </a:r>
            <a:r>
              <a:rPr lang="en-US" b="1" dirty="0">
                <a:effectLst/>
                <a:latin typeface="Cambria" panose="02040503050406030204" pitchFamily="18" charset="0"/>
                <a:ea typeface="Cambria" panose="02040503050406030204" pitchFamily="18" charset="0"/>
                <a:cs typeface="Times New Roman" panose="02020603050405020304" pitchFamily="18" charset="0"/>
              </a:rPr>
              <a:t>. </a:t>
            </a:r>
          </a:p>
          <a:p>
            <a:pPr algn="just">
              <a:lnSpc>
                <a:spcPct val="107000"/>
              </a:lnSpc>
              <a:spcAft>
                <a:spcPts val="800"/>
              </a:spcAft>
            </a:pPr>
            <a:r>
              <a:rPr lang="en-US" sz="2000" dirty="0" err="1">
                <a:effectLst/>
                <a:latin typeface="Cambria" panose="02040503050406030204" pitchFamily="18" charset="0"/>
                <a:ea typeface="Cambria" panose="02040503050406030204" pitchFamily="18" charset="0"/>
                <a:cs typeface="Times New Roman" panose="02020603050405020304" pitchFamily="18" charset="0"/>
              </a:rPr>
              <a:t>T</a:t>
            </a:r>
            <a:r>
              <a:rPr lang="en-US" sz="2000" dirty="0" err="1">
                <a:latin typeface="Cambria" panose="02040503050406030204" pitchFamily="18" charset="0"/>
                <a:ea typeface="Cambria" panose="02040503050406030204" pitchFamily="18" charset="0"/>
                <a:cs typeface="Times New Roman" panose="02020603050405020304" pitchFamily="18" charset="0"/>
              </a:rPr>
              <a:t>ùy</a:t>
            </a:r>
            <a:r>
              <a:rPr lang="en-US" sz="2000" dirty="0">
                <a:effectLst/>
                <a:latin typeface="Cambria" panose="02040503050406030204" pitchFamily="18" charset="0"/>
                <a:ea typeface="Cambria" panose="02040503050406030204" pitchFamily="18" charset="0"/>
                <a:cs typeface="Times New Roman" panose="02020603050405020304" pitchFamily="18" charset="0"/>
              </a:rPr>
              <a:t> vào mục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đích</a:t>
            </a:r>
            <a:r>
              <a:rPr lang="en-US" sz="2000" dirty="0">
                <a:effectLst/>
                <a:latin typeface="Cambria" panose="02040503050406030204" pitchFamily="18" charset="0"/>
                <a:ea typeface="Cambria" panose="02040503050406030204" pitchFamily="18" charset="0"/>
                <a:cs typeface="Times New Roman" panose="02020603050405020304" pitchFamily="18" charset="0"/>
              </a:rPr>
              <a:t> chủ yếu được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nhâm</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đến</a:t>
            </a:r>
            <a:r>
              <a:rPr lang="en-US" sz="2000" dirty="0">
                <a:effectLst/>
                <a:latin typeface="Cambria" panose="02040503050406030204" pitchFamily="18" charset="0"/>
                <a:ea typeface="Cambria" panose="02040503050406030204" pitchFamily="18" charset="0"/>
                <a:cs typeface="Times New Roman" panose="02020603050405020304" pitchFamily="18" charset="0"/>
              </a:rPr>
              <a:t> mà một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bức</a:t>
            </a:r>
            <a:r>
              <a:rPr lang="en-US" sz="2000" dirty="0">
                <a:effectLst/>
                <a:latin typeface="Cambria" panose="02040503050406030204" pitchFamily="18" charset="0"/>
                <a:ea typeface="Cambria" panose="02040503050406030204" pitchFamily="18" charset="0"/>
                <a:cs typeface="Times New Roman" panose="02020603050405020304" pitchFamily="18" charset="0"/>
              </a:rPr>
              <a:t> thư có thể là văn bản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biểu</a:t>
            </a:r>
            <a:r>
              <a:rPr lang="en-US" sz="2000" dirty="0">
                <a:effectLst/>
                <a:latin typeface="Cambria" panose="02040503050406030204" pitchFamily="18" charset="0"/>
                <a:ea typeface="Cambria" panose="02040503050406030204" pitchFamily="18" charset="0"/>
                <a:cs typeface="Times New Roman" panose="02020603050405020304" pitchFamily="18" charset="0"/>
              </a:rPr>
              <a:t> cảm, văn bản tự sự, văn bản thông tin hay văn bản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nghị</a:t>
            </a:r>
            <a:r>
              <a:rPr lang="en-US" sz="2000" dirty="0">
                <a:effectLst/>
                <a:latin typeface="Cambria" panose="02040503050406030204" pitchFamily="18" charset="0"/>
                <a:ea typeface="Cambria" panose="02040503050406030204" pitchFamily="18" charset="0"/>
                <a:cs typeface="Times New Roman" panose="02020603050405020304" pitchFamily="18" charset="0"/>
              </a:rPr>
              <a:t> luận. Sự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pha</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trộn</a:t>
            </a:r>
            <a:r>
              <a:rPr lang="en-US" sz="2000" dirty="0">
                <a:effectLst/>
                <a:latin typeface="Cambria" panose="02040503050406030204" pitchFamily="18" charset="0"/>
                <a:ea typeface="Cambria" panose="02040503050406030204" pitchFamily="18" charset="0"/>
                <a:cs typeface="Times New Roman" panose="02020603050405020304" pitchFamily="18" charset="0"/>
              </a:rPr>
              <a: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2000" dirty="0">
                <a:effectLst/>
                <a:latin typeface="Cambria" panose="02040503050406030204" pitchFamily="18" charset="0"/>
                <a:ea typeface="Cambria" panose="02040503050406030204" pitchFamily="18" charset="0"/>
                <a:cs typeface="Times New Roman" panose="02020603050405020304" pitchFamily="18" charset="0"/>
              </a:rPr>
              <a:t> yếu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tố</a:t>
            </a:r>
            <a:r>
              <a:rPr lang="en-US" sz="2000" dirty="0">
                <a:effectLst/>
                <a:latin typeface="Cambria" panose="02040503050406030204" pitchFamily="18" charset="0"/>
                <a:ea typeface="Cambria" panose="02040503050406030204" pitchFamily="18" charset="0"/>
                <a:cs typeface="Times New Roman" panose="02020603050405020304" pitchFamily="18" charset="0"/>
              </a:rPr>
              <a:t> của nhiều kiểu văn bản khác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nhau</a:t>
            </a:r>
            <a:r>
              <a:rPr lang="en-US" sz="2000" dirty="0">
                <a:effectLst/>
                <a:latin typeface="Cambria" panose="02040503050406030204" pitchFamily="18" charset="0"/>
                <a:ea typeface="Cambria" panose="02040503050406030204" pitchFamily="18" charset="0"/>
                <a:cs typeface="Times New Roman" panose="02020603050405020304" pitchFamily="18" charset="0"/>
              </a:rPr>
              <a:t> là hiện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tượng</a:t>
            </a:r>
            <a:r>
              <a:rPr lang="en-US" sz="2000" dirty="0">
                <a:effectLst/>
                <a:latin typeface="Cambria" panose="02040503050406030204" pitchFamily="18" charset="0"/>
                <a:ea typeface="Cambria" panose="02040503050406030204" pitchFamily="18" charset="0"/>
                <a:cs typeface="Times New Roman" panose="02020603050405020304" pitchFamily="18" charset="0"/>
              </a:rPr>
              <a:t> thường thấy trong một </a:t>
            </a:r>
            <a:r>
              <a:rPr lang="en-US" sz="2000" dirty="0" err="1">
                <a:effectLst/>
                <a:latin typeface="Cambria" panose="02040503050406030204" pitchFamily="18" charset="0"/>
                <a:ea typeface="Cambria" panose="02040503050406030204" pitchFamily="18" charset="0"/>
                <a:cs typeface="Times New Roman" panose="02020603050405020304" pitchFamily="18" charset="0"/>
              </a:rPr>
              <a:t>bức</a:t>
            </a:r>
            <a:r>
              <a:rPr lang="en-US" sz="2000" dirty="0">
                <a:effectLst/>
                <a:latin typeface="Cambria" panose="02040503050406030204" pitchFamily="18" charset="0"/>
                <a:ea typeface="Cambria" panose="02040503050406030204" pitchFamily="18" charset="0"/>
                <a:cs typeface="Times New Roman" panose="02020603050405020304" pitchFamily="18" charset="0"/>
              </a:rPr>
              <a:t> thư.</a:t>
            </a:r>
          </a:p>
        </p:txBody>
      </p:sp>
      <p:sp>
        <p:nvSpPr>
          <p:cNvPr id="6" name="Slide Number Placeholder 5">
            <a:extLst>
              <a:ext uri="{FF2B5EF4-FFF2-40B4-BE49-F238E27FC236}">
                <a16:creationId xmlns:a16="http://schemas.microsoft.com/office/drawing/2014/main" id="{4E979EA4-4A93-4D42-A1C6-511212A42F01}"/>
              </a:ext>
            </a:extLst>
          </p:cNvPr>
          <p:cNvSpPr>
            <a:spLocks noGrp="1"/>
          </p:cNvSpPr>
          <p:nvPr>
            <p:ph type="sldNum" sz="quarter" idx="11"/>
          </p:nvPr>
        </p:nvSpPr>
        <p:spPr/>
        <p:txBody>
          <a:bodyPr/>
          <a:lstStyle/>
          <a:p>
            <a:fld id="{294A09A9-5501-47C1-A89A-A340965A2BE2}" type="slidenum">
              <a:rPr lang="en-US" smtClean="0">
                <a:latin typeface="Cambria" panose="02040503050406030204" pitchFamily="18" charset="0"/>
                <a:ea typeface="Cambria" panose="02040503050406030204" pitchFamily="18" charset="0"/>
              </a:rPr>
              <a:pPr/>
              <a:t>11</a:t>
            </a:fld>
            <a:endParaRPr lang="en-US" dirty="0">
              <a:latin typeface="Cambria" panose="02040503050406030204" pitchFamily="18" charset="0"/>
              <a:ea typeface="Cambria" panose="02040503050406030204" pitchFamily="18" charset="0"/>
            </a:endParaRPr>
          </a:p>
        </p:txBody>
      </p:sp>
      <p:pic>
        <p:nvPicPr>
          <p:cNvPr id="5122" name="Picture 2" descr="Hình ảnh Phong Bì Thư Màu Vàng Minh Họa PNG , Thư Clipart, Một Mẩu Giấy, Lá  Thư PNG miễn phí tải tập tin PSDComment và Vector">
            <a:extLst>
              <a:ext uri="{FF2B5EF4-FFF2-40B4-BE49-F238E27FC236}">
                <a16:creationId xmlns:a16="http://schemas.microsoft.com/office/drawing/2014/main" id="{EDB2B217-DE9B-76C1-4560-426CD5F15557}"/>
              </a:ext>
            </a:extLst>
          </p:cNvPr>
          <p:cNvPicPr>
            <a:picLocks noChangeAspect="1" noChangeArrowheads="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rot="604735">
            <a:off x="7554519" y="2220518"/>
            <a:ext cx="4294815" cy="4294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39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ầm quan trọng của bảo vệ quyền sở hữu trí tuệ - Luật Sư Oceanlaw">
            <a:extLst>
              <a:ext uri="{FF2B5EF4-FFF2-40B4-BE49-F238E27FC236}">
                <a16:creationId xmlns:a16="http://schemas.microsoft.com/office/drawing/2014/main" id="{63364110-E541-CA0E-72AD-468C0CCCA8A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5999" y="3778667"/>
            <a:ext cx="2487168" cy="1486082"/>
          </a:xfrm>
          <a:prstGeom prst="rect">
            <a:avLst/>
          </a:prstGeom>
          <a:solidFill>
            <a:srgbClr val="FFFFFF"/>
          </a:solidFill>
          <a:extLst/>
        </p:spPr>
      </p:pic>
      <p:sp>
        <p:nvSpPr>
          <p:cNvPr id="5" name="Title 1">
            <a:extLst>
              <a:ext uri="{FF2B5EF4-FFF2-40B4-BE49-F238E27FC236}">
                <a16:creationId xmlns:a16="http://schemas.microsoft.com/office/drawing/2014/main" id="{96A53008-20DB-6248-8CC2-139CCBCA8E8A}"/>
              </a:ext>
            </a:extLst>
          </p:cNvPr>
          <p:cNvSpPr>
            <a:spLocks noGrp="1"/>
          </p:cNvSpPr>
          <p:nvPr>
            <p:ph type="title"/>
          </p:nvPr>
        </p:nvSpPr>
        <p:spPr>
          <a:xfrm>
            <a:off x="515999" y="425369"/>
            <a:ext cx="9528048" cy="1600200"/>
          </a:xfrm>
        </p:spPr>
        <p:txBody>
          <a:bodyPr anchor="ctr">
            <a:normAutofit/>
          </a:bodyPr>
          <a:lstStyle/>
          <a:p>
            <a:r>
              <a:rPr lang="en-US" b="1" dirty="0">
                <a:effectLst/>
                <a:latin typeface="Cambria" panose="02040503050406030204" pitchFamily="18" charset="0"/>
                <a:ea typeface="Cambria" panose="02040503050406030204" pitchFamily="18" charset="0"/>
              </a:rPr>
              <a:t>*TÌM HIỂU TRI THỨC NGỮ VĂN</a:t>
            </a:r>
            <a:r>
              <a:rPr lang="en-US" dirty="0">
                <a:effectLst/>
                <a:latin typeface="Cambria" panose="02040503050406030204" pitchFamily="18" charset="0"/>
                <a:ea typeface="Cambria" panose="02040503050406030204" pitchFamily="18" charset="0"/>
              </a:rPr>
              <a:t/>
            </a:r>
            <a:br>
              <a:rPr lang="en-US" dirty="0">
                <a:effectLst/>
                <a:latin typeface="Cambria" panose="02040503050406030204" pitchFamily="18" charset="0"/>
                <a:ea typeface="Cambria" panose="02040503050406030204" pitchFamily="18" charset="0"/>
              </a:rPr>
            </a:br>
            <a:endParaRPr lang="en-US" dirty="0">
              <a:latin typeface="Cambria" panose="02040503050406030204" pitchFamily="18" charset="0"/>
              <a:ea typeface="Cambria" panose="02040503050406030204" pitchFamily="18" charset="0"/>
            </a:endParaRPr>
          </a:p>
        </p:txBody>
      </p:sp>
      <p:sp>
        <p:nvSpPr>
          <p:cNvPr id="4" name="Content Placeholder 3">
            <a:extLst>
              <a:ext uri="{FF2B5EF4-FFF2-40B4-BE49-F238E27FC236}">
                <a16:creationId xmlns:a16="http://schemas.microsoft.com/office/drawing/2014/main" id="{6269ED52-F89B-483C-98A6-D4AD2D73B9B8}"/>
              </a:ext>
            </a:extLst>
          </p:cNvPr>
          <p:cNvSpPr>
            <a:spLocks noGrp="1"/>
          </p:cNvSpPr>
          <p:nvPr>
            <p:ph sz="quarter" idx="12"/>
          </p:nvPr>
        </p:nvSpPr>
        <p:spPr>
          <a:xfrm>
            <a:off x="3183038" y="2358342"/>
            <a:ext cx="8877782" cy="4074289"/>
          </a:xfrm>
        </p:spPr>
        <p:txBody>
          <a:bodyPr>
            <a:noAutofit/>
          </a:bodyPr>
          <a:lstStyle/>
          <a:p>
            <a:pPr algn="just">
              <a:lnSpc>
                <a:spcPct val="150000"/>
              </a:lnSpc>
              <a:spcAft>
                <a:spcPts val="800"/>
              </a:spcAft>
            </a:pPr>
            <a:r>
              <a:rPr lang="en-US" sz="2800" b="1" dirty="0">
                <a:effectLst/>
                <a:latin typeface="Cambria" panose="02040503050406030204" pitchFamily="18" charset="0"/>
                <a:ea typeface="Cambria" panose="02040503050406030204" pitchFamily="18" charset="0"/>
              </a:rPr>
              <a:t>Tôn </a:t>
            </a:r>
            <a:r>
              <a:rPr lang="en-US" sz="2800" b="1" dirty="0" err="1">
                <a:effectLst/>
                <a:latin typeface="Cambria" panose="02040503050406030204" pitchFamily="18" charset="0"/>
                <a:ea typeface="Cambria" panose="02040503050406030204" pitchFamily="18" charset="0"/>
              </a:rPr>
              <a:t>trọng</a:t>
            </a:r>
            <a:r>
              <a:rPr lang="en-US" sz="2800" b="1" dirty="0">
                <a:effectLst/>
                <a:latin typeface="Cambria" panose="02040503050406030204" pitchFamily="18" charset="0"/>
                <a:ea typeface="Cambria" panose="02040503050406030204" pitchFamily="18" charset="0"/>
              </a:rPr>
              <a:t> và bảo vệ quyền sở hữu trí </a:t>
            </a:r>
            <a:r>
              <a:rPr lang="en-US" sz="2800" b="1" dirty="0" err="1">
                <a:effectLst/>
                <a:latin typeface="Cambria" panose="02040503050406030204" pitchFamily="18" charset="0"/>
                <a:ea typeface="Cambria" panose="02040503050406030204" pitchFamily="18" charset="0"/>
              </a:rPr>
              <a:t>tuệ</a:t>
            </a:r>
            <a:r>
              <a:rPr lang="en-US" sz="2800" b="1" dirty="0">
                <a:latin typeface="Cambria" panose="02040503050406030204" pitchFamily="18" charset="0"/>
                <a:ea typeface="Cambria" panose="02040503050406030204" pitchFamily="18" charset="0"/>
              </a:rPr>
              <a:t>: </a:t>
            </a:r>
          </a:p>
          <a:p>
            <a:pPr algn="just">
              <a:lnSpc>
                <a:spcPct val="150000"/>
              </a:lnSpc>
              <a:spcAft>
                <a:spcPts val="800"/>
              </a:spcAft>
            </a:pPr>
            <a:r>
              <a:rPr lang="en-US" sz="2000" dirty="0">
                <a:effectLst/>
                <a:latin typeface="Cambria" panose="02040503050406030204" pitchFamily="18" charset="0"/>
                <a:ea typeface="Cambria" panose="02040503050406030204" pitchFamily="18" charset="0"/>
              </a:rPr>
              <a:t>Tôn </a:t>
            </a:r>
            <a:r>
              <a:rPr lang="en-US" sz="2000" dirty="0" err="1">
                <a:effectLst/>
                <a:latin typeface="Cambria" panose="02040503050406030204" pitchFamily="18" charset="0"/>
                <a:ea typeface="Cambria" panose="02040503050406030204" pitchFamily="18" charset="0"/>
              </a:rPr>
              <a:t>trọng</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kết</a:t>
            </a:r>
            <a:r>
              <a:rPr lang="en-US" sz="2000" dirty="0">
                <a:effectLst/>
                <a:latin typeface="Cambria" panose="02040503050406030204" pitchFamily="18" charset="0"/>
                <a:ea typeface="Cambria" panose="02040503050406030204" pitchFamily="18" charset="0"/>
              </a:rPr>
              <a:t> quả </a:t>
            </a:r>
            <a:r>
              <a:rPr lang="en-US" sz="2000" dirty="0" err="1">
                <a:effectLst/>
                <a:latin typeface="Cambria" panose="02040503050406030204" pitchFamily="18" charset="0"/>
                <a:ea typeface="Cambria" panose="02040503050406030204" pitchFamily="18" charset="0"/>
              </a:rPr>
              <a:t>lao</a:t>
            </a:r>
            <a:r>
              <a:rPr lang="en-US" sz="2000" dirty="0">
                <a:effectLst/>
                <a:latin typeface="Cambria" panose="02040503050406030204" pitchFamily="18" charset="0"/>
                <a:ea typeface="Cambria" panose="02040503050406030204" pitchFamily="18" charset="0"/>
              </a:rPr>
              <a:t> động sáng tạo của </a:t>
            </a:r>
            <a:r>
              <a:rPr lang="en-US" sz="2000" dirty="0" err="1">
                <a:effectLst/>
                <a:latin typeface="Cambria" panose="02040503050406030204" pitchFamily="18" charset="0"/>
                <a:ea typeface="Cambria" panose="02040503050406030204" pitchFamily="18" charset="0"/>
              </a:rPr>
              <a:t>người</a:t>
            </a:r>
            <a:r>
              <a:rPr lang="en-US" sz="2000" dirty="0">
                <a:effectLst/>
                <a:latin typeface="Cambria" panose="02040503050406030204" pitchFamily="18" charset="0"/>
                <a:ea typeface="Cambria" panose="02040503050406030204" pitchFamily="18" charset="0"/>
              </a:rPr>
              <a:t> khác và biết cách </a:t>
            </a:r>
            <a:r>
              <a:rPr lang="en-US" sz="2000" dirty="0" err="1">
                <a:effectLst/>
                <a:latin typeface="Cambria" panose="02040503050406030204" pitchFamily="18" charset="0"/>
                <a:ea typeface="Cambria" panose="02040503050406030204" pitchFamily="18" charset="0"/>
              </a:rPr>
              <a:t>tiếp</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thu</a:t>
            </a:r>
            <a:r>
              <a:rPr lang="en-US" sz="2000" dirty="0">
                <a:effectLst/>
                <a:latin typeface="Cambria" panose="02040503050406030204" pitchFamily="18" charset="0"/>
                <a:ea typeface="Cambria" panose="02040503050406030204" pitchFamily="18" charset="0"/>
              </a:rPr>
              <a:t>, kế </a:t>
            </a:r>
            <a:r>
              <a:rPr lang="en-US" sz="2000" dirty="0" err="1">
                <a:effectLst/>
                <a:latin typeface="Cambria" panose="02040503050406030204" pitchFamily="18" charset="0"/>
                <a:ea typeface="Cambria" panose="02040503050406030204" pitchFamily="18" charset="0"/>
              </a:rPr>
              <a:t>thừa</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kết</a:t>
            </a:r>
            <a:r>
              <a:rPr lang="en-US" sz="2000" dirty="0">
                <a:effectLst/>
                <a:latin typeface="Cambria" panose="02040503050406030204" pitchFamily="18" charset="0"/>
                <a:ea typeface="Cambria" panose="02040503050406030204" pitchFamily="18" charset="0"/>
              </a:rPr>
              <a:t> quả đó trong sản </a:t>
            </a:r>
            <a:r>
              <a:rPr lang="en-US" sz="2000" dirty="0" err="1">
                <a:effectLst/>
                <a:latin typeface="Cambria" panose="02040503050406030204" pitchFamily="18" charset="0"/>
                <a:ea typeface="Cambria" panose="02040503050406030204" pitchFamily="18" charset="0"/>
              </a:rPr>
              <a:t>phẩm</a:t>
            </a:r>
            <a:r>
              <a:rPr lang="en-US" sz="2000" dirty="0">
                <a:effectLst/>
                <a:latin typeface="Cambria" panose="02040503050406030204" pitchFamily="18" charset="0"/>
                <a:ea typeface="Cambria" panose="02040503050406030204" pitchFamily="18" charset="0"/>
              </a:rPr>
              <a:t> trí </a:t>
            </a:r>
            <a:r>
              <a:rPr lang="en-US" sz="2000" dirty="0" err="1">
                <a:effectLst/>
                <a:latin typeface="Cambria" panose="02040503050406030204" pitchFamily="18" charset="0"/>
                <a:ea typeface="Cambria" panose="02040503050406030204" pitchFamily="18" charset="0"/>
              </a:rPr>
              <a:t>tuệ</a:t>
            </a:r>
            <a:r>
              <a:rPr lang="en-US" sz="2000" dirty="0">
                <a:effectLst/>
                <a:latin typeface="Cambria" panose="02040503050406030204" pitchFamily="18" charset="0"/>
                <a:ea typeface="Cambria" panose="02040503050406030204" pitchFamily="18" charset="0"/>
              </a:rPr>
              <a:t> của mình </a:t>
            </a:r>
            <a:r>
              <a:rPr lang="en-US" sz="2000" dirty="0" err="1">
                <a:effectLst/>
                <a:latin typeface="Cambria" panose="02040503050406030204" pitchFamily="18" charset="0"/>
                <a:ea typeface="Cambria" panose="02040503050406030204" pitchFamily="18" charset="0"/>
              </a:rPr>
              <a:t>theo</a:t>
            </a:r>
            <a:r>
              <a:rPr lang="en-US" sz="2000" dirty="0">
                <a:effectLst/>
                <a:latin typeface="Cambria" panose="02040503050406030204" pitchFamily="18" charset="0"/>
                <a:ea typeface="Cambria" panose="02040503050406030204" pitchFamily="18" charset="0"/>
              </a:rPr>
              <a:t> đúng quy định và thông </a:t>
            </a:r>
            <a:r>
              <a:rPr lang="en-US" sz="2000" dirty="0" err="1">
                <a:effectLst/>
                <a:latin typeface="Cambria" panose="02040503050406030204" pitchFamily="18" charset="0"/>
                <a:ea typeface="Cambria" panose="02040503050406030204" pitchFamily="18" charset="0"/>
              </a:rPr>
              <a:t>lệ</a:t>
            </a:r>
            <a:r>
              <a:rPr lang="en-US" sz="2000" dirty="0">
                <a:effectLst/>
                <a:latin typeface="Cambria" panose="02040503050406030204" pitchFamily="18" charset="0"/>
                <a:ea typeface="Cambria" panose="02040503050406030204" pitchFamily="18" charset="0"/>
              </a:rPr>
              <a:t> quốc tế là </a:t>
            </a:r>
            <a:r>
              <a:rPr lang="en-US" sz="2000" dirty="0" err="1">
                <a:effectLst/>
                <a:latin typeface="Cambria" panose="02040503050406030204" pitchFamily="18" charset="0"/>
                <a:ea typeface="Cambria" panose="02040503050406030204" pitchFamily="18" charset="0"/>
              </a:rPr>
              <a:t>yêu</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cầu</a:t>
            </a:r>
            <a:r>
              <a:rPr lang="en-US" sz="2000" dirty="0">
                <a:effectLst/>
                <a:latin typeface="Cambria" panose="02040503050406030204" pitchFamily="18" charset="0"/>
                <a:ea typeface="Cambria" panose="02040503050406030204" pitchFamily="18" charset="0"/>
              </a:rPr>
              <a:t> </a:t>
            </a:r>
            <a:r>
              <a:rPr lang="en-US" sz="2000" b="1" dirty="0">
                <a:effectLst/>
                <a:latin typeface="Cambria" panose="02040503050406030204" pitchFamily="18" charset="0"/>
                <a:ea typeface="Cambria" panose="02040503050406030204" pitchFamily="18" charset="0"/>
              </a:rPr>
              <a:t>bắt </a:t>
            </a:r>
            <a:r>
              <a:rPr lang="en-US" sz="2000" b="1" dirty="0" err="1">
                <a:effectLst/>
                <a:latin typeface="Cambria" panose="02040503050406030204" pitchFamily="18" charset="0"/>
                <a:ea typeface="Cambria" panose="02040503050406030204" pitchFamily="18" charset="0"/>
              </a:rPr>
              <a:t>buộc</a:t>
            </a:r>
            <a:r>
              <a:rPr lang="en-US" sz="2000" b="1" dirty="0">
                <a:effectLst/>
                <a:latin typeface="Cambria" panose="02040503050406030204" pitchFamily="18" charset="0"/>
                <a:ea typeface="Cambria" panose="02040503050406030204" pitchFamily="18" charset="0"/>
              </a:rPr>
              <a:t> trong </a:t>
            </a:r>
            <a:r>
              <a:rPr lang="en-US" sz="2000" b="1" dirty="0" err="1">
                <a:effectLst/>
                <a:latin typeface="Cambria" panose="02040503050406030204" pitchFamily="18" charset="0"/>
                <a:ea typeface="Cambria" panose="02040503050406030204" pitchFamily="18" charset="0"/>
              </a:rPr>
              <a:t>học</a:t>
            </a:r>
            <a:r>
              <a:rPr lang="en-US" sz="2000" b="1" dirty="0">
                <a:effectLst/>
                <a:latin typeface="Cambria" panose="02040503050406030204" pitchFamily="18" charset="0"/>
                <a:ea typeface="Cambria" panose="02040503050406030204" pitchFamily="18" charset="0"/>
              </a:rPr>
              <a:t> </a:t>
            </a:r>
            <a:r>
              <a:rPr lang="en-US" sz="2000" b="1" dirty="0" err="1">
                <a:effectLst/>
                <a:latin typeface="Cambria" panose="02040503050406030204" pitchFamily="18" charset="0"/>
                <a:ea typeface="Cambria" panose="02040503050406030204" pitchFamily="18" charset="0"/>
              </a:rPr>
              <a:t>tập</a:t>
            </a:r>
            <a:r>
              <a:rPr lang="en-US" sz="2000" b="1" dirty="0">
                <a:effectLst/>
                <a:latin typeface="Cambria" panose="02040503050406030204" pitchFamily="18" charset="0"/>
                <a:ea typeface="Cambria" panose="02040503050406030204" pitchFamily="18" charset="0"/>
              </a:rPr>
              <a:t> và nghiên cứu.</a:t>
            </a:r>
          </a:p>
          <a:p>
            <a:pPr algn="just">
              <a:lnSpc>
                <a:spcPct val="150000"/>
              </a:lnSpc>
              <a:spcAft>
                <a:spcPts val="800"/>
              </a:spcAft>
            </a:pPr>
            <a:r>
              <a:rPr lang="en-US" sz="2000" b="1" dirty="0">
                <a:effectLst/>
                <a:latin typeface="Cambria" panose="02040503050406030204" pitchFamily="18" charset="0"/>
                <a:ea typeface="Cambria" panose="02040503050406030204" pitchFamily="18" charset="0"/>
              </a:rPr>
              <a:t> </a:t>
            </a:r>
            <a:r>
              <a:rPr lang="en-US" sz="2000" dirty="0">
                <a:effectLst/>
                <a:latin typeface="Cambria" panose="02040503050406030204" pitchFamily="18" charset="0"/>
                <a:ea typeface="Cambria" panose="02040503050406030204" pitchFamily="18" charset="0"/>
              </a:rPr>
              <a:t>Điều đó không chỉ </a:t>
            </a:r>
            <a:r>
              <a:rPr lang="en-US" sz="2000" dirty="0" err="1">
                <a:effectLst/>
                <a:latin typeface="Cambria" panose="02040503050406030204" pitchFamily="18" charset="0"/>
                <a:ea typeface="Cambria" panose="02040503050406030204" pitchFamily="18" charset="0"/>
              </a:rPr>
              <a:t>góp</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phần</a:t>
            </a:r>
            <a:r>
              <a:rPr lang="en-US" sz="2000" dirty="0">
                <a:effectLst/>
                <a:latin typeface="Cambria" panose="02040503050406030204" pitchFamily="18" charset="0"/>
                <a:ea typeface="Cambria" panose="02040503050406030204" pitchFamily="18" charset="0"/>
              </a:rPr>
              <a:t> tạo </a:t>
            </a:r>
            <a:r>
              <a:rPr lang="en-US" sz="2000" dirty="0" err="1">
                <a:effectLst/>
                <a:latin typeface="Cambria" panose="02040503050406030204" pitchFamily="18" charset="0"/>
                <a:ea typeface="Cambria" panose="02040503050406030204" pitchFamily="18" charset="0"/>
              </a:rPr>
              <a:t>nên</a:t>
            </a:r>
            <a:r>
              <a:rPr lang="en-US" sz="2000" dirty="0">
                <a:effectLst/>
                <a:latin typeface="Cambria" panose="02040503050406030204" pitchFamily="18" charset="0"/>
                <a:ea typeface="Cambria" panose="02040503050406030204" pitchFamily="18" charset="0"/>
              </a:rPr>
              <a:t> những sản </a:t>
            </a:r>
            <a:r>
              <a:rPr lang="en-US" sz="2000" dirty="0" err="1">
                <a:effectLst/>
                <a:latin typeface="Cambria" panose="02040503050406030204" pitchFamily="18" charset="0"/>
                <a:ea typeface="Cambria" panose="02040503050406030204" pitchFamily="18" charset="0"/>
              </a:rPr>
              <a:t>phẩm</a:t>
            </a:r>
            <a:r>
              <a:rPr lang="en-US" sz="2000" dirty="0">
                <a:effectLst/>
                <a:latin typeface="Cambria" panose="02040503050406030204" pitchFamily="18" charset="0"/>
                <a:ea typeface="Cambria" panose="02040503050406030204" pitchFamily="18" charset="0"/>
              </a:rPr>
              <a:t> sáng tạo mà còn </a:t>
            </a:r>
            <a:r>
              <a:rPr lang="en-US" sz="2000" dirty="0" err="1">
                <a:effectLst/>
                <a:latin typeface="Cambria" panose="02040503050406030204" pitchFamily="18" charset="0"/>
                <a:ea typeface="Cambria" panose="02040503050406030204" pitchFamily="18" charset="0"/>
              </a:rPr>
              <a:t>bồi</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dưỡng</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cho</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người</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học</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người</a:t>
            </a:r>
            <a:r>
              <a:rPr lang="en-US" sz="2000" dirty="0">
                <a:effectLst/>
                <a:latin typeface="Cambria" panose="02040503050406030204" pitchFamily="18" charset="0"/>
                <a:ea typeface="Cambria" panose="02040503050406030204" pitchFamily="18" charset="0"/>
              </a:rPr>
              <a:t> nghiên cứu tính trung thực </a:t>
            </a:r>
            <a:r>
              <a:rPr lang="en-US" sz="2000" dirty="0" err="1">
                <a:effectLst/>
                <a:latin typeface="Cambria" panose="02040503050406030204" pitchFamily="18" charset="0"/>
                <a:ea typeface="Cambria" panose="02040503050406030204" pitchFamily="18" charset="0"/>
              </a:rPr>
              <a:t>niềm</a:t>
            </a:r>
            <a:r>
              <a:rPr lang="en-US" sz="2000" dirty="0">
                <a:effectLst/>
                <a:latin typeface="Cambria" panose="02040503050406030204" pitchFamily="18" charset="0"/>
                <a:ea typeface="Cambria" panose="02040503050406030204" pitchFamily="18" charset="0"/>
              </a:rPr>
              <a:t> say </a:t>
            </a:r>
            <a:r>
              <a:rPr lang="en-US" sz="2000" dirty="0" err="1">
                <a:effectLst/>
                <a:latin typeface="Cambria" panose="02040503050406030204" pitchFamily="18" charset="0"/>
                <a:ea typeface="Cambria" panose="02040503050406030204" pitchFamily="18" charset="0"/>
              </a:rPr>
              <a:t>mê</a:t>
            </a:r>
            <a:r>
              <a:rPr lang="en-US" sz="2000" dirty="0">
                <a:effectLst/>
                <a:latin typeface="Cambria" panose="02040503050406030204" pitchFamily="18" charset="0"/>
                <a:ea typeface="Cambria" panose="02040503050406030204" pitchFamily="18" charset="0"/>
              </a:rPr>
              <a:t> tìm </a:t>
            </a:r>
            <a:r>
              <a:rPr lang="en-US" sz="2000" dirty="0" err="1">
                <a:effectLst/>
                <a:latin typeface="Cambria" panose="02040503050406030204" pitchFamily="18" charset="0"/>
                <a:ea typeface="Cambria" panose="02040503050406030204" pitchFamily="18" charset="0"/>
              </a:rPr>
              <a:t>tòi</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khám</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phá</a:t>
            </a:r>
            <a:r>
              <a:rPr lang="en-US" sz="2000" dirty="0">
                <a:effectLst/>
                <a:latin typeface="Cambria" panose="02040503050406030204" pitchFamily="18" charset="0"/>
                <a:ea typeface="Cambria" panose="02040503050406030204" pitchFamily="18" charset="0"/>
              </a:rPr>
              <a:t> cái mới.</a:t>
            </a:r>
            <a:endParaRPr lang="en-US" sz="2000" dirty="0">
              <a:latin typeface="Cambria" panose="02040503050406030204" pitchFamily="18" charset="0"/>
              <a:ea typeface="Cambria" panose="02040503050406030204" pitchFamily="18" charset="0"/>
            </a:endParaRPr>
          </a:p>
        </p:txBody>
      </p:sp>
      <p:sp>
        <p:nvSpPr>
          <p:cNvPr id="6" name="Slide Number Placeholder 5">
            <a:extLst>
              <a:ext uri="{FF2B5EF4-FFF2-40B4-BE49-F238E27FC236}">
                <a16:creationId xmlns:a16="http://schemas.microsoft.com/office/drawing/2014/main" id="{4E979EA4-4A93-4D42-A1C6-511212A42F01}"/>
              </a:ext>
            </a:extLst>
          </p:cNvPr>
          <p:cNvSpPr>
            <a:spLocks noGrp="1"/>
          </p:cNvSpPr>
          <p:nvPr>
            <p:ph type="sldNum" sz="quarter" idx="11"/>
          </p:nvPr>
        </p:nvSpPr>
        <p:spPr/>
        <p:txBody>
          <a:bodyPr anchor="ctr">
            <a:normAutofit/>
          </a:bodyPr>
          <a:lstStyle/>
          <a:p>
            <a:pPr>
              <a:spcAft>
                <a:spcPts val="600"/>
              </a:spcAft>
            </a:pPr>
            <a:fld id="{294A09A9-5501-47C1-A89A-A340965A2BE2}" type="slidenum">
              <a:rPr lang="en-US" smtClean="0"/>
              <a:pPr>
                <a:spcAft>
                  <a:spcPts val="600"/>
                </a:spcAft>
              </a:pPr>
              <a:t>12</a:t>
            </a:fld>
            <a:endParaRPr lang="en-US" dirty="0"/>
          </a:p>
        </p:txBody>
      </p:sp>
    </p:spTree>
    <p:extLst>
      <p:ext uri="{BB962C8B-B14F-4D97-AF65-F5344CB8AC3E}">
        <p14:creationId xmlns:p14="http://schemas.microsoft.com/office/powerpoint/2010/main" val="29993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bouquet of flowers">
            <a:extLst>
              <a:ext uri="{FF2B5EF4-FFF2-40B4-BE49-F238E27FC236}">
                <a16:creationId xmlns:a16="http://schemas.microsoft.com/office/drawing/2014/main" id="{82C0F469-9EA6-0942-67ED-8D4851C74BF6}"/>
              </a:ext>
            </a:extLst>
          </p:cNvPr>
          <p:cNvPicPr>
            <a:picLocks noGrp="1" noChangeAspect="1"/>
          </p:cNvPicPr>
          <p:nvPr>
            <p:ph type="pic" sz="quarter" idx="10"/>
          </p:nvPr>
        </p:nvPicPr>
        <p:blipFill>
          <a:blip r:embed="rId2" cstate="screen">
            <a:extLst>
              <a:ext uri="{BEBA8EAE-BF5A-486C-A8C5-ECC9F3942E4B}">
                <a14:imgProps xmlns:a14="http://schemas.microsoft.com/office/drawing/2010/main">
                  <a14:imgLayer r:embed="rId3">
                    <a14:imgEffect>
                      <a14:saturation sat="109000"/>
                    </a14:imgEffect>
                    <a14:imgEffect>
                      <a14:brightnessContrast bright="-60000"/>
                    </a14:imgEffect>
                  </a14:imgLayer>
                </a14:imgProps>
              </a:ext>
              <a:ext uri="{28A0092B-C50C-407E-A947-70E740481C1C}">
                <a14:useLocalDpi xmlns:a14="http://schemas.microsoft.com/office/drawing/2010/main"/>
              </a:ext>
            </a:extLst>
          </a:blip>
          <a:srcRect/>
          <a:stretch/>
        </p:blipFill>
        <p:spPr>
          <a:solidFill>
            <a:schemeClr val="bg1">
              <a:lumMod val="95000"/>
            </a:schemeClr>
          </a:solidFill>
        </p:spPr>
      </p:pic>
      <p:sp>
        <p:nvSpPr>
          <p:cNvPr id="7" name="Title 6">
            <a:extLst>
              <a:ext uri="{FF2B5EF4-FFF2-40B4-BE49-F238E27FC236}">
                <a16:creationId xmlns:a16="http://schemas.microsoft.com/office/drawing/2014/main" id="{DF951822-544C-11FC-36D3-F53CE376B9C9}"/>
              </a:ext>
            </a:extLst>
          </p:cNvPr>
          <p:cNvSpPr>
            <a:spLocks noGrp="1"/>
          </p:cNvSpPr>
          <p:nvPr>
            <p:ph type="ctrTitle"/>
          </p:nvPr>
        </p:nvSpPr>
        <p:spPr/>
        <p:txBody>
          <a:bodyPr/>
          <a:lstStyle/>
          <a:p>
            <a:r>
              <a:rPr lang="en-US" sz="7200" b="1" dirty="0" err="1">
                <a:latin typeface="Cambria" panose="02040503050406030204" pitchFamily="18" charset="0"/>
                <a:ea typeface="Cambria" panose="02040503050406030204" pitchFamily="18" charset="0"/>
              </a:rPr>
              <a:t>Đọc</a:t>
            </a:r>
            <a:r>
              <a:rPr lang="en-US" sz="7200" b="1" dirty="0">
                <a:latin typeface="Cambria" panose="02040503050406030204" pitchFamily="18" charset="0"/>
                <a:ea typeface="Cambria" panose="02040503050406030204" pitchFamily="18" charset="0"/>
              </a:rPr>
              <a:t> </a:t>
            </a:r>
            <a:r>
              <a:rPr lang="en-US" sz="7200" b="1" dirty="0" err="1">
                <a:latin typeface="Cambria" panose="02040503050406030204" pitchFamily="18" charset="0"/>
                <a:ea typeface="Cambria" panose="02040503050406030204" pitchFamily="18" charset="0"/>
              </a:rPr>
              <a:t>văn</a:t>
            </a:r>
            <a:r>
              <a:rPr lang="en-US" sz="7200" b="1" dirty="0">
                <a:latin typeface="Cambria" panose="02040503050406030204" pitchFamily="18" charset="0"/>
                <a:ea typeface="Cambria" panose="02040503050406030204" pitchFamily="18" charset="0"/>
              </a:rPr>
              <a:t> </a:t>
            </a:r>
            <a:r>
              <a:rPr lang="en-US" sz="7200" b="1" dirty="0" err="1">
                <a:latin typeface="Cambria" panose="02040503050406030204" pitchFamily="18" charset="0"/>
                <a:ea typeface="Cambria" panose="02040503050406030204" pitchFamily="18" charset="0"/>
              </a:rPr>
              <a:t>bản</a:t>
            </a:r>
            <a:endParaRPr lang="en-US" sz="7200" b="1" dirty="0">
              <a:latin typeface="Cambria" panose="02040503050406030204" pitchFamily="18" charset="0"/>
              <a:ea typeface="Cambria" panose="02040503050406030204" pitchFamily="18" charset="0"/>
            </a:endParaRPr>
          </a:p>
        </p:txBody>
      </p:sp>
      <p:sp>
        <p:nvSpPr>
          <p:cNvPr id="8" name="Subtitle 7">
            <a:extLst>
              <a:ext uri="{FF2B5EF4-FFF2-40B4-BE49-F238E27FC236}">
                <a16:creationId xmlns:a16="http://schemas.microsoft.com/office/drawing/2014/main" id="{D289A6C7-C300-4AAC-DEAE-687BBDA3074C}"/>
              </a:ext>
            </a:extLst>
          </p:cNvPr>
          <p:cNvSpPr>
            <a:spLocks noGrp="1"/>
          </p:cNvSpPr>
          <p:nvPr>
            <p:ph type="subTitle" idx="1"/>
          </p:nvPr>
        </p:nvSpPr>
        <p:spPr/>
        <p:txBody>
          <a:bodyPr>
            <a:normAutofit/>
          </a:bodyPr>
          <a:lstStyle/>
          <a:p>
            <a:r>
              <a:rPr lang="en-US" sz="4000" b="1" dirty="0">
                <a:latin typeface="Cambria" panose="02040503050406030204" pitchFamily="18" charset="0"/>
                <a:ea typeface="Cambria" panose="02040503050406030204" pitchFamily="18" charset="0"/>
              </a:rPr>
              <a:t>PA – RA - NA</a:t>
            </a:r>
          </a:p>
        </p:txBody>
      </p:sp>
      <p:sp>
        <p:nvSpPr>
          <p:cNvPr id="12" name="Plaque 11">
            <a:extLst>
              <a:ext uri="{FF2B5EF4-FFF2-40B4-BE49-F238E27FC236}">
                <a16:creationId xmlns:a16="http://schemas.microsoft.com/office/drawing/2014/main" id="{F6C1C551-67AC-029A-A3FE-5521A1CD6826}"/>
              </a:ext>
              <a:ext uri="{C183D7F6-B498-43B3-948B-1728B52AA6E4}">
                <adec:decorative xmlns:adec="http://schemas.microsoft.com/office/drawing/2017/decorative" xmlns="" val="1"/>
              </a:ext>
            </a:extLst>
          </p:cNvPr>
          <p:cNvSpPr/>
          <p:nvPr/>
        </p:nvSpPr>
        <p:spPr>
          <a:xfrm>
            <a:off x="1332854" y="1782305"/>
            <a:ext cx="9546956" cy="3270142"/>
          </a:xfrm>
          <a:prstGeom prst="plaque">
            <a:avLst>
              <a:gd name="adj" fmla="val 7602"/>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dirty="0">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327F1579-738B-D9DF-6A9B-98AB5F50D599}"/>
              </a:ext>
              <a:ext uri="{C183D7F6-B498-43B3-948B-1728B52AA6E4}">
                <adec:decorative xmlns:adec="http://schemas.microsoft.com/office/drawing/2017/decorative" xmlns="" val="1"/>
              </a:ext>
            </a:extLst>
          </p:cNvPr>
          <p:cNvCxnSpPr>
            <a:cxnSpLocks/>
          </p:cNvCxnSpPr>
          <p:nvPr/>
        </p:nvCxnSpPr>
        <p:spPr>
          <a:xfrm>
            <a:off x="3433949" y="3605726"/>
            <a:ext cx="53213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96736DE-5AE2-4B04-69F4-474224408D30}"/>
              </a:ext>
              <a:ext uri="{C183D7F6-B498-43B3-948B-1728B52AA6E4}">
                <adec:decorative xmlns:adec="http://schemas.microsoft.com/office/drawing/2017/decorative" xmlns="" val="1"/>
              </a:ext>
            </a:extLst>
          </p:cNvPr>
          <p:cNvPicPr>
            <a:picLocks noChangeAspect="1"/>
          </p:cNvPicPr>
          <p:nvPr/>
        </p:nvPicPr>
        <p:blipFill>
          <a:blip r:embed="rId4" cstate="screen">
            <a:extLst>
              <a:ext uri="{BEBA8EAE-BF5A-486C-A8C5-ECC9F3942E4B}">
                <a14:imgProps xmlns:a14="http://schemas.microsoft.com/office/drawing/2010/main">
                  <a14:imgLayer r:embed="rId5">
                    <a14:imgEffect>
                      <a14:saturation sat="35000"/>
                    </a14:imgEffect>
                  </a14:imgLayer>
                </a14:imgProps>
              </a:ext>
              <a:ext uri="{28A0092B-C50C-407E-A947-70E740481C1C}">
                <a14:useLocalDpi xmlns:a14="http://schemas.microsoft.com/office/drawing/2010/main"/>
              </a:ext>
            </a:extLst>
          </a:blip>
          <a:stretch>
            <a:fillRect/>
          </a:stretch>
        </p:blipFill>
        <p:spPr>
          <a:xfrm>
            <a:off x="5608560" y="3464902"/>
            <a:ext cx="972078" cy="285381"/>
          </a:xfrm>
          <a:prstGeom prst="rect">
            <a:avLst/>
          </a:prstGeom>
        </p:spPr>
      </p:pic>
    </p:spTree>
    <p:extLst>
      <p:ext uri="{BB962C8B-B14F-4D97-AF65-F5344CB8AC3E}">
        <p14:creationId xmlns:p14="http://schemas.microsoft.com/office/powerpoint/2010/main" val="3088177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270AC-601F-D537-3460-3FE09CC6AC14}"/>
              </a:ext>
            </a:extLst>
          </p:cNvPr>
          <p:cNvSpPr>
            <a:spLocks noGrp="1"/>
          </p:cNvSpPr>
          <p:nvPr>
            <p:ph type="title"/>
          </p:nvPr>
        </p:nvSpPr>
        <p:spPr>
          <a:xfrm>
            <a:off x="932688" y="403412"/>
            <a:ext cx="9528048" cy="1425388"/>
          </a:xfrm>
        </p:spPr>
        <p:txBody>
          <a:bodyPr>
            <a:normAutofit/>
          </a:bodyPr>
          <a:lstStyle/>
          <a:p>
            <a:pPr>
              <a:spcBef>
                <a:spcPts val="600"/>
              </a:spcBef>
              <a:spcAft>
                <a:spcPts val="600"/>
              </a:spcAft>
            </a:pPr>
            <a:r>
              <a:rPr lang="en-US" b="1" dirty="0">
                <a:latin typeface="Cambria" panose="02040503050406030204" pitchFamily="18" charset="0"/>
                <a:ea typeface="Cambria" panose="02040503050406030204" pitchFamily="18" charset="0"/>
                <a:cs typeface="Times New Roman" panose="02020603050405020304" pitchFamily="18" charset="0"/>
              </a:rPr>
              <a:t>I. TÌM HIỂU CHUNG</a:t>
            </a:r>
            <a:br>
              <a:rPr lang="en-US" b="1" dirty="0">
                <a:latin typeface="Cambria" panose="02040503050406030204" pitchFamily="18" charset="0"/>
                <a:ea typeface="Cambria" panose="02040503050406030204" pitchFamily="18" charset="0"/>
                <a:cs typeface="Times New Roman" panose="02020603050405020304" pitchFamily="18" charset="0"/>
              </a:rPr>
            </a:br>
            <a:r>
              <a:rPr lang="en-US" b="1" dirty="0">
                <a:latin typeface="Cambria" panose="02040503050406030204" pitchFamily="18" charset="0"/>
                <a:ea typeface="Cambria" panose="02040503050406030204" pitchFamily="18" charset="0"/>
                <a:cs typeface="Times New Roman" panose="02020603050405020304" pitchFamily="18" charset="0"/>
              </a:rPr>
              <a:t>1. </a:t>
            </a:r>
            <a:r>
              <a:rPr lang="en-US" b="1" dirty="0" err="1">
                <a:latin typeface="Cambria" panose="02040503050406030204" pitchFamily="18" charset="0"/>
                <a:ea typeface="Cambria" panose="02040503050406030204" pitchFamily="18" charset="0"/>
                <a:cs typeface="Times New Roman" panose="02020603050405020304" pitchFamily="18" charset="0"/>
              </a:rPr>
              <a:t>Tác</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giả</a:t>
            </a:r>
            <a:r>
              <a:rPr lang="en-US" b="1" dirty="0">
                <a:latin typeface="Cambria" panose="02040503050406030204" pitchFamily="18" charset="0"/>
                <a:ea typeface="Cambria" panose="02040503050406030204" pitchFamily="18" charset="0"/>
                <a:cs typeface="Times New Roman" panose="02020603050405020304" pitchFamily="18" charset="0"/>
              </a:rPr>
              <a:t>: </a:t>
            </a:r>
          </a:p>
        </p:txBody>
      </p:sp>
      <p:sp>
        <p:nvSpPr>
          <p:cNvPr id="5" name="Content Placeholder 4">
            <a:extLst>
              <a:ext uri="{FF2B5EF4-FFF2-40B4-BE49-F238E27FC236}">
                <a16:creationId xmlns:a16="http://schemas.microsoft.com/office/drawing/2014/main" id="{54593D07-3857-8A04-606E-258D1E9908D5}"/>
              </a:ext>
            </a:extLst>
          </p:cNvPr>
          <p:cNvSpPr>
            <a:spLocks noGrp="1"/>
          </p:cNvSpPr>
          <p:nvPr>
            <p:ph sz="quarter" idx="12"/>
          </p:nvPr>
        </p:nvSpPr>
        <p:spPr>
          <a:xfrm>
            <a:off x="181581" y="2312895"/>
            <a:ext cx="6562338" cy="4312023"/>
          </a:xfrm>
        </p:spPr>
        <p:txBody>
          <a:bodyPr>
            <a:noAutofit/>
          </a:bodyPr>
          <a:lstStyle/>
          <a:p>
            <a:r>
              <a:rPr lang="en-US" b="1" dirty="0" err="1">
                <a:latin typeface="Cambria" panose="02040503050406030204" pitchFamily="18" charset="0"/>
                <a:ea typeface="Cambria" panose="02040503050406030204" pitchFamily="18" charset="0"/>
                <a:cs typeface="Times New Roman" panose="02020603050405020304" pitchFamily="18" charset="0"/>
              </a:rPr>
              <a:t>Chọn</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một</a:t>
            </a:r>
            <a:r>
              <a:rPr lang="en-US" b="1" dirty="0">
                <a:latin typeface="Cambria" panose="02040503050406030204" pitchFamily="18" charset="0"/>
                <a:ea typeface="Cambria" panose="02040503050406030204" pitchFamily="18" charset="0"/>
                <a:cs typeface="Times New Roman" panose="02020603050405020304" pitchFamily="18" charset="0"/>
              </a:rPr>
              <a:t> MC </a:t>
            </a:r>
            <a:r>
              <a:rPr lang="en-US" b="1" dirty="0" err="1">
                <a:latin typeface="Cambria" panose="02040503050406030204" pitchFamily="18" charset="0"/>
                <a:ea typeface="Cambria" panose="02040503050406030204" pitchFamily="18" charset="0"/>
                <a:cs typeface="Times New Roman" panose="02020603050405020304" pitchFamily="18" charset="0"/>
              </a:rPr>
              <a:t>điều</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hành</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phỏng</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vấn</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với</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những</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câu</a:t>
            </a:r>
            <a:r>
              <a:rPr lang="en-US" b="1" dirty="0">
                <a:latin typeface="Cambria" panose="02040503050406030204" pitchFamily="18" charset="0"/>
                <a:ea typeface="Cambria" panose="02040503050406030204" pitchFamily="18" charset="0"/>
                <a:cs typeface="Times New Roman" panose="02020603050405020304" pitchFamily="18" charset="0"/>
              </a:rPr>
              <a:t> </a:t>
            </a:r>
            <a:r>
              <a:rPr lang="en-US" b="1" dirty="0" err="1">
                <a:latin typeface="Cambria" panose="02040503050406030204" pitchFamily="18" charset="0"/>
                <a:ea typeface="Cambria" panose="02040503050406030204" pitchFamily="18" charset="0"/>
                <a:cs typeface="Times New Roman" panose="02020603050405020304" pitchFamily="18" charset="0"/>
              </a:rPr>
              <a:t>hỏi</a:t>
            </a:r>
            <a:r>
              <a:rPr lang="en-US" b="1" dirty="0">
                <a:latin typeface="Cambria" panose="02040503050406030204" pitchFamily="18" charset="0"/>
                <a:ea typeface="Cambria" panose="02040503050406030204" pitchFamily="18" charset="0"/>
                <a:cs typeface="Times New Roman" panose="02020603050405020304" pitchFamily="18" charset="0"/>
              </a:rPr>
              <a:t>:</a:t>
            </a:r>
          </a:p>
          <a:p>
            <a:pPr algn="just">
              <a:lnSpc>
                <a:spcPct val="107000"/>
              </a:lnSpc>
              <a:spcAft>
                <a:spcPts val="800"/>
              </a:spcAft>
            </a:pPr>
            <a:r>
              <a:rPr lang="en-US" dirty="0">
                <a:effectLst/>
                <a:latin typeface="Cambria" panose="02040503050406030204" pitchFamily="18" charset="0"/>
                <a:ea typeface="Cambria" panose="02040503050406030204" pitchFamily="18" charset="0"/>
                <a:cs typeface="Times New Roman" panose="02020603050405020304" pitchFamily="18" charset="0"/>
              </a:rPr>
              <a:t>1. </a:t>
            </a:r>
            <a:r>
              <a:rPr lang="en-US" dirty="0" err="1">
                <a:effectLst/>
                <a:latin typeface="Cambria" panose="02040503050406030204" pitchFamily="18" charset="0"/>
                <a:ea typeface="Cambria" panose="02040503050406030204" pitchFamily="18" charset="0"/>
                <a:cs typeface="Times New Roman" panose="02020603050405020304" pitchFamily="18" charset="0"/>
              </a:rPr>
              <a:t>Cờ-lốt</a:t>
            </a:r>
            <a:r>
              <a:rPr lang="en-US" dirty="0">
                <a:effectLst/>
                <a:latin typeface="Cambria" panose="02040503050406030204" pitchFamily="18" charset="0"/>
                <a:ea typeface="Cambria" panose="02040503050406030204" pitchFamily="18" charset="0"/>
                <a:cs typeface="Times New Roman" panose="02020603050405020304" pitchFamily="18" charset="0"/>
              </a:rPr>
              <a:t> Lê-vi-</a:t>
            </a:r>
            <a:r>
              <a:rPr lang="en-US" dirty="0" err="1">
                <a:effectLst/>
                <a:latin typeface="Cambria" panose="02040503050406030204" pitchFamily="18" charset="0"/>
                <a:ea typeface="Cambria" panose="02040503050406030204" pitchFamily="18" charset="0"/>
                <a:cs typeface="Times New Roman" panose="02020603050405020304" pitchFamily="18" charset="0"/>
              </a:rPr>
              <a:t>Xtơ</a:t>
            </a:r>
            <a:r>
              <a:rPr lang="en-US" dirty="0">
                <a:effectLst/>
                <a:latin typeface="Cambria" panose="02040503050406030204" pitchFamily="18" charset="0"/>
                <a:ea typeface="Cambria" panose="02040503050406030204" pitchFamily="18" charset="0"/>
                <a:cs typeface="Times New Roman" panose="02020603050405020304" pitchFamily="18" charset="0"/>
              </a:rPr>
              <a:t>-</a:t>
            </a:r>
            <a:r>
              <a:rPr lang="en-US" dirty="0" err="1">
                <a:effectLst/>
                <a:latin typeface="Cambria" panose="02040503050406030204" pitchFamily="18" charset="0"/>
                <a:ea typeface="Cambria" panose="02040503050406030204" pitchFamily="18" charset="0"/>
                <a:cs typeface="Times New Roman" panose="02020603050405020304" pitchFamily="18" charset="0"/>
              </a:rPr>
              <a:t>rốt</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có</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phải</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nhà</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nhà</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văn</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chuyên</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nghiệp</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dirty="0">
                <a:effectLst/>
                <a:latin typeface="Cambria" panose="02040503050406030204" pitchFamily="18" charset="0"/>
                <a:ea typeface="Cambria" panose="02040503050406030204" pitchFamily="18" charset="0"/>
                <a:cs typeface="Times New Roman" panose="02020603050405020304" pitchFamily="18" charset="0"/>
              </a:rPr>
              <a:t>?</a:t>
            </a:r>
          </a:p>
          <a:p>
            <a:pPr algn="just">
              <a:lnSpc>
                <a:spcPct val="107000"/>
              </a:lnSpc>
              <a:spcAft>
                <a:spcPts val="800"/>
              </a:spcAft>
            </a:pPr>
            <a:r>
              <a:rPr lang="en-US" dirty="0">
                <a:effectLst/>
                <a:latin typeface="Cambria" panose="02040503050406030204" pitchFamily="18" charset="0"/>
                <a:ea typeface="Cambria" panose="02040503050406030204" pitchFamily="18" charset="0"/>
                <a:cs typeface="Times New Roman" panose="02020603050405020304" pitchFamily="18" charset="0"/>
              </a:rPr>
              <a:t>2. </a:t>
            </a:r>
            <a:r>
              <a:rPr lang="en-US" dirty="0" err="1">
                <a:effectLst/>
                <a:latin typeface="Cambria" panose="02040503050406030204" pitchFamily="18" charset="0"/>
                <a:ea typeface="Cambria" panose="02040503050406030204" pitchFamily="18" charset="0"/>
                <a:cs typeface="Times New Roman" panose="02020603050405020304" pitchFamily="18" charset="0"/>
              </a:rPr>
              <a:t>Các</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nghiên</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cứu</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ông</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thuộc</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lĩnh</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vực</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nào</a:t>
            </a:r>
            <a:r>
              <a:rPr lang="en-US" dirty="0">
                <a:effectLst/>
                <a:latin typeface="Cambria" panose="02040503050406030204" pitchFamily="18" charset="0"/>
                <a:ea typeface="Cambria" panose="02040503050406030204" pitchFamily="18" charset="0"/>
                <a:cs typeface="Times New Roman" panose="02020603050405020304" pitchFamily="18" charset="0"/>
              </a:rPr>
              <a:t>?</a:t>
            </a:r>
          </a:p>
          <a:p>
            <a:pPr algn="just">
              <a:lnSpc>
                <a:spcPct val="107000"/>
              </a:lnSpc>
              <a:spcAft>
                <a:spcPts val="800"/>
              </a:spcAft>
            </a:pPr>
            <a:r>
              <a:rPr lang="en-US" dirty="0">
                <a:effectLst/>
                <a:latin typeface="Cambria" panose="02040503050406030204" pitchFamily="18" charset="0"/>
                <a:ea typeface="Cambria" panose="02040503050406030204" pitchFamily="18" charset="0"/>
                <a:cs typeface="Times New Roman" panose="02020603050405020304" pitchFamily="18" charset="0"/>
              </a:rPr>
              <a:t>3. </a:t>
            </a:r>
            <a:r>
              <a:rPr lang="en-US" dirty="0" err="1">
                <a:effectLst/>
                <a:latin typeface="Cambria" panose="02040503050406030204" pitchFamily="18" charset="0"/>
                <a:ea typeface="Cambria" panose="02040503050406030204" pitchFamily="18" charset="0"/>
                <a:cs typeface="Times New Roman" panose="02020603050405020304" pitchFamily="18" charset="0"/>
              </a:rPr>
              <a:t>Những</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trước</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tác</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ông</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chứa</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đựng</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những</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giá</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trị</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gì</a:t>
            </a:r>
            <a:r>
              <a:rPr lang="en-US" dirty="0">
                <a:effectLst/>
                <a:latin typeface="Cambria" panose="02040503050406030204" pitchFamily="18" charset="0"/>
                <a:ea typeface="Cambria" panose="02040503050406030204" pitchFamily="18" charset="0"/>
                <a:cs typeface="Times New Roman" panose="02020603050405020304" pitchFamily="18" charset="0"/>
              </a:rPr>
              <a:t>?</a:t>
            </a:r>
          </a:p>
          <a:p>
            <a:pPr algn="just">
              <a:lnSpc>
                <a:spcPct val="107000"/>
              </a:lnSpc>
              <a:spcAft>
                <a:spcPts val="800"/>
              </a:spcAft>
            </a:pPr>
            <a:r>
              <a:rPr lang="en-US" dirty="0">
                <a:effectLst/>
                <a:latin typeface="Cambria" panose="02040503050406030204" pitchFamily="18" charset="0"/>
                <a:ea typeface="Cambria" panose="02040503050406030204" pitchFamily="18" charset="0"/>
                <a:cs typeface="Times New Roman" panose="02020603050405020304" pitchFamily="18" charset="0"/>
              </a:rPr>
              <a:t>4. </a:t>
            </a:r>
            <a:r>
              <a:rPr lang="en-US" dirty="0" err="1">
                <a:effectLst/>
                <a:latin typeface="Cambria" panose="02040503050406030204" pitchFamily="18" charset="0"/>
                <a:ea typeface="Cambria" panose="02040503050406030204" pitchFamily="18" charset="0"/>
                <a:cs typeface="Times New Roman" panose="02020603050405020304" pitchFamily="18" charset="0"/>
              </a:rPr>
              <a:t>Hãy</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kể</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những</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công</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trình</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nghiên</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cứu</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nổi</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tiếng</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ông</a:t>
            </a:r>
            <a:endParaRPr lang="en-US" dirty="0">
              <a:effectLst/>
              <a:latin typeface="Cambria" panose="02040503050406030204" pitchFamily="18" charset="0"/>
              <a:ea typeface="Cambria" panose="02040503050406030204" pitchFamily="18" charset="0"/>
              <a:cs typeface="Times New Roman" panose="02020603050405020304" pitchFamily="18" charset="0"/>
            </a:endParaRPr>
          </a:p>
          <a:p>
            <a:endParaRPr lang="en-US" sz="2800" dirty="0">
              <a:latin typeface="Cambria" panose="02040503050406030204" pitchFamily="18" charset="0"/>
              <a:ea typeface="Cambria" panose="02040503050406030204" pitchFamily="18" charset="0"/>
            </a:endParaRPr>
          </a:p>
        </p:txBody>
      </p:sp>
      <p:pic>
        <p:nvPicPr>
          <p:cNvPr id="8" name="Content Placeholder 7">
            <a:extLst>
              <a:ext uri="{FF2B5EF4-FFF2-40B4-BE49-F238E27FC236}">
                <a16:creationId xmlns:a16="http://schemas.microsoft.com/office/drawing/2014/main" id="{278C3B3A-CBD0-4D29-91E7-4D7D350CCBF6}"/>
              </a:ext>
            </a:extLst>
          </p:cNvPr>
          <p:cNvPicPr>
            <a:picLocks noGrp="1" noChangeAspect="1"/>
          </p:cNvPicPr>
          <p:nvPr>
            <p:ph sz="quarter" idx="13"/>
          </p:nvPr>
        </p:nvPicPr>
        <p:blipFill>
          <a:blip r:embed="rId2"/>
          <a:stretch>
            <a:fillRect/>
          </a:stretch>
        </p:blipFill>
        <p:spPr>
          <a:xfrm>
            <a:off x="7380288" y="2932906"/>
            <a:ext cx="3473450" cy="2876550"/>
          </a:xfrm>
        </p:spPr>
      </p:pic>
      <p:sp>
        <p:nvSpPr>
          <p:cNvPr id="4" name="Slide Number Placeholder 3">
            <a:extLst>
              <a:ext uri="{FF2B5EF4-FFF2-40B4-BE49-F238E27FC236}">
                <a16:creationId xmlns:a16="http://schemas.microsoft.com/office/drawing/2014/main" id="{E746466F-9F24-C34E-BBA6-2CB94305520C}"/>
              </a:ext>
            </a:extLst>
          </p:cNvPr>
          <p:cNvSpPr>
            <a:spLocks noGrp="1"/>
          </p:cNvSpPr>
          <p:nvPr>
            <p:ph type="sldNum" sz="quarter" idx="11"/>
          </p:nvPr>
        </p:nvSpPr>
        <p:spPr/>
        <p:txBody>
          <a:bodyPr/>
          <a:lstStyle/>
          <a:p>
            <a:fld id="{294A09A9-5501-47C1-A89A-A340965A2BE2}" type="slidenum">
              <a:rPr lang="en-US" smtClean="0">
                <a:latin typeface="Cambria" panose="02040503050406030204" pitchFamily="18" charset="0"/>
                <a:ea typeface="Cambria" panose="02040503050406030204" pitchFamily="18" charset="0"/>
              </a:rPr>
              <a:pPr/>
              <a:t>14</a:t>
            </a:fld>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1334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fade">
                                      <p:cBhvr>
                                        <p:cTn id="13" dur="500"/>
                                        <p:tgtEl>
                                          <p:spTgt spid="5">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fade">
                                      <p:cBhvr>
                                        <p:cTn id="16"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EB912-B7F3-4790-A050-CD0C44866D78}"/>
              </a:ext>
            </a:extLst>
          </p:cNvPr>
          <p:cNvSpPr>
            <a:spLocks noGrp="1"/>
          </p:cNvSpPr>
          <p:nvPr>
            <p:ph type="title"/>
          </p:nvPr>
        </p:nvSpPr>
        <p:spPr>
          <a:xfrm>
            <a:off x="5674006" y="484053"/>
            <a:ext cx="5385816" cy="1810512"/>
          </a:xfrm>
        </p:spPr>
        <p:txBody>
          <a:bodyPr anchor="b">
            <a:normAutofit/>
          </a:bodyPr>
          <a:lstStyle/>
          <a:p>
            <a:r>
              <a:rPr lang="en-US" dirty="0">
                <a:latin typeface="Cambria" panose="02040503050406030204" pitchFamily="18" charset="0"/>
                <a:ea typeface="Cambria" panose="02040503050406030204" pitchFamily="18" charset="0"/>
              </a:rPr>
              <a:t>I. TÌM HIỂU CHUNG</a:t>
            </a:r>
            <a:br>
              <a:rPr lang="en-US" dirty="0">
                <a:latin typeface="Cambria" panose="02040503050406030204" pitchFamily="18" charset="0"/>
                <a:ea typeface="Cambria" panose="02040503050406030204" pitchFamily="18" charset="0"/>
              </a:rPr>
            </a:br>
            <a:r>
              <a:rPr lang="en-US" dirty="0">
                <a:latin typeface="Cambria" panose="02040503050406030204" pitchFamily="18" charset="0"/>
                <a:ea typeface="Cambria" panose="02040503050406030204" pitchFamily="18" charset="0"/>
              </a:rPr>
              <a:t>1. Tác </a:t>
            </a:r>
            <a:r>
              <a:rPr lang="en-US" dirty="0" err="1">
                <a:latin typeface="Cambria" panose="02040503050406030204" pitchFamily="18" charset="0"/>
                <a:ea typeface="Cambria" panose="02040503050406030204" pitchFamily="18" charset="0"/>
              </a:rPr>
              <a:t>giả</a:t>
            </a:r>
            <a:r>
              <a:rPr lang="en-US" dirty="0">
                <a:latin typeface="Cambria" panose="02040503050406030204" pitchFamily="18" charset="0"/>
                <a:ea typeface="Cambria" panose="02040503050406030204" pitchFamily="18" charset="0"/>
              </a:rPr>
              <a:t>: </a:t>
            </a:r>
          </a:p>
        </p:txBody>
      </p:sp>
      <p:sp>
        <p:nvSpPr>
          <p:cNvPr id="3" name="Content Placeholder 2">
            <a:extLst>
              <a:ext uri="{FF2B5EF4-FFF2-40B4-BE49-F238E27FC236}">
                <a16:creationId xmlns:a16="http://schemas.microsoft.com/office/drawing/2014/main" id="{33FEA426-3A19-47AF-8894-377ED7674D07}"/>
              </a:ext>
            </a:extLst>
          </p:cNvPr>
          <p:cNvSpPr>
            <a:spLocks noGrp="1"/>
          </p:cNvSpPr>
          <p:nvPr>
            <p:ph sz="quarter" idx="4"/>
          </p:nvPr>
        </p:nvSpPr>
        <p:spPr>
          <a:xfrm>
            <a:off x="5674006" y="2962656"/>
            <a:ext cx="6277202" cy="3758819"/>
          </a:xfrm>
        </p:spPr>
        <p:txBody>
          <a:bodyPr>
            <a:normAutofit/>
          </a:bodyPr>
          <a:lstStyle/>
          <a:p>
            <a:pPr algn="just">
              <a:lnSpc>
                <a:spcPct val="150000"/>
              </a:lnSpc>
            </a:pPr>
            <a:r>
              <a:rPr lang="en-US" sz="2000" b="1" dirty="0" err="1">
                <a:effectLst/>
                <a:latin typeface="Cambria" panose="02040503050406030204" pitchFamily="18" charset="0"/>
                <a:ea typeface="Cambria" panose="02040503050406030204" pitchFamily="18" charset="0"/>
              </a:rPr>
              <a:t>Cờ-lốt</a:t>
            </a:r>
            <a:r>
              <a:rPr lang="en-US" sz="2000" b="1" dirty="0">
                <a:effectLst/>
                <a:latin typeface="Cambria" panose="02040503050406030204" pitchFamily="18" charset="0"/>
                <a:ea typeface="Cambria" panose="02040503050406030204" pitchFamily="18" charset="0"/>
              </a:rPr>
              <a:t> Lê-vi-</a:t>
            </a:r>
            <a:r>
              <a:rPr lang="en-US" sz="2000" b="1" dirty="0" err="1">
                <a:effectLst/>
                <a:latin typeface="Cambria" panose="02040503050406030204" pitchFamily="18" charset="0"/>
                <a:ea typeface="Cambria" panose="02040503050406030204" pitchFamily="18" charset="0"/>
              </a:rPr>
              <a:t>Xtơ</a:t>
            </a:r>
            <a:r>
              <a:rPr lang="en-US" sz="2000" b="1" dirty="0">
                <a:effectLst/>
                <a:latin typeface="Cambria" panose="02040503050406030204" pitchFamily="18" charset="0"/>
                <a:ea typeface="Cambria" panose="02040503050406030204" pitchFamily="18" charset="0"/>
              </a:rPr>
              <a:t>-</a:t>
            </a:r>
            <a:r>
              <a:rPr lang="en-US" sz="2000" b="1" dirty="0" err="1">
                <a:effectLst/>
                <a:latin typeface="Cambria" panose="02040503050406030204" pitchFamily="18" charset="0"/>
                <a:ea typeface="Cambria" panose="02040503050406030204" pitchFamily="18" charset="0"/>
              </a:rPr>
              <a:t>rốt</a:t>
            </a:r>
            <a:r>
              <a:rPr lang="en-US" sz="2000" dirty="0">
                <a:effectLst/>
                <a:latin typeface="Cambria" panose="02040503050406030204" pitchFamily="18" charset="0"/>
                <a:ea typeface="Cambria" panose="02040503050406030204" pitchFamily="18" charset="0"/>
              </a:rPr>
              <a:t> (1908 - 2009) là nhà nhân </a:t>
            </a:r>
            <a:r>
              <a:rPr lang="en-US" sz="2000" dirty="0" err="1">
                <a:effectLst/>
                <a:latin typeface="Cambria" panose="02040503050406030204" pitchFamily="18" charset="0"/>
                <a:ea typeface="Cambria" panose="02040503050406030204" pitchFamily="18" charset="0"/>
              </a:rPr>
              <a:t>học</a:t>
            </a:r>
            <a:r>
              <a:rPr lang="en-US" sz="2000" dirty="0">
                <a:effectLst/>
                <a:latin typeface="Cambria" panose="02040503050406030204" pitchFamily="18" charset="0"/>
                <a:ea typeface="Cambria" panose="02040503050406030204" pitchFamily="18" charset="0"/>
              </a:rPr>
              <a:t>, dân tộc </a:t>
            </a:r>
            <a:r>
              <a:rPr lang="en-US" sz="2000" dirty="0" err="1">
                <a:effectLst/>
                <a:latin typeface="Cambria" panose="02040503050406030204" pitchFamily="18" charset="0"/>
                <a:ea typeface="Cambria" panose="02040503050406030204" pitchFamily="18" charset="0"/>
              </a:rPr>
              <a:t>học</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triết</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học</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nổi</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tiếng</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người</a:t>
            </a:r>
            <a:r>
              <a:rPr lang="en-US" sz="2000" dirty="0">
                <a:effectLst/>
                <a:latin typeface="Cambria" panose="02040503050406030204" pitchFamily="18" charset="0"/>
                <a:ea typeface="Cambria" panose="02040503050406030204" pitchFamily="18" charset="0"/>
              </a:rPr>
              <a:t> Pháp. Các nghiên cứu của </a:t>
            </a:r>
            <a:r>
              <a:rPr lang="en-US" sz="2000" dirty="0" err="1">
                <a:effectLst/>
                <a:latin typeface="Cambria" panose="02040503050406030204" pitchFamily="18" charset="0"/>
                <a:ea typeface="Cambria" panose="02040503050406030204" pitchFamily="18" charset="0"/>
              </a:rPr>
              <a:t>Cờ-lốt</a:t>
            </a:r>
            <a:r>
              <a:rPr lang="en-US" sz="2000" dirty="0">
                <a:effectLst/>
                <a:latin typeface="Cambria" panose="02040503050406030204" pitchFamily="18" charset="0"/>
                <a:ea typeface="Cambria" panose="02040503050406030204" pitchFamily="18" charset="0"/>
              </a:rPr>
              <a:t> Lê-vi-</a:t>
            </a:r>
            <a:r>
              <a:rPr lang="en-US" sz="2000" dirty="0" err="1">
                <a:effectLst/>
                <a:latin typeface="Cambria" panose="02040503050406030204" pitchFamily="18" charset="0"/>
                <a:ea typeface="Cambria" panose="02040503050406030204" pitchFamily="18" charset="0"/>
              </a:rPr>
              <a:t>Xtơ</a:t>
            </a:r>
            <a:r>
              <a:rPr lang="en-US" sz="2000" dirty="0">
                <a:effectLst/>
                <a:latin typeface="Cambria" panose="02040503050406030204" pitchFamily="18" charset="0"/>
                <a:ea typeface="Cambria" panose="02040503050406030204" pitchFamily="18" charset="0"/>
              </a:rPr>
              <a:t>-</a:t>
            </a:r>
            <a:r>
              <a:rPr lang="en-US" sz="2000" dirty="0" err="1">
                <a:effectLst/>
                <a:latin typeface="Cambria" panose="02040503050406030204" pitchFamily="18" charset="0"/>
                <a:ea typeface="Cambria" panose="02040503050406030204" pitchFamily="18" charset="0"/>
              </a:rPr>
              <a:t>rốt</a:t>
            </a:r>
            <a:r>
              <a:rPr lang="en-US" sz="2000" dirty="0">
                <a:effectLst/>
                <a:latin typeface="Cambria" panose="02040503050406030204" pitchFamily="18" charset="0"/>
                <a:ea typeface="Cambria" panose="02040503050406030204" pitchFamily="18" charset="0"/>
              </a:rPr>
              <a:t> bao </a:t>
            </a:r>
            <a:r>
              <a:rPr lang="en-US" sz="2000" dirty="0" err="1">
                <a:effectLst/>
                <a:latin typeface="Cambria" panose="02040503050406030204" pitchFamily="18" charset="0"/>
                <a:ea typeface="Cambria" panose="02040503050406030204" pitchFamily="18" charset="0"/>
              </a:rPr>
              <a:t>trùm</a:t>
            </a:r>
            <a:r>
              <a:rPr lang="en-US" sz="2000" dirty="0">
                <a:effectLst/>
                <a:latin typeface="Cambria" panose="02040503050406030204" pitchFamily="18" charset="0"/>
                <a:ea typeface="Cambria" panose="02040503050406030204" pitchFamily="18" charset="0"/>
              </a:rPr>
              <a:t> nhiều </a:t>
            </a:r>
            <a:r>
              <a:rPr lang="en-US" sz="2000" dirty="0" err="1">
                <a:effectLst/>
                <a:latin typeface="Cambria" panose="02040503050406030204" pitchFamily="18" charset="0"/>
                <a:ea typeface="Cambria" panose="02040503050406030204" pitchFamily="18" charset="0"/>
              </a:rPr>
              <a:t>lĩnh</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vực</a:t>
            </a:r>
            <a:r>
              <a:rPr lang="en-US" sz="2000" dirty="0">
                <a:effectLst/>
                <a:latin typeface="Cambria" panose="02040503050406030204" pitchFamily="18" charset="0"/>
                <a:ea typeface="Cambria" panose="02040503050406030204" pitchFamily="18" charset="0"/>
              </a:rPr>
              <a:t> và </a:t>
            </a:r>
            <a:r>
              <a:rPr lang="en-US" sz="2000" dirty="0" err="1">
                <a:effectLst/>
                <a:latin typeface="Cambria" panose="02040503050406030204" pitchFamily="18" charset="0"/>
                <a:ea typeface="Cambria" panose="02040503050406030204" pitchFamily="18" charset="0"/>
              </a:rPr>
              <a:t>tư</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tưởng</a:t>
            </a:r>
            <a:r>
              <a:rPr lang="en-US" sz="2000" dirty="0">
                <a:effectLst/>
                <a:latin typeface="Cambria" panose="02040503050406030204" pitchFamily="18" charset="0"/>
                <a:ea typeface="Cambria" panose="02040503050406030204" pitchFamily="18" charset="0"/>
              </a:rPr>
              <a:t> của ông có </a:t>
            </a:r>
            <a:r>
              <a:rPr lang="en-US" sz="2000" dirty="0" err="1">
                <a:effectLst/>
                <a:latin typeface="Cambria" panose="02040503050406030204" pitchFamily="18" charset="0"/>
                <a:ea typeface="Cambria" panose="02040503050406030204" pitchFamily="18" charset="0"/>
              </a:rPr>
              <a:t>ảnh</a:t>
            </a:r>
            <a:r>
              <a:rPr lang="en-US" sz="2000" dirty="0">
                <a:effectLst/>
                <a:latin typeface="Cambria" panose="02040503050406030204" pitchFamily="18" charset="0"/>
                <a:ea typeface="Cambria" panose="02040503050406030204" pitchFamily="18" charset="0"/>
              </a:rPr>
              <a:t> hưởng </a:t>
            </a:r>
            <a:r>
              <a:rPr lang="en-US" sz="2000" dirty="0" err="1">
                <a:effectLst/>
                <a:latin typeface="Cambria" panose="02040503050406030204" pitchFamily="18" charset="0"/>
                <a:ea typeface="Cambria" panose="02040503050406030204" pitchFamily="18" charset="0"/>
              </a:rPr>
              <a:t>sâu</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rộng</a:t>
            </a:r>
            <a:r>
              <a:rPr lang="en-US" sz="2000" dirty="0">
                <a:effectLst/>
                <a:latin typeface="Cambria" panose="02040503050406030204" pitchFamily="18" charset="0"/>
                <a:ea typeface="Cambria" panose="02040503050406030204" pitchFamily="18" charset="0"/>
              </a:rPr>
              <a:t> trên thế </a:t>
            </a:r>
            <a:r>
              <a:rPr lang="en-US" sz="2000" dirty="0" err="1">
                <a:effectLst/>
                <a:latin typeface="Cambria" panose="02040503050406030204" pitchFamily="18" charset="0"/>
                <a:ea typeface="Cambria" panose="02040503050406030204" pitchFamily="18" charset="0"/>
              </a:rPr>
              <a:t>giới</a:t>
            </a:r>
            <a:r>
              <a:rPr lang="en-US" sz="2000" dirty="0">
                <a:effectLst/>
                <a:latin typeface="Cambria" panose="02040503050406030204" pitchFamily="18" charset="0"/>
                <a:ea typeface="Cambria" panose="02040503050406030204" pitchFamily="18" charset="0"/>
              </a:rPr>
              <a:t>. Trong trước tác của mình, ông thể hiện một tầm nhìn toàn </a:t>
            </a:r>
            <a:r>
              <a:rPr lang="en-US" sz="2000" dirty="0" err="1">
                <a:effectLst/>
                <a:latin typeface="Cambria" panose="02040503050406030204" pitchFamily="18" charset="0"/>
                <a:ea typeface="Cambria" panose="02040503050406030204" pitchFamily="18" charset="0"/>
              </a:rPr>
              <a:t>cầu</a:t>
            </a:r>
            <a:r>
              <a:rPr lang="en-US" sz="2000" dirty="0">
                <a:effectLst/>
                <a:latin typeface="Cambria" panose="02040503050406030204" pitchFamily="18" charset="0"/>
                <a:ea typeface="Cambria" panose="02040503050406030204" pitchFamily="18" charset="0"/>
              </a:rPr>
              <a:t> về nhân </a:t>
            </a:r>
            <a:r>
              <a:rPr lang="en-US" sz="2000" dirty="0" err="1">
                <a:effectLst/>
                <a:latin typeface="Cambria" panose="02040503050406030204" pitchFamily="18" charset="0"/>
                <a:ea typeface="Cambria" panose="02040503050406030204" pitchFamily="18" charset="0"/>
              </a:rPr>
              <a:t>loại</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chống</a:t>
            </a:r>
            <a:r>
              <a:rPr lang="en-US" sz="2000" dirty="0">
                <a:effectLst/>
                <a:latin typeface="Cambria" panose="02040503050406030204" pitchFamily="18" charset="0"/>
                <a:ea typeface="Cambria" panose="02040503050406030204" pitchFamily="18" charset="0"/>
              </a:rPr>
              <a:t> lại sự độc </a:t>
            </a:r>
            <a:r>
              <a:rPr lang="en-US" sz="2000" dirty="0" err="1">
                <a:effectLst/>
                <a:latin typeface="Cambria" panose="02040503050406030204" pitchFamily="18" charset="0"/>
                <a:ea typeface="Cambria" panose="02040503050406030204" pitchFamily="18" charset="0"/>
              </a:rPr>
              <a:t>tôn</a:t>
            </a:r>
            <a:r>
              <a:rPr lang="en-US" sz="2000" dirty="0">
                <a:effectLst/>
                <a:latin typeface="Cambria" panose="02040503050406030204" pitchFamily="18" charset="0"/>
                <a:ea typeface="Cambria" panose="02040503050406030204" pitchFamily="18" charset="0"/>
              </a:rPr>
              <a:t> của văn </a:t>
            </a:r>
            <a:r>
              <a:rPr lang="en-US" sz="2000" dirty="0" err="1">
                <a:effectLst/>
                <a:latin typeface="Cambria" panose="02040503050406030204" pitchFamily="18" charset="0"/>
                <a:ea typeface="Cambria" panose="02040503050406030204" pitchFamily="18" charset="0"/>
              </a:rPr>
              <a:t>minh</a:t>
            </a:r>
            <a:r>
              <a:rPr lang="en-US" sz="2000" dirty="0">
                <a:effectLst/>
                <a:latin typeface="Cambria" panose="02040503050406030204" pitchFamily="18" charset="0"/>
                <a:ea typeface="Cambria" panose="02040503050406030204" pitchFamily="18" charset="0"/>
              </a:rPr>
              <a:t> phương </a:t>
            </a:r>
            <a:r>
              <a:rPr lang="en-US" sz="2000" dirty="0" err="1">
                <a:effectLst/>
                <a:latin typeface="Cambria" panose="02040503050406030204" pitchFamily="18" charset="0"/>
                <a:ea typeface="Cambria" panose="02040503050406030204" pitchFamily="18" charset="0"/>
              </a:rPr>
              <a:t>Tây</a:t>
            </a:r>
            <a:r>
              <a:rPr lang="en-US" sz="2000" dirty="0">
                <a:effectLst/>
                <a:latin typeface="Cambria" panose="02040503050406030204" pitchFamily="18" charset="0"/>
                <a:ea typeface="Cambria" panose="02040503050406030204" pitchFamily="18" charset="0"/>
              </a:rPr>
              <a:t>, bảo vệ </a:t>
            </a:r>
            <a:r>
              <a:rPr lang="en-US" sz="2000" dirty="0" err="1">
                <a:effectLst/>
                <a:latin typeface="Cambria" panose="02040503050406030204" pitchFamily="18" charset="0"/>
                <a:ea typeface="Cambria" panose="02040503050406030204" pitchFamily="18" charset="0"/>
              </a:rPr>
              <a:t>cho</a:t>
            </a:r>
            <a:r>
              <a:rPr lang="en-US" sz="2000" dirty="0">
                <a:effectLst/>
                <a:latin typeface="Cambria" panose="02040503050406030204" pitchFamily="18" charset="0"/>
                <a:ea typeface="Cambria" panose="02040503050406030204" pitchFamily="18" charset="0"/>
              </a:rPr>
              <a:t> sự đa </a:t>
            </a:r>
            <a:r>
              <a:rPr lang="en-US" sz="2000" dirty="0" err="1">
                <a:effectLst/>
                <a:latin typeface="Cambria" panose="02040503050406030204" pitchFamily="18" charset="0"/>
                <a:ea typeface="Cambria" panose="02040503050406030204" pitchFamily="18" charset="0"/>
              </a:rPr>
              <a:t>dạng</a:t>
            </a:r>
            <a:r>
              <a:rPr lang="en-US" sz="2000" dirty="0">
                <a:effectLst/>
                <a:latin typeface="Cambria" panose="02040503050406030204" pitchFamily="18" charset="0"/>
                <a:ea typeface="Cambria" panose="02040503050406030204" pitchFamily="18" charset="0"/>
              </a:rPr>
              <a:t> văn hóa và </a:t>
            </a:r>
            <a:r>
              <a:rPr lang="en-US" sz="2000" dirty="0" err="1">
                <a:effectLst/>
                <a:latin typeface="Cambria" panose="02040503050406030204" pitchFamily="18" charset="0"/>
                <a:ea typeface="Cambria" panose="02040503050406030204" pitchFamily="18" charset="0"/>
              </a:rPr>
              <a:t>cảnh</a:t>
            </a:r>
            <a:r>
              <a:rPr lang="en-US" sz="2000" dirty="0">
                <a:effectLst/>
                <a:latin typeface="Cambria" panose="02040503050406030204" pitchFamily="18" charset="0"/>
                <a:ea typeface="Cambria" panose="02040503050406030204" pitchFamily="18" charset="0"/>
              </a:rPr>
              <a:t> báo về </a:t>
            </a:r>
            <a:r>
              <a:rPr lang="en-US" sz="2000" dirty="0" err="1">
                <a:effectLst/>
                <a:latin typeface="Cambria" panose="02040503050406030204" pitchFamily="18" charset="0"/>
                <a:ea typeface="Cambria" panose="02040503050406030204" pitchFamily="18" charset="0"/>
              </a:rPr>
              <a:t>nguy</a:t>
            </a:r>
            <a:r>
              <a:rPr lang="en-US" sz="2000" dirty="0">
                <a:effectLst/>
                <a:latin typeface="Cambria" panose="02040503050406030204" pitchFamily="18" charset="0"/>
                <a:ea typeface="Cambria" panose="02040503050406030204" pitchFamily="18" charset="0"/>
              </a:rPr>
              <a:t> cơ </a:t>
            </a:r>
            <a:r>
              <a:rPr lang="en-US" sz="2000" dirty="0" err="1">
                <a:effectLst/>
                <a:latin typeface="Cambria" panose="02040503050406030204" pitchFamily="18" charset="0"/>
                <a:ea typeface="Cambria" panose="02040503050406030204" pitchFamily="18" charset="0"/>
              </a:rPr>
              <a:t>hủy</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diệt</a:t>
            </a:r>
            <a:r>
              <a:rPr lang="en-US" sz="2000" dirty="0">
                <a:effectLst/>
                <a:latin typeface="Cambria" panose="02040503050406030204" pitchFamily="18" charset="0"/>
                <a:ea typeface="Cambria" panose="02040503050406030204" pitchFamily="18" charset="0"/>
              </a:rPr>
              <a:t> thiên nhiên. </a:t>
            </a:r>
          </a:p>
          <a:p>
            <a:pPr algn="just">
              <a:lnSpc>
                <a:spcPct val="150000"/>
              </a:lnSpc>
            </a:pPr>
            <a:endParaRPr lang="en-US" sz="2000" dirty="0">
              <a:latin typeface="Cambria" panose="02040503050406030204" pitchFamily="18" charset="0"/>
              <a:ea typeface="Cambria" panose="02040503050406030204" pitchFamily="18" charset="0"/>
            </a:endParaRPr>
          </a:p>
        </p:txBody>
      </p:sp>
      <p:sp>
        <p:nvSpPr>
          <p:cNvPr id="6" name="Slide Number Placeholder 5">
            <a:extLst>
              <a:ext uri="{FF2B5EF4-FFF2-40B4-BE49-F238E27FC236}">
                <a16:creationId xmlns:a16="http://schemas.microsoft.com/office/drawing/2014/main" id="{6FB7A96B-2C15-4529-95BD-9214EAC94A33}"/>
              </a:ext>
            </a:extLst>
          </p:cNvPr>
          <p:cNvSpPr>
            <a:spLocks noGrp="1"/>
          </p:cNvSpPr>
          <p:nvPr>
            <p:ph type="sldNum" sz="quarter" idx="12"/>
          </p:nvPr>
        </p:nvSpPr>
        <p:spPr/>
        <p:txBody>
          <a:bodyPr anchor="ctr">
            <a:normAutofit/>
          </a:bodyPr>
          <a:lstStyle/>
          <a:p>
            <a:pPr>
              <a:spcAft>
                <a:spcPts val="600"/>
              </a:spcAft>
            </a:pPr>
            <a:fld id="{294A09A9-5501-47C1-A89A-A340965A2BE2}" type="slidenum">
              <a:rPr lang="en-US" smtClean="0"/>
              <a:pPr>
                <a:spcAft>
                  <a:spcPts val="600"/>
                </a:spcAft>
              </a:pPr>
              <a:t>15</a:t>
            </a:fld>
            <a:endParaRPr lang="en-US"/>
          </a:p>
        </p:txBody>
      </p:sp>
      <p:pic>
        <p:nvPicPr>
          <p:cNvPr id="7170" name="Picture 2" descr="Claude Lévi-Strauss : bio, articles, citations | Philosophie magazine">
            <a:extLst>
              <a:ext uri="{FF2B5EF4-FFF2-40B4-BE49-F238E27FC236}">
                <a16:creationId xmlns:a16="http://schemas.microsoft.com/office/drawing/2014/main" id="{483E0BE3-FCEC-EDFA-8759-09F3974DF6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12526"/>
          <a:stretch/>
        </p:blipFill>
        <p:spPr bwMode="auto">
          <a:xfrm>
            <a:off x="1" y="10"/>
            <a:ext cx="5174458" cy="6857990"/>
          </a:xfrm>
          <a:prstGeom prst="rect">
            <a:avLst/>
          </a:prstGeom>
          <a:solidFill>
            <a:srgbClr val="FFFFFF"/>
          </a:solidFill>
          <a:extLst/>
        </p:spPr>
      </p:pic>
    </p:spTree>
    <p:extLst>
      <p:ext uri="{BB962C8B-B14F-4D97-AF65-F5344CB8AC3E}">
        <p14:creationId xmlns:p14="http://schemas.microsoft.com/office/powerpoint/2010/main" val="321673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EB912-B7F3-4790-A050-CD0C44866D78}"/>
              </a:ext>
            </a:extLst>
          </p:cNvPr>
          <p:cNvSpPr>
            <a:spLocks noGrp="1"/>
          </p:cNvSpPr>
          <p:nvPr>
            <p:ph type="title"/>
          </p:nvPr>
        </p:nvSpPr>
        <p:spPr/>
        <p:txBody>
          <a:bodyPr anchor="ctr">
            <a:normAutofit/>
          </a:bodyPr>
          <a:lstStyle/>
          <a:p>
            <a:r>
              <a:rPr lang="en-US" dirty="0">
                <a:latin typeface="Cambria" panose="02040503050406030204" pitchFamily="18" charset="0"/>
                <a:ea typeface="Cambria" panose="02040503050406030204" pitchFamily="18" charset="0"/>
              </a:rPr>
              <a:t>I. TÌM HIỂU CHUNG</a:t>
            </a:r>
            <a:br>
              <a:rPr lang="en-US" dirty="0">
                <a:latin typeface="Cambria" panose="02040503050406030204" pitchFamily="18" charset="0"/>
                <a:ea typeface="Cambria" panose="02040503050406030204" pitchFamily="18" charset="0"/>
              </a:rPr>
            </a:br>
            <a:r>
              <a:rPr lang="en-US" dirty="0">
                <a:latin typeface="Cambria" panose="02040503050406030204" pitchFamily="18" charset="0"/>
                <a:ea typeface="Cambria" panose="02040503050406030204" pitchFamily="18" charset="0"/>
              </a:rPr>
              <a:t>1. Tác </a:t>
            </a:r>
            <a:r>
              <a:rPr lang="en-US" dirty="0" err="1">
                <a:latin typeface="Cambria" panose="02040503050406030204" pitchFamily="18" charset="0"/>
                <a:ea typeface="Cambria" panose="02040503050406030204" pitchFamily="18" charset="0"/>
              </a:rPr>
              <a:t>giả</a:t>
            </a:r>
            <a:r>
              <a:rPr lang="en-US" dirty="0">
                <a:latin typeface="Cambria" panose="02040503050406030204" pitchFamily="18" charset="0"/>
                <a:ea typeface="Cambria" panose="02040503050406030204" pitchFamily="18" charset="0"/>
              </a:rPr>
              <a:t>: </a:t>
            </a:r>
          </a:p>
        </p:txBody>
      </p:sp>
      <p:sp>
        <p:nvSpPr>
          <p:cNvPr id="4" name="Content Placeholder 3">
            <a:extLst>
              <a:ext uri="{FF2B5EF4-FFF2-40B4-BE49-F238E27FC236}">
                <a16:creationId xmlns:a16="http://schemas.microsoft.com/office/drawing/2014/main" id="{3C46BFB9-1B32-43C3-A976-9017C16325B9}"/>
              </a:ext>
            </a:extLst>
          </p:cNvPr>
          <p:cNvSpPr>
            <a:spLocks noGrp="1"/>
          </p:cNvSpPr>
          <p:nvPr>
            <p:ph sz="quarter" idx="12"/>
          </p:nvPr>
        </p:nvSpPr>
        <p:spPr>
          <a:xfrm>
            <a:off x="7004883" y="2441448"/>
            <a:ext cx="4847593" cy="3703320"/>
          </a:xfrm>
        </p:spPr>
        <p:txBody>
          <a:bodyPr>
            <a:normAutofit lnSpcReduction="10000"/>
          </a:bodyPr>
          <a:lstStyle/>
          <a:p>
            <a:pPr algn="just">
              <a:lnSpc>
                <a:spcPct val="150000"/>
              </a:lnSpc>
            </a:pPr>
            <a:r>
              <a:rPr lang="en-US" b="1" dirty="0">
                <a:effectLst/>
                <a:latin typeface="Cambria" panose="02040503050406030204" pitchFamily="18" charset="0"/>
                <a:ea typeface="Cambria" panose="02040503050406030204" pitchFamily="18" charset="0"/>
              </a:rPr>
              <a:t>Các công trình </a:t>
            </a:r>
            <a:r>
              <a:rPr lang="en-US" b="1" dirty="0" err="1">
                <a:effectLst/>
                <a:latin typeface="Cambria" panose="02040503050406030204" pitchFamily="18" charset="0"/>
                <a:ea typeface="Cambria" panose="02040503050406030204" pitchFamily="18" charset="0"/>
              </a:rPr>
              <a:t>nổi</a:t>
            </a:r>
            <a:r>
              <a:rPr lang="en-US" b="1" dirty="0">
                <a:effectLst/>
                <a:latin typeface="Cambria" panose="02040503050406030204" pitchFamily="18" charset="0"/>
                <a:ea typeface="Cambria" panose="02040503050406030204" pitchFamily="18" charset="0"/>
              </a:rPr>
              <a:t> </a:t>
            </a:r>
            <a:r>
              <a:rPr lang="en-US" b="1" dirty="0" err="1">
                <a:effectLst/>
                <a:latin typeface="Cambria" panose="02040503050406030204" pitchFamily="18" charset="0"/>
                <a:ea typeface="Cambria" panose="02040503050406030204" pitchFamily="18" charset="0"/>
              </a:rPr>
              <a:t>tiếng</a:t>
            </a:r>
            <a:r>
              <a:rPr lang="en-US" b="1" dirty="0">
                <a:effectLst/>
                <a:latin typeface="Cambria" panose="02040503050406030204" pitchFamily="18" charset="0"/>
                <a:ea typeface="Cambria" panose="02040503050406030204" pitchFamily="18" charset="0"/>
              </a:rPr>
              <a:t> của ông </a:t>
            </a:r>
            <a:r>
              <a:rPr lang="en-US" b="1" dirty="0" err="1">
                <a:effectLst/>
                <a:latin typeface="Cambria" panose="02040503050406030204" pitchFamily="18" charset="0"/>
                <a:ea typeface="Cambria" panose="02040503050406030204" pitchFamily="18" charset="0"/>
              </a:rPr>
              <a:t>gồm</a:t>
            </a:r>
            <a:r>
              <a:rPr lang="en-US" b="1" dirty="0">
                <a:effectLst/>
                <a:latin typeface="Cambria" panose="02040503050406030204" pitchFamily="18" charset="0"/>
                <a:ea typeface="Cambria" panose="02040503050406030204" pitchFamily="18" charset="0"/>
              </a:rPr>
              <a:t> có: </a:t>
            </a:r>
            <a:r>
              <a:rPr lang="en-US" i="1" dirty="0">
                <a:effectLst/>
                <a:latin typeface="Cambria" panose="02040503050406030204" pitchFamily="18" charset="0"/>
                <a:ea typeface="Cambria" panose="02040503050406030204" pitchFamily="18" charset="0"/>
              </a:rPr>
              <a:t>Những cấu trúc sơ </a:t>
            </a:r>
            <a:r>
              <a:rPr lang="en-US" i="1" dirty="0" err="1">
                <a:effectLst/>
                <a:latin typeface="Cambria" panose="02040503050406030204" pitchFamily="18" charset="0"/>
                <a:ea typeface="Cambria" panose="02040503050406030204" pitchFamily="18" charset="0"/>
              </a:rPr>
              <a:t>đẳng</a:t>
            </a:r>
            <a:r>
              <a:rPr lang="en-US" i="1" dirty="0">
                <a:effectLst/>
                <a:latin typeface="Cambria" panose="02040503050406030204" pitchFamily="18" charset="0"/>
                <a:ea typeface="Cambria" panose="02040503050406030204" pitchFamily="18" charset="0"/>
              </a:rPr>
              <a:t> về </a:t>
            </a:r>
            <a:r>
              <a:rPr lang="en-US" i="1" dirty="0" err="1">
                <a:effectLst/>
                <a:latin typeface="Cambria" panose="02040503050406030204" pitchFamily="18" charset="0"/>
                <a:ea typeface="Cambria" panose="02040503050406030204" pitchFamily="18" charset="0"/>
              </a:rPr>
              <a:t>thân</a:t>
            </a:r>
            <a:r>
              <a:rPr lang="en-US" i="1" dirty="0">
                <a:effectLst/>
                <a:latin typeface="Cambria" panose="02040503050406030204" pitchFamily="18" charset="0"/>
                <a:ea typeface="Cambria" panose="02040503050406030204" pitchFamily="18" charset="0"/>
              </a:rPr>
              <a:t> tộc (1949), </a:t>
            </a:r>
            <a:r>
              <a:rPr lang="en-US" i="1" dirty="0" err="1">
                <a:effectLst/>
                <a:latin typeface="Cambria" panose="02040503050406030204" pitchFamily="18" charset="0"/>
                <a:ea typeface="Cambria" panose="02040503050406030204" pitchFamily="18" charset="0"/>
              </a:rPr>
              <a:t>Chủng</a:t>
            </a:r>
            <a:r>
              <a:rPr lang="en-US" i="1" dirty="0">
                <a:effectLst/>
                <a:latin typeface="Cambria" panose="02040503050406030204" pitchFamily="18" charset="0"/>
                <a:ea typeface="Cambria" panose="02040503050406030204" pitchFamily="18" charset="0"/>
              </a:rPr>
              <a:t> tộc và </a:t>
            </a:r>
            <a:r>
              <a:rPr lang="en-US" i="1" dirty="0" err="1">
                <a:effectLst/>
                <a:latin typeface="Cambria" panose="02040503050406030204" pitchFamily="18" charset="0"/>
                <a:ea typeface="Cambria" panose="02040503050406030204" pitchFamily="18" charset="0"/>
              </a:rPr>
              <a:t>lịch</a:t>
            </a:r>
            <a:r>
              <a:rPr lang="en-US" i="1" dirty="0">
                <a:effectLst/>
                <a:latin typeface="Cambria" panose="02040503050406030204" pitchFamily="18" charset="0"/>
                <a:ea typeface="Cambria" panose="02040503050406030204" pitchFamily="18" charset="0"/>
              </a:rPr>
              <a:t> sử (1952), </a:t>
            </a:r>
            <a:r>
              <a:rPr lang="en-US" i="1" dirty="0" err="1">
                <a:effectLst/>
                <a:latin typeface="Cambria" panose="02040503050406030204" pitchFamily="18" charset="0"/>
                <a:ea typeface="Cambria" panose="02040503050406030204" pitchFamily="18" charset="0"/>
              </a:rPr>
              <a:t>Nhiệt</a:t>
            </a:r>
            <a:r>
              <a:rPr lang="en-US" i="1" dirty="0">
                <a:effectLst/>
                <a:latin typeface="Cambria" panose="02040503050406030204" pitchFamily="18" charset="0"/>
                <a:ea typeface="Cambria" panose="02040503050406030204" pitchFamily="18" charset="0"/>
              </a:rPr>
              <a:t> </a:t>
            </a:r>
            <a:r>
              <a:rPr lang="en-US" i="1" dirty="0" err="1">
                <a:effectLst/>
                <a:latin typeface="Cambria" panose="02040503050406030204" pitchFamily="18" charset="0"/>
                <a:ea typeface="Cambria" panose="02040503050406030204" pitchFamily="18" charset="0"/>
              </a:rPr>
              <a:t>đới</a:t>
            </a:r>
            <a:r>
              <a:rPr lang="en-US" i="1" dirty="0">
                <a:effectLst/>
                <a:latin typeface="Cambria" panose="02040503050406030204" pitchFamily="18" charset="0"/>
                <a:ea typeface="Cambria" panose="02040503050406030204" pitchFamily="18" charset="0"/>
              </a:rPr>
              <a:t> buồn (1955), Nhân </a:t>
            </a:r>
            <a:r>
              <a:rPr lang="en-US" i="1" dirty="0" err="1">
                <a:effectLst/>
                <a:latin typeface="Cambria" panose="02040503050406030204" pitchFamily="18" charset="0"/>
                <a:ea typeface="Cambria" panose="02040503050406030204" pitchFamily="18" charset="0"/>
              </a:rPr>
              <a:t>loại</a:t>
            </a:r>
            <a:r>
              <a:rPr lang="en-US" i="1" dirty="0">
                <a:effectLst/>
                <a:latin typeface="Cambria" panose="02040503050406030204" pitchFamily="18" charset="0"/>
                <a:ea typeface="Cambria" panose="02040503050406030204" pitchFamily="18" charset="0"/>
              </a:rPr>
              <a:t> </a:t>
            </a:r>
            <a:r>
              <a:rPr lang="en-US" i="1" dirty="0" err="1">
                <a:effectLst/>
                <a:latin typeface="Cambria" panose="02040503050406030204" pitchFamily="18" charset="0"/>
                <a:ea typeface="Cambria" panose="02040503050406030204" pitchFamily="18" charset="0"/>
              </a:rPr>
              <a:t>học</a:t>
            </a:r>
            <a:r>
              <a:rPr lang="en-US" i="1" dirty="0">
                <a:effectLst/>
                <a:latin typeface="Cambria" panose="02040503050406030204" pitchFamily="18" charset="0"/>
                <a:ea typeface="Cambria" panose="02040503050406030204" pitchFamily="18" charset="0"/>
              </a:rPr>
              <a:t> cấu trúc (1958), </a:t>
            </a:r>
            <a:r>
              <a:rPr lang="en-US" i="1" dirty="0" err="1">
                <a:effectLst/>
                <a:latin typeface="Cambria" panose="02040503050406030204" pitchFamily="18" charset="0"/>
                <a:ea typeface="Cambria" panose="02040503050406030204" pitchFamily="18" charset="0"/>
              </a:rPr>
              <a:t>Tư</a:t>
            </a:r>
            <a:r>
              <a:rPr lang="en-US" i="1" dirty="0">
                <a:effectLst/>
                <a:latin typeface="Cambria" panose="02040503050406030204" pitchFamily="18" charset="0"/>
                <a:ea typeface="Cambria" panose="02040503050406030204" pitchFamily="18" charset="0"/>
              </a:rPr>
              <a:t> </a:t>
            </a:r>
            <a:r>
              <a:rPr lang="en-US" i="1" dirty="0" err="1">
                <a:effectLst/>
                <a:latin typeface="Cambria" panose="02040503050406030204" pitchFamily="18" charset="0"/>
                <a:ea typeface="Cambria" panose="02040503050406030204" pitchFamily="18" charset="0"/>
              </a:rPr>
              <a:t>tưởng</a:t>
            </a:r>
            <a:r>
              <a:rPr lang="en-US" i="1" dirty="0">
                <a:effectLst/>
                <a:latin typeface="Cambria" panose="02040503050406030204" pitchFamily="18" charset="0"/>
                <a:ea typeface="Cambria" panose="02040503050406030204" pitchFamily="18" charset="0"/>
              </a:rPr>
              <a:t> </a:t>
            </a:r>
            <a:r>
              <a:rPr lang="en-US" i="1" dirty="0" err="1">
                <a:effectLst/>
                <a:latin typeface="Cambria" panose="02040503050406030204" pitchFamily="18" charset="0"/>
                <a:ea typeface="Cambria" panose="02040503050406030204" pitchFamily="18" charset="0"/>
              </a:rPr>
              <a:t>hoang</a:t>
            </a:r>
            <a:r>
              <a:rPr lang="en-US" i="1" dirty="0">
                <a:effectLst/>
                <a:latin typeface="Cambria" panose="02040503050406030204" pitchFamily="18" charset="0"/>
                <a:ea typeface="Cambria" panose="02040503050406030204" pitchFamily="18" charset="0"/>
              </a:rPr>
              <a:t> </a:t>
            </a:r>
            <a:r>
              <a:rPr lang="en-US" i="1" dirty="0" err="1">
                <a:effectLst/>
                <a:latin typeface="Cambria" panose="02040503050406030204" pitchFamily="18" charset="0"/>
                <a:ea typeface="Cambria" panose="02040503050406030204" pitchFamily="18" charset="0"/>
              </a:rPr>
              <a:t>dã</a:t>
            </a:r>
            <a:r>
              <a:rPr lang="en-US" i="1" dirty="0">
                <a:effectLst/>
                <a:latin typeface="Cambria" panose="02040503050406030204" pitchFamily="18" charset="0"/>
                <a:ea typeface="Cambria" panose="02040503050406030204" pitchFamily="18" charset="0"/>
              </a:rPr>
              <a:t> (1962),...</a:t>
            </a:r>
            <a:endParaRPr lang="en-US" dirty="0">
              <a:effectLst/>
              <a:latin typeface="Cambria" panose="02040503050406030204" pitchFamily="18" charset="0"/>
              <a:ea typeface="Cambria" panose="02040503050406030204" pitchFamily="18" charset="0"/>
            </a:endParaRPr>
          </a:p>
          <a:p>
            <a:pPr>
              <a:lnSpc>
                <a:spcPct val="150000"/>
              </a:lnSpc>
            </a:pPr>
            <a:endParaRPr lang="en-US" dirty="0">
              <a:latin typeface="Cambria" panose="02040503050406030204" pitchFamily="18" charset="0"/>
              <a:ea typeface="Cambria" panose="02040503050406030204" pitchFamily="18" charset="0"/>
            </a:endParaRPr>
          </a:p>
        </p:txBody>
      </p:sp>
      <p:sp>
        <p:nvSpPr>
          <p:cNvPr id="6" name="Slide Number Placeholder 5">
            <a:extLst>
              <a:ext uri="{FF2B5EF4-FFF2-40B4-BE49-F238E27FC236}">
                <a16:creationId xmlns:a16="http://schemas.microsoft.com/office/drawing/2014/main" id="{6FB7A96B-2C15-4529-95BD-9214EAC94A33}"/>
              </a:ext>
            </a:extLst>
          </p:cNvPr>
          <p:cNvSpPr>
            <a:spLocks noGrp="1"/>
          </p:cNvSpPr>
          <p:nvPr>
            <p:ph type="sldNum" sz="quarter" idx="11"/>
          </p:nvPr>
        </p:nvSpPr>
        <p:spPr/>
        <p:txBody>
          <a:bodyPr anchor="ctr">
            <a:normAutofit/>
          </a:bodyPr>
          <a:lstStyle/>
          <a:p>
            <a:pPr>
              <a:spcAft>
                <a:spcPts val="600"/>
              </a:spcAft>
            </a:pPr>
            <a:fld id="{294A09A9-5501-47C1-A89A-A340965A2BE2}" type="slidenum">
              <a:rPr lang="en-US" smtClean="0"/>
              <a:pPr>
                <a:spcAft>
                  <a:spcPts val="600"/>
                </a:spcAft>
              </a:pPr>
              <a:t>16</a:t>
            </a:fld>
            <a:endParaRPr lang="en-US"/>
          </a:p>
        </p:txBody>
      </p:sp>
      <p:pic>
        <p:nvPicPr>
          <p:cNvPr id="8194" name="Picture 2" descr="Estudios Contemporáneos: Claude Levi-Strauss: Intellectual considered the  father of modern anthropology whose work inspired structuralism">
            <a:extLst>
              <a:ext uri="{FF2B5EF4-FFF2-40B4-BE49-F238E27FC236}">
                <a16:creationId xmlns:a16="http://schemas.microsoft.com/office/drawing/2014/main" id="{98E200FF-F80F-1DA4-01A8-B385FFA27F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 b="9768"/>
          <a:stretch/>
        </p:blipFill>
        <p:spPr bwMode="auto">
          <a:xfrm>
            <a:off x="597023" y="2441448"/>
            <a:ext cx="6163056" cy="3739896"/>
          </a:xfrm>
          <a:prstGeom prst="rect">
            <a:avLst/>
          </a:prstGeom>
          <a:solidFill>
            <a:srgbClr val="FFFFFF"/>
          </a:solidFill>
          <a:extLst/>
        </p:spPr>
      </p:pic>
    </p:spTree>
    <p:extLst>
      <p:ext uri="{BB962C8B-B14F-4D97-AF65-F5344CB8AC3E}">
        <p14:creationId xmlns:p14="http://schemas.microsoft.com/office/powerpoint/2010/main" val="3398641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Nhiệt đới buồn">
            <a:extLst>
              <a:ext uri="{FF2B5EF4-FFF2-40B4-BE49-F238E27FC236}">
                <a16:creationId xmlns:a16="http://schemas.microsoft.com/office/drawing/2014/main" id="{F0252633-BAF5-DAF6-239B-44959C3177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698" b="13780"/>
          <a:stretch/>
        </p:blipFill>
        <p:spPr bwMode="auto">
          <a:xfrm>
            <a:off x="20" y="10"/>
            <a:ext cx="12191980" cy="6857990"/>
          </a:xfrm>
          <a:prstGeom prst="rect">
            <a:avLst/>
          </a:prstGeom>
          <a:solidFill>
            <a:srgbClr val="FFFFFF"/>
          </a:solidFill>
          <a:extLst/>
        </p:spPr>
      </p:pic>
      <p:sp>
        <p:nvSpPr>
          <p:cNvPr id="7" name="Rectangle: Rounded Corners 6">
            <a:extLst>
              <a:ext uri="{FF2B5EF4-FFF2-40B4-BE49-F238E27FC236}">
                <a16:creationId xmlns:a16="http://schemas.microsoft.com/office/drawing/2014/main" id="{57B29C67-5839-8ADC-D471-4B7610290402}"/>
              </a:ext>
            </a:extLst>
          </p:cNvPr>
          <p:cNvSpPr/>
          <p:nvPr/>
        </p:nvSpPr>
        <p:spPr>
          <a:xfrm>
            <a:off x="547868" y="1160362"/>
            <a:ext cx="11111696" cy="4592256"/>
          </a:xfrm>
          <a:prstGeom prst="roundRect">
            <a:avLst/>
          </a:prstGeom>
          <a:solidFill>
            <a:schemeClr val="accent6">
              <a:lumMod val="10000"/>
              <a:alpha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Content Placeholder 3">
            <a:extLst>
              <a:ext uri="{FF2B5EF4-FFF2-40B4-BE49-F238E27FC236}">
                <a16:creationId xmlns:a16="http://schemas.microsoft.com/office/drawing/2014/main" id="{17445284-1E3B-46C5-9015-69194A083495}"/>
              </a:ext>
            </a:extLst>
          </p:cNvPr>
          <p:cNvSpPr>
            <a:spLocks noGrp="1"/>
          </p:cNvSpPr>
          <p:nvPr>
            <p:ph type="subTitle" idx="1"/>
          </p:nvPr>
        </p:nvSpPr>
        <p:spPr>
          <a:xfrm>
            <a:off x="790936" y="1292952"/>
            <a:ext cx="10868628" cy="4129268"/>
          </a:xfrm>
          <a:noFill/>
        </p:spPr>
        <p:txBody>
          <a:bodyPr anchor="t">
            <a:normAutofit/>
          </a:bodyPr>
          <a:lstStyle/>
          <a:p>
            <a:pPr>
              <a:lnSpc>
                <a:spcPct val="120000"/>
              </a:lnSpc>
              <a:spcAft>
                <a:spcPts val="600"/>
              </a:spcAft>
            </a:pPr>
            <a:r>
              <a:rPr lang="en-US" sz="4800" b="1" dirty="0">
                <a:latin typeface="Cambria" panose="02040503050406030204" pitchFamily="18" charset="0"/>
                <a:ea typeface="Cambria" panose="02040503050406030204" pitchFamily="18" charset="0"/>
              </a:rPr>
              <a:t>2. Tác </a:t>
            </a:r>
            <a:r>
              <a:rPr lang="en-US" sz="4800" b="1" dirty="0" err="1">
                <a:latin typeface="Cambria" panose="02040503050406030204" pitchFamily="18" charset="0"/>
                <a:ea typeface="Cambria" panose="02040503050406030204" pitchFamily="18" charset="0"/>
              </a:rPr>
              <a:t>phẩm</a:t>
            </a:r>
            <a:endParaRPr lang="en-US" sz="2400" b="1" i="1" dirty="0">
              <a:effectLst/>
              <a:latin typeface="Cambria" panose="02040503050406030204" pitchFamily="18" charset="0"/>
              <a:ea typeface="Cambria" panose="02040503050406030204" pitchFamily="18" charset="0"/>
            </a:endParaRPr>
          </a:p>
          <a:p>
            <a:pPr algn="just">
              <a:lnSpc>
                <a:spcPct val="120000"/>
              </a:lnSpc>
              <a:spcAft>
                <a:spcPts val="600"/>
              </a:spcAft>
            </a:pPr>
            <a:r>
              <a:rPr lang="en-US" sz="2400" b="1" i="1" dirty="0" err="1">
                <a:effectLst/>
                <a:latin typeface="Cambria" panose="02040503050406030204" pitchFamily="18" charset="0"/>
                <a:ea typeface="Cambria" panose="02040503050406030204" pitchFamily="18" charset="0"/>
              </a:rPr>
              <a:t>Nhiệt</a:t>
            </a:r>
            <a:r>
              <a:rPr lang="en-US" sz="2400" b="1" i="1" dirty="0">
                <a:effectLst/>
                <a:latin typeface="Cambria" panose="02040503050406030204" pitchFamily="18" charset="0"/>
                <a:ea typeface="Cambria" panose="02040503050406030204" pitchFamily="18" charset="0"/>
              </a:rPr>
              <a:t> </a:t>
            </a:r>
            <a:r>
              <a:rPr lang="en-US" sz="2400" b="1" i="1" dirty="0" err="1">
                <a:effectLst/>
                <a:latin typeface="Cambria" panose="02040503050406030204" pitchFamily="18" charset="0"/>
                <a:ea typeface="Cambria" panose="02040503050406030204" pitchFamily="18" charset="0"/>
              </a:rPr>
              <a:t>đới</a:t>
            </a:r>
            <a:r>
              <a:rPr lang="en-US" sz="2400" b="1" i="1" dirty="0">
                <a:effectLst/>
                <a:latin typeface="Cambria" panose="02040503050406030204" pitchFamily="18" charset="0"/>
                <a:ea typeface="Cambria" panose="02040503050406030204" pitchFamily="18" charset="0"/>
              </a:rPr>
              <a:t> buồn</a:t>
            </a:r>
            <a:r>
              <a:rPr lang="en-US" sz="2400" dirty="0">
                <a:effectLst/>
                <a:latin typeface="Cambria" panose="02040503050406030204" pitchFamily="18" charset="0"/>
                <a:ea typeface="Cambria" panose="02040503050406030204" pitchFamily="18" charset="0"/>
              </a:rPr>
              <a:t> là tác </a:t>
            </a:r>
            <a:r>
              <a:rPr lang="en-US" sz="2400" dirty="0" err="1">
                <a:effectLst/>
                <a:latin typeface="Cambria" panose="02040503050406030204" pitchFamily="18" charset="0"/>
                <a:ea typeface="Cambria" panose="02040503050406030204" pitchFamily="18" charset="0"/>
              </a:rPr>
              <a:t>phẩm</a:t>
            </a:r>
            <a:r>
              <a:rPr lang="en-US" sz="2400" dirty="0">
                <a:effectLst/>
                <a:latin typeface="Cambria" panose="02040503050406030204" pitchFamily="18" charset="0"/>
                <a:ea typeface="Cambria" panose="02040503050406030204" pitchFamily="18" charset="0"/>
              </a:rPr>
              <a:t> tự </a:t>
            </a:r>
            <a:r>
              <a:rPr lang="en-US" sz="2400" dirty="0" err="1">
                <a:effectLst/>
                <a:latin typeface="Cambria" panose="02040503050406030204" pitchFamily="18" charset="0"/>
                <a:ea typeface="Cambria" panose="02040503050406030204" pitchFamily="18" charset="0"/>
              </a:rPr>
              <a:t>truyện</a:t>
            </a:r>
            <a:r>
              <a:rPr lang="en-US" sz="2400" dirty="0">
                <a:effectLst/>
                <a:latin typeface="Cambria" panose="02040503050406030204" pitchFamily="18" charset="0"/>
                <a:ea typeface="Cambria" panose="02040503050406030204" pitchFamily="18" charset="0"/>
              </a:rPr>
              <a:t>, du </a:t>
            </a:r>
            <a:r>
              <a:rPr lang="en-US" sz="2400" dirty="0" err="1">
                <a:effectLst/>
                <a:latin typeface="Cambria" panose="02040503050406030204" pitchFamily="18" charset="0"/>
                <a:ea typeface="Cambria" panose="02040503050406030204" pitchFamily="18" charset="0"/>
              </a:rPr>
              <a:t>kí</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đồng</a:t>
            </a:r>
            <a:r>
              <a:rPr lang="en-US" sz="2400" dirty="0">
                <a:effectLst/>
                <a:latin typeface="Cambria" panose="02040503050406030204" pitchFamily="18" charset="0"/>
                <a:ea typeface="Cambria" panose="02040503050406030204" pitchFamily="18" charset="0"/>
              </a:rPr>
              <a:t> thời cũng là một </a:t>
            </a:r>
            <a:r>
              <a:rPr lang="en-US" sz="2400" dirty="0" err="1">
                <a:effectLst/>
                <a:latin typeface="Cambria" panose="02040503050406030204" pitchFamily="18" charset="0"/>
                <a:ea typeface="Cambria" panose="02040503050406030204" pitchFamily="18" charset="0"/>
              </a:rPr>
              <a:t>ghi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chép</a:t>
            </a:r>
            <a:r>
              <a:rPr lang="en-US" sz="2400" dirty="0">
                <a:effectLst/>
                <a:latin typeface="Cambria" panose="02040503050406030204" pitchFamily="18" charset="0"/>
                <a:ea typeface="Cambria" panose="02040503050406030204" pitchFamily="18" charset="0"/>
              </a:rPr>
              <a:t> dân tộc </a:t>
            </a:r>
            <a:r>
              <a:rPr lang="en-US" sz="2400" dirty="0" err="1">
                <a:effectLst/>
                <a:latin typeface="Cambria" panose="02040503050406030204" pitchFamily="18" charset="0"/>
                <a:ea typeface="Cambria" panose="02040503050406030204" pitchFamily="18" charset="0"/>
              </a:rPr>
              <a:t>học</a:t>
            </a:r>
            <a:r>
              <a:rPr lang="en-US" sz="2400" dirty="0">
                <a:effectLst/>
                <a:latin typeface="Cambria" panose="02040503050406030204" pitchFamily="18" charset="0"/>
                <a:ea typeface="Cambria" panose="02040503050406030204" pitchFamily="18" charset="0"/>
              </a:rPr>
              <a:t>, du khảo </a:t>
            </a:r>
            <a:r>
              <a:rPr lang="en-US" sz="2400" dirty="0" err="1">
                <a:effectLst/>
                <a:latin typeface="Cambria" panose="02040503050406030204" pitchFamily="18" charset="0"/>
                <a:ea typeface="Cambria" panose="02040503050406030204" pitchFamily="18" charset="0"/>
              </a:rPr>
              <a:t>triết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học</a:t>
            </a:r>
            <a:r>
              <a:rPr lang="en-US" sz="2400" dirty="0">
                <a:effectLst/>
                <a:latin typeface="Cambria" panose="02040503050406030204" pitchFamily="18" charset="0"/>
                <a:ea typeface="Cambria" panose="02040503050406030204" pitchFamily="18" charset="0"/>
              </a:rPr>
              <a:t> độc </a:t>
            </a:r>
            <a:r>
              <a:rPr lang="en-US" sz="2400" dirty="0" err="1">
                <a:effectLst/>
                <a:latin typeface="Cambria" panose="02040503050406030204" pitchFamily="18" charset="0"/>
                <a:ea typeface="Cambria" panose="02040503050406030204" pitchFamily="18" charset="0"/>
              </a:rPr>
              <a:t>đáo</a:t>
            </a:r>
            <a:r>
              <a:rPr lang="en-US" sz="2400" dirty="0">
                <a:effectLst/>
                <a:latin typeface="Cambria" panose="02040503050406030204" pitchFamily="18" charset="0"/>
                <a:ea typeface="Cambria" panose="02040503050406030204" pitchFamily="18" charset="0"/>
              </a:rPr>
              <a:t>. Tác </a:t>
            </a:r>
            <a:r>
              <a:rPr lang="en-US" sz="2400" dirty="0" err="1">
                <a:effectLst/>
                <a:latin typeface="Cambria" panose="02040503050406030204" pitchFamily="18" charset="0"/>
                <a:ea typeface="Cambria" panose="02040503050406030204" pitchFamily="18" charset="0"/>
              </a:rPr>
              <a:t>phẩm</a:t>
            </a:r>
            <a:r>
              <a:rPr lang="en-US" sz="2400" dirty="0">
                <a:effectLst/>
                <a:latin typeface="Cambria" panose="02040503050406030204" pitchFamily="18" charset="0"/>
                <a:ea typeface="Cambria" panose="02040503050406030204" pitchFamily="18" charset="0"/>
              </a:rPr>
              <a:t> được </a:t>
            </a:r>
            <a:r>
              <a:rPr lang="en-US" sz="2400" dirty="0" err="1">
                <a:effectLst/>
                <a:latin typeface="Cambria" panose="02040503050406030204" pitchFamily="18" charset="0"/>
                <a:ea typeface="Cambria" panose="02040503050406030204" pitchFamily="18" charset="0"/>
              </a:rPr>
              <a:t>Cờ-lốt</a:t>
            </a:r>
            <a:r>
              <a:rPr lang="en-US" sz="2400" dirty="0">
                <a:effectLst/>
                <a:latin typeface="Cambria" panose="02040503050406030204" pitchFamily="18" charset="0"/>
                <a:ea typeface="Cambria" panose="02040503050406030204" pitchFamily="18" charset="0"/>
              </a:rPr>
              <a:t> Lê-vi-</a:t>
            </a:r>
            <a:r>
              <a:rPr lang="en-US" sz="2400" dirty="0" err="1">
                <a:effectLst/>
                <a:latin typeface="Cambria" panose="02040503050406030204" pitchFamily="18" charset="0"/>
                <a:ea typeface="Cambria" panose="02040503050406030204" pitchFamily="18" charset="0"/>
              </a:rPr>
              <a:t>Xtơ</a:t>
            </a:r>
            <a:r>
              <a:rPr lang="en-US" sz="2400" dirty="0">
                <a:effectLst/>
                <a:latin typeface="Cambria" panose="02040503050406030204" pitchFamily="18" charset="0"/>
                <a:ea typeface="Cambria" panose="02040503050406030204" pitchFamily="18" charset="0"/>
              </a:rPr>
              <a:t>-</a:t>
            </a:r>
            <a:r>
              <a:rPr lang="en-US" sz="2400" dirty="0" err="1">
                <a:effectLst/>
                <a:latin typeface="Cambria" panose="02040503050406030204" pitchFamily="18" charset="0"/>
                <a:ea typeface="Cambria" panose="02040503050406030204" pitchFamily="18" charset="0"/>
              </a:rPr>
              <a:t>rốt</a:t>
            </a:r>
            <a:r>
              <a:rPr lang="en-US" sz="2400" dirty="0">
                <a:effectLst/>
                <a:latin typeface="Cambria" panose="02040503050406030204" pitchFamily="18" charset="0"/>
                <a:ea typeface="Cambria" panose="02040503050406030204" pitchFamily="18" charset="0"/>
              </a:rPr>
              <a:t> viết </a:t>
            </a:r>
            <a:r>
              <a:rPr lang="en-US" sz="2400" dirty="0" err="1">
                <a:effectLst/>
                <a:latin typeface="Cambria" panose="02040503050406030204" pitchFamily="18" charset="0"/>
                <a:ea typeface="Cambria" panose="02040503050406030204" pitchFamily="18" charset="0"/>
              </a:rPr>
              <a:t>sau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hai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mươi</a:t>
            </a:r>
            <a:r>
              <a:rPr lang="en-US" sz="2400" dirty="0">
                <a:effectLst/>
                <a:latin typeface="Cambria" panose="02040503050406030204" pitchFamily="18" charset="0"/>
                <a:ea typeface="Cambria" panose="02040503050406030204" pitchFamily="18" charset="0"/>
              </a:rPr>
              <a:t> năm khảo </a:t>
            </a:r>
            <a:r>
              <a:rPr lang="en-US" sz="2400" dirty="0" err="1">
                <a:effectLst/>
                <a:latin typeface="Cambria" panose="02040503050406030204" pitchFamily="18" charset="0"/>
                <a:ea typeface="Cambria" panose="02040503050406030204" pitchFamily="18" charset="0"/>
              </a:rPr>
              <a:t>sát</a:t>
            </a:r>
            <a:r>
              <a:rPr lang="en-US" sz="2400" dirty="0">
                <a:effectLst/>
                <a:latin typeface="Cambria" panose="02040503050406030204" pitchFamily="18" charset="0"/>
                <a:ea typeface="Cambria" panose="02040503050406030204" pitchFamily="18" charset="0"/>
              </a:rPr>
              <a:t> thực địa ở Bra-</a:t>
            </a:r>
            <a:r>
              <a:rPr lang="en-US" sz="2400" dirty="0" err="1">
                <a:effectLst/>
                <a:latin typeface="Cambria" panose="02040503050406030204" pitchFamily="18" charset="0"/>
                <a:ea typeface="Cambria" panose="02040503050406030204" pitchFamily="18" charset="0"/>
              </a:rPr>
              <a:t>xin</a:t>
            </a:r>
            <a:r>
              <a:rPr lang="en-US" sz="2400" dirty="0">
                <a:effectLst/>
                <a:latin typeface="Cambria" panose="02040503050406030204" pitchFamily="18" charset="0"/>
                <a:ea typeface="Cambria" panose="02040503050406030204" pitchFamily="18" charset="0"/>
              </a:rPr>
              <a:t>, nơi ông có cơ hội được </a:t>
            </a:r>
            <a:r>
              <a:rPr lang="en-US" sz="2400" dirty="0" err="1">
                <a:effectLst/>
                <a:latin typeface="Cambria" panose="02040503050406030204" pitchFamily="18" charset="0"/>
                <a:ea typeface="Cambria" panose="02040503050406030204" pitchFamily="18" charset="0"/>
              </a:rPr>
              <a:t>tiếp</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xúc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với</a:t>
            </a:r>
            <a:r>
              <a:rPr lang="en-US" sz="2400" dirty="0">
                <a:effectLst/>
                <a:latin typeface="Cambria" panose="02040503050406030204" pitchFamily="18" charset="0"/>
                <a:ea typeface="Cambria" panose="02040503050406030204" pitchFamily="18" charset="0"/>
              </a:rPr>
              <a:t> nền văn hóa Anh </a:t>
            </a:r>
            <a:r>
              <a:rPr lang="en-US" sz="2400" dirty="0" err="1">
                <a:effectLst/>
                <a:latin typeface="Cambria" panose="02040503050406030204" pitchFamily="18" charset="0"/>
                <a:ea typeface="Cambria" panose="02040503050406030204" pitchFamily="18" charset="0"/>
              </a:rPr>
              <a:t>điêng</a:t>
            </a:r>
            <a:r>
              <a:rPr lang="en-US" sz="2400" dirty="0">
                <a:effectLst/>
                <a:latin typeface="Cambria" panose="02040503050406030204" pitchFamily="18" charset="0"/>
                <a:ea typeface="Cambria" panose="02040503050406030204" pitchFamily="18" charset="0"/>
              </a:rPr>
              <a:t> đang </a:t>
            </a:r>
            <a:r>
              <a:rPr lang="en-US" sz="2400" dirty="0" err="1">
                <a:effectLst/>
                <a:latin typeface="Cambria" panose="02040503050406030204" pitchFamily="18" charset="0"/>
                <a:ea typeface="Cambria" panose="02040503050406030204" pitchFamily="18" charset="0"/>
              </a:rPr>
              <a:t>đứng</a:t>
            </a:r>
            <a:r>
              <a:rPr lang="en-US" sz="2400" dirty="0">
                <a:effectLst/>
                <a:latin typeface="Cambria" panose="02040503050406030204" pitchFamily="18" charset="0"/>
                <a:ea typeface="Cambria" panose="02040503050406030204" pitchFamily="18" charset="0"/>
              </a:rPr>
              <a:t> trước </a:t>
            </a:r>
            <a:r>
              <a:rPr lang="en-US" sz="2400" dirty="0" err="1">
                <a:effectLst/>
                <a:latin typeface="Cambria" panose="02040503050406030204" pitchFamily="18" charset="0"/>
                <a:ea typeface="Cambria" panose="02040503050406030204" pitchFamily="18" charset="0"/>
              </a:rPr>
              <a:t>nguy</a:t>
            </a:r>
            <a:r>
              <a:rPr lang="en-US" sz="2400" dirty="0">
                <a:effectLst/>
                <a:latin typeface="Cambria" panose="02040503050406030204" pitchFamily="18" charset="0"/>
                <a:ea typeface="Cambria" panose="02040503050406030204" pitchFamily="18" charset="0"/>
              </a:rPr>
              <a:t> cơ </a:t>
            </a:r>
            <a:r>
              <a:rPr lang="en-US" sz="2400" dirty="0" err="1">
                <a:effectLst/>
                <a:latin typeface="Cambria" panose="02040503050406030204" pitchFamily="18" charset="0"/>
                <a:ea typeface="Cambria" panose="02040503050406030204" pitchFamily="18" charset="0"/>
              </a:rPr>
              <a:t>bị</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hủy</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hoại</a:t>
            </a:r>
            <a:r>
              <a:rPr lang="en-US" sz="2400" dirty="0">
                <a:effectLst/>
                <a:latin typeface="Cambria" panose="02040503050406030204" pitchFamily="18" charset="0"/>
                <a:ea typeface="Cambria" panose="02040503050406030204" pitchFamily="18" charset="0"/>
              </a:rPr>
              <a:t>. Bằng những </a:t>
            </a:r>
            <a:r>
              <a:rPr lang="en-US" sz="2400" dirty="0" err="1">
                <a:effectLst/>
                <a:latin typeface="Cambria" panose="02040503050406030204" pitchFamily="18" charset="0"/>
                <a:ea typeface="Cambria" panose="02040503050406030204" pitchFamily="18" charset="0"/>
              </a:rPr>
              <a:t>quan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sát</a:t>
            </a:r>
            <a:r>
              <a:rPr lang="en-US" sz="2400" dirty="0">
                <a:effectLst/>
                <a:latin typeface="Cambria" panose="02040503050406030204" pitchFamily="18" charset="0"/>
                <a:ea typeface="Cambria" panose="02040503050406030204" pitchFamily="18" charset="0"/>
              </a:rPr>
              <a:t> và </a:t>
            </a:r>
            <a:r>
              <a:rPr lang="en-US" sz="2400" dirty="0" err="1">
                <a:effectLst/>
                <a:latin typeface="Cambria" panose="02040503050406030204" pitchFamily="18" charset="0"/>
                <a:ea typeface="Cambria" panose="02040503050406030204" pitchFamily="18" charset="0"/>
              </a:rPr>
              <a:t>ghi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chép</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tỉ</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mỉ</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khách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quan</a:t>
            </a:r>
            <a:r>
              <a:rPr lang="en-US" sz="2400" dirty="0">
                <a:effectLst/>
                <a:latin typeface="Cambria" panose="02040503050406030204" pitchFamily="18" charset="0"/>
                <a:ea typeface="Cambria" panose="02040503050406030204" pitchFamily="18" charset="0"/>
              </a:rPr>
              <a:t> của một nhà nhân </a:t>
            </a:r>
            <a:r>
              <a:rPr lang="en-US" sz="2400" dirty="0" err="1">
                <a:effectLst/>
                <a:latin typeface="Cambria" panose="02040503050406030204" pitchFamily="18" charset="0"/>
                <a:ea typeface="Cambria" panose="02040503050406030204" pitchFamily="18" charset="0"/>
              </a:rPr>
              <a:t>học</a:t>
            </a:r>
            <a:r>
              <a:rPr lang="en-US" sz="2400" dirty="0">
                <a:effectLst/>
                <a:latin typeface="Cambria" panose="02040503050406030204" pitchFamily="18" charset="0"/>
                <a:ea typeface="Cambria" panose="02040503050406030204" pitchFamily="18" charset="0"/>
              </a:rPr>
              <a:t>, sự </a:t>
            </a:r>
            <a:r>
              <a:rPr lang="en-US" sz="2400" dirty="0" err="1">
                <a:effectLst/>
                <a:latin typeface="Cambria" panose="02040503050406030204" pitchFamily="18" charset="0"/>
                <a:ea typeface="Cambria" panose="02040503050406030204" pitchFamily="18" charset="0"/>
              </a:rPr>
              <a:t>sâu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sắc</a:t>
            </a:r>
            <a:r>
              <a:rPr lang="en-US" sz="2400" dirty="0">
                <a:effectLst/>
                <a:latin typeface="Cambria" panose="02040503050406030204" pitchFamily="18" charset="0"/>
                <a:ea typeface="Cambria" panose="02040503050406030204" pitchFamily="18" charset="0"/>
              </a:rPr>
              <a:t> của một nhà </a:t>
            </a:r>
            <a:r>
              <a:rPr lang="en-US" sz="2400" dirty="0" err="1">
                <a:effectLst/>
                <a:latin typeface="Cambria" panose="02040503050406030204" pitchFamily="18" charset="0"/>
                <a:ea typeface="Cambria" panose="02040503050406030204" pitchFamily="18" charset="0"/>
              </a:rPr>
              <a:t>triết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học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Cờ-lốt</a:t>
            </a:r>
            <a:r>
              <a:rPr lang="en-US" sz="2400" dirty="0">
                <a:effectLst/>
                <a:latin typeface="Cambria" panose="02040503050406030204" pitchFamily="18" charset="0"/>
                <a:ea typeface="Cambria" panose="02040503050406030204" pitchFamily="18" charset="0"/>
              </a:rPr>
              <a:t> Lê-vi-</a:t>
            </a:r>
            <a:r>
              <a:rPr lang="en-US" sz="2400" dirty="0" err="1">
                <a:effectLst/>
                <a:latin typeface="Cambria" panose="02040503050406030204" pitchFamily="18" charset="0"/>
                <a:ea typeface="Cambria" panose="02040503050406030204" pitchFamily="18" charset="0"/>
              </a:rPr>
              <a:t>Xtơ</a:t>
            </a:r>
            <a:r>
              <a:rPr lang="en-US" sz="2400" dirty="0">
                <a:effectLst/>
                <a:latin typeface="Cambria" panose="02040503050406030204" pitchFamily="18" charset="0"/>
                <a:ea typeface="Cambria" panose="02040503050406030204" pitchFamily="18" charset="0"/>
              </a:rPr>
              <a:t>-</a:t>
            </a:r>
            <a:r>
              <a:rPr lang="en-US" sz="2400" dirty="0" err="1">
                <a:effectLst/>
                <a:latin typeface="Cambria" panose="02040503050406030204" pitchFamily="18" charset="0"/>
                <a:ea typeface="Cambria" panose="02040503050406030204" pitchFamily="18" charset="0"/>
              </a:rPr>
              <a:t>rốt</a:t>
            </a:r>
            <a:r>
              <a:rPr lang="en-US" sz="2400" dirty="0">
                <a:effectLst/>
                <a:latin typeface="Cambria" panose="02040503050406030204" pitchFamily="18" charset="0"/>
                <a:ea typeface="Cambria" panose="02040503050406030204" pitchFamily="18" charset="0"/>
              </a:rPr>
              <a:t> đã </a:t>
            </a:r>
            <a:r>
              <a:rPr lang="en-US" sz="2400" dirty="0" err="1">
                <a:effectLst/>
                <a:latin typeface="Cambria" panose="02040503050406030204" pitchFamily="18" charset="0"/>
                <a:ea typeface="Cambria" panose="02040503050406030204" pitchFamily="18" charset="0"/>
              </a:rPr>
              <a:t>đặt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ra</a:t>
            </a:r>
            <a:r>
              <a:rPr lang="en-US" sz="2400" dirty="0">
                <a:effectLst/>
                <a:latin typeface="Cambria" panose="02040503050406030204" pitchFamily="18" charset="0"/>
                <a:ea typeface="Cambria" panose="02040503050406030204" pitchFamily="18" charset="0"/>
              </a:rPr>
              <a:t> nhiều vấn </a:t>
            </a:r>
            <a:r>
              <a:rPr lang="en-US" sz="2400" dirty="0" err="1">
                <a:effectLst/>
                <a:latin typeface="Cambria" panose="02040503050406030204" pitchFamily="18" charset="0"/>
                <a:ea typeface="Cambria" panose="02040503050406030204" pitchFamily="18" charset="0"/>
              </a:rPr>
              <a:t>đề</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đáng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suy</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ngẫm</a:t>
            </a:r>
            <a:r>
              <a:rPr lang="en-US" sz="2400" dirty="0">
                <a:effectLst/>
                <a:latin typeface="Cambria" panose="02040503050406030204" pitchFamily="18" charset="0"/>
                <a:ea typeface="Cambria" panose="02040503050406030204" pitchFamily="18" charset="0"/>
              </a:rPr>
              <a:t> về </a:t>
            </a:r>
            <a:r>
              <a:rPr lang="en-US" sz="2400" dirty="0" err="1">
                <a:effectLst/>
                <a:latin typeface="Cambria" panose="02040503050406030204" pitchFamily="18" charset="0"/>
                <a:ea typeface="Cambria" panose="02040503050406030204" pitchFamily="18" charset="0"/>
              </a:rPr>
              <a:t>mối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quan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hệ</a:t>
            </a:r>
            <a:r>
              <a:rPr lang="en-US" sz="2400" dirty="0">
                <a:effectLst/>
                <a:latin typeface="Cambria" panose="02040503050406030204" pitchFamily="18" charset="0"/>
                <a:ea typeface="Cambria" panose="02040503050406030204" pitchFamily="18" charset="0"/>
              </a:rPr>
              <a:t> giữa con </a:t>
            </a:r>
            <a:r>
              <a:rPr lang="en-US" sz="2400" dirty="0" err="1">
                <a:effectLst/>
                <a:latin typeface="Cambria" panose="02040503050406030204" pitchFamily="18" charset="0"/>
                <a:ea typeface="Cambria" panose="02040503050406030204" pitchFamily="18" charset="0"/>
              </a:rPr>
              <a:t>người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với</a:t>
            </a:r>
            <a:r>
              <a:rPr lang="en-US" sz="2400" dirty="0">
                <a:effectLst/>
                <a:latin typeface="Cambria" panose="02040503050406030204" pitchFamily="18" charset="0"/>
                <a:ea typeface="Cambria" panose="02040503050406030204" pitchFamily="18" charset="0"/>
              </a:rPr>
              <a:t> thiên nhiên và về </a:t>
            </a:r>
            <a:r>
              <a:rPr lang="en-US" sz="2400" dirty="0" err="1">
                <a:effectLst/>
                <a:latin typeface="Cambria" panose="02040503050406030204" pitchFamily="18" charset="0"/>
                <a:ea typeface="Cambria" panose="02040503050406030204" pitchFamily="18" charset="0"/>
              </a:rPr>
              <a:t>chính</a:t>
            </a:r>
            <a:r>
              <a:rPr lang="en-US" sz="2400" dirty="0">
                <a:effectLst/>
                <a:latin typeface="Cambria" panose="02040503050406030204" pitchFamily="18" charset="0"/>
                <a:ea typeface="Cambria" panose="02040503050406030204" pitchFamily="18" charset="0"/>
              </a:rPr>
              <a:t> bản chất, </a:t>
            </a:r>
            <a:r>
              <a:rPr lang="en-US" sz="2400" dirty="0" err="1">
                <a:effectLst/>
                <a:latin typeface="Cambria" panose="02040503050406030204" pitchFamily="18" charset="0"/>
                <a:ea typeface="Cambria" panose="02040503050406030204" pitchFamily="18" charset="0"/>
              </a:rPr>
              <a:t>lịch</a:t>
            </a:r>
            <a:r>
              <a:rPr lang="en-US" sz="2400" dirty="0">
                <a:effectLst/>
                <a:latin typeface="Cambria" panose="02040503050406030204" pitchFamily="18" charset="0"/>
                <a:ea typeface="Cambria" panose="02040503050406030204" pitchFamily="18" charset="0"/>
              </a:rPr>
              <a:t> sử của nhân </a:t>
            </a:r>
            <a:r>
              <a:rPr lang="en-US" sz="2400" dirty="0" err="1">
                <a:effectLst/>
                <a:latin typeface="Cambria" panose="02040503050406030204" pitchFamily="18" charset="0"/>
                <a:ea typeface="Cambria" panose="02040503050406030204" pitchFamily="18" charset="0"/>
              </a:rPr>
              <a:t>loại</a:t>
            </a:r>
            <a:r>
              <a:rPr lang="en-US" sz="2400" dirty="0">
                <a:effectLst/>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sp>
        <p:nvSpPr>
          <p:cNvPr id="6" name="Slide Number Placeholder 5" hidden="1">
            <a:extLst>
              <a:ext uri="{FF2B5EF4-FFF2-40B4-BE49-F238E27FC236}">
                <a16:creationId xmlns:a16="http://schemas.microsoft.com/office/drawing/2014/main" id="{9A2629F7-C42C-45C8-98E6-823270436B63}"/>
              </a:ext>
            </a:extLst>
          </p:cNvPr>
          <p:cNvSpPr>
            <a:spLocks noGrp="1"/>
          </p:cNvSpPr>
          <p:nvPr>
            <p:ph type="sldNum" sz="quarter" idx="4294967295"/>
          </p:nvPr>
        </p:nvSpPr>
        <p:spPr>
          <a:xfrm>
            <a:off x="11407775" y="6356350"/>
            <a:ext cx="784225" cy="365125"/>
          </a:xfrm>
        </p:spPr>
        <p:txBody>
          <a:bodyPr/>
          <a:lstStyle/>
          <a:p>
            <a:pPr>
              <a:spcAft>
                <a:spcPts val="600"/>
              </a:spcAft>
            </a:pPr>
            <a:fld id="{294A09A9-5501-47C1-A89A-A340965A2BE2}" type="slidenum">
              <a:rPr lang="en-US" smtClean="0">
                <a:latin typeface="Cambria" panose="02040503050406030204" pitchFamily="18" charset="0"/>
                <a:ea typeface="Cambria" panose="02040503050406030204" pitchFamily="18" charset="0"/>
              </a:rPr>
              <a:pPr>
                <a:spcAft>
                  <a:spcPts val="600"/>
                </a:spcAft>
              </a:pPr>
              <a:t>17</a:t>
            </a:fld>
            <a:endParaRPr lang="en-US">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3138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270AC-601F-D537-3460-3FE09CC6AC14}"/>
              </a:ext>
            </a:extLst>
          </p:cNvPr>
          <p:cNvSpPr>
            <a:spLocks noGrp="1"/>
          </p:cNvSpPr>
          <p:nvPr>
            <p:ph type="title"/>
          </p:nvPr>
        </p:nvSpPr>
        <p:spPr>
          <a:xfrm>
            <a:off x="469701" y="345538"/>
            <a:ext cx="9528048" cy="1425388"/>
          </a:xfrm>
        </p:spPr>
        <p:txBody>
          <a:bodyPr>
            <a:normAutofit/>
          </a:bodyPr>
          <a:lstStyle/>
          <a:p>
            <a:r>
              <a:rPr lang="en-US" sz="3200" b="1" dirty="0">
                <a:latin typeface="Cambria" panose="02040503050406030204" pitchFamily="18" charset="0"/>
                <a:ea typeface="Cambria" panose="02040503050406030204" pitchFamily="18" charset="0"/>
                <a:cs typeface="Times New Roman" panose="02020603050405020304" pitchFamily="18" charset="0"/>
              </a:rPr>
              <a:t>II. KHÁM PHÁ VĂN BẢN</a:t>
            </a:r>
            <a:br>
              <a:rPr lang="en-US" sz="3200" b="1" dirty="0">
                <a:latin typeface="Cambria" panose="02040503050406030204" pitchFamily="18" charset="0"/>
                <a:ea typeface="Cambria" panose="02040503050406030204" pitchFamily="18" charset="0"/>
                <a:cs typeface="Times New Roman" panose="02020603050405020304" pitchFamily="18" charset="0"/>
              </a:rPr>
            </a:br>
            <a:r>
              <a:rPr lang="en-US" sz="3200" b="1" dirty="0">
                <a:latin typeface="Cambria" panose="02040503050406030204" pitchFamily="18" charset="0"/>
                <a:ea typeface="Cambria" panose="02040503050406030204" pitchFamily="18" charset="0"/>
                <a:cs typeface="Times New Roman" panose="02020603050405020304" pitchFamily="18" charset="0"/>
              </a:rPr>
              <a:t>1.Nhan </a:t>
            </a:r>
            <a:r>
              <a:rPr lang="en-US" sz="3200" b="1" dirty="0" err="1">
                <a:latin typeface="Cambria" panose="02040503050406030204" pitchFamily="18" charset="0"/>
                <a:ea typeface="Cambria" panose="02040503050406030204" pitchFamily="18" charset="0"/>
                <a:cs typeface="Times New Roman" panose="02020603050405020304" pitchFamily="18" charset="0"/>
              </a:rPr>
              <a:t>đề</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thông</a:t>
            </a:r>
            <a:r>
              <a:rPr lang="en-US" sz="3200" b="1" dirty="0">
                <a:latin typeface="Cambria" panose="02040503050406030204" pitchFamily="18" charset="0"/>
                <a:ea typeface="Cambria" panose="02040503050406030204" pitchFamily="18" charset="0"/>
                <a:cs typeface="Times New Roman" panose="02020603050405020304" pitchFamily="18" charset="0"/>
              </a:rPr>
              <a:t> tin </a:t>
            </a:r>
            <a:r>
              <a:rPr lang="en-US" sz="3200" b="1" dirty="0" err="1">
                <a:latin typeface="Cambria" panose="02040503050406030204" pitchFamily="18" charset="0"/>
                <a:ea typeface="Cambria" panose="02040503050406030204" pitchFamily="18" charset="0"/>
                <a:cs typeface="Times New Roman" panose="02020603050405020304" pitchFamily="18" charset="0"/>
              </a:rPr>
              <a:t>cơ</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bản</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của</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văn</a:t>
            </a:r>
            <a:r>
              <a:rPr lang="en-US" sz="3200" b="1" dirty="0">
                <a:latin typeface="Cambria" panose="02040503050406030204" pitchFamily="18" charset="0"/>
                <a:ea typeface="Cambria" panose="02040503050406030204" pitchFamily="18" charset="0"/>
                <a:cs typeface="Times New Roman" panose="02020603050405020304" pitchFamily="18" charset="0"/>
              </a:rPr>
              <a:t> </a:t>
            </a:r>
            <a:r>
              <a:rPr lang="en-US" sz="3200" b="1" dirty="0" err="1">
                <a:latin typeface="Cambria" panose="02040503050406030204" pitchFamily="18" charset="0"/>
                <a:ea typeface="Cambria" panose="02040503050406030204" pitchFamily="18" charset="0"/>
                <a:cs typeface="Times New Roman" panose="02020603050405020304" pitchFamily="18" charset="0"/>
              </a:rPr>
              <a:t>bản</a:t>
            </a:r>
            <a:r>
              <a:rPr lang="en-US" sz="3200" b="1" dirty="0">
                <a:latin typeface="Cambria" panose="02040503050406030204" pitchFamily="18" charset="0"/>
                <a:ea typeface="Cambria" panose="02040503050406030204" pitchFamily="18" charset="0"/>
                <a:cs typeface="Times New Roman" panose="02020603050405020304" pitchFamily="18" charset="0"/>
              </a:rPr>
              <a:t> </a:t>
            </a:r>
          </a:p>
        </p:txBody>
      </p:sp>
      <p:sp>
        <p:nvSpPr>
          <p:cNvPr id="5" name="Content Placeholder 4">
            <a:extLst>
              <a:ext uri="{FF2B5EF4-FFF2-40B4-BE49-F238E27FC236}">
                <a16:creationId xmlns:a16="http://schemas.microsoft.com/office/drawing/2014/main" id="{54593D07-3857-8A04-606E-258D1E9908D5}"/>
              </a:ext>
            </a:extLst>
          </p:cNvPr>
          <p:cNvSpPr>
            <a:spLocks noGrp="1"/>
          </p:cNvSpPr>
          <p:nvPr>
            <p:ph sz="quarter" idx="12"/>
          </p:nvPr>
        </p:nvSpPr>
        <p:spPr>
          <a:xfrm>
            <a:off x="332052" y="2303033"/>
            <a:ext cx="5127277" cy="4312023"/>
          </a:xfrm>
        </p:spPr>
        <p:txBody>
          <a:bodyPr>
            <a:normAutofit lnSpcReduction="10000"/>
          </a:bodyPr>
          <a:lstStyle/>
          <a:p>
            <a:pPr algn="just">
              <a:lnSpc>
                <a:spcPct val="150000"/>
              </a:lnSpc>
            </a:pPr>
            <a:r>
              <a:rPr lang="en-US" sz="3200" dirty="0">
                <a:effectLst/>
                <a:latin typeface="Cambria" panose="02040503050406030204" pitchFamily="18" charset="0"/>
                <a:ea typeface="Cambria" panose="02040503050406030204" pitchFamily="18" charset="0"/>
              </a:rPr>
              <a:t>GV chia HS </a:t>
            </a:r>
            <a:r>
              <a:rPr lang="en-US" sz="3200" dirty="0" err="1">
                <a:effectLst/>
                <a:latin typeface="Cambria" panose="02040503050406030204" pitchFamily="18" charset="0"/>
                <a:ea typeface="Cambria" panose="02040503050406030204" pitchFamily="18" charset="0"/>
              </a:rPr>
              <a:t>thành</a:t>
            </a:r>
            <a:r>
              <a:rPr lang="en-US" sz="3200" dirty="0">
                <a:effectLst/>
                <a:latin typeface="Cambria" panose="02040503050406030204" pitchFamily="18" charset="0"/>
                <a:ea typeface="Cambria" panose="02040503050406030204" pitchFamily="18" charset="0"/>
              </a:rPr>
              <a:t> 4 </a:t>
            </a:r>
            <a:r>
              <a:rPr lang="en-US" sz="3200" dirty="0" err="1">
                <a:effectLst/>
                <a:latin typeface="Cambria" panose="02040503050406030204" pitchFamily="18" charset="0"/>
                <a:ea typeface="Cambria" panose="02040503050406030204" pitchFamily="18" charset="0"/>
              </a:rPr>
              <a:t>nhóm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thảo</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luận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hoàn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thành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phiếu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học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tập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số</a:t>
            </a:r>
            <a:r>
              <a:rPr lang="en-US" sz="3200" dirty="0">
                <a:effectLst/>
                <a:latin typeface="Cambria" panose="02040503050406030204" pitchFamily="18" charset="0"/>
                <a:ea typeface="Cambria" panose="02040503050406030204" pitchFamily="18" charset="0"/>
              </a:rPr>
              <a:t> 2</a:t>
            </a:r>
          </a:p>
          <a:p>
            <a:pPr algn="just">
              <a:lnSpc>
                <a:spcPct val="150000"/>
              </a:lnSpc>
            </a:pP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chi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tiết</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miêu</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tả</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cuộc</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sống</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người</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Giê</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dưới</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chế</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dộ</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thực</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dân</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pPr>
            <a:endParaRPr lang="en-US" sz="3200" dirty="0">
              <a:effectLst/>
              <a:latin typeface="Cambria" panose="02040503050406030204" pitchFamily="18" charset="0"/>
              <a:ea typeface="Cambria" panose="02040503050406030204" pitchFamily="18" charset="0"/>
            </a:endParaRPr>
          </a:p>
          <a:p>
            <a:pPr algn="just">
              <a:lnSpc>
                <a:spcPct val="150000"/>
              </a:lnSpc>
            </a:pPr>
            <a:endParaRPr lang="en-US" sz="2000" dirty="0">
              <a:latin typeface="Cambria" panose="02040503050406030204" pitchFamily="18" charset="0"/>
              <a:ea typeface="Cambria" panose="02040503050406030204" pitchFamily="18" charset="0"/>
            </a:endParaRPr>
          </a:p>
        </p:txBody>
      </p:sp>
      <p:graphicFrame>
        <p:nvGraphicFramePr>
          <p:cNvPr id="13" name="Table 13">
            <a:extLst>
              <a:ext uri="{FF2B5EF4-FFF2-40B4-BE49-F238E27FC236}">
                <a16:creationId xmlns:a16="http://schemas.microsoft.com/office/drawing/2014/main" id="{27978ED3-7DE5-4CD7-A74D-DDD57ED2AE30}"/>
              </a:ext>
            </a:extLst>
          </p:cNvPr>
          <p:cNvGraphicFramePr>
            <a:graphicFrameLocks noGrp="1"/>
          </p:cNvGraphicFramePr>
          <p:nvPr>
            <p:ph sz="quarter" idx="13"/>
            <p:extLst>
              <p:ext uri="{D42A27DB-BD31-4B8C-83A1-F6EECF244321}">
                <p14:modId xmlns:p14="http://schemas.microsoft.com/office/powerpoint/2010/main" val="3200756837"/>
              </p:ext>
            </p:extLst>
          </p:nvPr>
        </p:nvGraphicFramePr>
        <p:xfrm>
          <a:off x="5791200" y="2232212"/>
          <a:ext cx="5961527" cy="4453667"/>
        </p:xfrm>
        <a:graphic>
          <a:graphicData uri="http://schemas.openxmlformats.org/drawingml/2006/table">
            <a:tbl>
              <a:tblPr firstRow="1" bandRow="1">
                <a:tableStyleId>{5C22544A-7EE6-4342-B048-85BDC9FD1C3A}</a:tableStyleId>
              </a:tblPr>
              <a:tblGrid>
                <a:gridCol w="2082799">
                  <a:extLst>
                    <a:ext uri="{9D8B030D-6E8A-4147-A177-3AD203B41FA5}">
                      <a16:colId xmlns:a16="http://schemas.microsoft.com/office/drawing/2014/main" val="1108292019"/>
                    </a:ext>
                  </a:extLst>
                </a:gridCol>
                <a:gridCol w="1939364">
                  <a:extLst>
                    <a:ext uri="{9D8B030D-6E8A-4147-A177-3AD203B41FA5}">
                      <a16:colId xmlns:a16="http://schemas.microsoft.com/office/drawing/2014/main" val="842688318"/>
                    </a:ext>
                  </a:extLst>
                </a:gridCol>
                <a:gridCol w="1939364">
                  <a:extLst>
                    <a:ext uri="{9D8B030D-6E8A-4147-A177-3AD203B41FA5}">
                      <a16:colId xmlns:a16="http://schemas.microsoft.com/office/drawing/2014/main" val="3883797402"/>
                    </a:ext>
                  </a:extLst>
                </a:gridCol>
              </a:tblGrid>
              <a:tr h="1004047">
                <a:tc>
                  <a:txBody>
                    <a:bodyPr/>
                    <a:lstStyle/>
                    <a:p>
                      <a:pPr algn="ctr">
                        <a:lnSpc>
                          <a:spcPct val="107000"/>
                        </a:lnSpc>
                        <a:spcAft>
                          <a:spcPts val="800"/>
                        </a:spcAft>
                      </a:pPr>
                      <a:r>
                        <a:rPr lang="en-US" sz="1600" b="1" dirty="0">
                          <a:effectLst/>
                          <a:latin typeface="Cambria" panose="02040503050406030204" pitchFamily="18" charset="0"/>
                          <a:ea typeface="Cambria" panose="02040503050406030204" pitchFamily="18" charset="0"/>
                          <a:cs typeface="Times New Roman" panose="02020603050405020304" pitchFamily="18" charset="0"/>
                        </a:rPr>
                        <a:t>Chi </a:t>
                      </a:r>
                      <a:r>
                        <a:rPr lang="en-US" sz="1600" b="1" dirty="0" err="1">
                          <a:effectLst/>
                          <a:latin typeface="Cambria" panose="02040503050406030204" pitchFamily="18" charset="0"/>
                          <a:ea typeface="Cambria" panose="02040503050406030204" pitchFamily="18" charset="0"/>
                          <a:cs typeface="Times New Roman" panose="02020603050405020304" pitchFamily="18" charset="0"/>
                        </a:rPr>
                        <a:t>tiết</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600" b="1" dirty="0" err="1">
                          <a:effectLst/>
                          <a:latin typeface="Cambria" panose="02040503050406030204" pitchFamily="18" charset="0"/>
                          <a:ea typeface="Cambria" panose="02040503050406030204" pitchFamily="18" charset="0"/>
                          <a:cs typeface="Times New Roman" panose="02020603050405020304" pitchFamily="18" charset="0"/>
                        </a:rPr>
                        <a:t>Chính</a:t>
                      </a:r>
                      <a:r>
                        <a:rPr lang="en-US" sz="1600" b="1" dirty="0">
                          <a:effectLst/>
                          <a:latin typeface="Cambria" panose="02040503050406030204" pitchFamily="18" charset="0"/>
                          <a:ea typeface="Cambria" panose="02040503050406030204" pitchFamily="18" charset="0"/>
                          <a:cs typeface="Times New Roman" panose="02020603050405020304" pitchFamily="18" charset="0"/>
                        </a:rPr>
                        <a:t> </a:t>
                      </a:r>
                      <a:r>
                        <a:rPr lang="en-US" sz="1600" b="1" dirty="0" err="1">
                          <a:effectLst/>
                          <a:latin typeface="Cambria" panose="02040503050406030204" pitchFamily="18" charset="0"/>
                          <a:ea typeface="Cambria" panose="02040503050406030204" pitchFamily="18" charset="0"/>
                          <a:cs typeface="Times New Roman" panose="02020603050405020304" pitchFamily="18" charset="0"/>
                        </a:rPr>
                        <a:t>quyền</a:t>
                      </a:r>
                      <a:r>
                        <a:rPr lang="en-US" sz="1600" b="1" dirty="0">
                          <a:effectLst/>
                          <a:latin typeface="Cambria" panose="02040503050406030204" pitchFamily="18" charset="0"/>
                          <a:ea typeface="Cambria" panose="02040503050406030204" pitchFamily="18" charset="0"/>
                          <a:cs typeface="Times New Roman" panose="02020603050405020304" pitchFamily="18" charset="0"/>
                        </a:rPr>
                        <a:t> </a:t>
                      </a:r>
                      <a:r>
                        <a:rPr lang="en-US" sz="1600" b="1" dirty="0" err="1">
                          <a:effectLst/>
                          <a:latin typeface="Cambria" panose="02040503050406030204" pitchFamily="18" charset="0"/>
                          <a:ea typeface="Cambria" panose="02040503050406030204" pitchFamily="18" charset="0"/>
                          <a:cs typeface="Times New Roman" panose="02020603050405020304" pitchFamily="18" charset="0"/>
                        </a:rPr>
                        <a:t>thực</a:t>
                      </a:r>
                      <a:r>
                        <a:rPr lang="en-US" sz="1600" b="1" dirty="0">
                          <a:effectLst/>
                          <a:latin typeface="Cambria" panose="02040503050406030204" pitchFamily="18" charset="0"/>
                          <a:ea typeface="Cambria" panose="02040503050406030204" pitchFamily="18" charset="0"/>
                          <a:cs typeface="Times New Roman" panose="02020603050405020304" pitchFamily="18" charset="0"/>
                        </a:rPr>
                        <a:t> </a:t>
                      </a:r>
                      <a:r>
                        <a:rPr lang="en-US" sz="1600" b="1" dirty="0" err="1">
                          <a:effectLst/>
                          <a:latin typeface="Cambria" panose="02040503050406030204" pitchFamily="18" charset="0"/>
                          <a:ea typeface="Cambria" panose="02040503050406030204" pitchFamily="18" charset="0"/>
                          <a:cs typeface="Times New Roman" panose="02020603050405020304" pitchFamily="18" charset="0"/>
                        </a:rPr>
                        <a:t>dân</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600" b="1" dirty="0" err="1">
                          <a:effectLst/>
                          <a:latin typeface="Cambria" panose="02040503050406030204" pitchFamily="18" charset="0"/>
                          <a:ea typeface="Cambria" panose="02040503050406030204" pitchFamily="18" charset="0"/>
                          <a:cs typeface="Times New Roman" panose="02020603050405020304" pitchFamily="18" charset="0"/>
                        </a:rPr>
                        <a:t>Người</a:t>
                      </a:r>
                      <a:r>
                        <a:rPr lang="en-US" sz="1600" b="1" dirty="0">
                          <a:effectLst/>
                          <a:latin typeface="Cambria" panose="02040503050406030204" pitchFamily="18" charset="0"/>
                          <a:ea typeface="Cambria" panose="02040503050406030204" pitchFamily="18" charset="0"/>
                          <a:cs typeface="Times New Roman" panose="02020603050405020304" pitchFamily="18" charset="0"/>
                        </a:rPr>
                        <a:t> Anh </a:t>
                      </a:r>
                      <a:r>
                        <a:rPr lang="en-US" sz="1600" b="1" dirty="0" err="1">
                          <a:effectLst/>
                          <a:latin typeface="Cambria" panose="02040503050406030204" pitchFamily="18" charset="0"/>
                          <a:ea typeface="Cambria" panose="02040503050406030204" pitchFamily="18" charset="0"/>
                          <a:cs typeface="Times New Roman" panose="02020603050405020304" pitchFamily="18" charset="0"/>
                        </a:rPr>
                        <a:t>điêng</a:t>
                      </a:r>
                      <a:r>
                        <a:rPr lang="en-US" sz="1600" b="1" dirty="0">
                          <a:effectLst/>
                          <a:latin typeface="Cambria" panose="02040503050406030204" pitchFamily="18" charset="0"/>
                          <a:ea typeface="Cambria" panose="02040503050406030204" pitchFamily="18" charset="0"/>
                          <a:cs typeface="Times New Roman" panose="02020603050405020304" pitchFamily="18" charset="0"/>
                        </a:rPr>
                        <a:t> </a:t>
                      </a:r>
                      <a:r>
                        <a:rPr lang="en-US" sz="1600" b="1" dirty="0" err="1">
                          <a:effectLst/>
                          <a:latin typeface="Cambria" panose="02040503050406030204" pitchFamily="18" charset="0"/>
                          <a:ea typeface="Cambria" panose="02040503050406030204" pitchFamily="18" charset="0"/>
                          <a:cs typeface="Times New Roman" panose="02020603050405020304" pitchFamily="18" charset="0"/>
                        </a:rPr>
                        <a:t>bản</a:t>
                      </a:r>
                      <a:r>
                        <a:rPr lang="en-US" sz="1600" b="1" dirty="0">
                          <a:effectLst/>
                          <a:latin typeface="Cambria" panose="02040503050406030204" pitchFamily="18" charset="0"/>
                          <a:ea typeface="Cambria" panose="02040503050406030204" pitchFamily="18" charset="0"/>
                          <a:cs typeface="Times New Roman" panose="02020603050405020304" pitchFamily="18" charset="0"/>
                        </a:rPr>
                        <a:t> </a:t>
                      </a:r>
                      <a:r>
                        <a:rPr lang="en-US" sz="1600" b="1" dirty="0" err="1">
                          <a:effectLst/>
                          <a:latin typeface="Cambria" panose="02040503050406030204" pitchFamily="18" charset="0"/>
                          <a:ea typeface="Cambria" panose="02040503050406030204" pitchFamily="18" charset="0"/>
                          <a:cs typeface="Times New Roman" panose="02020603050405020304" pitchFamily="18" charset="0"/>
                        </a:rPr>
                        <a:t>xứ</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18771734"/>
                  </a:ext>
                </a:extLst>
              </a:tr>
              <a:tr h="862405">
                <a:tc>
                  <a:txBody>
                    <a:bodyPr/>
                    <a:lstStyle/>
                    <a:p>
                      <a:pPr algn="just">
                        <a:lnSpc>
                          <a:spcPct val="107000"/>
                        </a:lnSpc>
                        <a:spcAft>
                          <a:spcPts val="800"/>
                        </a:spcAft>
                      </a:pPr>
                      <a:r>
                        <a:rPr lang="en-US" sz="18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chính</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sách</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tập</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tục</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cư</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trú</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endParaRPr lang="en-US" sz="2000">
                        <a:latin typeface="Cambria" panose="02040503050406030204" pitchFamily="18" charset="0"/>
                        <a:ea typeface="Cambria" panose="02040503050406030204" pitchFamily="18" charset="0"/>
                      </a:endParaRPr>
                    </a:p>
                  </a:txBody>
                  <a:tcPr/>
                </a:tc>
                <a:tc>
                  <a:txBody>
                    <a:bodyPr/>
                    <a:lstStyle/>
                    <a:p>
                      <a:endParaRPr lang="en-US" sz="200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918648745"/>
                  </a:ext>
                </a:extLst>
              </a:tr>
              <a:tr h="862405">
                <a:tc>
                  <a:txBody>
                    <a:bodyPr/>
                    <a:lstStyle/>
                    <a:p>
                      <a:pPr algn="just">
                        <a:lnSpc>
                          <a:spcPct val="107000"/>
                        </a:lnSpc>
                        <a:spcAft>
                          <a:spcPts val="800"/>
                        </a:spcAft>
                      </a:pPr>
                      <a:r>
                        <a:rPr lang="en-US" sz="1800" dirty="0" err="1">
                          <a:effectLst/>
                          <a:latin typeface="Cambria" panose="02040503050406030204" pitchFamily="18" charset="0"/>
                          <a:ea typeface="Cambria" panose="02040503050406030204" pitchFamily="18" charset="0"/>
                          <a:cs typeface="Times New Roman" panose="02020603050405020304" pitchFamily="18" charset="0"/>
                        </a:rPr>
                        <a:t>Về</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việc</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sử</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dụng</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công</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cụ</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lao</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động</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endParaRPr lang="en-US" sz="2000" dirty="0">
                        <a:latin typeface="Cambria" panose="02040503050406030204" pitchFamily="18" charset="0"/>
                        <a:ea typeface="Cambria" panose="02040503050406030204" pitchFamily="18" charset="0"/>
                      </a:endParaRPr>
                    </a:p>
                  </a:txBody>
                  <a:tcPr/>
                </a:tc>
                <a:tc>
                  <a:txBody>
                    <a:bodyPr/>
                    <a:lstStyle/>
                    <a:p>
                      <a:endParaRPr lang="en-US" sz="200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599354166"/>
                  </a:ext>
                </a:extLst>
              </a:tr>
              <a:tr h="862405">
                <a:tc>
                  <a:txBody>
                    <a:bodyPr/>
                    <a:lstStyle/>
                    <a:p>
                      <a:pPr algn="just">
                        <a:lnSpc>
                          <a:spcPct val="107000"/>
                        </a:lnSpc>
                        <a:spcAft>
                          <a:spcPts val="800"/>
                        </a:spcAft>
                      </a:pPr>
                      <a:r>
                        <a:rPr lang="en-US" sz="1800" dirty="0" err="1">
                          <a:effectLst/>
                          <a:latin typeface="Cambria" panose="02040503050406030204" pitchFamily="18" charset="0"/>
                          <a:ea typeface="Cambria" panose="02040503050406030204" pitchFamily="18" charset="0"/>
                          <a:cs typeface="Times New Roman" panose="02020603050405020304" pitchFamily="18" charset="0"/>
                        </a:rPr>
                        <a:t>Về</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tập</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tục</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sinh</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hoạt</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endParaRPr lang="en-US" sz="2000" dirty="0">
                        <a:latin typeface="Cambria" panose="02040503050406030204" pitchFamily="18" charset="0"/>
                        <a:ea typeface="Cambria" panose="02040503050406030204" pitchFamily="18" charset="0"/>
                      </a:endParaRPr>
                    </a:p>
                  </a:txBody>
                  <a:tcPr/>
                </a:tc>
                <a:tc>
                  <a:txBody>
                    <a:bodyPr/>
                    <a:lstStyle/>
                    <a:p>
                      <a:endParaRPr lang="en-US" sz="2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4193441876"/>
                  </a:ext>
                </a:extLst>
              </a:tr>
              <a:tr h="862405">
                <a:tc>
                  <a:txBody>
                    <a:bodyPr/>
                    <a:lstStyle/>
                    <a:p>
                      <a:pPr algn="just">
                        <a:lnSpc>
                          <a:spcPct val="107000"/>
                        </a:lnSpc>
                        <a:spcAft>
                          <a:spcPts val="800"/>
                        </a:spcAft>
                      </a:pPr>
                      <a:r>
                        <a:rPr lang="en-US" sz="1800" dirty="0" err="1">
                          <a:effectLst/>
                          <a:latin typeface="Cambria" panose="02040503050406030204" pitchFamily="18" charset="0"/>
                          <a:ea typeface="Cambria" panose="02040503050406030204" pitchFamily="18" charset="0"/>
                          <a:cs typeface="Times New Roman" panose="02020603050405020304" pitchFamily="18" charset="0"/>
                        </a:rPr>
                        <a:t>Về</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cuộc</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sống</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mưu</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sinh</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endParaRPr lang="en-US" sz="2000">
                        <a:latin typeface="Cambria" panose="02040503050406030204" pitchFamily="18" charset="0"/>
                        <a:ea typeface="Cambria" panose="02040503050406030204" pitchFamily="18" charset="0"/>
                      </a:endParaRPr>
                    </a:p>
                  </a:txBody>
                  <a:tcPr/>
                </a:tc>
                <a:tc>
                  <a:txBody>
                    <a:bodyPr/>
                    <a:lstStyle/>
                    <a:p>
                      <a:endParaRPr lang="en-US" sz="2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28748271"/>
                  </a:ext>
                </a:extLst>
              </a:tr>
            </a:tbl>
          </a:graphicData>
        </a:graphic>
      </p:graphicFrame>
      <p:sp>
        <p:nvSpPr>
          <p:cNvPr id="4" name="Slide Number Placeholder 3">
            <a:extLst>
              <a:ext uri="{FF2B5EF4-FFF2-40B4-BE49-F238E27FC236}">
                <a16:creationId xmlns:a16="http://schemas.microsoft.com/office/drawing/2014/main" id="{E746466F-9F24-C34E-BBA6-2CB94305520C}"/>
              </a:ext>
            </a:extLst>
          </p:cNvPr>
          <p:cNvSpPr>
            <a:spLocks noGrp="1"/>
          </p:cNvSpPr>
          <p:nvPr>
            <p:ph type="sldNum" sz="quarter" idx="11"/>
          </p:nvPr>
        </p:nvSpPr>
        <p:spPr/>
        <p:txBody>
          <a:bodyPr/>
          <a:lstStyle/>
          <a:p>
            <a:fld id="{294A09A9-5501-47C1-A89A-A340965A2BE2}" type="slidenum">
              <a:rPr lang="en-US" smtClean="0">
                <a:latin typeface="Cambria" panose="02040503050406030204" pitchFamily="18" charset="0"/>
                <a:ea typeface="Cambria" panose="02040503050406030204" pitchFamily="18" charset="0"/>
              </a:rPr>
              <a:pPr/>
              <a:t>18</a:t>
            </a:fld>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7699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2" name="Google Shape;269;p38">
            <a:extLst>
              <a:ext uri="{FF2B5EF4-FFF2-40B4-BE49-F238E27FC236}">
                <a16:creationId xmlns:a16="http://schemas.microsoft.com/office/drawing/2014/main" id="{135C1FBB-A378-DDCF-EC00-735EFFA04363}"/>
              </a:ext>
            </a:extLst>
          </p:cNvPr>
          <p:cNvSpPr txBox="1">
            <a:spLocks/>
          </p:cNvSpPr>
          <p:nvPr/>
        </p:nvSpPr>
        <p:spPr>
          <a:xfrm>
            <a:off x="2035110" y="294289"/>
            <a:ext cx="8121780" cy="1051035"/>
          </a:xfrm>
          <a:prstGeom prst="rect">
            <a:avLst/>
          </a:prstGeom>
          <a:noFill/>
          <a:ln>
            <a:noFill/>
          </a:ln>
        </p:spPr>
        <p:txBody>
          <a:bodyPr spcFirstLastPara="1" wrap="square" lIns="121897" tIns="121897" rIns="121897" bIns="12189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1pPr>
            <a:lvl2pPr marR="0" lvl="1" algn="l"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2pPr>
            <a:lvl3pPr marR="0" lvl="2" algn="l"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3pPr>
            <a:lvl4pPr marR="0" lvl="3" algn="l"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4pPr>
            <a:lvl5pPr marR="0" lvl="4" algn="l"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5pPr>
            <a:lvl6pPr marR="0" lvl="5" algn="l"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6pPr>
            <a:lvl7pPr marR="0" lvl="6" algn="l"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7pPr>
            <a:lvl8pPr marR="0" lvl="7" algn="l"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8pPr>
            <a:lvl9pPr marR="0" lvl="8" algn="l"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9pPr>
          </a:lstStyle>
          <a:p>
            <a:pPr algn="l"/>
            <a:r>
              <a:rPr lang="en-US" sz="3200" dirty="0">
                <a:solidFill>
                  <a:srgbClr val="FF0000"/>
                </a:solidFill>
                <a:latin typeface="Times New Roman" panose="02020603050405020304" pitchFamily="18" charset="0"/>
                <a:cs typeface="Times New Roman" panose="02020603050405020304" pitchFamily="18" charset="0"/>
              </a:rPr>
              <a:t>2. </a:t>
            </a:r>
            <a:r>
              <a:rPr lang="en-US" sz="3200" dirty="0" err="1">
                <a:solidFill>
                  <a:srgbClr val="FF0000"/>
                </a:solidFill>
                <a:latin typeface="Times New Roman" panose="02020603050405020304" pitchFamily="18" charset="0"/>
                <a:cs typeface="Times New Roman" panose="02020603050405020304" pitchFamily="18" charset="0"/>
              </a:rPr>
              <a:t>Thông</a:t>
            </a:r>
            <a:r>
              <a:rPr lang="en-US" sz="3200" dirty="0">
                <a:solidFill>
                  <a:srgbClr val="FF0000"/>
                </a:solidFill>
                <a:latin typeface="Times New Roman" panose="02020603050405020304" pitchFamily="18" charset="0"/>
                <a:cs typeface="Times New Roman" panose="02020603050405020304" pitchFamily="18" charset="0"/>
              </a:rPr>
              <a:t> tin chi </a:t>
            </a:r>
            <a:r>
              <a:rPr lang="en-US" sz="3200" dirty="0" err="1">
                <a:solidFill>
                  <a:srgbClr val="FF0000"/>
                </a:solidFill>
                <a:latin typeface="Times New Roman" panose="02020603050405020304" pitchFamily="18" charset="0"/>
                <a:cs typeface="Times New Roman" panose="02020603050405020304" pitchFamily="18" charset="0"/>
              </a:rPr>
              <a:t>tiết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về</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dữ</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liệu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văn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bản</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8" name="Subtitle 7">
            <a:extLst>
              <a:ext uri="{FF2B5EF4-FFF2-40B4-BE49-F238E27FC236}">
                <a16:creationId xmlns:a16="http://schemas.microsoft.com/office/drawing/2014/main" id="{A20E5A6C-E8E9-DE19-69E1-433E777B65A7}"/>
              </a:ext>
            </a:extLst>
          </p:cNvPr>
          <p:cNvSpPr>
            <a:spLocks noGrp="1"/>
          </p:cNvSpPr>
          <p:nvPr>
            <p:ph type="subTitle" idx="2"/>
          </p:nvPr>
        </p:nvSpPr>
        <p:spPr>
          <a:xfrm>
            <a:off x="1415343" y="1204750"/>
            <a:ext cx="10198960" cy="1261241"/>
          </a:xfrm>
        </p:spPr>
        <p:txBody>
          <a:bodyPr/>
          <a:lstStyle/>
          <a:p>
            <a:r>
              <a:rPr lang="en-US" sz="2400" b="1" dirty="0">
                <a:latin typeface="Times New Roman" panose="02020603050405020304" pitchFamily="18" charset="0"/>
                <a:cs typeface="Times New Roman" panose="02020603050405020304" pitchFamily="18" charset="0"/>
              </a:rPr>
              <a:t>2.1. </a:t>
            </a:r>
            <a:r>
              <a:rPr lang="vi-VN" sz="2400" b="1" dirty="0">
                <a:latin typeface="Times New Roman" panose="02020603050405020304" pitchFamily="18" charset="0"/>
                <a:cs typeface="Times New Roman" panose="02020603050405020304" pitchFamily="18" charset="0"/>
              </a:rPr>
              <a:t>Đọc đoạn 3 của văn bản và hoàn thiện bảng sau về hành động của chính quyền thực dân và người dân Anh điêng bản xứ được đề cập đến.</a:t>
            </a:r>
            <a:endParaRPr lang="en-US" sz="2400" b="1" dirty="0">
              <a:latin typeface="Times New Roman" panose="02020603050405020304" pitchFamily="18"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id="{1CE8480D-5621-84C3-E16A-9D22479A91BB}"/>
              </a:ext>
            </a:extLst>
          </p:cNvPr>
          <p:cNvGraphicFramePr>
            <a:graphicFrameLocks noGrp="1"/>
          </p:cNvGraphicFramePr>
          <p:nvPr>
            <p:extLst>
              <p:ext uri="{D42A27DB-BD31-4B8C-83A1-F6EECF244321}">
                <p14:modId xmlns:p14="http://schemas.microsoft.com/office/powerpoint/2010/main" val="2075475918"/>
              </p:ext>
            </p:extLst>
          </p:nvPr>
        </p:nvGraphicFramePr>
        <p:xfrm>
          <a:off x="630405" y="2753712"/>
          <a:ext cx="10198960" cy="4104289"/>
        </p:xfrm>
        <a:graphic>
          <a:graphicData uri="http://schemas.openxmlformats.org/drawingml/2006/table">
            <a:tbl>
              <a:tblPr firstRow="1" firstCol="1" bandRow="1">
                <a:tableStyleId>{9D7B26C5-4107-4FEC-AEDC-1716B250A1EF}</a:tableStyleId>
              </a:tblPr>
              <a:tblGrid>
                <a:gridCol w="5107007">
                  <a:extLst>
                    <a:ext uri="{9D8B030D-6E8A-4147-A177-3AD203B41FA5}">
                      <a16:colId xmlns:a16="http://schemas.microsoft.com/office/drawing/2014/main" val="1334942762"/>
                    </a:ext>
                  </a:extLst>
                </a:gridCol>
                <a:gridCol w="5091953">
                  <a:extLst>
                    <a:ext uri="{9D8B030D-6E8A-4147-A177-3AD203B41FA5}">
                      <a16:colId xmlns:a16="http://schemas.microsoft.com/office/drawing/2014/main" val="2910209659"/>
                    </a:ext>
                  </a:extLst>
                </a:gridCol>
              </a:tblGrid>
              <a:tr h="683193">
                <a:tc>
                  <a:txBody>
                    <a:bodyPr/>
                    <a:lstStyle/>
                    <a:p>
                      <a:pPr marL="0" marR="0" algn="ctr">
                        <a:lnSpc>
                          <a:spcPct val="150000"/>
                        </a:lnSpc>
                        <a:spcBef>
                          <a:spcPts val="0"/>
                        </a:spcBef>
                        <a:spcAft>
                          <a:spcPts val="0"/>
                        </a:spcAft>
                      </a:pPr>
                      <a:r>
                        <a:rPr lang="en-US" sz="2100" dirty="0" err="1">
                          <a:effectLst/>
                          <a:latin typeface="Lexend" panose="020B0604020202020204" charset="0"/>
                          <a:ea typeface="Calibri" panose="020F0502020204030204" pitchFamily="34" charset="0"/>
                        </a:rPr>
                        <a:t>Chính</a:t>
                      </a:r>
                      <a:r>
                        <a:rPr lang="en-US" sz="2100" dirty="0">
                          <a:effectLst/>
                          <a:latin typeface="Lexend" panose="020B0604020202020204" charset="0"/>
                          <a:ea typeface="Calibri" panose="020F0502020204030204" pitchFamily="34" charset="0"/>
                        </a:rPr>
                        <a:t> </a:t>
                      </a:r>
                      <a:r>
                        <a:rPr lang="en-US" sz="2100" dirty="0" err="1">
                          <a:effectLst/>
                          <a:latin typeface="Lexend" panose="020B0604020202020204" charset="0"/>
                          <a:ea typeface="Calibri" panose="020F0502020204030204" pitchFamily="34" charset="0"/>
                        </a:rPr>
                        <a:t>quyền</a:t>
                      </a:r>
                      <a:r>
                        <a:rPr lang="en-US" sz="2100" dirty="0">
                          <a:effectLst/>
                          <a:latin typeface="Lexend" panose="020B0604020202020204" charset="0"/>
                          <a:ea typeface="Calibri" panose="020F0502020204030204" pitchFamily="34" charset="0"/>
                        </a:rPr>
                        <a:t> </a:t>
                      </a:r>
                      <a:r>
                        <a:rPr lang="en-US" sz="2100" dirty="0" err="1">
                          <a:effectLst/>
                          <a:latin typeface="Lexend" panose="020B0604020202020204" charset="0"/>
                          <a:ea typeface="Calibri" panose="020F0502020204030204" pitchFamily="34" charset="0"/>
                        </a:rPr>
                        <a:t>thực</a:t>
                      </a:r>
                      <a:r>
                        <a:rPr lang="en-US" sz="2100" dirty="0">
                          <a:effectLst/>
                          <a:latin typeface="Lexend" panose="020B0604020202020204" charset="0"/>
                          <a:ea typeface="Calibri" panose="020F0502020204030204" pitchFamily="34" charset="0"/>
                        </a:rPr>
                        <a:t> </a:t>
                      </a:r>
                      <a:r>
                        <a:rPr lang="en-US" sz="2100" dirty="0" err="1">
                          <a:effectLst/>
                          <a:latin typeface="Lexend" panose="020B0604020202020204" charset="0"/>
                          <a:ea typeface="Calibri" panose="020F0502020204030204" pitchFamily="34" charset="0"/>
                        </a:rPr>
                        <a:t>dân</a:t>
                      </a:r>
                      <a:endParaRPr lang="en-US" sz="2100" dirty="0">
                        <a:effectLst/>
                        <a:latin typeface="Lexend" panose="020B0604020202020204" charset="0"/>
                        <a:ea typeface="Calibri" panose="020F0502020204030204" pitchFamily="34"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vi-VN" sz="2100" dirty="0">
                          <a:effectLst/>
                          <a:latin typeface="Lexend" panose="020B0604020202020204" charset="0"/>
                          <a:ea typeface="Calibri" panose="020F0502020204030204" pitchFamily="34" charset="0"/>
                        </a:rPr>
                        <a:t>Người dân Anh điêng bản xứ</a:t>
                      </a:r>
                      <a:endParaRPr lang="en-US" sz="2100" dirty="0">
                        <a:effectLst/>
                        <a:latin typeface="Lexend" panose="020B0604020202020204" charset="0"/>
                        <a:ea typeface="Calibri" panose="020F0502020204030204" pitchFamily="34"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9486684"/>
                  </a:ext>
                </a:extLst>
              </a:tr>
              <a:tr h="3421096">
                <a:tc>
                  <a:txBody>
                    <a:bodyPr/>
                    <a:lstStyle/>
                    <a:p>
                      <a:pPr marL="0" marR="0" algn="just">
                        <a:lnSpc>
                          <a:spcPct val="150000"/>
                        </a:lnSpc>
                        <a:spcBef>
                          <a:spcPts val="0"/>
                        </a:spcBef>
                        <a:spcAft>
                          <a:spcPts val="0"/>
                        </a:spcAft>
                      </a:pPr>
                      <a:endParaRPr lang="en-US" sz="1600" b="0" dirty="0">
                        <a:effectLst/>
                        <a:latin typeface="Lexend" panose="020B0604020202020204" charset="0"/>
                        <a:ea typeface="Calibri" panose="020F0502020204030204" pitchFamily="34"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0"/>
                        </a:spcBef>
                        <a:spcAft>
                          <a:spcPts val="0"/>
                        </a:spcAft>
                      </a:pPr>
                      <a:endParaRPr lang="en-US" sz="1600" b="0" dirty="0">
                        <a:effectLst/>
                        <a:latin typeface="Lexend" panose="020B0604020202020204" charset="0"/>
                        <a:ea typeface="Calibri" panose="020F0502020204030204" pitchFamily="34"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8445245"/>
                  </a:ext>
                </a:extLst>
              </a:tr>
            </a:tbl>
          </a:graphicData>
        </a:graphic>
      </p:graphicFrame>
      <p:pic>
        <p:nvPicPr>
          <p:cNvPr id="4098" name="Picture 2" descr="Lý thuyế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8648" y="3439512"/>
            <a:ext cx="5090717" cy="320948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6167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6096000" y="592235"/>
            <a:ext cx="5385816" cy="1810512"/>
          </a:xfrm>
        </p:spPr>
        <p:txBody>
          <a:bodyPr anchor="b">
            <a:normAutofit/>
          </a:bodyPr>
          <a:lstStyle/>
          <a:p>
            <a:r>
              <a:rPr lang="en-US" b="1" dirty="0" err="1">
                <a:latin typeface="Cambria" panose="02040503050406030204" pitchFamily="18" charset="0"/>
                <a:ea typeface="Cambria" panose="02040503050406030204" pitchFamily="18" charset="0"/>
              </a:rPr>
              <a:t>Hoạt</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động</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khởi</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động</a:t>
            </a:r>
            <a:endParaRPr lang="en-US" b="1" dirty="0">
              <a:latin typeface="Cambria" panose="02040503050406030204" pitchFamily="18" charset="0"/>
              <a:ea typeface="Cambria" panose="02040503050406030204" pitchFamily="18" charset="0"/>
            </a:endParaRPr>
          </a:p>
        </p:txBody>
      </p:sp>
      <p:pic>
        <p:nvPicPr>
          <p:cNvPr id="12" name="Picture Placeholder 11" descr="A close up of white and pink flowers">
            <a:extLst>
              <a:ext uri="{FF2B5EF4-FFF2-40B4-BE49-F238E27FC236}">
                <a16:creationId xmlns:a16="http://schemas.microsoft.com/office/drawing/2014/main" id="{638025BA-3E49-3EFD-417E-955B4B95B2B0}"/>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t="24" b="24"/>
          <a:stretch/>
        </p:blipFill>
        <p:spPr/>
      </p:pic>
      <p:sp>
        <p:nvSpPr>
          <p:cNvPr id="5" name="Slide Number Placeholder 4">
            <a:extLst>
              <a:ext uri="{FF2B5EF4-FFF2-40B4-BE49-F238E27FC236}">
                <a16:creationId xmlns:a16="http://schemas.microsoft.com/office/drawing/2014/main" id="{E902A7C2-1D63-EFD6-869B-2F167F966380}"/>
              </a:ext>
            </a:extLst>
          </p:cNvPr>
          <p:cNvSpPr>
            <a:spLocks noGrp="1"/>
          </p:cNvSpPr>
          <p:nvPr>
            <p:ph type="sldNum" sz="quarter" idx="12"/>
          </p:nvPr>
        </p:nvSpPr>
        <p:spPr/>
        <p:txBody>
          <a:bodyPr>
            <a:normAutofit/>
          </a:bodyPr>
          <a:lstStyle/>
          <a:p>
            <a:fld id="{294A09A9-5501-47C1-A89A-A340965A2BE2}" type="slidenum">
              <a:rPr lang="en-US" smtClean="0"/>
              <a:t>2</a:t>
            </a:fld>
            <a:endParaRPr lang="en-US" dirty="0"/>
          </a:p>
        </p:txBody>
      </p:sp>
      <p:sp>
        <p:nvSpPr>
          <p:cNvPr id="7" name="Title 1">
            <a:extLst>
              <a:ext uri="{FF2B5EF4-FFF2-40B4-BE49-F238E27FC236}">
                <a16:creationId xmlns:a16="http://schemas.microsoft.com/office/drawing/2014/main" id="{C3895F6F-ACF4-8AC6-F5F3-6F68B746E6DA}"/>
              </a:ext>
            </a:extLst>
          </p:cNvPr>
          <p:cNvSpPr txBox="1">
            <a:spLocks/>
          </p:cNvSpPr>
          <p:nvPr/>
        </p:nvSpPr>
        <p:spPr>
          <a:xfrm>
            <a:off x="6096000" y="1791115"/>
            <a:ext cx="5385816" cy="181051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a:solidFill>
                  <a:schemeClr val="accent3"/>
                </a:solidFill>
                <a:latin typeface="+mj-lt"/>
                <a:ea typeface="+mj-ea"/>
                <a:cs typeface="+mj-cs"/>
              </a:defRPr>
            </a:lvl1pPr>
          </a:lstStyle>
          <a:p>
            <a:r>
              <a:rPr lang="en-US" sz="3200" dirty="0" err="1">
                <a:latin typeface="Cambria" panose="02040503050406030204" pitchFamily="18" charset="0"/>
                <a:ea typeface="Cambria" panose="02040503050406030204" pitchFamily="18" charset="0"/>
              </a:rPr>
              <a:t>Mời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em</a:t>
            </a:r>
            <a:r>
              <a:rPr lang="en-US" sz="3200" dirty="0">
                <a:latin typeface="Cambria" panose="02040503050406030204" pitchFamily="18" charset="0"/>
                <a:ea typeface="Cambria" panose="02040503050406030204" pitchFamily="18" charset="0"/>
              </a:rPr>
              <a:t> xem video </a:t>
            </a:r>
            <a:r>
              <a:rPr lang="en-US" sz="3200" dirty="0" err="1">
                <a:latin typeface="Cambria" panose="02040503050406030204" pitchFamily="18" charset="0"/>
                <a:ea typeface="Cambria" panose="02040503050406030204" pitchFamily="18" charset="0"/>
              </a:rPr>
              <a:t>sau</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2459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2" name="Google Shape;269;p38">
            <a:extLst>
              <a:ext uri="{FF2B5EF4-FFF2-40B4-BE49-F238E27FC236}">
                <a16:creationId xmlns:a16="http://schemas.microsoft.com/office/drawing/2014/main" id="{135C1FBB-A378-DDCF-EC00-735EFFA04363}"/>
              </a:ext>
            </a:extLst>
          </p:cNvPr>
          <p:cNvSpPr txBox="1">
            <a:spLocks/>
          </p:cNvSpPr>
          <p:nvPr/>
        </p:nvSpPr>
        <p:spPr>
          <a:xfrm>
            <a:off x="2115296" y="126125"/>
            <a:ext cx="9330840" cy="693743"/>
          </a:xfrm>
          <a:prstGeom prst="rect">
            <a:avLst/>
          </a:prstGeom>
          <a:noFill/>
          <a:ln>
            <a:noFill/>
          </a:ln>
        </p:spPr>
        <p:txBody>
          <a:bodyPr spcFirstLastPara="1" wrap="square" lIns="121897" tIns="121897" rIns="121897" bIns="12189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1pPr>
            <a:lvl2pPr marR="0" lvl="1" algn="l"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2pPr>
            <a:lvl3pPr marR="0" lvl="2" algn="l"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3pPr>
            <a:lvl4pPr marR="0" lvl="3" algn="l"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4pPr>
            <a:lvl5pPr marR="0" lvl="4" algn="l"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5pPr>
            <a:lvl6pPr marR="0" lvl="5" algn="l"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6pPr>
            <a:lvl7pPr marR="0" lvl="6" algn="l"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7pPr>
            <a:lvl8pPr marR="0" lvl="7" algn="l"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8pPr>
            <a:lvl9pPr marR="0" lvl="8" algn="l"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9pPr>
          </a:lstStyle>
          <a:p>
            <a:pPr algn="l"/>
            <a:r>
              <a:rPr lang="en-US" sz="3700" dirty="0">
                <a:solidFill>
                  <a:srgbClr val="FF0000"/>
                </a:solidFill>
                <a:latin typeface="Times New Roman" pitchFamily="18" charset="0"/>
                <a:cs typeface="Times New Roman" panose="02020603050405020304" pitchFamily="18" charset="0"/>
              </a:rPr>
              <a:t>2. </a:t>
            </a:r>
            <a:r>
              <a:rPr lang="en-US" sz="3700" dirty="0" err="1">
                <a:solidFill>
                  <a:srgbClr val="FF0000"/>
                </a:solidFill>
                <a:latin typeface="Times New Roman" panose="02020603050405020304" pitchFamily="18" charset="0"/>
                <a:cs typeface="Times New Roman" panose="02020603050405020304" pitchFamily="18" charset="0"/>
              </a:rPr>
              <a:t>Thông</a:t>
            </a:r>
            <a:r>
              <a:rPr lang="en-US" sz="3700" dirty="0">
                <a:solidFill>
                  <a:srgbClr val="FF0000"/>
                </a:solidFill>
                <a:latin typeface="Times New Roman" panose="02020603050405020304" pitchFamily="18" charset="0"/>
                <a:cs typeface="Times New Roman" panose="02020603050405020304" pitchFamily="18" charset="0"/>
              </a:rPr>
              <a:t> tin chi </a:t>
            </a:r>
            <a:r>
              <a:rPr lang="en-US" sz="3700" dirty="0" err="1">
                <a:solidFill>
                  <a:srgbClr val="FF0000"/>
                </a:solidFill>
                <a:latin typeface="Times New Roman" panose="02020603050405020304" pitchFamily="18" charset="0"/>
                <a:cs typeface="Times New Roman" panose="02020603050405020304" pitchFamily="18" charset="0"/>
              </a:rPr>
              <a:t>tiết</a:t>
            </a:r>
            <a:r>
              <a:rPr lang="en-US" sz="3700" dirty="0">
                <a:solidFill>
                  <a:srgbClr val="FF0000"/>
                </a:solidFill>
                <a:latin typeface="Times New Roman" panose="02020603050405020304" pitchFamily="18" charset="0"/>
                <a:cs typeface="Times New Roman" panose="02020603050405020304" pitchFamily="18" charset="0"/>
              </a:rPr>
              <a:t> </a:t>
            </a:r>
            <a:r>
              <a:rPr lang="en-US" sz="3700" dirty="0" err="1">
                <a:solidFill>
                  <a:srgbClr val="FF0000"/>
                </a:solidFill>
                <a:latin typeface="Times New Roman" panose="02020603050405020304" pitchFamily="18" charset="0"/>
                <a:cs typeface="Times New Roman" panose="02020603050405020304" pitchFamily="18" charset="0"/>
              </a:rPr>
              <a:t>về</a:t>
            </a:r>
            <a:r>
              <a:rPr lang="en-US" sz="3700" dirty="0">
                <a:solidFill>
                  <a:srgbClr val="FF0000"/>
                </a:solidFill>
                <a:latin typeface="Times New Roman" panose="02020603050405020304" pitchFamily="18" charset="0"/>
                <a:cs typeface="Times New Roman" panose="02020603050405020304" pitchFamily="18" charset="0"/>
              </a:rPr>
              <a:t> </a:t>
            </a:r>
            <a:r>
              <a:rPr lang="en-US" sz="3700" dirty="0" err="1">
                <a:solidFill>
                  <a:srgbClr val="FF0000"/>
                </a:solidFill>
                <a:latin typeface="Times New Roman" panose="02020603050405020304" pitchFamily="18" charset="0"/>
                <a:cs typeface="Times New Roman" panose="02020603050405020304" pitchFamily="18" charset="0"/>
              </a:rPr>
              <a:t>dữ</a:t>
            </a:r>
            <a:r>
              <a:rPr lang="en-US" sz="3700" dirty="0">
                <a:solidFill>
                  <a:srgbClr val="FF0000"/>
                </a:solidFill>
                <a:latin typeface="Times New Roman" panose="02020603050405020304" pitchFamily="18" charset="0"/>
                <a:cs typeface="Times New Roman" panose="02020603050405020304" pitchFamily="18" charset="0"/>
              </a:rPr>
              <a:t> </a:t>
            </a:r>
            <a:r>
              <a:rPr lang="en-US" sz="3700" dirty="0" err="1">
                <a:solidFill>
                  <a:srgbClr val="FF0000"/>
                </a:solidFill>
                <a:latin typeface="Times New Roman" panose="02020603050405020304" pitchFamily="18" charset="0"/>
                <a:cs typeface="Times New Roman" panose="02020603050405020304" pitchFamily="18" charset="0"/>
              </a:rPr>
              <a:t>liệu</a:t>
            </a:r>
            <a:r>
              <a:rPr lang="en-US" sz="3700" dirty="0">
                <a:solidFill>
                  <a:srgbClr val="FF0000"/>
                </a:solidFill>
                <a:latin typeface="Times New Roman" panose="02020603050405020304" pitchFamily="18" charset="0"/>
                <a:cs typeface="Times New Roman" panose="02020603050405020304" pitchFamily="18" charset="0"/>
              </a:rPr>
              <a:t> </a:t>
            </a:r>
            <a:r>
              <a:rPr lang="en-US" sz="3700" dirty="0" err="1">
                <a:solidFill>
                  <a:srgbClr val="FF0000"/>
                </a:solidFill>
                <a:latin typeface="Times New Roman" panose="02020603050405020304" pitchFamily="18" charset="0"/>
                <a:cs typeface="Times New Roman" panose="02020603050405020304" pitchFamily="18" charset="0"/>
              </a:rPr>
              <a:t>trong</a:t>
            </a:r>
            <a:r>
              <a:rPr lang="en-US" sz="3700" dirty="0">
                <a:solidFill>
                  <a:srgbClr val="FF0000"/>
                </a:solidFill>
                <a:latin typeface="Times New Roman" panose="02020603050405020304" pitchFamily="18" charset="0"/>
                <a:cs typeface="Times New Roman" panose="02020603050405020304" pitchFamily="18" charset="0"/>
              </a:rPr>
              <a:t> </a:t>
            </a:r>
            <a:r>
              <a:rPr lang="en-US" sz="3700" dirty="0" err="1">
                <a:solidFill>
                  <a:srgbClr val="FF0000"/>
                </a:solidFill>
                <a:latin typeface="Times New Roman" panose="02020603050405020304" pitchFamily="18" charset="0"/>
                <a:cs typeface="Times New Roman" panose="02020603050405020304" pitchFamily="18" charset="0"/>
              </a:rPr>
              <a:t>văn</a:t>
            </a:r>
            <a:r>
              <a:rPr lang="en-US" sz="3700" dirty="0">
                <a:solidFill>
                  <a:srgbClr val="FF0000"/>
                </a:solidFill>
                <a:latin typeface="Times New Roman" panose="02020603050405020304" pitchFamily="18" charset="0"/>
                <a:cs typeface="Times New Roman" panose="02020603050405020304" pitchFamily="18" charset="0"/>
              </a:rPr>
              <a:t> </a:t>
            </a:r>
            <a:r>
              <a:rPr lang="en-US" sz="3700" dirty="0" err="1">
                <a:solidFill>
                  <a:srgbClr val="FF0000"/>
                </a:solidFill>
                <a:latin typeface="Times New Roman" panose="02020603050405020304" pitchFamily="18" charset="0"/>
                <a:cs typeface="Times New Roman" panose="02020603050405020304" pitchFamily="18" charset="0"/>
              </a:rPr>
              <a:t>bản</a:t>
            </a:r>
            <a:endParaRPr lang="en-US" sz="3700" dirty="0">
              <a:solidFill>
                <a:srgbClr val="FF0000"/>
              </a:solidFill>
              <a:latin typeface="Times New Roman" panose="02020603050405020304" pitchFamily="18" charset="0"/>
              <a:cs typeface="Times New Roman" panose="02020603050405020304" pitchFamily="18" charset="0"/>
            </a:endParaRPr>
          </a:p>
        </p:txBody>
      </p:sp>
      <p:sp>
        <p:nvSpPr>
          <p:cNvPr id="8" name="Subtitle 7">
            <a:extLst>
              <a:ext uri="{FF2B5EF4-FFF2-40B4-BE49-F238E27FC236}">
                <a16:creationId xmlns:a16="http://schemas.microsoft.com/office/drawing/2014/main" id="{A20E5A6C-E8E9-DE19-69E1-433E777B65A7}"/>
              </a:ext>
            </a:extLst>
          </p:cNvPr>
          <p:cNvSpPr>
            <a:spLocks noGrp="1"/>
          </p:cNvSpPr>
          <p:nvPr>
            <p:ph type="subTitle" idx="2"/>
          </p:nvPr>
        </p:nvSpPr>
        <p:spPr>
          <a:xfrm>
            <a:off x="1828515" y="819867"/>
            <a:ext cx="9617621" cy="2093100"/>
          </a:xfrm>
        </p:spPr>
        <p:txBody>
          <a:bodyPr/>
          <a:lstStyle/>
          <a:p>
            <a:r>
              <a:rPr lang="en-US" sz="2400" b="1" dirty="0">
                <a:latin typeface="Times New Roman" panose="02020603050405020304" pitchFamily="18" charset="0"/>
                <a:cs typeface="Times New Roman" panose="02020603050405020304" pitchFamily="18" charset="0"/>
              </a:rPr>
              <a:t>2.1.</a:t>
            </a:r>
            <a:r>
              <a:rPr lang="vi-VN" sz="2400" b="1" dirty="0">
                <a:latin typeface="Times New Roman" panose="02020603050405020304" pitchFamily="18" charset="0"/>
                <a:cs typeface="Times New Roman" panose="02020603050405020304" pitchFamily="18" charset="0"/>
              </a:rPr>
              <a:t>Đọc đoạn 3 của văn bản và hoàn thiện bảng sau về hành động của chính quyền thực dân và người dân Anh điêng bản xứ được đề cập đến.</a:t>
            </a:r>
            <a:endParaRPr lang="en-US" sz="2400" b="1" dirty="0">
              <a:latin typeface="Times New Roman" panose="02020603050405020304" pitchFamily="18"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id="{1CE8480D-5621-84C3-E16A-9D22479A91BB}"/>
              </a:ext>
            </a:extLst>
          </p:cNvPr>
          <p:cNvGraphicFramePr>
            <a:graphicFrameLocks noGrp="1"/>
          </p:cNvGraphicFramePr>
          <p:nvPr>
            <p:extLst>
              <p:ext uri="{D42A27DB-BD31-4B8C-83A1-F6EECF244321}">
                <p14:modId xmlns:p14="http://schemas.microsoft.com/office/powerpoint/2010/main" val="2597238045"/>
              </p:ext>
            </p:extLst>
          </p:nvPr>
        </p:nvGraphicFramePr>
        <p:xfrm>
          <a:off x="147145" y="2256026"/>
          <a:ext cx="11824138" cy="4312940"/>
        </p:xfrm>
        <a:graphic>
          <a:graphicData uri="http://schemas.openxmlformats.org/drawingml/2006/table">
            <a:tbl>
              <a:tblPr firstRow="1" firstCol="1" bandRow="1">
                <a:tableStyleId>{9D7B26C5-4107-4FEC-AEDC-1716B250A1EF}</a:tableStyleId>
              </a:tblPr>
              <a:tblGrid>
                <a:gridCol w="5712299">
                  <a:extLst>
                    <a:ext uri="{9D8B030D-6E8A-4147-A177-3AD203B41FA5}">
                      <a16:colId xmlns:a16="http://schemas.microsoft.com/office/drawing/2014/main" val="1334942762"/>
                    </a:ext>
                  </a:extLst>
                </a:gridCol>
                <a:gridCol w="6111839">
                  <a:extLst>
                    <a:ext uri="{9D8B030D-6E8A-4147-A177-3AD203B41FA5}">
                      <a16:colId xmlns:a16="http://schemas.microsoft.com/office/drawing/2014/main" val="2910209659"/>
                    </a:ext>
                  </a:extLst>
                </a:gridCol>
              </a:tblGrid>
              <a:tr h="717924">
                <a:tc>
                  <a:txBody>
                    <a:bodyPr/>
                    <a:lstStyle/>
                    <a:p>
                      <a:pPr marL="0" marR="0" algn="ctr">
                        <a:lnSpc>
                          <a:spcPct val="150000"/>
                        </a:lnSpc>
                        <a:spcBef>
                          <a:spcPts val="0"/>
                        </a:spcBef>
                        <a:spcAft>
                          <a:spcPts val="0"/>
                        </a:spcAft>
                      </a:pPr>
                      <a:r>
                        <a:rPr lang="en-US" sz="2100" dirty="0" err="1">
                          <a:effectLst/>
                          <a:latin typeface="Times New Roman" pitchFamily="18" charset="0"/>
                          <a:ea typeface="Calibri" panose="020F0502020204030204" pitchFamily="34" charset="0"/>
                          <a:cs typeface="Times New Roman" pitchFamily="18" charset="0"/>
                        </a:rPr>
                        <a:t>Chính</a:t>
                      </a:r>
                      <a:r>
                        <a:rPr lang="en-US" sz="2100" dirty="0">
                          <a:effectLst/>
                          <a:latin typeface="Times New Roman" pitchFamily="18" charset="0"/>
                          <a:ea typeface="Calibri" panose="020F0502020204030204" pitchFamily="34" charset="0"/>
                          <a:cs typeface="Times New Roman" pitchFamily="18" charset="0"/>
                        </a:rPr>
                        <a:t> </a:t>
                      </a:r>
                      <a:r>
                        <a:rPr lang="en-US" sz="2100" dirty="0" err="1">
                          <a:effectLst/>
                          <a:latin typeface="Times New Roman" pitchFamily="18" charset="0"/>
                          <a:ea typeface="Calibri" panose="020F0502020204030204" pitchFamily="34" charset="0"/>
                          <a:cs typeface="Times New Roman" pitchFamily="18" charset="0"/>
                        </a:rPr>
                        <a:t>quyền</a:t>
                      </a:r>
                      <a:r>
                        <a:rPr lang="en-US" sz="2100" dirty="0">
                          <a:effectLst/>
                          <a:latin typeface="Times New Roman" pitchFamily="18" charset="0"/>
                          <a:ea typeface="Calibri" panose="020F0502020204030204" pitchFamily="34" charset="0"/>
                          <a:cs typeface="Times New Roman" pitchFamily="18" charset="0"/>
                        </a:rPr>
                        <a:t> </a:t>
                      </a:r>
                      <a:r>
                        <a:rPr lang="en-US" sz="2100" dirty="0" err="1">
                          <a:effectLst/>
                          <a:latin typeface="Times New Roman" pitchFamily="18" charset="0"/>
                          <a:ea typeface="Calibri" panose="020F0502020204030204" pitchFamily="34" charset="0"/>
                          <a:cs typeface="Times New Roman" pitchFamily="18" charset="0"/>
                        </a:rPr>
                        <a:t>thực</a:t>
                      </a:r>
                      <a:r>
                        <a:rPr lang="en-US" sz="2100" dirty="0">
                          <a:effectLst/>
                          <a:latin typeface="Times New Roman" pitchFamily="18" charset="0"/>
                          <a:ea typeface="Calibri" panose="020F0502020204030204" pitchFamily="34" charset="0"/>
                          <a:cs typeface="Times New Roman" pitchFamily="18" charset="0"/>
                        </a:rPr>
                        <a:t> </a:t>
                      </a:r>
                      <a:r>
                        <a:rPr lang="en-US" sz="2100" dirty="0" err="1">
                          <a:effectLst/>
                          <a:latin typeface="Times New Roman" pitchFamily="18" charset="0"/>
                          <a:ea typeface="Calibri" panose="020F0502020204030204" pitchFamily="34" charset="0"/>
                          <a:cs typeface="Times New Roman" pitchFamily="18" charset="0"/>
                        </a:rPr>
                        <a:t>dân</a:t>
                      </a:r>
                      <a:endParaRPr lang="en-US" sz="2100" dirty="0">
                        <a:effectLst/>
                        <a:latin typeface="Times New Roman" pitchFamily="18" charset="0"/>
                        <a:ea typeface="Calibri" panose="020F0502020204030204" pitchFamily="34" charset="0"/>
                        <a:cs typeface="Times New Roman"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vi-VN" sz="2100" dirty="0">
                          <a:effectLst/>
                          <a:latin typeface="Times New Roman" pitchFamily="18" charset="0"/>
                          <a:ea typeface="Calibri" panose="020F0502020204030204" pitchFamily="34" charset="0"/>
                          <a:cs typeface="Times New Roman" pitchFamily="18" charset="0"/>
                        </a:rPr>
                        <a:t>Người dân Anh điêng bản xứ</a:t>
                      </a:r>
                      <a:endParaRPr lang="en-US" sz="2100" dirty="0">
                        <a:effectLst/>
                        <a:latin typeface="Times New Roman" pitchFamily="18" charset="0"/>
                        <a:ea typeface="Calibri" panose="020F0502020204030204" pitchFamily="34" charset="0"/>
                        <a:cs typeface="Times New Roman"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9486684"/>
                  </a:ext>
                </a:extLst>
              </a:tr>
              <a:tr h="3595016">
                <a:tc>
                  <a:txBody>
                    <a:bodyPr/>
                    <a:lstStyle/>
                    <a:p>
                      <a:pPr marL="0" marR="0" algn="just">
                        <a:lnSpc>
                          <a:spcPct val="150000"/>
                        </a:lnSpc>
                        <a:spcBef>
                          <a:spcPts val="0"/>
                        </a:spcBef>
                        <a:spcAft>
                          <a:spcPts val="0"/>
                        </a:spcAft>
                      </a:pPr>
                      <a:r>
                        <a:rPr lang="vi-VN" sz="1600" b="0" dirty="0">
                          <a:effectLst/>
                          <a:latin typeface="Times New Roman" pitchFamily="18" charset="0"/>
                          <a:ea typeface="Calibri" panose="020F0502020204030204" pitchFamily="34" charset="0"/>
                          <a:cs typeface="Times New Roman" pitchFamily="18" charset="0"/>
                        </a:rPr>
                        <a:t>Ép người Anh điêng bản xứ phải định cư trong các ngôi làng, xây nhà, cấp giường cho họ.</a:t>
                      </a:r>
                      <a:endParaRPr lang="en-US" sz="1600" b="0" dirty="0">
                        <a:effectLst/>
                        <a:latin typeface="Times New Roman" pitchFamily="18" charset="0"/>
                        <a:ea typeface="Calibri" panose="020F0502020204030204" pitchFamily="34" charset="0"/>
                        <a:cs typeface="Times New Roman"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0"/>
                        </a:spcBef>
                        <a:spcAft>
                          <a:spcPts val="0"/>
                        </a:spcAft>
                      </a:pPr>
                      <a:r>
                        <a:rPr lang="vi-VN" sz="1600" b="0" dirty="0">
                          <a:effectLst/>
                          <a:latin typeface="Times New Roman" pitchFamily="18" charset="0"/>
                          <a:ea typeface="Calibri" panose="020F0502020204030204" pitchFamily="34" charset="0"/>
                          <a:cs typeface="Times New Roman" pitchFamily="18" charset="0"/>
                        </a:rPr>
                        <a:t>Vẫn sống ngoài trời, phá giường, nằm ngủ dưới nền đất.</a:t>
                      </a:r>
                      <a:endParaRPr lang="en-US" sz="1600" b="0" dirty="0">
                        <a:effectLst/>
                        <a:latin typeface="Times New Roman" pitchFamily="18" charset="0"/>
                        <a:ea typeface="Calibri" panose="020F0502020204030204" pitchFamily="34" charset="0"/>
                        <a:cs typeface="Times New Roman" pitchFamily="18"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8445245"/>
                  </a:ext>
                </a:extLst>
              </a:tr>
            </a:tbl>
          </a:graphicData>
        </a:graphic>
      </p:graphicFrame>
      <p:cxnSp>
        <p:nvCxnSpPr>
          <p:cNvPr id="4" name="Straight Connector 3"/>
          <p:cNvCxnSpPr/>
          <p:nvPr/>
        </p:nvCxnSpPr>
        <p:spPr>
          <a:xfrm flipV="1">
            <a:off x="616773" y="3758006"/>
            <a:ext cx="10212593" cy="57373"/>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45863" y="3815379"/>
            <a:ext cx="4977204" cy="615553"/>
          </a:xfrm>
          <a:prstGeom prst="rect">
            <a:avLst/>
          </a:prstGeom>
          <a:noFill/>
        </p:spPr>
        <p:txBody>
          <a:bodyPr wrap="square" lIns="121917" tIns="60958" rIns="121917" bIns="60958" rtlCol="0">
            <a:spAutoFit/>
          </a:bodyPr>
          <a:lstStyle/>
          <a:p>
            <a:r>
              <a:rPr lang="vi-VN" sz="1600" dirty="0">
                <a:latin typeface="Times New Roman" pitchFamily="18" charset="0"/>
                <a:cs typeface="Times New Roman" pitchFamily="18" charset="0"/>
              </a:rPr>
              <a:t>Coi người Anh điêng bản xứ là đối tượng cần được khai hoá văn minh.</a:t>
            </a:r>
            <a:endParaRPr lang="en-US" sz="1600" dirty="0">
              <a:latin typeface="Times New Roman" pitchFamily="18" charset="0"/>
              <a:cs typeface="Times New Roman" pitchFamily="18" charset="0"/>
            </a:endParaRPr>
          </a:p>
        </p:txBody>
      </p:sp>
      <p:cxnSp>
        <p:nvCxnSpPr>
          <p:cNvPr id="13" name="Straight Connector 12"/>
          <p:cNvCxnSpPr/>
          <p:nvPr/>
        </p:nvCxnSpPr>
        <p:spPr>
          <a:xfrm flipV="1">
            <a:off x="616773" y="4532555"/>
            <a:ext cx="10212593" cy="28688"/>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30405" y="5421855"/>
            <a:ext cx="10198960" cy="14343"/>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838523" y="3825348"/>
            <a:ext cx="4990843" cy="615553"/>
          </a:xfrm>
          <a:prstGeom prst="rect">
            <a:avLst/>
          </a:prstGeom>
          <a:noFill/>
        </p:spPr>
        <p:txBody>
          <a:bodyPr wrap="square" lIns="121917" tIns="60958" rIns="121917" bIns="60958" rtlCol="0">
            <a:spAutoFit/>
          </a:bodyPr>
          <a:lstStyle/>
          <a:p>
            <a:r>
              <a:rPr lang="en-US" sz="1600" dirty="0" err="1">
                <a:latin typeface="Times New Roman" pitchFamily="18" charset="0"/>
                <a:cs typeface="Times New Roman" pitchFamily="18" charset="0"/>
              </a:rPr>
              <a:t>Không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theo</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lối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văn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hoá</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hiện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đại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giữ</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nguyên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những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nét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văn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hoá</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nguyên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thuỷ</a:t>
            </a:r>
            <a:endParaRPr lang="en-US" sz="1600" dirty="0">
              <a:latin typeface="Times New Roman" pitchFamily="18" charset="0"/>
              <a:cs typeface="Times New Roman" pitchFamily="18" charset="0"/>
            </a:endParaRPr>
          </a:p>
        </p:txBody>
      </p:sp>
      <p:sp>
        <p:nvSpPr>
          <p:cNvPr id="17" name="TextBox 16"/>
          <p:cNvSpPr txBox="1"/>
          <p:nvPr/>
        </p:nvSpPr>
        <p:spPr>
          <a:xfrm>
            <a:off x="745862" y="4574423"/>
            <a:ext cx="4977204" cy="615549"/>
          </a:xfrm>
          <a:prstGeom prst="rect">
            <a:avLst/>
          </a:prstGeom>
          <a:noFill/>
        </p:spPr>
        <p:txBody>
          <a:bodyPr wrap="square" lIns="121917" tIns="60958" rIns="121917" bIns="60958" rtlCol="0">
            <a:spAutoFit/>
          </a:bodyPr>
          <a:lstStyle/>
          <a:p>
            <a:r>
              <a:rPr lang="vi-VN" sz="1600" dirty="0">
                <a:latin typeface="Times New Roman" pitchFamily="18" charset="0"/>
                <a:cs typeface="Times New Roman" pitchFamily="18" charset="0"/>
              </a:rPr>
              <a:t>Gửi đến ngôi làng của người dân bản xứ các vật dụng: rìu, dao, đinh, chày gỗ, quần áo, chăn màn để sử dụng.</a:t>
            </a:r>
            <a:endParaRPr lang="en-US" sz="1600" dirty="0">
              <a:latin typeface="Times New Roman" pitchFamily="18" charset="0"/>
              <a:cs typeface="Times New Roman" pitchFamily="18" charset="0"/>
            </a:endParaRPr>
          </a:p>
        </p:txBody>
      </p:sp>
      <p:sp>
        <p:nvSpPr>
          <p:cNvPr id="18" name="TextBox 17"/>
          <p:cNvSpPr txBox="1"/>
          <p:nvPr/>
        </p:nvSpPr>
        <p:spPr>
          <a:xfrm>
            <a:off x="5838521" y="4644912"/>
            <a:ext cx="4642768" cy="615553"/>
          </a:xfrm>
          <a:prstGeom prst="rect">
            <a:avLst/>
          </a:prstGeom>
          <a:noFill/>
        </p:spPr>
        <p:txBody>
          <a:bodyPr wrap="square" lIns="121917" tIns="60958" rIns="121917" bIns="60958" rtlCol="0">
            <a:spAutoFit/>
          </a:bodyPr>
          <a:lstStyle/>
          <a:p>
            <a:r>
              <a:rPr lang="vi-VN" sz="1600" dirty="0">
                <a:latin typeface="Times New Roman" pitchFamily="18" charset="0"/>
                <a:cs typeface="Times New Roman" pitchFamily="18" charset="0"/>
              </a:rPr>
              <a:t>Không dùng đến vật dụng hiện đại, vẫn sử dụng những công cụ và kĩ thuật cổ xưa</a:t>
            </a:r>
            <a:endParaRPr lang="en-US" sz="1600" dirty="0">
              <a:latin typeface="Times New Roman" pitchFamily="18" charset="0"/>
              <a:cs typeface="Times New Roman" pitchFamily="18" charset="0"/>
            </a:endParaRPr>
          </a:p>
        </p:txBody>
      </p:sp>
      <p:sp>
        <p:nvSpPr>
          <p:cNvPr id="19" name="TextBox 18"/>
          <p:cNvSpPr txBox="1"/>
          <p:nvPr/>
        </p:nvSpPr>
        <p:spPr>
          <a:xfrm>
            <a:off x="745862" y="5480131"/>
            <a:ext cx="4503869" cy="400105"/>
          </a:xfrm>
          <a:prstGeom prst="rect">
            <a:avLst/>
          </a:prstGeom>
          <a:noFill/>
        </p:spPr>
        <p:txBody>
          <a:bodyPr wrap="square" lIns="121917" tIns="60958" rIns="121917" bIns="60958" rtlCol="0">
            <a:spAutoFit/>
          </a:bodyPr>
          <a:lstStyle/>
          <a:p>
            <a:r>
              <a:rPr lang="vi-VN" dirty="0">
                <a:latin typeface="Times New Roman" pitchFamily="18" charset="0"/>
                <a:cs typeface="Times New Roman" pitchFamily="18" charset="0"/>
              </a:rPr>
              <a:t>Gửi đến những đàn bò cho người dân bản xứ.</a:t>
            </a:r>
            <a:endParaRPr lang="en-US" dirty="0">
              <a:latin typeface="Times New Roman" pitchFamily="18" charset="0"/>
              <a:cs typeface="Times New Roman" pitchFamily="18" charset="0"/>
            </a:endParaRPr>
          </a:p>
        </p:txBody>
      </p:sp>
      <p:sp>
        <p:nvSpPr>
          <p:cNvPr id="21" name="TextBox 20"/>
          <p:cNvSpPr txBox="1"/>
          <p:nvPr/>
        </p:nvSpPr>
        <p:spPr>
          <a:xfrm>
            <a:off x="5838522" y="5436197"/>
            <a:ext cx="3987501" cy="697627"/>
          </a:xfrm>
          <a:prstGeom prst="rect">
            <a:avLst/>
          </a:prstGeom>
          <a:noFill/>
        </p:spPr>
        <p:txBody>
          <a:bodyPr wrap="square" lIns="121917" tIns="60958" rIns="121917" bIns="60958" rtlCol="0">
            <a:spAutoFit/>
          </a:bodyPr>
          <a:lstStyle/>
          <a:p>
            <a:r>
              <a:rPr lang="en-US" dirty="0" err="1">
                <a:latin typeface="Times New Roman" pitchFamily="18" charset="0"/>
                <a:cs typeface="Times New Roman" pitchFamily="18" charset="0"/>
              </a:rPr>
              <a:t>Bỏ</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mặc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chúng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lang</a:t>
            </a:r>
            <a:r>
              <a:rPr lang="en-US" dirty="0">
                <a:latin typeface="Times New Roman" pitchFamily="18" charset="0"/>
                <a:cs typeface="Times New Roman" pitchFamily="18" charset="0"/>
              </a:rPr>
              <a:t> thang, </a:t>
            </a:r>
            <a:r>
              <a:rPr lang="en-US" dirty="0" err="1">
                <a:latin typeface="Times New Roman" pitchFamily="18" charset="0"/>
                <a:cs typeface="Times New Roman" pitchFamily="18" charset="0"/>
              </a:rPr>
              <a:t>ghê</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từ</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sữa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thịt</a:t>
            </a:r>
            <a:r>
              <a:rPr lang="en-US" dirty="0">
                <a:latin typeface="Times New Roman" pitchFamily="18" charset="0"/>
                <a:cs typeface="Times New Roman" pitchFamily="18" charset="0"/>
              </a:rPr>
              <a:t>.</a:t>
            </a:r>
          </a:p>
        </p:txBody>
      </p:sp>
    </p:spTree>
    <p:extLst>
      <p:ext uri="{BB962C8B-B14F-4D97-AF65-F5344CB8AC3E}">
        <p14:creationId xmlns:p14="http://schemas.microsoft.com/office/powerpoint/2010/main" val="124181278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2" name="Google Shape;269;p38">
            <a:extLst>
              <a:ext uri="{FF2B5EF4-FFF2-40B4-BE49-F238E27FC236}">
                <a16:creationId xmlns:a16="http://schemas.microsoft.com/office/drawing/2014/main" id="{135C1FBB-A378-DDCF-EC00-735EFFA04363}"/>
              </a:ext>
            </a:extLst>
          </p:cNvPr>
          <p:cNvSpPr txBox="1">
            <a:spLocks/>
          </p:cNvSpPr>
          <p:nvPr/>
        </p:nvSpPr>
        <p:spPr>
          <a:xfrm>
            <a:off x="2115296" y="209008"/>
            <a:ext cx="8973117" cy="610859"/>
          </a:xfrm>
          <a:prstGeom prst="rect">
            <a:avLst/>
          </a:prstGeom>
          <a:noFill/>
          <a:ln>
            <a:noFill/>
          </a:ln>
        </p:spPr>
        <p:txBody>
          <a:bodyPr spcFirstLastPara="1" wrap="square" lIns="121897" tIns="121897" rIns="121897" bIns="12189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1pPr>
            <a:lvl2pPr marR="0" lvl="1" algn="l"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2pPr>
            <a:lvl3pPr marR="0" lvl="2" algn="l"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3pPr>
            <a:lvl4pPr marR="0" lvl="3" algn="l"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4pPr>
            <a:lvl5pPr marR="0" lvl="4" algn="l"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5pPr>
            <a:lvl6pPr marR="0" lvl="5" algn="l"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6pPr>
            <a:lvl7pPr marR="0" lvl="6" algn="l"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7pPr>
            <a:lvl8pPr marR="0" lvl="7" algn="l"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8pPr>
            <a:lvl9pPr marR="0" lvl="8" algn="l"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9pPr>
          </a:lstStyle>
          <a:p>
            <a:pPr algn="l"/>
            <a:r>
              <a:rPr lang="en-US" sz="3700" dirty="0">
                <a:solidFill>
                  <a:srgbClr val="FF0000"/>
                </a:solidFill>
                <a:latin typeface="Times New Roman" panose="02020603050405020304" pitchFamily="18" charset="0"/>
                <a:cs typeface="Times New Roman" panose="02020603050405020304" pitchFamily="18" charset="0"/>
              </a:rPr>
              <a:t>2. </a:t>
            </a:r>
            <a:r>
              <a:rPr lang="en-US" sz="3700" dirty="0" err="1">
                <a:solidFill>
                  <a:srgbClr val="FF0000"/>
                </a:solidFill>
                <a:latin typeface="Times New Roman" panose="02020603050405020304" pitchFamily="18" charset="0"/>
                <a:cs typeface="Times New Roman" panose="02020603050405020304" pitchFamily="18" charset="0"/>
              </a:rPr>
              <a:t>Thông</a:t>
            </a:r>
            <a:r>
              <a:rPr lang="en-US" sz="3700" dirty="0">
                <a:solidFill>
                  <a:srgbClr val="FF0000"/>
                </a:solidFill>
                <a:latin typeface="Times New Roman" panose="02020603050405020304" pitchFamily="18" charset="0"/>
                <a:cs typeface="Times New Roman" panose="02020603050405020304" pitchFamily="18" charset="0"/>
              </a:rPr>
              <a:t> tin chi </a:t>
            </a:r>
            <a:r>
              <a:rPr lang="en-US" sz="3700" dirty="0" err="1">
                <a:solidFill>
                  <a:srgbClr val="FF0000"/>
                </a:solidFill>
                <a:latin typeface="Times New Roman" panose="02020603050405020304" pitchFamily="18" charset="0"/>
                <a:cs typeface="Times New Roman" panose="02020603050405020304" pitchFamily="18" charset="0"/>
              </a:rPr>
              <a:t>tiết</a:t>
            </a:r>
            <a:r>
              <a:rPr lang="en-US" sz="3700" dirty="0">
                <a:solidFill>
                  <a:srgbClr val="FF0000"/>
                </a:solidFill>
                <a:latin typeface="Times New Roman" panose="02020603050405020304" pitchFamily="18" charset="0"/>
                <a:cs typeface="Times New Roman" panose="02020603050405020304" pitchFamily="18" charset="0"/>
              </a:rPr>
              <a:t> </a:t>
            </a:r>
            <a:r>
              <a:rPr lang="en-US" sz="3700" dirty="0" err="1">
                <a:solidFill>
                  <a:srgbClr val="FF0000"/>
                </a:solidFill>
                <a:latin typeface="Times New Roman" panose="02020603050405020304" pitchFamily="18" charset="0"/>
                <a:cs typeface="Times New Roman" panose="02020603050405020304" pitchFamily="18" charset="0"/>
              </a:rPr>
              <a:t>về</a:t>
            </a:r>
            <a:r>
              <a:rPr lang="en-US" sz="3700" dirty="0">
                <a:solidFill>
                  <a:srgbClr val="FF0000"/>
                </a:solidFill>
                <a:latin typeface="Times New Roman" panose="02020603050405020304" pitchFamily="18" charset="0"/>
                <a:cs typeface="Times New Roman" panose="02020603050405020304" pitchFamily="18" charset="0"/>
              </a:rPr>
              <a:t> </a:t>
            </a:r>
            <a:r>
              <a:rPr lang="en-US" sz="3700" dirty="0" err="1">
                <a:solidFill>
                  <a:srgbClr val="FF0000"/>
                </a:solidFill>
                <a:latin typeface="Times New Roman" panose="02020603050405020304" pitchFamily="18" charset="0"/>
                <a:cs typeface="Times New Roman" panose="02020603050405020304" pitchFamily="18" charset="0"/>
              </a:rPr>
              <a:t>dữ</a:t>
            </a:r>
            <a:r>
              <a:rPr lang="en-US" sz="3700" dirty="0">
                <a:solidFill>
                  <a:srgbClr val="FF0000"/>
                </a:solidFill>
                <a:latin typeface="Times New Roman" panose="02020603050405020304" pitchFamily="18" charset="0"/>
                <a:cs typeface="Times New Roman" panose="02020603050405020304" pitchFamily="18" charset="0"/>
              </a:rPr>
              <a:t> </a:t>
            </a:r>
            <a:r>
              <a:rPr lang="en-US" sz="3700" dirty="0" err="1">
                <a:solidFill>
                  <a:srgbClr val="FF0000"/>
                </a:solidFill>
                <a:latin typeface="Times New Roman" panose="02020603050405020304" pitchFamily="18" charset="0"/>
                <a:cs typeface="Times New Roman" panose="02020603050405020304" pitchFamily="18" charset="0"/>
              </a:rPr>
              <a:t>liệu</a:t>
            </a:r>
            <a:r>
              <a:rPr lang="en-US" sz="3700" dirty="0">
                <a:solidFill>
                  <a:srgbClr val="FF0000"/>
                </a:solidFill>
                <a:latin typeface="Times New Roman" panose="02020603050405020304" pitchFamily="18" charset="0"/>
                <a:cs typeface="Times New Roman" panose="02020603050405020304" pitchFamily="18" charset="0"/>
              </a:rPr>
              <a:t> </a:t>
            </a:r>
            <a:r>
              <a:rPr lang="en-US" sz="3700" dirty="0" err="1">
                <a:solidFill>
                  <a:srgbClr val="FF0000"/>
                </a:solidFill>
                <a:latin typeface="Times New Roman" panose="02020603050405020304" pitchFamily="18" charset="0"/>
                <a:cs typeface="Times New Roman" panose="02020603050405020304" pitchFamily="18" charset="0"/>
              </a:rPr>
              <a:t>trong</a:t>
            </a:r>
            <a:r>
              <a:rPr lang="en-US" sz="3700" dirty="0">
                <a:solidFill>
                  <a:srgbClr val="FF0000"/>
                </a:solidFill>
                <a:latin typeface="Times New Roman" panose="02020603050405020304" pitchFamily="18" charset="0"/>
                <a:cs typeface="Times New Roman" panose="02020603050405020304" pitchFamily="18" charset="0"/>
              </a:rPr>
              <a:t> </a:t>
            </a:r>
            <a:r>
              <a:rPr lang="en-US" sz="3700" dirty="0" err="1">
                <a:solidFill>
                  <a:srgbClr val="FF0000"/>
                </a:solidFill>
                <a:latin typeface="Times New Roman" panose="02020603050405020304" pitchFamily="18" charset="0"/>
                <a:cs typeface="Times New Roman" panose="02020603050405020304" pitchFamily="18" charset="0"/>
              </a:rPr>
              <a:t>văn</a:t>
            </a:r>
            <a:r>
              <a:rPr lang="en-US" sz="3700" dirty="0">
                <a:solidFill>
                  <a:srgbClr val="FF0000"/>
                </a:solidFill>
                <a:latin typeface="Times New Roman" panose="02020603050405020304" pitchFamily="18" charset="0"/>
                <a:cs typeface="Times New Roman" panose="02020603050405020304" pitchFamily="18" charset="0"/>
              </a:rPr>
              <a:t> </a:t>
            </a:r>
            <a:r>
              <a:rPr lang="en-US" sz="3700" dirty="0" err="1">
                <a:solidFill>
                  <a:srgbClr val="FF0000"/>
                </a:solidFill>
                <a:latin typeface="Times New Roman" panose="02020603050405020304" pitchFamily="18" charset="0"/>
                <a:cs typeface="Times New Roman" panose="02020603050405020304" pitchFamily="18" charset="0"/>
              </a:rPr>
              <a:t>bản</a:t>
            </a:r>
            <a:endParaRPr lang="en-US" sz="3700" dirty="0">
              <a:solidFill>
                <a:srgbClr val="FF0000"/>
              </a:solidFill>
              <a:latin typeface="Times New Roman" panose="02020603050405020304" pitchFamily="18" charset="0"/>
              <a:cs typeface="Times New Roman" panose="02020603050405020304" pitchFamily="18" charset="0"/>
            </a:endParaRPr>
          </a:p>
        </p:txBody>
      </p:sp>
      <p:sp>
        <p:nvSpPr>
          <p:cNvPr id="8" name="Subtitle 7">
            <a:extLst>
              <a:ext uri="{FF2B5EF4-FFF2-40B4-BE49-F238E27FC236}">
                <a16:creationId xmlns:a16="http://schemas.microsoft.com/office/drawing/2014/main" id="{A20E5A6C-E8E9-DE19-69E1-433E777B65A7}"/>
              </a:ext>
            </a:extLst>
          </p:cNvPr>
          <p:cNvSpPr>
            <a:spLocks noGrp="1"/>
          </p:cNvSpPr>
          <p:nvPr>
            <p:ph type="subTitle" idx="2"/>
          </p:nvPr>
        </p:nvSpPr>
        <p:spPr>
          <a:xfrm>
            <a:off x="1828515" y="987972"/>
            <a:ext cx="9617621" cy="851339"/>
          </a:xfrm>
        </p:spPr>
        <p:txBody>
          <a:bodyPr/>
          <a:lstStyle/>
          <a:p>
            <a:r>
              <a:rPr lang="en-US" sz="2400" b="1" dirty="0"/>
              <a:t>2.2.</a:t>
            </a:r>
            <a:r>
              <a:rPr lang="vi-VN" sz="2400" b="1" dirty="0"/>
              <a:t>Hoàn thiện bảng sau về dữ liệu thứ cấp và sơ cấp trong văn bản</a:t>
            </a:r>
            <a:endParaRPr lang="en-US" sz="2400" b="1" dirty="0"/>
          </a:p>
          <a:p>
            <a:endParaRPr lang="en-US" sz="2400" b="1" dirty="0"/>
          </a:p>
        </p:txBody>
      </p:sp>
      <p:graphicFrame>
        <p:nvGraphicFramePr>
          <p:cNvPr id="9" name="Table 8">
            <a:extLst>
              <a:ext uri="{FF2B5EF4-FFF2-40B4-BE49-F238E27FC236}">
                <a16:creationId xmlns:a16="http://schemas.microsoft.com/office/drawing/2014/main" id="{1CE8480D-5621-84C3-E16A-9D22479A91BB}"/>
              </a:ext>
            </a:extLst>
          </p:cNvPr>
          <p:cNvGraphicFramePr>
            <a:graphicFrameLocks noGrp="1"/>
          </p:cNvGraphicFramePr>
          <p:nvPr>
            <p:extLst>
              <p:ext uri="{D42A27DB-BD31-4B8C-83A1-F6EECF244321}">
                <p14:modId xmlns:p14="http://schemas.microsoft.com/office/powerpoint/2010/main" val="3730174013"/>
              </p:ext>
            </p:extLst>
          </p:nvPr>
        </p:nvGraphicFramePr>
        <p:xfrm>
          <a:off x="889453" y="2318776"/>
          <a:ext cx="10198960" cy="3965665"/>
        </p:xfrm>
        <a:graphic>
          <a:graphicData uri="http://schemas.openxmlformats.org/drawingml/2006/table">
            <a:tbl>
              <a:tblPr firstRow="1" firstCol="1" bandRow="1">
                <a:tableStyleId>{9D7B26C5-4107-4FEC-AEDC-1716B250A1EF}</a:tableStyleId>
              </a:tblPr>
              <a:tblGrid>
                <a:gridCol w="1492437">
                  <a:extLst>
                    <a:ext uri="{9D8B030D-6E8A-4147-A177-3AD203B41FA5}">
                      <a16:colId xmlns:a16="http://schemas.microsoft.com/office/drawing/2014/main" val="1334942762"/>
                    </a:ext>
                  </a:extLst>
                </a:gridCol>
                <a:gridCol w="8706523">
                  <a:extLst>
                    <a:ext uri="{9D8B030D-6E8A-4147-A177-3AD203B41FA5}">
                      <a16:colId xmlns:a16="http://schemas.microsoft.com/office/drawing/2014/main" val="2910209659"/>
                    </a:ext>
                  </a:extLst>
                </a:gridCol>
              </a:tblGrid>
              <a:tr h="660117">
                <a:tc>
                  <a:txBody>
                    <a:bodyPr/>
                    <a:lstStyle/>
                    <a:p>
                      <a:pPr marL="0" marR="0" algn="ctr">
                        <a:lnSpc>
                          <a:spcPct val="150000"/>
                        </a:lnSpc>
                        <a:spcBef>
                          <a:spcPts val="0"/>
                        </a:spcBef>
                        <a:spcAft>
                          <a:spcPts val="0"/>
                        </a:spcAft>
                      </a:pPr>
                      <a:endParaRPr lang="en-US" sz="2100" dirty="0">
                        <a:effectLst/>
                        <a:latin typeface="Lexend" panose="020B0604020202020204" charset="0"/>
                        <a:ea typeface="Calibri" panose="020F0502020204030204" pitchFamily="34"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2100" dirty="0">
                        <a:effectLst/>
                        <a:latin typeface="Lexend" panose="020B0604020202020204" charset="0"/>
                        <a:ea typeface="Calibri" panose="020F0502020204030204" pitchFamily="34"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9486684"/>
                  </a:ext>
                </a:extLst>
              </a:tr>
              <a:tr h="3305548">
                <a:tc>
                  <a:txBody>
                    <a:bodyPr/>
                    <a:lstStyle/>
                    <a:p>
                      <a:pPr marL="0" marR="0" algn="just">
                        <a:lnSpc>
                          <a:spcPct val="150000"/>
                        </a:lnSpc>
                        <a:spcBef>
                          <a:spcPts val="0"/>
                        </a:spcBef>
                        <a:spcAft>
                          <a:spcPts val="0"/>
                        </a:spcAft>
                      </a:pPr>
                      <a:endParaRPr lang="en-US" sz="1600" b="0" dirty="0">
                        <a:effectLst/>
                        <a:latin typeface="Lexend" panose="020B0604020202020204" charset="0"/>
                        <a:ea typeface="Calibri" panose="020F0502020204030204" pitchFamily="34"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0"/>
                        </a:spcBef>
                        <a:spcAft>
                          <a:spcPts val="0"/>
                        </a:spcAft>
                      </a:pPr>
                      <a:endParaRPr lang="en-US" sz="1600" b="0" dirty="0">
                        <a:effectLst/>
                        <a:latin typeface="Lexend" panose="020B0604020202020204" charset="0"/>
                        <a:ea typeface="Calibri" panose="020F0502020204030204" pitchFamily="34"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8445245"/>
                  </a:ext>
                </a:extLst>
              </a:tr>
            </a:tbl>
          </a:graphicData>
        </a:graphic>
      </p:graphicFrame>
      <p:cxnSp>
        <p:nvCxnSpPr>
          <p:cNvPr id="4" name="Straight Connector 3"/>
          <p:cNvCxnSpPr/>
          <p:nvPr/>
        </p:nvCxnSpPr>
        <p:spPr>
          <a:xfrm flipH="1">
            <a:off x="6311152" y="2248534"/>
            <a:ext cx="14344" cy="3973157"/>
          </a:xfrm>
          <a:prstGeom prst="line">
            <a:avLst/>
          </a:prstGeom>
        </p:spPr>
        <p:style>
          <a:lnRef idx="1">
            <a:schemeClr val="dk1"/>
          </a:lnRef>
          <a:fillRef idx="0">
            <a:schemeClr val="dk1"/>
          </a:fillRef>
          <a:effectRef idx="0">
            <a:schemeClr val="dk1"/>
          </a:effectRef>
          <a:fontRef idx="minor">
            <a:schemeClr val="tx1"/>
          </a:fontRef>
        </p:style>
      </p:cxnSp>
      <p:sp>
        <p:nvSpPr>
          <p:cNvPr id="5" name="TextBox 4"/>
          <p:cNvSpPr txBox="1"/>
          <p:nvPr/>
        </p:nvSpPr>
        <p:spPr>
          <a:xfrm>
            <a:off x="2606793" y="2297413"/>
            <a:ext cx="2926080" cy="533480"/>
          </a:xfrm>
          <a:prstGeom prst="rect">
            <a:avLst/>
          </a:prstGeom>
          <a:noFill/>
        </p:spPr>
        <p:txBody>
          <a:bodyPr wrap="square" lIns="121917" tIns="60958" rIns="121917" bIns="60958" rtlCol="0">
            <a:spAutoFit/>
          </a:bodyPr>
          <a:lstStyle/>
          <a:p>
            <a:r>
              <a:rPr lang="vi-VN" sz="2700" dirty="0">
                <a:solidFill>
                  <a:srgbClr val="002060"/>
                </a:solidFill>
                <a:latin typeface="Lexend" panose="020B0604020202020204" charset="0"/>
              </a:rPr>
              <a:t>Dữ liệu sơ cấp</a:t>
            </a:r>
            <a:endParaRPr lang="en-US" sz="2700" dirty="0">
              <a:solidFill>
                <a:srgbClr val="002060"/>
              </a:solidFill>
              <a:latin typeface="Lexend" panose="020B0604020202020204" charset="0"/>
            </a:endParaRPr>
          </a:p>
        </p:txBody>
      </p:sp>
      <p:sp>
        <p:nvSpPr>
          <p:cNvPr id="6" name="TextBox 5"/>
          <p:cNvSpPr txBox="1"/>
          <p:nvPr/>
        </p:nvSpPr>
        <p:spPr>
          <a:xfrm>
            <a:off x="6791341" y="2318775"/>
            <a:ext cx="2634690" cy="538605"/>
          </a:xfrm>
          <a:prstGeom prst="rect">
            <a:avLst/>
          </a:prstGeom>
          <a:noFill/>
        </p:spPr>
        <p:txBody>
          <a:bodyPr wrap="none" lIns="121917" tIns="60958" rIns="121917" bIns="60958" rtlCol="0">
            <a:spAutoFit/>
          </a:bodyPr>
          <a:lstStyle/>
          <a:p>
            <a:r>
              <a:rPr lang="en-US" sz="2700" dirty="0" err="1">
                <a:solidFill>
                  <a:srgbClr val="002060"/>
                </a:solidFill>
                <a:latin typeface="Lexend" panose="020B0604020202020204" charset="0"/>
              </a:rPr>
              <a:t>Dữ</a:t>
            </a:r>
            <a:r>
              <a:rPr lang="en-US" sz="2700" dirty="0">
                <a:solidFill>
                  <a:srgbClr val="002060"/>
                </a:solidFill>
                <a:latin typeface="Lexend" panose="020B0604020202020204" charset="0"/>
              </a:rPr>
              <a:t> </a:t>
            </a:r>
            <a:r>
              <a:rPr lang="en-US" sz="2700" dirty="0" err="1">
                <a:solidFill>
                  <a:srgbClr val="002060"/>
                </a:solidFill>
                <a:latin typeface="Lexend" panose="020B0604020202020204" charset="0"/>
              </a:rPr>
              <a:t>liệu</a:t>
            </a:r>
            <a:r>
              <a:rPr lang="en-US" sz="2700" dirty="0">
                <a:solidFill>
                  <a:srgbClr val="002060"/>
                </a:solidFill>
                <a:latin typeface="Lexend" panose="020B0604020202020204" charset="0"/>
              </a:rPr>
              <a:t> </a:t>
            </a:r>
            <a:r>
              <a:rPr lang="en-US" sz="2700" dirty="0" err="1">
                <a:solidFill>
                  <a:srgbClr val="002060"/>
                </a:solidFill>
                <a:latin typeface="Lexend" panose="020B0604020202020204" charset="0"/>
              </a:rPr>
              <a:t>thứ</a:t>
            </a:r>
            <a:r>
              <a:rPr lang="en-US" sz="2700" dirty="0">
                <a:solidFill>
                  <a:srgbClr val="002060"/>
                </a:solidFill>
                <a:latin typeface="Lexend" panose="020B0604020202020204" charset="0"/>
              </a:rPr>
              <a:t> </a:t>
            </a:r>
            <a:r>
              <a:rPr lang="en-US" sz="2700" dirty="0" err="1">
                <a:solidFill>
                  <a:srgbClr val="002060"/>
                </a:solidFill>
                <a:latin typeface="Lexend" panose="020B0604020202020204" charset="0"/>
              </a:rPr>
              <a:t>cấp</a:t>
            </a:r>
            <a:endParaRPr lang="en-US" sz="2700" dirty="0">
              <a:solidFill>
                <a:srgbClr val="002060"/>
              </a:solidFill>
              <a:latin typeface="Lexend" panose="020B0604020202020204" charset="0"/>
            </a:endParaRPr>
          </a:p>
        </p:txBody>
      </p:sp>
    </p:spTree>
    <p:extLst>
      <p:ext uri="{BB962C8B-B14F-4D97-AF65-F5344CB8AC3E}">
        <p14:creationId xmlns:p14="http://schemas.microsoft.com/office/powerpoint/2010/main" val="29023954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2" name="Google Shape;269;p38">
            <a:extLst>
              <a:ext uri="{FF2B5EF4-FFF2-40B4-BE49-F238E27FC236}">
                <a16:creationId xmlns:a16="http://schemas.microsoft.com/office/drawing/2014/main" id="{135C1FBB-A378-DDCF-EC00-735EFFA04363}"/>
              </a:ext>
            </a:extLst>
          </p:cNvPr>
          <p:cNvSpPr txBox="1">
            <a:spLocks/>
          </p:cNvSpPr>
          <p:nvPr/>
        </p:nvSpPr>
        <p:spPr>
          <a:xfrm>
            <a:off x="2115295" y="159573"/>
            <a:ext cx="9698332" cy="743280"/>
          </a:xfrm>
          <a:prstGeom prst="rect">
            <a:avLst/>
          </a:prstGeom>
          <a:noFill/>
          <a:ln>
            <a:noFill/>
          </a:ln>
        </p:spPr>
        <p:txBody>
          <a:bodyPr spcFirstLastPara="1" wrap="square" lIns="121897" tIns="121897" rIns="121897" bIns="12189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1pPr>
            <a:lvl2pPr marR="0" lvl="1" algn="l"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2pPr>
            <a:lvl3pPr marR="0" lvl="2" algn="l"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3pPr>
            <a:lvl4pPr marR="0" lvl="3" algn="l"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4pPr>
            <a:lvl5pPr marR="0" lvl="4" algn="l"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5pPr>
            <a:lvl6pPr marR="0" lvl="5" algn="l"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6pPr>
            <a:lvl7pPr marR="0" lvl="6" algn="l"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7pPr>
            <a:lvl8pPr marR="0" lvl="7" algn="l"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8pPr>
            <a:lvl9pPr marR="0" lvl="8" algn="l"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9pPr>
          </a:lstStyle>
          <a:p>
            <a:pPr algn="l"/>
            <a:r>
              <a:rPr lang="en-US" sz="3700" dirty="0">
                <a:solidFill>
                  <a:srgbClr val="FF0000"/>
                </a:solidFill>
                <a:latin typeface="Times New Roman" pitchFamily="18" charset="0"/>
                <a:cs typeface="Times New Roman" panose="02020603050405020304" pitchFamily="18" charset="0"/>
              </a:rPr>
              <a:t>2. </a:t>
            </a:r>
            <a:r>
              <a:rPr lang="en-US" sz="3700" dirty="0" err="1">
                <a:solidFill>
                  <a:srgbClr val="FF0000"/>
                </a:solidFill>
                <a:latin typeface="Times New Roman" panose="02020603050405020304" pitchFamily="18" charset="0"/>
                <a:cs typeface="Times New Roman" panose="02020603050405020304" pitchFamily="18" charset="0"/>
              </a:rPr>
              <a:t>Thông</a:t>
            </a:r>
            <a:r>
              <a:rPr lang="en-US" sz="3700" dirty="0">
                <a:solidFill>
                  <a:srgbClr val="FF0000"/>
                </a:solidFill>
                <a:latin typeface="Times New Roman" panose="02020603050405020304" pitchFamily="18" charset="0"/>
                <a:cs typeface="Times New Roman" panose="02020603050405020304" pitchFamily="18" charset="0"/>
              </a:rPr>
              <a:t> tin chi </a:t>
            </a:r>
            <a:r>
              <a:rPr lang="en-US" sz="3700" dirty="0" err="1">
                <a:solidFill>
                  <a:srgbClr val="FF0000"/>
                </a:solidFill>
                <a:latin typeface="Times New Roman" panose="02020603050405020304" pitchFamily="18" charset="0"/>
                <a:cs typeface="Times New Roman" panose="02020603050405020304" pitchFamily="18" charset="0"/>
              </a:rPr>
              <a:t>tiết</a:t>
            </a:r>
            <a:r>
              <a:rPr lang="en-US" sz="3700" dirty="0">
                <a:solidFill>
                  <a:srgbClr val="FF0000"/>
                </a:solidFill>
                <a:latin typeface="Times New Roman" panose="02020603050405020304" pitchFamily="18" charset="0"/>
                <a:cs typeface="Times New Roman" panose="02020603050405020304" pitchFamily="18" charset="0"/>
              </a:rPr>
              <a:t> </a:t>
            </a:r>
            <a:r>
              <a:rPr lang="en-US" sz="3700" dirty="0" err="1">
                <a:solidFill>
                  <a:srgbClr val="FF0000"/>
                </a:solidFill>
                <a:latin typeface="Times New Roman" panose="02020603050405020304" pitchFamily="18" charset="0"/>
                <a:cs typeface="Times New Roman" panose="02020603050405020304" pitchFamily="18" charset="0"/>
              </a:rPr>
              <a:t>về</a:t>
            </a:r>
            <a:r>
              <a:rPr lang="en-US" sz="3700" dirty="0">
                <a:solidFill>
                  <a:srgbClr val="FF0000"/>
                </a:solidFill>
                <a:latin typeface="Times New Roman" panose="02020603050405020304" pitchFamily="18" charset="0"/>
                <a:cs typeface="Times New Roman" panose="02020603050405020304" pitchFamily="18" charset="0"/>
              </a:rPr>
              <a:t> </a:t>
            </a:r>
            <a:r>
              <a:rPr lang="en-US" sz="3700" dirty="0" err="1">
                <a:solidFill>
                  <a:srgbClr val="FF0000"/>
                </a:solidFill>
                <a:latin typeface="Times New Roman" panose="02020603050405020304" pitchFamily="18" charset="0"/>
                <a:cs typeface="Times New Roman" panose="02020603050405020304" pitchFamily="18" charset="0"/>
              </a:rPr>
              <a:t>dữ</a:t>
            </a:r>
            <a:r>
              <a:rPr lang="en-US" sz="3700" dirty="0">
                <a:solidFill>
                  <a:srgbClr val="FF0000"/>
                </a:solidFill>
                <a:latin typeface="Times New Roman" panose="02020603050405020304" pitchFamily="18" charset="0"/>
                <a:cs typeface="Times New Roman" panose="02020603050405020304" pitchFamily="18" charset="0"/>
              </a:rPr>
              <a:t> </a:t>
            </a:r>
            <a:r>
              <a:rPr lang="en-US" sz="3700" dirty="0" err="1">
                <a:solidFill>
                  <a:srgbClr val="FF0000"/>
                </a:solidFill>
                <a:latin typeface="Times New Roman" panose="02020603050405020304" pitchFamily="18" charset="0"/>
                <a:cs typeface="Times New Roman" panose="02020603050405020304" pitchFamily="18" charset="0"/>
              </a:rPr>
              <a:t>liệu</a:t>
            </a:r>
            <a:r>
              <a:rPr lang="en-US" sz="3700" dirty="0">
                <a:solidFill>
                  <a:srgbClr val="FF0000"/>
                </a:solidFill>
                <a:latin typeface="Times New Roman" panose="02020603050405020304" pitchFamily="18" charset="0"/>
                <a:cs typeface="Times New Roman" panose="02020603050405020304" pitchFamily="18" charset="0"/>
              </a:rPr>
              <a:t> </a:t>
            </a:r>
            <a:r>
              <a:rPr lang="en-US" sz="3700" dirty="0" err="1">
                <a:solidFill>
                  <a:srgbClr val="FF0000"/>
                </a:solidFill>
                <a:latin typeface="Times New Roman" panose="02020603050405020304" pitchFamily="18" charset="0"/>
                <a:cs typeface="Times New Roman" panose="02020603050405020304" pitchFamily="18" charset="0"/>
              </a:rPr>
              <a:t>trong</a:t>
            </a:r>
            <a:r>
              <a:rPr lang="en-US" sz="3700" dirty="0">
                <a:solidFill>
                  <a:srgbClr val="FF0000"/>
                </a:solidFill>
                <a:latin typeface="Times New Roman" panose="02020603050405020304" pitchFamily="18" charset="0"/>
                <a:cs typeface="Times New Roman" panose="02020603050405020304" pitchFamily="18" charset="0"/>
              </a:rPr>
              <a:t> </a:t>
            </a:r>
            <a:r>
              <a:rPr lang="en-US" sz="3700" dirty="0" err="1">
                <a:solidFill>
                  <a:srgbClr val="FF0000"/>
                </a:solidFill>
                <a:latin typeface="Times New Roman" panose="02020603050405020304" pitchFamily="18" charset="0"/>
                <a:cs typeface="Times New Roman" panose="02020603050405020304" pitchFamily="18" charset="0"/>
              </a:rPr>
              <a:t>văn</a:t>
            </a:r>
            <a:r>
              <a:rPr lang="en-US" sz="3700" dirty="0">
                <a:solidFill>
                  <a:srgbClr val="FF0000"/>
                </a:solidFill>
                <a:latin typeface="Times New Roman" panose="02020603050405020304" pitchFamily="18" charset="0"/>
                <a:cs typeface="Times New Roman" panose="02020603050405020304" pitchFamily="18" charset="0"/>
              </a:rPr>
              <a:t> </a:t>
            </a:r>
            <a:r>
              <a:rPr lang="en-US" sz="3700" dirty="0" err="1">
                <a:solidFill>
                  <a:srgbClr val="FF0000"/>
                </a:solidFill>
                <a:latin typeface="Times New Roman" panose="02020603050405020304" pitchFamily="18" charset="0"/>
                <a:cs typeface="Times New Roman" panose="02020603050405020304" pitchFamily="18" charset="0"/>
              </a:rPr>
              <a:t>bản</a:t>
            </a:r>
            <a:endParaRPr lang="en-US" sz="3700" dirty="0">
              <a:solidFill>
                <a:srgbClr val="FF0000"/>
              </a:solidFill>
              <a:latin typeface="Times New Roman" panose="02020603050405020304" pitchFamily="18" charset="0"/>
              <a:cs typeface="Times New Roman" panose="02020603050405020304" pitchFamily="18" charset="0"/>
            </a:endParaRPr>
          </a:p>
        </p:txBody>
      </p:sp>
      <p:sp>
        <p:nvSpPr>
          <p:cNvPr id="8" name="Subtitle 7">
            <a:extLst>
              <a:ext uri="{FF2B5EF4-FFF2-40B4-BE49-F238E27FC236}">
                <a16:creationId xmlns:a16="http://schemas.microsoft.com/office/drawing/2014/main" id="{A20E5A6C-E8E9-DE19-69E1-433E777B65A7}"/>
              </a:ext>
            </a:extLst>
          </p:cNvPr>
          <p:cNvSpPr>
            <a:spLocks noGrp="1"/>
          </p:cNvSpPr>
          <p:nvPr>
            <p:ph type="subTitle" idx="2"/>
          </p:nvPr>
        </p:nvSpPr>
        <p:spPr>
          <a:xfrm>
            <a:off x="1828515" y="819867"/>
            <a:ext cx="8111551" cy="2093100"/>
          </a:xfrm>
        </p:spPr>
        <p:txBody>
          <a:bodyPr/>
          <a:lstStyle/>
          <a:p>
            <a:r>
              <a:rPr lang="vi-VN" sz="2400" b="1" dirty="0">
                <a:latin typeface="Times New Roman" pitchFamily="18" charset="0"/>
                <a:cs typeface="Times New Roman" pitchFamily="18" charset="0"/>
              </a:rPr>
              <a:t>2.</a:t>
            </a:r>
            <a:r>
              <a:rPr lang="en-US" sz="2400" b="1" dirty="0">
                <a:latin typeface="Times New Roman" pitchFamily="18" charset="0"/>
                <a:cs typeface="Times New Roman" pitchFamily="18" charset="0"/>
              </a:rPr>
              <a:t>2.</a:t>
            </a:r>
            <a:r>
              <a:rPr lang="vi-VN" sz="2400" b="1" dirty="0">
                <a:latin typeface="Times New Roman" pitchFamily="18" charset="0"/>
                <a:cs typeface="Times New Roman" pitchFamily="18" charset="0"/>
              </a:rPr>
              <a:t> Hoàn thiện bảng sau về dữ liệu thứ cấp và sơ cấp trong văn bản</a:t>
            </a:r>
            <a:endParaRPr lang="en-US" sz="2400" b="1" dirty="0">
              <a:latin typeface="Times New Roman" pitchFamily="18" charset="0"/>
              <a:cs typeface="Times New Roman" pitchFamily="18" charset="0"/>
            </a:endParaRPr>
          </a:p>
        </p:txBody>
      </p:sp>
      <p:graphicFrame>
        <p:nvGraphicFramePr>
          <p:cNvPr id="9" name="Table 8">
            <a:extLst>
              <a:ext uri="{FF2B5EF4-FFF2-40B4-BE49-F238E27FC236}">
                <a16:creationId xmlns:a16="http://schemas.microsoft.com/office/drawing/2014/main" id="{1CE8480D-5621-84C3-E16A-9D22479A91BB}"/>
              </a:ext>
            </a:extLst>
          </p:cNvPr>
          <p:cNvGraphicFramePr>
            <a:graphicFrameLocks noGrp="1"/>
          </p:cNvGraphicFramePr>
          <p:nvPr>
            <p:extLst>
              <p:ext uri="{D42A27DB-BD31-4B8C-83A1-F6EECF244321}">
                <p14:modId xmlns:p14="http://schemas.microsoft.com/office/powerpoint/2010/main" val="1607920453"/>
              </p:ext>
            </p:extLst>
          </p:nvPr>
        </p:nvGraphicFramePr>
        <p:xfrm>
          <a:off x="696811" y="1667072"/>
          <a:ext cx="11295493" cy="5157240"/>
        </p:xfrm>
        <a:graphic>
          <a:graphicData uri="http://schemas.openxmlformats.org/drawingml/2006/table">
            <a:tbl>
              <a:tblPr firstRow="1" firstCol="1" bandRow="1">
                <a:tableStyleId>{9D7B26C5-4107-4FEC-AEDC-1716B250A1EF}</a:tableStyleId>
              </a:tblPr>
              <a:tblGrid>
                <a:gridCol w="1205561">
                  <a:extLst>
                    <a:ext uri="{9D8B030D-6E8A-4147-A177-3AD203B41FA5}">
                      <a16:colId xmlns:a16="http://schemas.microsoft.com/office/drawing/2014/main" val="1334942762"/>
                    </a:ext>
                  </a:extLst>
                </a:gridCol>
                <a:gridCol w="10089932">
                  <a:extLst>
                    <a:ext uri="{9D8B030D-6E8A-4147-A177-3AD203B41FA5}">
                      <a16:colId xmlns:a16="http://schemas.microsoft.com/office/drawing/2014/main" val="2910209659"/>
                    </a:ext>
                  </a:extLst>
                </a:gridCol>
              </a:tblGrid>
              <a:tr h="737455">
                <a:tc>
                  <a:txBody>
                    <a:bodyPr/>
                    <a:lstStyle/>
                    <a:p>
                      <a:pPr marL="0" marR="0" algn="ctr">
                        <a:lnSpc>
                          <a:spcPct val="150000"/>
                        </a:lnSpc>
                        <a:spcBef>
                          <a:spcPts val="0"/>
                        </a:spcBef>
                        <a:spcAft>
                          <a:spcPts val="0"/>
                        </a:spcAft>
                      </a:pPr>
                      <a:endParaRPr lang="en-US" sz="2100" dirty="0">
                        <a:effectLst/>
                        <a:latin typeface="Lexend" panose="020B0604020202020204" charset="0"/>
                        <a:ea typeface="Calibri" panose="020F0502020204030204" pitchFamily="34"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2100" dirty="0">
                        <a:effectLst/>
                        <a:latin typeface="Lexend" panose="020B0604020202020204" charset="0"/>
                        <a:ea typeface="Calibri" panose="020F0502020204030204" pitchFamily="34"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9486684"/>
                  </a:ext>
                </a:extLst>
              </a:tr>
              <a:tr h="4419785">
                <a:tc>
                  <a:txBody>
                    <a:bodyPr/>
                    <a:lstStyle/>
                    <a:p>
                      <a:pPr marL="0" marR="0" algn="just">
                        <a:lnSpc>
                          <a:spcPct val="150000"/>
                        </a:lnSpc>
                        <a:spcBef>
                          <a:spcPts val="0"/>
                        </a:spcBef>
                        <a:spcAft>
                          <a:spcPts val="0"/>
                        </a:spcAft>
                      </a:pPr>
                      <a:endParaRPr lang="en-US" sz="1600" b="0" dirty="0">
                        <a:effectLst/>
                        <a:latin typeface="Lexend" panose="020B0604020202020204" charset="0"/>
                        <a:ea typeface="Calibri" panose="020F0502020204030204" pitchFamily="34"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0"/>
                        </a:spcBef>
                        <a:spcAft>
                          <a:spcPts val="0"/>
                        </a:spcAft>
                      </a:pPr>
                      <a:endParaRPr lang="en-US" sz="1600" b="0" dirty="0">
                        <a:effectLst/>
                        <a:latin typeface="Lexend" panose="020B0604020202020204" charset="0"/>
                        <a:ea typeface="Calibri" panose="020F0502020204030204" pitchFamily="34"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8445245"/>
                  </a:ext>
                </a:extLst>
              </a:tr>
            </a:tbl>
          </a:graphicData>
        </a:graphic>
      </p:graphicFrame>
      <p:cxnSp>
        <p:nvCxnSpPr>
          <p:cNvPr id="4" name="Straight Connector 3"/>
          <p:cNvCxnSpPr/>
          <p:nvPr/>
        </p:nvCxnSpPr>
        <p:spPr>
          <a:xfrm>
            <a:off x="6265823" y="1735567"/>
            <a:ext cx="5421" cy="4962861"/>
          </a:xfrm>
          <a:prstGeom prst="line">
            <a:avLst/>
          </a:prstGeom>
        </p:spPr>
        <p:style>
          <a:lnRef idx="1">
            <a:schemeClr val="dk1"/>
          </a:lnRef>
          <a:fillRef idx="0">
            <a:schemeClr val="dk1"/>
          </a:fillRef>
          <a:effectRef idx="0">
            <a:schemeClr val="dk1"/>
          </a:effectRef>
          <a:fontRef idx="minor">
            <a:schemeClr val="tx1"/>
          </a:fontRef>
        </p:style>
      </p:cxnSp>
      <p:sp>
        <p:nvSpPr>
          <p:cNvPr id="5" name="TextBox 4"/>
          <p:cNvSpPr txBox="1"/>
          <p:nvPr/>
        </p:nvSpPr>
        <p:spPr>
          <a:xfrm>
            <a:off x="2418747" y="1799935"/>
            <a:ext cx="2926080" cy="533480"/>
          </a:xfrm>
          <a:prstGeom prst="rect">
            <a:avLst/>
          </a:prstGeom>
          <a:noFill/>
        </p:spPr>
        <p:txBody>
          <a:bodyPr wrap="square" lIns="121917" tIns="60958" rIns="121917" bIns="60958" rtlCol="0">
            <a:spAutoFit/>
          </a:bodyPr>
          <a:lstStyle/>
          <a:p>
            <a:r>
              <a:rPr lang="vi-VN" sz="2700" dirty="0">
                <a:solidFill>
                  <a:srgbClr val="002060"/>
                </a:solidFill>
                <a:latin typeface="Times New Roman" pitchFamily="18" charset="0"/>
                <a:cs typeface="Times New Roman" pitchFamily="18" charset="0"/>
              </a:rPr>
              <a:t>Dữ liệu sơ cấp</a:t>
            </a:r>
            <a:endParaRPr lang="en-US" sz="2700" dirty="0">
              <a:solidFill>
                <a:srgbClr val="002060"/>
              </a:solidFill>
              <a:latin typeface="Times New Roman" pitchFamily="18" charset="0"/>
              <a:cs typeface="Times New Roman" pitchFamily="18" charset="0"/>
            </a:endParaRPr>
          </a:p>
        </p:txBody>
      </p:sp>
      <p:sp>
        <p:nvSpPr>
          <p:cNvPr id="6" name="TextBox 5"/>
          <p:cNvSpPr txBox="1"/>
          <p:nvPr/>
        </p:nvSpPr>
        <p:spPr>
          <a:xfrm>
            <a:off x="6803802" y="1833148"/>
            <a:ext cx="2400651" cy="538605"/>
          </a:xfrm>
          <a:prstGeom prst="rect">
            <a:avLst/>
          </a:prstGeom>
          <a:noFill/>
        </p:spPr>
        <p:txBody>
          <a:bodyPr wrap="none" lIns="121917" tIns="60958" rIns="121917" bIns="60958" rtlCol="0">
            <a:spAutoFit/>
          </a:bodyPr>
          <a:lstStyle/>
          <a:p>
            <a:r>
              <a:rPr lang="en-US" sz="2700" dirty="0" err="1">
                <a:solidFill>
                  <a:srgbClr val="002060"/>
                </a:solidFill>
                <a:latin typeface="Times New Roman" pitchFamily="18" charset="0"/>
                <a:cs typeface="Times New Roman" pitchFamily="18" charset="0"/>
              </a:rPr>
              <a:t>Dữ</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liệu</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thứ</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cấp</a:t>
            </a:r>
            <a:endParaRPr lang="en-US" sz="2700" dirty="0">
              <a:solidFill>
                <a:srgbClr val="002060"/>
              </a:solidFill>
              <a:latin typeface="Times New Roman" pitchFamily="18" charset="0"/>
              <a:cs typeface="Times New Roman" pitchFamily="18" charset="0"/>
            </a:endParaRPr>
          </a:p>
        </p:txBody>
      </p:sp>
      <p:sp>
        <p:nvSpPr>
          <p:cNvPr id="3" name="TextBox 2"/>
          <p:cNvSpPr txBox="1"/>
          <p:nvPr/>
        </p:nvSpPr>
        <p:spPr>
          <a:xfrm>
            <a:off x="2115295" y="2528623"/>
            <a:ext cx="4150528" cy="3600982"/>
          </a:xfrm>
          <a:prstGeom prst="rect">
            <a:avLst/>
          </a:prstGeom>
          <a:noFill/>
        </p:spPr>
        <p:txBody>
          <a:bodyPr wrap="square" lIns="121917" tIns="60958" rIns="121917" bIns="60958" rtlCol="0">
            <a:spAutoFit/>
          </a:bodyPr>
          <a:lstStyle/>
          <a:p>
            <a:r>
              <a:rPr lang="vi-VN" sz="1600" b="1" dirty="0">
                <a:solidFill>
                  <a:srgbClr val="002060"/>
                </a:solidFill>
                <a:latin typeface="Times New Roman" pitchFamily="18" charset="0"/>
                <a:cs typeface="Times New Roman" pitchFamily="18" charset="0"/>
              </a:rPr>
              <a:t>Các dữ liệu về cuộc sống của người Anh điêng bản xứ như:</a:t>
            </a:r>
            <a:endParaRPr lang="en-US" sz="1600" b="1" dirty="0">
              <a:solidFill>
                <a:srgbClr val="002060"/>
              </a:solidFill>
              <a:latin typeface="Times New Roman" pitchFamily="18" charset="0"/>
              <a:cs typeface="Times New Roman" pitchFamily="18" charset="0"/>
            </a:endParaRPr>
          </a:p>
          <a:p>
            <a:r>
              <a:rPr lang="vi-VN" sz="1600" dirty="0">
                <a:solidFill>
                  <a:srgbClr val="002060"/>
                </a:solidFill>
                <a:latin typeface="Times New Roman" pitchFamily="18" charset="0"/>
                <a:cs typeface="Times New Roman" pitchFamily="18" charset="0"/>
              </a:rPr>
              <a:t> – Những đồ vật khiến ta trầm tư ấy vẫn còn trong các bộ lạc như là nhân chứng của một thời kì khi người Anh điêng không biết đến nhà ở, quần áo, cũng như vật dụng bằng kim loại. </a:t>
            </a:r>
            <a:endParaRPr lang="en-US" sz="1600" dirty="0">
              <a:solidFill>
                <a:srgbClr val="002060"/>
              </a:solidFill>
              <a:latin typeface="Times New Roman" pitchFamily="18" charset="0"/>
              <a:cs typeface="Times New Roman" pitchFamily="18" charset="0"/>
            </a:endParaRPr>
          </a:p>
          <a:p>
            <a:r>
              <a:rPr lang="vi-VN" sz="1600" dirty="0">
                <a:solidFill>
                  <a:srgbClr val="002060"/>
                </a:solidFill>
                <a:latin typeface="Times New Roman" pitchFamily="18" charset="0"/>
                <a:cs typeface="Times New Roman" pitchFamily="18" charset="0"/>
              </a:rPr>
              <a:t>– Và những khẩu súng trường, súng lục cũ kĩ xưa kia do chính phủ phân phát, thường thấy chúng treo trong những ngôi nhà bỏ hoang, trong khi người đàn ông đi săn trong rừng với cây cung và những mũi tên của một kĩ thuật cũng chắc chắn như kĩ thuật của các dân tộc chưa hề biết đến vũ khí nóng.</a:t>
            </a:r>
          </a:p>
          <a:p>
            <a:endParaRPr lang="en-US" dirty="0">
              <a:solidFill>
                <a:srgbClr val="002060"/>
              </a:solidFill>
              <a:latin typeface="Times New Roman" pitchFamily="18" charset="0"/>
              <a:cs typeface="Times New Roman" pitchFamily="18" charset="0"/>
            </a:endParaRPr>
          </a:p>
        </p:txBody>
      </p:sp>
      <p:sp>
        <p:nvSpPr>
          <p:cNvPr id="10" name="TextBox 9"/>
          <p:cNvSpPr txBox="1"/>
          <p:nvPr/>
        </p:nvSpPr>
        <p:spPr>
          <a:xfrm>
            <a:off x="877212" y="3677185"/>
            <a:ext cx="1195820" cy="1231102"/>
          </a:xfrm>
          <a:prstGeom prst="rect">
            <a:avLst/>
          </a:prstGeom>
          <a:noFill/>
        </p:spPr>
        <p:txBody>
          <a:bodyPr wrap="square" lIns="121917" tIns="60958" rIns="121917" bIns="60958" rtlCol="0">
            <a:spAutoFit/>
          </a:bodyPr>
          <a:lstStyle/>
          <a:p>
            <a:r>
              <a:rPr lang="en-US" sz="2400" dirty="0" err="1">
                <a:solidFill>
                  <a:srgbClr val="002060"/>
                </a:solidFill>
                <a:latin typeface="Times New Roman" pitchFamily="18" charset="0"/>
                <a:cs typeface="Times New Roman" pitchFamily="18" charset="0"/>
              </a:rPr>
              <a:t>Dữ</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liệu</a:t>
            </a:r>
            <a:r>
              <a:rPr lang="en-US" sz="2400" dirty="0">
                <a:solidFill>
                  <a:srgbClr val="002060"/>
                </a:solidFill>
                <a:latin typeface="Times New Roman" pitchFamily="18" charset="0"/>
                <a:cs typeface="Times New Roman" pitchFamily="18" charset="0"/>
              </a:rPr>
              <a:t>  minh </a:t>
            </a:r>
            <a:r>
              <a:rPr lang="en-US" sz="2400" dirty="0" err="1">
                <a:solidFill>
                  <a:srgbClr val="002060"/>
                </a:solidFill>
                <a:latin typeface="Times New Roman" pitchFamily="18" charset="0"/>
                <a:cs typeface="Times New Roman" pitchFamily="18" charset="0"/>
              </a:rPr>
              <a:t>hoạ</a:t>
            </a:r>
            <a:endParaRPr lang="en-US" sz="2400" dirty="0">
              <a:solidFill>
                <a:srgbClr val="002060"/>
              </a:solidFill>
              <a:latin typeface="Times New Roman" pitchFamily="18" charset="0"/>
              <a:cs typeface="Times New Roman" pitchFamily="18" charset="0"/>
            </a:endParaRPr>
          </a:p>
        </p:txBody>
      </p:sp>
      <p:sp>
        <p:nvSpPr>
          <p:cNvPr id="13" name="TextBox 12"/>
          <p:cNvSpPr txBox="1"/>
          <p:nvPr/>
        </p:nvSpPr>
        <p:spPr>
          <a:xfrm>
            <a:off x="6402034" y="2532704"/>
            <a:ext cx="5177158" cy="3077762"/>
          </a:xfrm>
          <a:prstGeom prst="rect">
            <a:avLst/>
          </a:prstGeom>
          <a:noFill/>
        </p:spPr>
        <p:txBody>
          <a:bodyPr wrap="square" lIns="121917" tIns="60958" rIns="121917" bIns="60958" rtlCol="0">
            <a:spAutoFit/>
          </a:bodyPr>
          <a:lstStyle/>
          <a:p>
            <a:r>
              <a:rPr lang="vi-VN" sz="1600" b="1" dirty="0">
                <a:solidFill>
                  <a:srgbClr val="002060"/>
                </a:solidFill>
                <a:latin typeface="Times New Roman" pitchFamily="18" charset="0"/>
                <a:cs typeface="Times New Roman" pitchFamily="18" charset="0"/>
              </a:rPr>
              <a:t>Các dữ liệu về lịch sử của người Anh điêng bản xứ như:</a:t>
            </a:r>
            <a:endParaRPr lang="en-US" sz="1600" b="1" dirty="0">
              <a:solidFill>
                <a:srgbClr val="002060"/>
              </a:solidFill>
              <a:latin typeface="Times New Roman" pitchFamily="18" charset="0"/>
              <a:cs typeface="Times New Roman" pitchFamily="18" charset="0"/>
            </a:endParaRPr>
          </a:p>
          <a:p>
            <a:r>
              <a:rPr lang="vi-VN" sz="1600" dirty="0">
                <a:solidFill>
                  <a:srgbClr val="002060"/>
                </a:solidFill>
                <a:latin typeface="Times New Roman" pitchFamily="18" charset="0"/>
                <a:cs typeface="Times New Roman" pitchFamily="18" charset="0"/>
              </a:rPr>
              <a:t> – Vào thời kì phát hiện ra xứ sở này, toàn bộ khu vực nam Bra-xin là nơi trú ngụ của những nhóm người có mối quan hệ gần gũi về ngôn ngữ và văn hoá và người ta xếp chung dưới tên gọi là Giê. </a:t>
            </a:r>
            <a:endParaRPr lang="en-US" sz="1600" dirty="0">
              <a:solidFill>
                <a:srgbClr val="002060"/>
              </a:solidFill>
              <a:latin typeface="Times New Roman" pitchFamily="18" charset="0"/>
              <a:cs typeface="Times New Roman" pitchFamily="18" charset="0"/>
            </a:endParaRPr>
          </a:p>
          <a:p>
            <a:r>
              <a:rPr lang="vi-VN" sz="1600" dirty="0">
                <a:solidFill>
                  <a:srgbClr val="002060"/>
                </a:solidFill>
                <a:latin typeface="Times New Roman" pitchFamily="18" charset="0"/>
                <a:cs typeface="Times New Roman" pitchFamily="18" charset="0"/>
              </a:rPr>
              <a:t>– Trong những khu rừng của các bang phía nam: Pa-ra-na và Xan-ta Ca-ta-ri-na những nhóm nhỏ người hoang dã đã tồn tại cho tới thế kỉ XX; có thể còn tồn tại vài nhóm cho tới năm 1935, bị truy đuổi tàn bạo đến mức trong khoảng một trăm năm gần đây nhất họ phải trốn biệt; nhưng phần lớn họ đã bị hao mòn và được chính phủ Bra-xin cho định cư ở nhiều trung tâm vào khoảng năm 1914</a:t>
            </a:r>
            <a:endParaRPr lang="en-US" sz="16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97229638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2" name="Google Shape;269;p38">
            <a:extLst>
              <a:ext uri="{FF2B5EF4-FFF2-40B4-BE49-F238E27FC236}">
                <a16:creationId xmlns:a16="http://schemas.microsoft.com/office/drawing/2014/main" id="{135C1FBB-A378-DDCF-EC00-735EFFA04363}"/>
              </a:ext>
            </a:extLst>
          </p:cNvPr>
          <p:cNvSpPr txBox="1">
            <a:spLocks/>
          </p:cNvSpPr>
          <p:nvPr/>
        </p:nvSpPr>
        <p:spPr>
          <a:xfrm>
            <a:off x="2115296" y="209008"/>
            <a:ext cx="10076704" cy="610859"/>
          </a:xfrm>
          <a:prstGeom prst="rect">
            <a:avLst/>
          </a:prstGeom>
          <a:noFill/>
          <a:ln>
            <a:noFill/>
          </a:ln>
        </p:spPr>
        <p:txBody>
          <a:bodyPr spcFirstLastPara="1" wrap="square" lIns="121897" tIns="121897" rIns="121897" bIns="12189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1pPr>
            <a:lvl2pPr marR="0" lvl="1" algn="l"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2pPr>
            <a:lvl3pPr marR="0" lvl="2" algn="l"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3pPr>
            <a:lvl4pPr marR="0" lvl="3" algn="l"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4pPr>
            <a:lvl5pPr marR="0" lvl="4" algn="l"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5pPr>
            <a:lvl6pPr marR="0" lvl="5" algn="l"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6pPr>
            <a:lvl7pPr marR="0" lvl="6" algn="l"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7pPr>
            <a:lvl8pPr marR="0" lvl="7" algn="l"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8pPr>
            <a:lvl9pPr marR="0" lvl="8" algn="l" rtl="0">
              <a:lnSpc>
                <a:spcPct val="100000"/>
              </a:lnSpc>
              <a:spcBef>
                <a:spcPts val="0"/>
              </a:spcBef>
              <a:spcAft>
                <a:spcPts val="0"/>
              </a:spcAft>
              <a:buClr>
                <a:schemeClr val="dk1"/>
              </a:buClr>
              <a:buSzPts val="3500"/>
              <a:buFont typeface="Rowdies"/>
              <a:buNone/>
              <a:defRPr sz="3500" b="0" i="0" u="none" strike="noStrike" cap="none">
                <a:solidFill>
                  <a:schemeClr val="dk1"/>
                </a:solidFill>
                <a:latin typeface="Rowdies"/>
                <a:ea typeface="Rowdies"/>
                <a:cs typeface="Rowdies"/>
                <a:sym typeface="Rowdies"/>
              </a:defRPr>
            </a:lvl9pPr>
          </a:lstStyle>
          <a:p>
            <a:pPr algn="l"/>
            <a:endParaRPr lang="en-US" sz="2700" dirty="0">
              <a:latin typeface="Times New Roman" pitchFamily="18" charset="0"/>
              <a:cs typeface="Times New Roman" pitchFamily="18" charset="0"/>
            </a:endParaRPr>
          </a:p>
        </p:txBody>
      </p:sp>
      <p:sp>
        <p:nvSpPr>
          <p:cNvPr id="8" name="Subtitle 7">
            <a:extLst>
              <a:ext uri="{FF2B5EF4-FFF2-40B4-BE49-F238E27FC236}">
                <a16:creationId xmlns:a16="http://schemas.microsoft.com/office/drawing/2014/main" id="{A20E5A6C-E8E9-DE19-69E1-433E777B65A7}"/>
              </a:ext>
            </a:extLst>
          </p:cNvPr>
          <p:cNvSpPr>
            <a:spLocks noGrp="1"/>
          </p:cNvSpPr>
          <p:nvPr>
            <p:ph type="subTitle" idx="2"/>
          </p:nvPr>
        </p:nvSpPr>
        <p:spPr>
          <a:xfrm>
            <a:off x="1807493" y="247559"/>
            <a:ext cx="10247871" cy="848120"/>
          </a:xfrm>
        </p:spPr>
        <p:txBody>
          <a:bodyPr/>
          <a:lstStyle/>
          <a:p>
            <a:r>
              <a:rPr lang="vi-VN" sz="2400" b="1" dirty="0">
                <a:latin typeface="Times New Roman" pitchFamily="18" charset="0"/>
                <a:cs typeface="Times New Roman" pitchFamily="18" charset="0"/>
              </a:rPr>
              <a:t>2. </a:t>
            </a:r>
            <a:r>
              <a:rPr lang="en-US" sz="2400" b="1" dirty="0">
                <a:latin typeface="Times New Roman" pitchFamily="18" charset="0"/>
                <a:cs typeface="Times New Roman" pitchFamily="18" charset="0"/>
              </a:rPr>
              <a:t>2.</a:t>
            </a:r>
            <a:r>
              <a:rPr lang="vi-VN" sz="2400" b="1" dirty="0">
                <a:latin typeface="Times New Roman" pitchFamily="18" charset="0"/>
                <a:cs typeface="Times New Roman" pitchFamily="18" charset="0"/>
              </a:rPr>
              <a:t>Hoàn thiện bảng sau về dữ liệu thứ cấp và sơ cấp trong văn bản</a:t>
            </a:r>
            <a:endParaRPr lang="en-US" sz="2400" b="1" dirty="0">
              <a:latin typeface="Times New Roman" pitchFamily="18" charset="0"/>
              <a:cs typeface="Times New Roman" pitchFamily="18" charset="0"/>
            </a:endParaRPr>
          </a:p>
        </p:txBody>
      </p:sp>
      <p:graphicFrame>
        <p:nvGraphicFramePr>
          <p:cNvPr id="9" name="Table 8">
            <a:extLst>
              <a:ext uri="{FF2B5EF4-FFF2-40B4-BE49-F238E27FC236}">
                <a16:creationId xmlns:a16="http://schemas.microsoft.com/office/drawing/2014/main" id="{1CE8480D-5621-84C3-E16A-9D22479A91BB}"/>
              </a:ext>
            </a:extLst>
          </p:cNvPr>
          <p:cNvGraphicFramePr>
            <a:graphicFrameLocks noGrp="1"/>
          </p:cNvGraphicFramePr>
          <p:nvPr>
            <p:extLst>
              <p:ext uri="{D42A27DB-BD31-4B8C-83A1-F6EECF244321}">
                <p14:modId xmlns:p14="http://schemas.microsoft.com/office/powerpoint/2010/main" val="3718020676"/>
              </p:ext>
            </p:extLst>
          </p:nvPr>
        </p:nvGraphicFramePr>
        <p:xfrm>
          <a:off x="800985" y="1134230"/>
          <a:ext cx="11267140" cy="5348945"/>
        </p:xfrm>
        <a:graphic>
          <a:graphicData uri="http://schemas.openxmlformats.org/drawingml/2006/table">
            <a:tbl>
              <a:tblPr firstRow="1" firstCol="1" bandRow="1">
                <a:tableStyleId>{9D7B26C5-4107-4FEC-AEDC-1716B250A1EF}</a:tableStyleId>
              </a:tblPr>
              <a:tblGrid>
                <a:gridCol w="1492437">
                  <a:extLst>
                    <a:ext uri="{9D8B030D-6E8A-4147-A177-3AD203B41FA5}">
                      <a16:colId xmlns:a16="http://schemas.microsoft.com/office/drawing/2014/main" val="1334942762"/>
                    </a:ext>
                  </a:extLst>
                </a:gridCol>
                <a:gridCol w="9774703">
                  <a:extLst>
                    <a:ext uri="{9D8B030D-6E8A-4147-A177-3AD203B41FA5}">
                      <a16:colId xmlns:a16="http://schemas.microsoft.com/office/drawing/2014/main" val="2910209659"/>
                    </a:ext>
                  </a:extLst>
                </a:gridCol>
              </a:tblGrid>
              <a:tr h="794824">
                <a:tc>
                  <a:txBody>
                    <a:bodyPr/>
                    <a:lstStyle/>
                    <a:p>
                      <a:pPr marL="0" marR="0" algn="ctr">
                        <a:lnSpc>
                          <a:spcPct val="150000"/>
                        </a:lnSpc>
                        <a:spcBef>
                          <a:spcPts val="0"/>
                        </a:spcBef>
                        <a:spcAft>
                          <a:spcPts val="0"/>
                        </a:spcAft>
                      </a:pPr>
                      <a:endParaRPr lang="en-US" sz="2100" dirty="0">
                        <a:effectLst/>
                        <a:latin typeface="Lexend" panose="020B0604020202020204" charset="0"/>
                        <a:ea typeface="Calibri" panose="020F0502020204030204" pitchFamily="34"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2100" dirty="0">
                        <a:effectLst/>
                        <a:latin typeface="Lexend" panose="020B0604020202020204" charset="0"/>
                        <a:ea typeface="Calibri" panose="020F0502020204030204" pitchFamily="34"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9486684"/>
                  </a:ext>
                </a:extLst>
              </a:tr>
              <a:tr h="4554121">
                <a:tc>
                  <a:txBody>
                    <a:bodyPr/>
                    <a:lstStyle/>
                    <a:p>
                      <a:pPr marL="0" marR="0" algn="just">
                        <a:lnSpc>
                          <a:spcPct val="150000"/>
                        </a:lnSpc>
                        <a:spcBef>
                          <a:spcPts val="0"/>
                        </a:spcBef>
                        <a:spcAft>
                          <a:spcPts val="0"/>
                        </a:spcAft>
                      </a:pPr>
                      <a:endParaRPr lang="en-US" sz="1600" b="0" dirty="0">
                        <a:effectLst/>
                        <a:latin typeface="Lexend" panose="020B0604020202020204" charset="0"/>
                        <a:ea typeface="Calibri" panose="020F0502020204030204" pitchFamily="34"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0"/>
                        </a:spcBef>
                        <a:spcAft>
                          <a:spcPts val="0"/>
                        </a:spcAft>
                      </a:pPr>
                      <a:endParaRPr lang="en-US" sz="1600" b="0" dirty="0">
                        <a:effectLst/>
                        <a:latin typeface="Lexend" panose="020B0604020202020204" charset="0"/>
                        <a:ea typeface="Calibri" panose="020F0502020204030204" pitchFamily="34"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8445245"/>
                  </a:ext>
                </a:extLst>
              </a:tr>
            </a:tbl>
          </a:graphicData>
        </a:graphic>
      </p:graphicFrame>
      <p:cxnSp>
        <p:nvCxnSpPr>
          <p:cNvPr id="4" name="Straight Connector 3"/>
          <p:cNvCxnSpPr>
            <a:cxnSpLocks/>
          </p:cNvCxnSpPr>
          <p:nvPr/>
        </p:nvCxnSpPr>
        <p:spPr>
          <a:xfrm>
            <a:off x="7131520" y="2219611"/>
            <a:ext cx="0" cy="4429381"/>
          </a:xfrm>
          <a:prstGeom prst="line">
            <a:avLst/>
          </a:prstGeom>
        </p:spPr>
        <p:style>
          <a:lnRef idx="1">
            <a:schemeClr val="dk1"/>
          </a:lnRef>
          <a:fillRef idx="0">
            <a:schemeClr val="dk1"/>
          </a:fillRef>
          <a:effectRef idx="0">
            <a:schemeClr val="dk1"/>
          </a:effectRef>
          <a:fontRef idx="minor">
            <a:schemeClr val="tx1"/>
          </a:fontRef>
        </p:style>
      </p:cxnSp>
      <p:sp>
        <p:nvSpPr>
          <p:cNvPr id="5" name="TextBox 4"/>
          <p:cNvSpPr txBox="1"/>
          <p:nvPr/>
        </p:nvSpPr>
        <p:spPr>
          <a:xfrm>
            <a:off x="3049876" y="1143301"/>
            <a:ext cx="2926080" cy="533480"/>
          </a:xfrm>
          <a:prstGeom prst="rect">
            <a:avLst/>
          </a:prstGeom>
          <a:noFill/>
        </p:spPr>
        <p:txBody>
          <a:bodyPr wrap="square" lIns="121917" tIns="60958" rIns="121917" bIns="60958" rtlCol="0">
            <a:spAutoFit/>
          </a:bodyPr>
          <a:lstStyle/>
          <a:p>
            <a:r>
              <a:rPr lang="vi-VN" sz="2700" dirty="0">
                <a:solidFill>
                  <a:srgbClr val="002060"/>
                </a:solidFill>
                <a:latin typeface="Times New Roman" pitchFamily="18" charset="0"/>
                <a:cs typeface="Times New Roman" pitchFamily="18" charset="0"/>
              </a:rPr>
              <a:t>Dữ liệu sơ cấp</a:t>
            </a:r>
            <a:endParaRPr lang="en-US" sz="2700" dirty="0">
              <a:solidFill>
                <a:srgbClr val="002060"/>
              </a:solidFill>
              <a:latin typeface="Times New Roman" pitchFamily="18" charset="0"/>
              <a:cs typeface="Times New Roman" pitchFamily="18" charset="0"/>
            </a:endParaRPr>
          </a:p>
        </p:txBody>
      </p:sp>
      <p:sp>
        <p:nvSpPr>
          <p:cNvPr id="6" name="TextBox 5"/>
          <p:cNvSpPr txBox="1"/>
          <p:nvPr/>
        </p:nvSpPr>
        <p:spPr>
          <a:xfrm>
            <a:off x="8424546" y="1160887"/>
            <a:ext cx="2400651" cy="538605"/>
          </a:xfrm>
          <a:prstGeom prst="rect">
            <a:avLst/>
          </a:prstGeom>
          <a:noFill/>
        </p:spPr>
        <p:txBody>
          <a:bodyPr wrap="none" lIns="121917" tIns="60958" rIns="121917" bIns="60958" rtlCol="0">
            <a:spAutoFit/>
          </a:bodyPr>
          <a:lstStyle/>
          <a:p>
            <a:r>
              <a:rPr lang="en-US" sz="2700" dirty="0" err="1">
                <a:solidFill>
                  <a:srgbClr val="002060"/>
                </a:solidFill>
                <a:latin typeface="Times New Roman" pitchFamily="18" charset="0"/>
                <a:cs typeface="Times New Roman" pitchFamily="18" charset="0"/>
              </a:rPr>
              <a:t>Dữ</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liệu</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thứ</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cấp</a:t>
            </a:r>
            <a:endParaRPr lang="en-US" sz="2700" dirty="0">
              <a:solidFill>
                <a:srgbClr val="002060"/>
              </a:solidFill>
              <a:latin typeface="Times New Roman" pitchFamily="18" charset="0"/>
              <a:cs typeface="Times New Roman" pitchFamily="18" charset="0"/>
            </a:endParaRPr>
          </a:p>
        </p:txBody>
      </p:sp>
      <p:sp>
        <p:nvSpPr>
          <p:cNvPr id="3" name="TextBox 2"/>
          <p:cNvSpPr txBox="1"/>
          <p:nvPr/>
        </p:nvSpPr>
        <p:spPr>
          <a:xfrm>
            <a:off x="2395807" y="2385635"/>
            <a:ext cx="4150100" cy="3170095"/>
          </a:xfrm>
          <a:prstGeom prst="rect">
            <a:avLst/>
          </a:prstGeom>
          <a:noFill/>
        </p:spPr>
        <p:txBody>
          <a:bodyPr wrap="square" lIns="121917" tIns="60958" rIns="121917" bIns="60958" rtlCol="0">
            <a:spAutoFit/>
          </a:bodyPr>
          <a:lstStyle/>
          <a:p>
            <a:r>
              <a:rPr lang="vi-VN" dirty="0">
                <a:solidFill>
                  <a:srgbClr val="002060"/>
                </a:solidFill>
                <a:latin typeface="Times New Roman" pitchFamily="18" charset="0"/>
                <a:cs typeface="Times New Roman" pitchFamily="18" charset="0"/>
              </a:rPr>
              <a:t>– Dữ liệu được tác giả thu thập bằng phương pháp thực nghiệm, điền dã, khảo sát trực tiếp: Trên những dải đất nhìn xuống hai bờ sông Ri-ô Ti-ba-gi ấy, ở độ cao 1 000 mét so với mặt biển, lần đầu tiên tôi đã tiếp xúc với những người hoang dã…. </a:t>
            </a:r>
            <a:endParaRPr lang="en-US" dirty="0">
              <a:solidFill>
                <a:srgbClr val="002060"/>
              </a:solidFill>
              <a:latin typeface="Times New Roman" pitchFamily="18" charset="0"/>
              <a:cs typeface="Times New Roman" pitchFamily="18" charset="0"/>
            </a:endParaRPr>
          </a:p>
          <a:p>
            <a:r>
              <a:rPr lang="vi-VN" dirty="0">
                <a:solidFill>
                  <a:srgbClr val="002060"/>
                </a:solidFill>
                <a:latin typeface="Times New Roman" pitchFamily="18" charset="0"/>
                <a:cs typeface="Times New Roman" pitchFamily="18" charset="0"/>
              </a:rPr>
              <a:t>– Văn bản được trích ra từ tác phẩm Nhiệt đới buồn. Đây là một ghi chép dân tộc học, được viết sau hai mươi năm đi khảo sát thực địa của Lê-vi–Xtơ-rốt ở Bra-xin.</a:t>
            </a:r>
            <a:endParaRPr lang="en-US" dirty="0">
              <a:solidFill>
                <a:srgbClr val="002060"/>
              </a:solidFill>
              <a:latin typeface="Times New Roman" pitchFamily="18" charset="0"/>
              <a:cs typeface="Times New Roman" pitchFamily="18" charset="0"/>
            </a:endParaRPr>
          </a:p>
        </p:txBody>
      </p:sp>
      <p:sp>
        <p:nvSpPr>
          <p:cNvPr id="10" name="TextBox 9"/>
          <p:cNvSpPr txBox="1"/>
          <p:nvPr/>
        </p:nvSpPr>
        <p:spPr>
          <a:xfrm>
            <a:off x="1091086" y="2283100"/>
            <a:ext cx="1195820" cy="4062651"/>
          </a:xfrm>
          <a:prstGeom prst="rect">
            <a:avLst/>
          </a:prstGeom>
          <a:noFill/>
        </p:spPr>
        <p:txBody>
          <a:bodyPr wrap="square" lIns="121917" tIns="60958" rIns="121917" bIns="60958" rtlCol="0">
            <a:spAutoFit/>
          </a:bodyPr>
          <a:lstStyle/>
          <a:p>
            <a:r>
              <a:rPr lang="en-US" sz="3200" dirty="0" err="1">
                <a:solidFill>
                  <a:srgbClr val="002060"/>
                </a:solidFill>
                <a:latin typeface="Times New Roman" pitchFamily="18" charset="0"/>
                <a:cs typeface="Times New Roman" pitchFamily="18" charset="0"/>
              </a:rPr>
              <a:t>Lí</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giải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cho</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việc</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sắp</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xếp</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dữ</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liệu</a:t>
            </a:r>
            <a:endParaRPr lang="en-US" sz="3200" dirty="0">
              <a:solidFill>
                <a:srgbClr val="002060"/>
              </a:solidFill>
              <a:latin typeface="Times New Roman" pitchFamily="18" charset="0"/>
              <a:cs typeface="Times New Roman" pitchFamily="18" charset="0"/>
            </a:endParaRPr>
          </a:p>
        </p:txBody>
      </p:sp>
      <p:sp>
        <p:nvSpPr>
          <p:cNvPr id="14" name="TextBox 13"/>
          <p:cNvSpPr txBox="1"/>
          <p:nvPr/>
        </p:nvSpPr>
        <p:spPr>
          <a:xfrm>
            <a:off x="7685153" y="2505198"/>
            <a:ext cx="3829340" cy="677104"/>
          </a:xfrm>
          <a:prstGeom prst="rect">
            <a:avLst/>
          </a:prstGeom>
          <a:noFill/>
        </p:spPr>
        <p:txBody>
          <a:bodyPr wrap="square" lIns="121917" tIns="60958" rIns="121917" bIns="60958" rtlCol="0">
            <a:spAutoFit/>
          </a:bodyPr>
          <a:lstStyle/>
          <a:p>
            <a:r>
              <a:rPr lang="vi-VN" dirty="0">
                <a:solidFill>
                  <a:srgbClr val="002060"/>
                </a:solidFill>
                <a:latin typeface="Times New Roman" pitchFamily="18" charset="0"/>
                <a:cs typeface="Times New Roman" pitchFamily="18" charset="0"/>
              </a:rPr>
              <a:t>Gián tiếp từ các tài liệu khác nhưng tác giả không trích rõ nguồn.</a:t>
            </a:r>
            <a:endParaRPr lang="en-US"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62537905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8" name="Subtitle 7">
            <a:extLst>
              <a:ext uri="{FF2B5EF4-FFF2-40B4-BE49-F238E27FC236}">
                <a16:creationId xmlns:a16="http://schemas.microsoft.com/office/drawing/2014/main" id="{A20E5A6C-E8E9-DE19-69E1-433E777B65A7}"/>
              </a:ext>
            </a:extLst>
          </p:cNvPr>
          <p:cNvSpPr>
            <a:spLocks noGrp="1"/>
          </p:cNvSpPr>
          <p:nvPr>
            <p:ph type="subTitle" idx="2"/>
          </p:nvPr>
        </p:nvSpPr>
        <p:spPr>
          <a:xfrm>
            <a:off x="1587063" y="304801"/>
            <a:ext cx="10026868" cy="1100948"/>
          </a:xfrm>
        </p:spPr>
        <p:txBody>
          <a:bodyPr/>
          <a:lstStyle/>
          <a:p>
            <a:r>
              <a:rPr lang="vi-VN" sz="2400" b="1" dirty="0">
                <a:latin typeface="Times New Roman" pitchFamily="18" charset="0"/>
                <a:cs typeface="Times New Roman" pitchFamily="18" charset="0"/>
              </a:rPr>
              <a:t>2.</a:t>
            </a:r>
            <a:r>
              <a:rPr lang="en-US" sz="2400" b="1" dirty="0">
                <a:latin typeface="Times New Roman" pitchFamily="18" charset="0"/>
                <a:cs typeface="Times New Roman" pitchFamily="18" charset="0"/>
              </a:rPr>
              <a:t>2.</a:t>
            </a:r>
            <a:r>
              <a:rPr lang="vi-VN" sz="2400" b="1" dirty="0">
                <a:latin typeface="Times New Roman" pitchFamily="18" charset="0"/>
                <a:cs typeface="Times New Roman" pitchFamily="18" charset="0"/>
              </a:rPr>
              <a:t> Hoàn thiện bảng sau về dữ liệu thứ cấp và sơ cấp trong văn bản</a:t>
            </a:r>
            <a:endParaRPr lang="en-US" sz="2400" b="1" dirty="0">
              <a:latin typeface="Times New Roman" pitchFamily="18" charset="0"/>
              <a:cs typeface="Times New Roman" pitchFamily="18" charset="0"/>
            </a:endParaRPr>
          </a:p>
        </p:txBody>
      </p:sp>
      <p:graphicFrame>
        <p:nvGraphicFramePr>
          <p:cNvPr id="9" name="Table 8">
            <a:extLst>
              <a:ext uri="{FF2B5EF4-FFF2-40B4-BE49-F238E27FC236}">
                <a16:creationId xmlns:a16="http://schemas.microsoft.com/office/drawing/2014/main" id="{1CE8480D-5621-84C3-E16A-9D22479A91BB}"/>
              </a:ext>
            </a:extLst>
          </p:cNvPr>
          <p:cNvGraphicFramePr>
            <a:graphicFrameLocks noGrp="1"/>
          </p:cNvGraphicFramePr>
          <p:nvPr>
            <p:extLst>
              <p:ext uri="{D42A27DB-BD31-4B8C-83A1-F6EECF244321}">
                <p14:modId xmlns:p14="http://schemas.microsoft.com/office/powerpoint/2010/main" val="3036767477"/>
              </p:ext>
            </p:extLst>
          </p:nvPr>
        </p:nvGraphicFramePr>
        <p:xfrm>
          <a:off x="815552" y="1140051"/>
          <a:ext cx="10798378" cy="4962862"/>
        </p:xfrm>
        <a:graphic>
          <a:graphicData uri="http://schemas.openxmlformats.org/drawingml/2006/table">
            <a:tbl>
              <a:tblPr firstRow="1" firstCol="1" bandRow="1">
                <a:tableStyleId>{9D7B26C5-4107-4FEC-AEDC-1716B250A1EF}</a:tableStyleId>
              </a:tblPr>
              <a:tblGrid>
                <a:gridCol w="1492437">
                  <a:extLst>
                    <a:ext uri="{9D8B030D-6E8A-4147-A177-3AD203B41FA5}">
                      <a16:colId xmlns:a16="http://schemas.microsoft.com/office/drawing/2014/main" val="1334942762"/>
                    </a:ext>
                  </a:extLst>
                </a:gridCol>
                <a:gridCol w="9305941">
                  <a:extLst>
                    <a:ext uri="{9D8B030D-6E8A-4147-A177-3AD203B41FA5}">
                      <a16:colId xmlns:a16="http://schemas.microsoft.com/office/drawing/2014/main" val="2910209659"/>
                    </a:ext>
                  </a:extLst>
                </a:gridCol>
              </a:tblGrid>
              <a:tr h="737455">
                <a:tc>
                  <a:txBody>
                    <a:bodyPr/>
                    <a:lstStyle/>
                    <a:p>
                      <a:pPr marL="0" marR="0" algn="ctr">
                        <a:lnSpc>
                          <a:spcPct val="150000"/>
                        </a:lnSpc>
                        <a:spcBef>
                          <a:spcPts val="0"/>
                        </a:spcBef>
                        <a:spcAft>
                          <a:spcPts val="0"/>
                        </a:spcAft>
                      </a:pPr>
                      <a:endParaRPr lang="en-US" sz="2100" dirty="0">
                        <a:effectLst/>
                        <a:latin typeface="Lexend" panose="020B0604020202020204" charset="0"/>
                        <a:ea typeface="Calibri" panose="020F0502020204030204" pitchFamily="34"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2100" dirty="0">
                        <a:effectLst/>
                        <a:latin typeface="Lexend" panose="020B0604020202020204" charset="0"/>
                        <a:ea typeface="Calibri" panose="020F0502020204030204" pitchFamily="34"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9486684"/>
                  </a:ext>
                </a:extLst>
              </a:tr>
              <a:tr h="4225407">
                <a:tc>
                  <a:txBody>
                    <a:bodyPr/>
                    <a:lstStyle/>
                    <a:p>
                      <a:pPr marL="0" marR="0" algn="just">
                        <a:lnSpc>
                          <a:spcPct val="150000"/>
                        </a:lnSpc>
                        <a:spcBef>
                          <a:spcPts val="0"/>
                        </a:spcBef>
                        <a:spcAft>
                          <a:spcPts val="0"/>
                        </a:spcAft>
                      </a:pPr>
                      <a:endParaRPr lang="en-US" sz="1600" b="0" dirty="0">
                        <a:effectLst/>
                        <a:latin typeface="Lexend" panose="020B0604020202020204" charset="0"/>
                        <a:ea typeface="Calibri" panose="020F0502020204030204" pitchFamily="34"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0"/>
                        </a:spcBef>
                        <a:spcAft>
                          <a:spcPts val="0"/>
                        </a:spcAft>
                      </a:pPr>
                      <a:endParaRPr lang="en-US" sz="1600" b="0" dirty="0">
                        <a:effectLst/>
                        <a:latin typeface="Lexend" panose="020B0604020202020204" charset="0"/>
                        <a:ea typeface="Calibri" panose="020F0502020204030204" pitchFamily="34" charset="0"/>
                      </a:endParaRPr>
                    </a:p>
                  </a:txBody>
                  <a:tcPr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8445245"/>
                  </a:ext>
                </a:extLst>
              </a:tr>
            </a:tbl>
          </a:graphicData>
        </a:graphic>
      </p:graphicFrame>
      <p:cxnSp>
        <p:nvCxnSpPr>
          <p:cNvPr id="4" name="Straight Connector 3"/>
          <p:cNvCxnSpPr/>
          <p:nvPr/>
        </p:nvCxnSpPr>
        <p:spPr>
          <a:xfrm>
            <a:off x="6265823" y="1735567"/>
            <a:ext cx="5421" cy="4962861"/>
          </a:xfrm>
          <a:prstGeom prst="line">
            <a:avLst/>
          </a:prstGeom>
        </p:spPr>
        <p:style>
          <a:lnRef idx="1">
            <a:schemeClr val="dk1"/>
          </a:lnRef>
          <a:fillRef idx="0">
            <a:schemeClr val="dk1"/>
          </a:fillRef>
          <a:effectRef idx="0">
            <a:schemeClr val="dk1"/>
          </a:effectRef>
          <a:fontRef idx="minor">
            <a:schemeClr val="tx1"/>
          </a:fontRef>
        </p:style>
      </p:cxnSp>
      <p:sp>
        <p:nvSpPr>
          <p:cNvPr id="5" name="TextBox 4"/>
          <p:cNvSpPr txBox="1"/>
          <p:nvPr/>
        </p:nvSpPr>
        <p:spPr>
          <a:xfrm>
            <a:off x="2689411" y="1181775"/>
            <a:ext cx="2926080" cy="533480"/>
          </a:xfrm>
          <a:prstGeom prst="rect">
            <a:avLst/>
          </a:prstGeom>
          <a:noFill/>
        </p:spPr>
        <p:txBody>
          <a:bodyPr wrap="square" lIns="121917" tIns="60958" rIns="121917" bIns="60958" rtlCol="0">
            <a:spAutoFit/>
          </a:bodyPr>
          <a:lstStyle/>
          <a:p>
            <a:r>
              <a:rPr lang="vi-VN" sz="2700" dirty="0">
                <a:solidFill>
                  <a:srgbClr val="002060"/>
                </a:solidFill>
                <a:latin typeface="Times New Roman" pitchFamily="18" charset="0"/>
                <a:cs typeface="Times New Roman" pitchFamily="18" charset="0"/>
              </a:rPr>
              <a:t>Dữ liệu sơ cấp</a:t>
            </a:r>
            <a:endParaRPr lang="en-US" sz="2700" dirty="0">
              <a:solidFill>
                <a:srgbClr val="002060"/>
              </a:solidFill>
              <a:latin typeface="Times New Roman" pitchFamily="18" charset="0"/>
              <a:cs typeface="Times New Roman" pitchFamily="18" charset="0"/>
            </a:endParaRPr>
          </a:p>
        </p:txBody>
      </p:sp>
      <p:sp>
        <p:nvSpPr>
          <p:cNvPr id="6" name="TextBox 5"/>
          <p:cNvSpPr txBox="1"/>
          <p:nvPr/>
        </p:nvSpPr>
        <p:spPr>
          <a:xfrm>
            <a:off x="7312858" y="1139008"/>
            <a:ext cx="2400651" cy="538605"/>
          </a:xfrm>
          <a:prstGeom prst="rect">
            <a:avLst/>
          </a:prstGeom>
          <a:noFill/>
        </p:spPr>
        <p:txBody>
          <a:bodyPr wrap="none" lIns="121917" tIns="60958" rIns="121917" bIns="60958" rtlCol="0">
            <a:spAutoFit/>
          </a:bodyPr>
          <a:lstStyle/>
          <a:p>
            <a:r>
              <a:rPr lang="en-US" sz="2700" dirty="0" err="1">
                <a:solidFill>
                  <a:srgbClr val="002060"/>
                </a:solidFill>
                <a:latin typeface="Times New Roman" pitchFamily="18" charset="0"/>
                <a:cs typeface="Times New Roman" pitchFamily="18" charset="0"/>
              </a:rPr>
              <a:t>Dữ</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liệu</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thứ</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cấp</a:t>
            </a:r>
            <a:endParaRPr lang="en-US" sz="2700" dirty="0">
              <a:solidFill>
                <a:srgbClr val="002060"/>
              </a:solidFill>
              <a:latin typeface="Times New Roman" pitchFamily="18" charset="0"/>
              <a:cs typeface="Times New Roman" pitchFamily="18" charset="0"/>
            </a:endParaRPr>
          </a:p>
        </p:txBody>
      </p:sp>
      <p:sp>
        <p:nvSpPr>
          <p:cNvPr id="3" name="TextBox 2"/>
          <p:cNvSpPr txBox="1"/>
          <p:nvPr/>
        </p:nvSpPr>
        <p:spPr>
          <a:xfrm>
            <a:off x="2333998" y="2240999"/>
            <a:ext cx="3801036" cy="2616097"/>
          </a:xfrm>
          <a:prstGeom prst="rect">
            <a:avLst/>
          </a:prstGeom>
          <a:noFill/>
        </p:spPr>
        <p:txBody>
          <a:bodyPr wrap="square" lIns="121917" tIns="60958" rIns="121917" bIns="60958" rtlCol="0">
            <a:spAutoFit/>
          </a:bodyPr>
          <a:lstStyle/>
          <a:p>
            <a:r>
              <a:rPr lang="vi-VN" dirty="0">
                <a:solidFill>
                  <a:srgbClr val="002060"/>
                </a:solidFill>
                <a:latin typeface="Times New Roman" pitchFamily="18" charset="0"/>
                <a:cs typeface="Times New Roman" pitchFamily="18" charset="0"/>
              </a:rPr>
              <a:t>– Tạo bất ngờ, gây sự tò mò, muốn khám phá của độc giả, giúp độc giả hình dung ra cuộc sống của người Anh điêng bản xứ ở một vùng đất xa xôi vào thời kì trước.</a:t>
            </a:r>
            <a:endParaRPr lang="en-US" dirty="0">
              <a:solidFill>
                <a:srgbClr val="002060"/>
              </a:solidFill>
              <a:latin typeface="Times New Roman" pitchFamily="18" charset="0"/>
              <a:cs typeface="Times New Roman" pitchFamily="18" charset="0"/>
            </a:endParaRPr>
          </a:p>
          <a:p>
            <a:r>
              <a:rPr lang="vi-VN" dirty="0">
                <a:solidFill>
                  <a:srgbClr val="002060"/>
                </a:solidFill>
                <a:latin typeface="Times New Roman" pitchFamily="18" charset="0"/>
                <a:cs typeface="Times New Roman" pitchFamily="18" charset="0"/>
              </a:rPr>
              <a:t> – Đập tan các định kiến của người phương Tây đã gán cho cộng đồng các dân tộc thiểu số trên thế giới: man rợ, thấp kém, lạc hậu.</a:t>
            </a:r>
            <a:endParaRPr lang="en-US" dirty="0">
              <a:solidFill>
                <a:srgbClr val="002060"/>
              </a:solidFill>
              <a:latin typeface="Times New Roman" pitchFamily="18" charset="0"/>
              <a:cs typeface="Times New Roman" pitchFamily="18" charset="0"/>
            </a:endParaRPr>
          </a:p>
        </p:txBody>
      </p:sp>
      <p:sp>
        <p:nvSpPr>
          <p:cNvPr id="10" name="TextBox 9"/>
          <p:cNvSpPr txBox="1"/>
          <p:nvPr/>
        </p:nvSpPr>
        <p:spPr>
          <a:xfrm>
            <a:off x="1138178" y="2446184"/>
            <a:ext cx="1195820" cy="3077765"/>
          </a:xfrm>
          <a:prstGeom prst="rect">
            <a:avLst/>
          </a:prstGeom>
          <a:noFill/>
        </p:spPr>
        <p:txBody>
          <a:bodyPr wrap="square" lIns="121917" tIns="60958" rIns="121917" bIns="60958" rtlCol="0">
            <a:spAutoFit/>
          </a:bodyPr>
          <a:lstStyle/>
          <a:p>
            <a:r>
              <a:rPr lang="en-US" sz="3200" dirty="0" err="1">
                <a:solidFill>
                  <a:srgbClr val="002060"/>
                </a:solidFill>
                <a:latin typeface="Times New Roman" pitchFamily="18" charset="0"/>
                <a:cs typeface="Times New Roman" pitchFamily="18" charset="0"/>
              </a:rPr>
              <a:t>Giá</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trị</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của</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dữ</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liệu</a:t>
            </a:r>
            <a:endParaRPr lang="en-US" sz="3200" dirty="0">
              <a:solidFill>
                <a:srgbClr val="002060"/>
              </a:solidFill>
              <a:latin typeface="Times New Roman" pitchFamily="18" charset="0"/>
              <a:cs typeface="Times New Roman" pitchFamily="18" charset="0"/>
            </a:endParaRPr>
          </a:p>
          <a:p>
            <a:endParaRPr lang="en-US" sz="3200" dirty="0">
              <a:solidFill>
                <a:srgbClr val="002060"/>
              </a:solidFill>
              <a:latin typeface="Times New Roman" pitchFamily="18" charset="0"/>
              <a:cs typeface="Times New Roman" pitchFamily="18" charset="0"/>
            </a:endParaRPr>
          </a:p>
        </p:txBody>
      </p:sp>
      <p:sp>
        <p:nvSpPr>
          <p:cNvPr id="13" name="TextBox 12"/>
          <p:cNvSpPr txBox="1"/>
          <p:nvPr/>
        </p:nvSpPr>
        <p:spPr>
          <a:xfrm>
            <a:off x="6761631" y="2298989"/>
            <a:ext cx="4595239" cy="1559401"/>
          </a:xfrm>
          <a:prstGeom prst="rect">
            <a:avLst/>
          </a:prstGeom>
          <a:noFill/>
        </p:spPr>
        <p:txBody>
          <a:bodyPr wrap="square" lIns="121917" tIns="60958" rIns="121917" bIns="60958" rtlCol="0">
            <a:spAutoFit/>
          </a:bodyPr>
          <a:lstStyle/>
          <a:p>
            <a:r>
              <a:rPr lang="vi-VN" dirty="0">
                <a:solidFill>
                  <a:srgbClr val="002060"/>
                </a:solidFill>
                <a:latin typeface="Times New Roman" pitchFamily="18" charset="0"/>
                <a:cs typeface="Times New Roman" pitchFamily="18" charset="0"/>
              </a:rPr>
              <a:t>Giúp người đọc có thể hình dung được bối cảnh lịch sử mà người Anh điêng đã trải qua và số phận của họ. Đồng thời, những dữ liệu này cũng cung cấp những tri thức về lịch sử của châu Mỹ. </a:t>
            </a:r>
            <a:endParaRPr lang="en-US"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68109077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8" name="Subtitle 7">
            <a:extLst>
              <a:ext uri="{FF2B5EF4-FFF2-40B4-BE49-F238E27FC236}">
                <a16:creationId xmlns:a16="http://schemas.microsoft.com/office/drawing/2014/main" id="{A20E5A6C-E8E9-DE19-69E1-433E777B65A7}"/>
              </a:ext>
            </a:extLst>
          </p:cNvPr>
          <p:cNvSpPr>
            <a:spLocks noGrp="1"/>
          </p:cNvSpPr>
          <p:nvPr>
            <p:ph type="subTitle" idx="2"/>
          </p:nvPr>
        </p:nvSpPr>
        <p:spPr>
          <a:xfrm>
            <a:off x="2165132" y="314426"/>
            <a:ext cx="10026868" cy="1100948"/>
          </a:xfrm>
        </p:spPr>
        <p:txBody>
          <a:bodyPr/>
          <a:lstStyle/>
          <a:p>
            <a:r>
              <a:rPr lang="en-US" sz="2400" b="1" dirty="0" smtClean="0">
                <a:latin typeface="Times New Roman" pitchFamily="18" charset="0"/>
                <a:cs typeface="Times New Roman" pitchFamily="18" charset="0"/>
              </a:rPr>
              <a:t>3. </a:t>
            </a:r>
            <a:r>
              <a:rPr lang="en-US" sz="2400" b="1" dirty="0" err="1" smtClean="0">
                <a:latin typeface="Times New Roman" pitchFamily="18" charset="0"/>
                <a:cs typeface="Times New Roman" pitchFamily="18" charset="0"/>
              </a:rPr>
              <a:t>Thái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độ</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quan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điểm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của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tác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giả</a:t>
            </a:r>
            <a:r>
              <a:rPr lang="en-US" sz="2400" b="1" dirty="0"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p:txBody>
      </p:sp>
      <p:sp>
        <p:nvSpPr>
          <p:cNvPr id="2" name="Rectangle 1"/>
          <p:cNvSpPr/>
          <p:nvPr/>
        </p:nvSpPr>
        <p:spPr>
          <a:xfrm>
            <a:off x="875899" y="1620320"/>
            <a:ext cx="10481911" cy="2677656"/>
          </a:xfrm>
          <a:prstGeom prst="rect">
            <a:avLst/>
          </a:prstGeom>
        </p:spPr>
        <p:txBody>
          <a:bodyPr wrap="square">
            <a:spAutoFit/>
          </a:bodyPr>
          <a:lstStyle/>
          <a:p>
            <a:r>
              <a:rPr lang="vi-VN" sz="2800" dirty="0">
                <a:latin typeface="Times New Roman" pitchFamily="18" charset="0"/>
                <a:cs typeface="Times New Roman" pitchFamily="18" charset="0"/>
              </a:rPr>
              <a:t>- Hãy cho biết vai trò của người trần thuật xưng “tôi”</a:t>
            </a:r>
            <a:endParaRPr lang="en-US"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 Tác giả đứng ở vị trí nào để quan sát và miêu tả cuộc sống của người Anh điêng?</a:t>
            </a:r>
            <a:endParaRPr lang="en-US"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 Tác giả đánh giá như thế nào về họ, những kẻ khác?</a:t>
            </a:r>
            <a:endParaRPr lang="en-US"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 Liệu có thái độ miệt thị, khinh thường trong cách miêu tả, đánh giá không? Vì sao?</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7547776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8" name="Subtitle 7">
            <a:extLst>
              <a:ext uri="{FF2B5EF4-FFF2-40B4-BE49-F238E27FC236}">
                <a16:creationId xmlns:a16="http://schemas.microsoft.com/office/drawing/2014/main" id="{A20E5A6C-E8E9-DE19-69E1-433E777B65A7}"/>
              </a:ext>
            </a:extLst>
          </p:cNvPr>
          <p:cNvSpPr>
            <a:spLocks noGrp="1"/>
          </p:cNvSpPr>
          <p:nvPr>
            <p:ph type="subTitle" idx="2"/>
          </p:nvPr>
        </p:nvSpPr>
        <p:spPr>
          <a:xfrm>
            <a:off x="2165132" y="314426"/>
            <a:ext cx="10026868" cy="1100948"/>
          </a:xfrm>
        </p:spPr>
        <p:txBody>
          <a:bodyPr/>
          <a:lstStyle/>
          <a:p>
            <a:r>
              <a:rPr lang="en-US" sz="2400" b="1" dirty="0" smtClean="0">
                <a:latin typeface="Times New Roman" pitchFamily="18" charset="0"/>
                <a:cs typeface="Times New Roman" pitchFamily="18" charset="0"/>
              </a:rPr>
              <a:t>3. </a:t>
            </a:r>
            <a:r>
              <a:rPr lang="en-US" sz="2400" b="1" dirty="0" err="1" smtClean="0">
                <a:latin typeface="Times New Roman" pitchFamily="18" charset="0"/>
                <a:cs typeface="Times New Roman" pitchFamily="18" charset="0"/>
              </a:rPr>
              <a:t>Thái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độ</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quan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điểm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của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tác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giả</a:t>
            </a:r>
            <a:r>
              <a:rPr lang="en-US" sz="2400" b="1" dirty="0"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p:txBody>
      </p:sp>
      <p:sp>
        <p:nvSpPr>
          <p:cNvPr id="2" name="Rectangle 1"/>
          <p:cNvSpPr/>
          <p:nvPr/>
        </p:nvSpPr>
        <p:spPr>
          <a:xfrm>
            <a:off x="875899" y="1620320"/>
            <a:ext cx="10481911" cy="3170099"/>
          </a:xfrm>
          <a:prstGeom prst="rect">
            <a:avLst/>
          </a:prstGeom>
        </p:spPr>
        <p:txBody>
          <a:bodyPr wrap="square">
            <a:spAutoFit/>
          </a:bodyPr>
          <a:lstStyle/>
          <a:p>
            <a:r>
              <a:rPr lang="vi-VN" sz="2000" dirty="0">
                <a:latin typeface="Times New Roman" pitchFamily="18" charset="0"/>
                <a:cs typeface="Times New Roman" pitchFamily="18" charset="0"/>
              </a:rPr>
              <a:t>- Vai trò của người trần thuật xưng “tôi”:</a:t>
            </a:r>
            <a:endParaRPr lang="en-US" sz="2000" dirty="0">
              <a:latin typeface="Times New Roman" pitchFamily="18" charset="0"/>
              <a:cs typeface="Times New Roman" pitchFamily="18" charset="0"/>
            </a:endParaRPr>
          </a:p>
          <a:p>
            <a:r>
              <a:rPr lang="vi-VN" sz="2000" dirty="0">
                <a:latin typeface="Times New Roman" pitchFamily="18" charset="0"/>
                <a:cs typeface="Times New Roman" pitchFamily="18" charset="0"/>
              </a:rPr>
              <a:t>+Vai trò người dẫn chuyện: Giới thiệu bối cảnh, miêu tả sự kiện, thể hiện cảm xúc. </a:t>
            </a:r>
            <a:endParaRPr lang="en-US" sz="2000" dirty="0">
              <a:latin typeface="Times New Roman" pitchFamily="18" charset="0"/>
              <a:cs typeface="Times New Roman" pitchFamily="18" charset="0"/>
            </a:endParaRPr>
          </a:p>
          <a:p>
            <a:r>
              <a:rPr lang="vi-VN" sz="2000" dirty="0">
                <a:latin typeface="Times New Roman" pitchFamily="18" charset="0"/>
                <a:cs typeface="Times New Roman" pitchFamily="18" charset="0"/>
              </a:rPr>
              <a:t>+ Vai trò chứng kiến: Khảo sát, khảo cứu, thu thập dữ liệu, ghi chép và mô tả lại thông tin về lịch sử, cuộc sống của người Anh điêng: cung cấp cho người đọc những thông tin xác thực, mới mẻ, sinh động về người Anh điêng từ số phận của họ trong lịch sủ, tập quán, lối sống, hành vi, cách cư trú, ăn mặc, săn bắn, lao động….</a:t>
            </a:r>
            <a:endParaRPr lang="en-US" sz="2000" dirty="0">
              <a:latin typeface="Times New Roman" pitchFamily="18" charset="0"/>
              <a:cs typeface="Times New Roman" pitchFamily="18" charset="0"/>
            </a:endParaRPr>
          </a:p>
          <a:p>
            <a:r>
              <a:rPr lang="vi-VN" sz="2000" dirty="0">
                <a:latin typeface="Times New Roman" pitchFamily="18" charset="0"/>
                <a:cs typeface="Times New Roman" pitchFamily="18" charset="0"/>
              </a:rPr>
              <a:t> +Vai trò người tham gia: Suy ngẫm, phân tích, tìm ra cấu trúc, bản chất, quy luật, xung đột quyền lực chìm dưới những dữ liệu bề mặt: đưa ra những nhận xét, đúc kết; “</a:t>
            </a:r>
            <a:r>
              <a:rPr lang="vi-VN" sz="2000" i="1" dirty="0">
                <a:latin typeface="Times New Roman" pitchFamily="18" charset="0"/>
                <a:cs typeface="Times New Roman" pitchFamily="18" charset="0"/>
              </a:rPr>
              <a:t>Những lối sống cổ xưa, những kỹ thuật truyền thống tái xuất hiện, nảy sinh từ một quá khứ mà ta sẽ sai lầm khi quên mất đi sự gần gũi”, “Người Anh điêng thực thụ”</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97381367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6"/>
          <p:cNvSpPr txBox="1">
            <a:spLocks noGrp="1"/>
          </p:cNvSpPr>
          <p:nvPr>
            <p:ph type="title"/>
          </p:nvPr>
        </p:nvSpPr>
        <p:spPr>
          <a:xfrm>
            <a:off x="1508145" y="186267"/>
            <a:ext cx="9694152" cy="763600"/>
          </a:xfrm>
          <a:prstGeom prst="rect">
            <a:avLst/>
          </a:prstGeom>
        </p:spPr>
        <p:txBody>
          <a:bodyPr spcFirstLastPara="1" wrap="square" lIns="121897" tIns="121897" rIns="121897" bIns="121897" anchor="t" anchorCtr="0">
            <a:noAutofit/>
          </a:bodyPr>
          <a:lstStyle/>
          <a:p>
            <a:pPr lvl="0"/>
            <a:r>
              <a:rPr lang="vi-VN" sz="3500" dirty="0" smtClean="0">
                <a:solidFill>
                  <a:schemeClr val="dk2"/>
                </a:solidFill>
                <a:latin typeface="IBM Plex Serif SemiBold"/>
                <a:ea typeface="IBM Plex Serif SemiBold"/>
                <a:cs typeface="IBM Plex Serif SemiBold"/>
                <a:sym typeface="IBM Plex Serif SemiBold"/>
              </a:rPr>
              <a:t>Cho </a:t>
            </a:r>
            <a:r>
              <a:rPr lang="vi-VN" sz="3500" dirty="0">
                <a:solidFill>
                  <a:schemeClr val="dk2"/>
                </a:solidFill>
                <a:latin typeface="IBM Plex Serif SemiBold"/>
                <a:ea typeface="IBM Plex Serif SemiBold"/>
                <a:cs typeface="IBM Plex Serif SemiBold"/>
                <a:sym typeface="IBM Plex Serif SemiBold"/>
              </a:rPr>
              <a:t>biết lập trường, quan điểm, thái độ của tác giả được thể hiện trong văn bản. Bằng cách nào em nhận ra điều đó?</a:t>
            </a:r>
            <a:endParaRPr sz="3500" dirty="0">
              <a:solidFill>
                <a:schemeClr val="dk2"/>
              </a:solidFill>
              <a:latin typeface="IBM Plex Serif SemiBold"/>
              <a:ea typeface="IBM Plex Serif SemiBold"/>
              <a:cs typeface="IBM Plex Serif SemiBold"/>
              <a:sym typeface="IBM Plex Serif SemiBold"/>
            </a:endParaRPr>
          </a:p>
        </p:txBody>
      </p:sp>
      <p:pic>
        <p:nvPicPr>
          <p:cNvPr id="393" name="Google Shape;393;p46"/>
          <p:cNvPicPr preferRelativeResize="0"/>
          <p:nvPr/>
        </p:nvPicPr>
        <p:blipFill>
          <a:blip r:embed="rId3">
            <a:alphaModFix/>
          </a:blip>
          <a:stretch>
            <a:fillRect/>
          </a:stretch>
        </p:blipFill>
        <p:spPr>
          <a:xfrm>
            <a:off x="11202297" y="5373770"/>
            <a:ext cx="2668304" cy="1919796"/>
          </a:xfrm>
          <a:prstGeom prst="rect">
            <a:avLst/>
          </a:prstGeom>
          <a:noFill/>
          <a:ln>
            <a:noFill/>
          </a:ln>
        </p:spPr>
      </p:pic>
      <p:pic>
        <p:nvPicPr>
          <p:cNvPr id="394" name="Google Shape;394;p46"/>
          <p:cNvPicPr preferRelativeResize="0"/>
          <p:nvPr/>
        </p:nvPicPr>
        <p:blipFill>
          <a:blip r:embed="rId4">
            <a:alphaModFix/>
          </a:blip>
          <a:stretch>
            <a:fillRect/>
          </a:stretch>
        </p:blipFill>
        <p:spPr>
          <a:xfrm flipH="1">
            <a:off x="1261000" y="4310320"/>
            <a:ext cx="948005" cy="910080"/>
          </a:xfrm>
          <a:prstGeom prst="rect">
            <a:avLst/>
          </a:prstGeom>
          <a:noFill/>
          <a:ln>
            <a:noFill/>
          </a:ln>
        </p:spPr>
      </p:pic>
      <p:pic>
        <p:nvPicPr>
          <p:cNvPr id="395" name="Google Shape;395;p46"/>
          <p:cNvPicPr preferRelativeResize="0"/>
          <p:nvPr/>
        </p:nvPicPr>
        <p:blipFill>
          <a:blip r:embed="rId5">
            <a:alphaModFix/>
          </a:blip>
          <a:stretch>
            <a:fillRect/>
          </a:stretch>
        </p:blipFill>
        <p:spPr>
          <a:xfrm flipH="1">
            <a:off x="1331921" y="3027634"/>
            <a:ext cx="877081" cy="971663"/>
          </a:xfrm>
          <a:prstGeom prst="rect">
            <a:avLst/>
          </a:prstGeom>
          <a:noFill/>
          <a:ln>
            <a:noFill/>
          </a:ln>
        </p:spPr>
      </p:pic>
      <p:pic>
        <p:nvPicPr>
          <p:cNvPr id="396" name="Google Shape;396;p46"/>
          <p:cNvPicPr preferRelativeResize="0"/>
          <p:nvPr/>
        </p:nvPicPr>
        <p:blipFill>
          <a:blip r:embed="rId6">
            <a:alphaModFix/>
          </a:blip>
          <a:stretch>
            <a:fillRect/>
          </a:stretch>
        </p:blipFill>
        <p:spPr>
          <a:xfrm flipH="1">
            <a:off x="1720560" y="3692785"/>
            <a:ext cx="948005" cy="919560"/>
          </a:xfrm>
          <a:prstGeom prst="rect">
            <a:avLst/>
          </a:prstGeom>
          <a:noFill/>
          <a:ln>
            <a:noFill/>
          </a:ln>
        </p:spPr>
      </p:pic>
      <p:sp>
        <p:nvSpPr>
          <p:cNvPr id="9" name="TextBox 8"/>
          <p:cNvSpPr txBox="1"/>
          <p:nvPr/>
        </p:nvSpPr>
        <p:spPr>
          <a:xfrm>
            <a:off x="674148" y="1685007"/>
            <a:ext cx="9056993" cy="3354760"/>
          </a:xfrm>
          <a:prstGeom prst="rect">
            <a:avLst/>
          </a:prstGeom>
          <a:noFill/>
        </p:spPr>
        <p:txBody>
          <a:bodyPr wrap="square" lIns="121917" tIns="60958" rIns="121917" bIns="60958" rtlCol="0">
            <a:spAutoFit/>
          </a:bodyPr>
          <a:lstStyle/>
          <a:p>
            <a:endParaRPr lang="en-US" sz="2100" dirty="0">
              <a:latin typeface="Times New Roman" pitchFamily="18" charset="0"/>
              <a:cs typeface="Times New Roman" pitchFamily="18" charset="0"/>
            </a:endParaRPr>
          </a:p>
          <a:p>
            <a:endParaRPr lang="en-US" sz="2100" dirty="0">
              <a:latin typeface="Times New Roman" pitchFamily="18" charset="0"/>
              <a:cs typeface="Times New Roman" pitchFamily="18" charset="0"/>
            </a:endParaRPr>
          </a:p>
          <a:p>
            <a:r>
              <a:rPr lang="vi-VN" sz="2400" dirty="0">
                <a:latin typeface="Times New Roman" pitchFamily="18" charset="0"/>
                <a:cs typeface="Times New Roman" pitchFamily="18" charset="0"/>
              </a:rPr>
              <a:t>Tác giả thể hiện lập trường khách quan qua việc cung cấp thông tin sơ cấp và cả thứ cấp. Ông đứng ở vị trí quan sát của cả người bên ngoài và trực tiếp khám phá nền văn hoá, lịch sử người Anh điêng bản địa. Đồng thời, ông cũng tìm hiểu nền văn hoá và lịch sử từ các tài liệu thứ cấp. Tác giả đã lí giải nguồn gốc, căn nguyên dẫn đến quá trình hình thành, phát triển và bảo tồn nền văn hoá bản địa của người Anh điêng.</a:t>
            </a:r>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39598831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49"/>
          <p:cNvSpPr txBox="1">
            <a:spLocks noGrp="1"/>
          </p:cNvSpPr>
          <p:nvPr>
            <p:ph type="title"/>
          </p:nvPr>
        </p:nvSpPr>
        <p:spPr>
          <a:xfrm>
            <a:off x="3005959" y="275065"/>
            <a:ext cx="4603531" cy="1795036"/>
          </a:xfrm>
          <a:prstGeom prst="rect">
            <a:avLst/>
          </a:prstGeom>
          <a:scene3d>
            <a:camera prst="perspectiveRelaxedModerately"/>
            <a:lightRig rig="threePt" dir="t"/>
          </a:scene3d>
        </p:spPr>
        <p:txBody>
          <a:bodyPr spcFirstLastPara="1" wrap="square" lIns="121897" tIns="121897" rIns="121897" bIns="121897" anchor="ctr" anchorCtr="0">
            <a:noAutofit/>
          </a:bodyPr>
          <a:lstStyle/>
          <a:p>
            <a:r>
              <a:rPr lang="en-US" sz="13500" dirty="0">
                <a:solidFill>
                  <a:srgbClr val="FF0000"/>
                </a:solidFill>
              </a:rPr>
              <a:t>03</a:t>
            </a:r>
            <a:endParaRPr sz="13500" dirty="0">
              <a:solidFill>
                <a:srgbClr val="FF0000"/>
              </a:solidFill>
            </a:endParaRPr>
          </a:p>
        </p:txBody>
      </p:sp>
      <p:pic>
        <p:nvPicPr>
          <p:cNvPr id="505" name="Google Shape;505;p49"/>
          <p:cNvPicPr preferRelativeResize="0"/>
          <p:nvPr/>
        </p:nvPicPr>
        <p:blipFill>
          <a:blip r:embed="rId3">
            <a:alphaModFix/>
          </a:blip>
          <a:stretch>
            <a:fillRect/>
          </a:stretch>
        </p:blipFill>
        <p:spPr>
          <a:xfrm rot="197526">
            <a:off x="8659000" y="2827485"/>
            <a:ext cx="4140200" cy="4889500"/>
          </a:xfrm>
          <a:prstGeom prst="rect">
            <a:avLst/>
          </a:prstGeom>
          <a:noFill/>
          <a:ln>
            <a:noFill/>
          </a:ln>
        </p:spPr>
      </p:pic>
      <p:pic>
        <p:nvPicPr>
          <p:cNvPr id="506" name="Google Shape;506;p49"/>
          <p:cNvPicPr preferRelativeResize="0"/>
          <p:nvPr/>
        </p:nvPicPr>
        <p:blipFill>
          <a:blip r:embed="rId4">
            <a:alphaModFix/>
          </a:blip>
          <a:stretch>
            <a:fillRect/>
          </a:stretch>
        </p:blipFill>
        <p:spPr>
          <a:xfrm>
            <a:off x="-174200" y="3429069"/>
            <a:ext cx="3080000" cy="3153867"/>
          </a:xfrm>
          <a:prstGeom prst="rect">
            <a:avLst/>
          </a:prstGeom>
          <a:noFill/>
          <a:ln>
            <a:noFill/>
          </a:ln>
        </p:spPr>
      </p:pic>
      <p:pic>
        <p:nvPicPr>
          <p:cNvPr id="507" name="Google Shape;507;p49"/>
          <p:cNvPicPr preferRelativeResize="0"/>
          <p:nvPr/>
        </p:nvPicPr>
        <p:blipFill>
          <a:blip r:embed="rId5">
            <a:alphaModFix/>
          </a:blip>
          <a:stretch>
            <a:fillRect/>
          </a:stretch>
        </p:blipFill>
        <p:spPr>
          <a:xfrm rot="-5400000" flipH="1">
            <a:off x="-698958" y="4555218"/>
            <a:ext cx="3136900" cy="3416300"/>
          </a:xfrm>
          <a:prstGeom prst="rect">
            <a:avLst/>
          </a:prstGeom>
          <a:noFill/>
          <a:ln>
            <a:noFill/>
          </a:ln>
        </p:spPr>
      </p:pic>
      <p:pic>
        <p:nvPicPr>
          <p:cNvPr id="508" name="Google Shape;508;p49"/>
          <p:cNvPicPr preferRelativeResize="0"/>
          <p:nvPr/>
        </p:nvPicPr>
        <p:blipFill>
          <a:blip r:embed="rId6">
            <a:alphaModFix/>
          </a:blip>
          <a:stretch>
            <a:fillRect/>
          </a:stretch>
        </p:blipFill>
        <p:spPr>
          <a:xfrm rot="10800000" flipH="1">
            <a:off x="9690364" y="-714599"/>
            <a:ext cx="2971333" cy="3269900"/>
          </a:xfrm>
          <a:prstGeom prst="rect">
            <a:avLst/>
          </a:prstGeom>
          <a:noFill/>
          <a:ln>
            <a:noFill/>
          </a:ln>
        </p:spPr>
      </p:pic>
      <p:pic>
        <p:nvPicPr>
          <p:cNvPr id="509" name="Google Shape;509;p49"/>
          <p:cNvPicPr preferRelativeResize="0"/>
          <p:nvPr/>
        </p:nvPicPr>
        <p:blipFill>
          <a:blip r:embed="rId7">
            <a:alphaModFix/>
          </a:blip>
          <a:stretch>
            <a:fillRect/>
          </a:stretch>
        </p:blipFill>
        <p:spPr>
          <a:xfrm>
            <a:off x="1410954" y="3276489"/>
            <a:ext cx="891612" cy="855945"/>
          </a:xfrm>
          <a:prstGeom prst="rect">
            <a:avLst/>
          </a:prstGeom>
          <a:noFill/>
          <a:ln>
            <a:noFill/>
          </a:ln>
        </p:spPr>
      </p:pic>
      <p:pic>
        <p:nvPicPr>
          <p:cNvPr id="510" name="Google Shape;510;p49"/>
          <p:cNvPicPr preferRelativeResize="0"/>
          <p:nvPr/>
        </p:nvPicPr>
        <p:blipFill>
          <a:blip r:embed="rId8">
            <a:alphaModFix/>
          </a:blip>
          <a:stretch>
            <a:fillRect/>
          </a:stretch>
        </p:blipFill>
        <p:spPr>
          <a:xfrm>
            <a:off x="1410957" y="2070101"/>
            <a:ext cx="824907" cy="913865"/>
          </a:xfrm>
          <a:prstGeom prst="rect">
            <a:avLst/>
          </a:prstGeom>
          <a:noFill/>
          <a:ln>
            <a:noFill/>
          </a:ln>
        </p:spPr>
      </p:pic>
      <p:pic>
        <p:nvPicPr>
          <p:cNvPr id="511" name="Google Shape;511;p49"/>
          <p:cNvPicPr preferRelativeResize="0"/>
          <p:nvPr/>
        </p:nvPicPr>
        <p:blipFill>
          <a:blip r:embed="rId9">
            <a:alphaModFix/>
          </a:blip>
          <a:stretch>
            <a:fillRect/>
          </a:stretch>
        </p:blipFill>
        <p:spPr>
          <a:xfrm>
            <a:off x="769999" y="2723667"/>
            <a:ext cx="891612" cy="864861"/>
          </a:xfrm>
          <a:prstGeom prst="rect">
            <a:avLst/>
          </a:prstGeom>
          <a:noFill/>
          <a:ln>
            <a:noFill/>
          </a:ln>
        </p:spPr>
      </p:pic>
      <p:sp>
        <p:nvSpPr>
          <p:cNvPr id="2" name="Rectangle 1">
            <a:extLst>
              <a:ext uri="{FF2B5EF4-FFF2-40B4-BE49-F238E27FC236}">
                <a16:creationId xmlns:a16="http://schemas.microsoft.com/office/drawing/2014/main" id="{5C6D8553-CB03-4CDE-A890-658CD48319D9}"/>
              </a:ext>
            </a:extLst>
          </p:cNvPr>
          <p:cNvSpPr/>
          <p:nvPr/>
        </p:nvSpPr>
        <p:spPr>
          <a:xfrm>
            <a:off x="2943520" y="2227440"/>
            <a:ext cx="6219457" cy="308028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6400" dirty="0">
                <a:solidFill>
                  <a:srgbClr val="0070C0"/>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18976105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42"/>
          <p:cNvPicPr preferRelativeResize="0"/>
          <p:nvPr/>
        </p:nvPicPr>
        <p:blipFill>
          <a:blip r:embed="rId3">
            <a:alphaModFix/>
          </a:blip>
          <a:stretch>
            <a:fillRect/>
          </a:stretch>
        </p:blipFill>
        <p:spPr>
          <a:xfrm rot="-4092603" flipH="1">
            <a:off x="7839116" y="2658467"/>
            <a:ext cx="6223000" cy="5118100"/>
          </a:xfrm>
          <a:prstGeom prst="rect">
            <a:avLst/>
          </a:prstGeom>
          <a:noFill/>
          <a:ln>
            <a:noFill/>
          </a:ln>
        </p:spPr>
      </p:pic>
      <p:pic>
        <p:nvPicPr>
          <p:cNvPr id="335" name="Google Shape;335;p42"/>
          <p:cNvPicPr preferRelativeResize="0"/>
          <p:nvPr/>
        </p:nvPicPr>
        <p:blipFill>
          <a:blip r:embed="rId3">
            <a:alphaModFix/>
          </a:blip>
          <a:stretch>
            <a:fillRect/>
          </a:stretch>
        </p:blipFill>
        <p:spPr>
          <a:xfrm rot="-4092598" flipH="1">
            <a:off x="-885621" y="-465407"/>
            <a:ext cx="3673145" cy="3020984"/>
          </a:xfrm>
          <a:prstGeom prst="rect">
            <a:avLst/>
          </a:prstGeom>
          <a:noFill/>
          <a:ln>
            <a:noFill/>
          </a:ln>
        </p:spPr>
      </p:pic>
      <p:pic>
        <p:nvPicPr>
          <p:cNvPr id="336" name="Google Shape;336;p42"/>
          <p:cNvPicPr preferRelativeResize="0"/>
          <p:nvPr/>
        </p:nvPicPr>
        <p:blipFill>
          <a:blip r:embed="rId4">
            <a:alphaModFix/>
          </a:blip>
          <a:stretch>
            <a:fillRect/>
          </a:stretch>
        </p:blipFill>
        <p:spPr>
          <a:xfrm rot="-3595013" flipH="1">
            <a:off x="9463839" y="1311154"/>
            <a:ext cx="2320773" cy="2527495"/>
          </a:xfrm>
          <a:prstGeom prst="rect">
            <a:avLst/>
          </a:prstGeom>
          <a:noFill/>
          <a:ln>
            <a:noFill/>
          </a:ln>
        </p:spPr>
      </p:pic>
      <p:pic>
        <p:nvPicPr>
          <p:cNvPr id="337" name="Google Shape;337;p42"/>
          <p:cNvPicPr preferRelativeResize="0"/>
          <p:nvPr/>
        </p:nvPicPr>
        <p:blipFill>
          <a:blip r:embed="rId5">
            <a:alphaModFix/>
          </a:blip>
          <a:stretch>
            <a:fillRect/>
          </a:stretch>
        </p:blipFill>
        <p:spPr>
          <a:xfrm>
            <a:off x="7717247" y="2982810"/>
            <a:ext cx="4698500" cy="2937833"/>
          </a:xfrm>
          <a:prstGeom prst="rect">
            <a:avLst/>
          </a:prstGeom>
          <a:noFill/>
          <a:ln>
            <a:noFill/>
          </a:ln>
        </p:spPr>
      </p:pic>
      <p:sp>
        <p:nvSpPr>
          <p:cNvPr id="338" name="Google Shape;338;p42"/>
          <p:cNvSpPr txBox="1">
            <a:spLocks noGrp="1"/>
          </p:cNvSpPr>
          <p:nvPr>
            <p:ph type="title"/>
          </p:nvPr>
        </p:nvSpPr>
        <p:spPr>
          <a:xfrm>
            <a:off x="2725367" y="491767"/>
            <a:ext cx="6741200" cy="763600"/>
          </a:xfrm>
          <a:prstGeom prst="rect">
            <a:avLst/>
          </a:prstGeom>
        </p:spPr>
        <p:txBody>
          <a:bodyPr spcFirstLastPara="1" wrap="square" lIns="121897" tIns="121897" rIns="121897" bIns="121897" anchor="t" anchorCtr="0">
            <a:noAutofit/>
          </a:bodyPr>
          <a:lstStyle/>
          <a:p>
            <a:pPr lvl="0"/>
            <a:r>
              <a:rPr lang="en-US" sz="3700" dirty="0" err="1">
                <a:solidFill>
                  <a:schemeClr val="dk2"/>
                </a:solidFill>
                <a:latin typeface="IBM Plex Serif SemiBold"/>
                <a:ea typeface="IBM Plex Serif SemiBold"/>
                <a:cs typeface="IBM Plex Serif SemiBold"/>
                <a:sym typeface="IBM Plex Serif SemiBold"/>
              </a:rPr>
              <a:t>Câu</a:t>
            </a:r>
            <a:r>
              <a:rPr lang="en-US" sz="3700" dirty="0">
                <a:solidFill>
                  <a:schemeClr val="dk2"/>
                </a:solidFill>
                <a:latin typeface="IBM Plex Serif SemiBold"/>
                <a:ea typeface="IBM Plex Serif SemiBold"/>
                <a:cs typeface="IBM Plex Serif SemiBold"/>
                <a:sym typeface="IBM Plex Serif SemiBold"/>
              </a:rPr>
              <a:t> 1. </a:t>
            </a:r>
            <a:r>
              <a:rPr lang="en-US" sz="3700" dirty="0" err="1">
                <a:solidFill>
                  <a:schemeClr val="dk2"/>
                </a:solidFill>
                <a:latin typeface="IBM Plex Serif SemiBold"/>
                <a:ea typeface="IBM Plex Serif SemiBold"/>
                <a:cs typeface="IBM Plex Serif SemiBold"/>
                <a:sym typeface="IBM Plex Serif SemiBold"/>
              </a:rPr>
              <a:t>Hãy</a:t>
            </a:r>
            <a:r>
              <a:rPr lang="en-US" sz="3700" dirty="0">
                <a:solidFill>
                  <a:schemeClr val="dk2"/>
                </a:solidFill>
                <a:latin typeface="IBM Plex Serif SemiBold"/>
                <a:ea typeface="IBM Plex Serif SemiBold"/>
                <a:cs typeface="IBM Plex Serif SemiBold"/>
                <a:sym typeface="IBM Plex Serif SemiBold"/>
              </a:rPr>
              <a:t> </a:t>
            </a:r>
            <a:r>
              <a:rPr lang="en-US" sz="3700" dirty="0" err="1">
                <a:solidFill>
                  <a:schemeClr val="dk2"/>
                </a:solidFill>
                <a:latin typeface="IBM Plex Serif SemiBold"/>
                <a:ea typeface="IBM Plex Serif SemiBold"/>
                <a:cs typeface="IBM Plex Serif SemiBold"/>
                <a:sym typeface="IBM Plex Serif SemiBold"/>
              </a:rPr>
              <a:t>đặt</a:t>
            </a:r>
            <a:r>
              <a:rPr lang="en-US" sz="3700" dirty="0">
                <a:solidFill>
                  <a:schemeClr val="dk2"/>
                </a:solidFill>
                <a:latin typeface="IBM Plex Serif SemiBold"/>
                <a:ea typeface="IBM Plex Serif SemiBold"/>
                <a:cs typeface="IBM Plex Serif SemiBold"/>
                <a:sym typeface="IBM Plex Serif SemiBold"/>
              </a:rPr>
              <a:t> </a:t>
            </a:r>
            <a:r>
              <a:rPr lang="en-US" sz="3700" dirty="0" err="1">
                <a:solidFill>
                  <a:schemeClr val="dk2"/>
                </a:solidFill>
                <a:latin typeface="IBM Plex Serif SemiBold"/>
                <a:ea typeface="IBM Plex Serif SemiBold"/>
                <a:cs typeface="IBM Plex Serif SemiBold"/>
                <a:sym typeface="IBM Plex Serif SemiBold"/>
              </a:rPr>
              <a:t>một</a:t>
            </a:r>
            <a:r>
              <a:rPr lang="en-US" sz="3700" dirty="0">
                <a:solidFill>
                  <a:schemeClr val="dk2"/>
                </a:solidFill>
                <a:latin typeface="IBM Plex Serif SemiBold"/>
                <a:ea typeface="IBM Plex Serif SemiBold"/>
                <a:cs typeface="IBM Plex Serif SemiBold"/>
                <a:sym typeface="IBM Plex Serif SemiBold"/>
              </a:rPr>
              <a:t> </a:t>
            </a:r>
            <a:r>
              <a:rPr lang="en-US" sz="3700" dirty="0" err="1">
                <a:solidFill>
                  <a:schemeClr val="dk2"/>
                </a:solidFill>
                <a:latin typeface="IBM Plex Serif SemiBold"/>
                <a:ea typeface="IBM Plex Serif SemiBold"/>
                <a:cs typeface="IBM Plex Serif SemiBold"/>
                <a:sym typeface="IBM Plex Serif SemiBold"/>
              </a:rPr>
              <a:t>nhan</a:t>
            </a:r>
            <a:r>
              <a:rPr lang="en-US" sz="3700" dirty="0">
                <a:solidFill>
                  <a:schemeClr val="dk2"/>
                </a:solidFill>
                <a:latin typeface="IBM Plex Serif SemiBold"/>
                <a:ea typeface="IBM Plex Serif SemiBold"/>
                <a:cs typeface="IBM Plex Serif SemiBold"/>
                <a:sym typeface="IBM Plex Serif SemiBold"/>
              </a:rPr>
              <a:t> </a:t>
            </a:r>
            <a:r>
              <a:rPr lang="en-US" sz="3700" dirty="0" err="1">
                <a:solidFill>
                  <a:schemeClr val="dk2"/>
                </a:solidFill>
                <a:latin typeface="IBM Plex Serif SemiBold"/>
                <a:ea typeface="IBM Plex Serif SemiBold"/>
                <a:cs typeface="IBM Plex Serif SemiBold"/>
                <a:sym typeface="IBM Plex Serif SemiBold"/>
              </a:rPr>
              <a:t>đề</a:t>
            </a:r>
            <a:r>
              <a:rPr lang="en-US" sz="3700" dirty="0">
                <a:solidFill>
                  <a:schemeClr val="dk2"/>
                </a:solidFill>
                <a:latin typeface="IBM Plex Serif SemiBold"/>
                <a:ea typeface="IBM Plex Serif SemiBold"/>
                <a:cs typeface="IBM Plex Serif SemiBold"/>
                <a:sym typeface="IBM Plex Serif SemiBold"/>
              </a:rPr>
              <a:t> </a:t>
            </a:r>
            <a:r>
              <a:rPr lang="en-US" sz="3700" dirty="0" err="1">
                <a:solidFill>
                  <a:schemeClr val="dk2"/>
                </a:solidFill>
                <a:latin typeface="IBM Plex Serif SemiBold"/>
                <a:ea typeface="IBM Plex Serif SemiBold"/>
                <a:cs typeface="IBM Plex Serif SemiBold"/>
                <a:sym typeface="IBM Plex Serif SemiBold"/>
              </a:rPr>
              <a:t>khác</a:t>
            </a:r>
            <a:r>
              <a:rPr lang="en-US" sz="3700" dirty="0">
                <a:solidFill>
                  <a:schemeClr val="dk2"/>
                </a:solidFill>
                <a:latin typeface="IBM Plex Serif SemiBold"/>
                <a:ea typeface="IBM Plex Serif SemiBold"/>
                <a:cs typeface="IBM Plex Serif SemiBold"/>
                <a:sym typeface="IBM Plex Serif SemiBold"/>
              </a:rPr>
              <a:t> </a:t>
            </a:r>
            <a:r>
              <a:rPr lang="en-US" sz="3700" dirty="0" err="1">
                <a:solidFill>
                  <a:schemeClr val="dk2"/>
                </a:solidFill>
                <a:latin typeface="IBM Plex Serif SemiBold"/>
                <a:ea typeface="IBM Plex Serif SemiBold"/>
                <a:cs typeface="IBM Plex Serif SemiBold"/>
                <a:sym typeface="IBM Plex Serif SemiBold"/>
              </a:rPr>
              <a:t>cho</a:t>
            </a:r>
            <a:r>
              <a:rPr lang="en-US" sz="3700" dirty="0">
                <a:solidFill>
                  <a:schemeClr val="dk2"/>
                </a:solidFill>
                <a:latin typeface="IBM Plex Serif SemiBold"/>
                <a:ea typeface="IBM Plex Serif SemiBold"/>
                <a:cs typeface="IBM Plex Serif SemiBold"/>
                <a:sym typeface="IBM Plex Serif SemiBold"/>
              </a:rPr>
              <a:t> </a:t>
            </a:r>
            <a:r>
              <a:rPr lang="en-US" sz="3700" dirty="0" err="1">
                <a:solidFill>
                  <a:schemeClr val="dk2"/>
                </a:solidFill>
                <a:latin typeface="IBM Plex Serif SemiBold"/>
                <a:ea typeface="IBM Plex Serif SemiBold"/>
                <a:cs typeface="IBM Plex Serif SemiBold"/>
                <a:sym typeface="IBM Plex Serif SemiBold"/>
              </a:rPr>
              <a:t>văn</a:t>
            </a:r>
            <a:r>
              <a:rPr lang="en-US" sz="3700" dirty="0">
                <a:solidFill>
                  <a:schemeClr val="dk2"/>
                </a:solidFill>
                <a:latin typeface="IBM Plex Serif SemiBold"/>
                <a:ea typeface="IBM Plex Serif SemiBold"/>
                <a:cs typeface="IBM Plex Serif SemiBold"/>
                <a:sym typeface="IBM Plex Serif SemiBold"/>
              </a:rPr>
              <a:t> </a:t>
            </a:r>
            <a:r>
              <a:rPr lang="en-US" sz="3700" dirty="0" err="1">
                <a:solidFill>
                  <a:schemeClr val="dk2"/>
                </a:solidFill>
                <a:latin typeface="IBM Plex Serif SemiBold"/>
                <a:ea typeface="IBM Plex Serif SemiBold"/>
                <a:cs typeface="IBM Plex Serif SemiBold"/>
                <a:sym typeface="IBM Plex Serif SemiBold"/>
              </a:rPr>
              <a:t>bản</a:t>
            </a:r>
            <a:r>
              <a:rPr lang="en-US" sz="3700" dirty="0">
                <a:solidFill>
                  <a:schemeClr val="dk2"/>
                </a:solidFill>
                <a:latin typeface="IBM Plex Serif SemiBold"/>
                <a:ea typeface="IBM Plex Serif SemiBold"/>
                <a:cs typeface="IBM Plex Serif SemiBold"/>
                <a:sym typeface="IBM Plex Serif SemiBold"/>
              </a:rPr>
              <a:t> Pa-</a:t>
            </a:r>
            <a:r>
              <a:rPr lang="en-US" sz="3700" dirty="0" err="1">
                <a:solidFill>
                  <a:schemeClr val="dk2"/>
                </a:solidFill>
                <a:latin typeface="IBM Plex Serif SemiBold"/>
                <a:ea typeface="IBM Plex Serif SemiBold"/>
                <a:cs typeface="IBM Plex Serif SemiBold"/>
                <a:sym typeface="IBM Plex Serif SemiBold"/>
              </a:rPr>
              <a:t>ra</a:t>
            </a:r>
            <a:r>
              <a:rPr lang="en-US" sz="3700" dirty="0">
                <a:solidFill>
                  <a:schemeClr val="dk2"/>
                </a:solidFill>
                <a:latin typeface="IBM Plex Serif SemiBold"/>
                <a:ea typeface="IBM Plex Serif SemiBold"/>
                <a:cs typeface="IBM Plex Serif SemiBold"/>
                <a:sym typeface="IBM Plex Serif SemiBold"/>
              </a:rPr>
              <a:t>-</a:t>
            </a:r>
            <a:r>
              <a:rPr lang="en-US" sz="3700" dirty="0" err="1">
                <a:solidFill>
                  <a:schemeClr val="dk2"/>
                </a:solidFill>
                <a:latin typeface="IBM Plex Serif SemiBold"/>
                <a:ea typeface="IBM Plex Serif SemiBold"/>
                <a:cs typeface="IBM Plex Serif SemiBold"/>
                <a:sym typeface="IBM Plex Serif SemiBold"/>
              </a:rPr>
              <a:t>na.</a:t>
            </a:r>
            <a:endParaRPr sz="3700" dirty="0">
              <a:solidFill>
                <a:schemeClr val="dk2"/>
              </a:solidFill>
              <a:latin typeface="IBM Plex Serif SemiBold"/>
              <a:ea typeface="IBM Plex Serif SemiBold"/>
              <a:cs typeface="IBM Plex Serif SemiBold"/>
              <a:sym typeface="IBM Plex Serif SemiBold"/>
            </a:endParaRPr>
          </a:p>
        </p:txBody>
      </p:sp>
      <p:sp>
        <p:nvSpPr>
          <p:cNvPr id="339" name="Google Shape;339;p42"/>
          <p:cNvSpPr txBox="1">
            <a:spLocks noGrp="1"/>
          </p:cNvSpPr>
          <p:nvPr>
            <p:ph type="subTitle" idx="1"/>
          </p:nvPr>
        </p:nvSpPr>
        <p:spPr>
          <a:xfrm>
            <a:off x="960000" y="2462333"/>
            <a:ext cx="6863200" cy="3160331"/>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spcFirstLastPara="1" wrap="square" lIns="121897" tIns="121897" rIns="121897" bIns="121897" anchor="t" anchorCtr="0">
            <a:noAutofit/>
          </a:bodyPr>
          <a:lstStyle/>
          <a:p>
            <a:pPr marL="0" indent="0">
              <a:buClr>
                <a:schemeClr val="dk1"/>
              </a:buClr>
              <a:buSzPts val="1100"/>
              <a:buNone/>
            </a:pPr>
            <a:r>
              <a:rPr lang="vi-VN" b="1" dirty="0">
                <a:solidFill>
                  <a:schemeClr val="accent1"/>
                </a:solidFill>
              </a:rPr>
              <a:t>Gợi ý một số nhan đề: </a:t>
            </a:r>
            <a:endParaRPr lang="en-US" b="1" dirty="0">
              <a:solidFill>
                <a:schemeClr val="accent1"/>
              </a:solidFill>
            </a:endParaRPr>
          </a:p>
          <a:p>
            <a:pPr marL="0" indent="0">
              <a:buClr>
                <a:schemeClr val="dk1"/>
              </a:buClr>
              <a:buSzPts val="1100"/>
              <a:buNone/>
            </a:pPr>
            <a:r>
              <a:rPr lang="vi-VN" i="1" dirty="0">
                <a:solidFill>
                  <a:schemeClr val="accent1"/>
                </a:solidFill>
              </a:rPr>
              <a:t>Cuộc sống cổ xưa của người Anh điêng,</a:t>
            </a:r>
            <a:endParaRPr lang="en-US" i="1" dirty="0">
              <a:solidFill>
                <a:schemeClr val="accent1"/>
              </a:solidFill>
            </a:endParaRPr>
          </a:p>
          <a:p>
            <a:pPr marL="0" indent="0">
              <a:buClr>
                <a:schemeClr val="dk1"/>
              </a:buClr>
              <a:buSzPts val="1100"/>
              <a:buNone/>
            </a:pPr>
            <a:r>
              <a:rPr lang="vi-VN" i="1" dirty="0">
                <a:solidFill>
                  <a:schemeClr val="accent1"/>
                </a:solidFill>
              </a:rPr>
              <a:t> Người Anh điêng và những phát hiện của Cờ-lốt Lê-vi–Xtơ-rốt,… </a:t>
            </a:r>
            <a:endParaRPr i="1" dirty="0">
              <a:solidFill>
                <a:schemeClr val="accent1"/>
              </a:solidFill>
            </a:endParaRPr>
          </a:p>
        </p:txBody>
      </p:sp>
      <p:pic>
        <p:nvPicPr>
          <p:cNvPr id="340" name="Google Shape;340;p42"/>
          <p:cNvPicPr preferRelativeResize="0"/>
          <p:nvPr/>
        </p:nvPicPr>
        <p:blipFill rotWithShape="1">
          <a:blip r:embed="rId6">
            <a:alphaModFix/>
          </a:blip>
          <a:srcRect t="15934" b="12708"/>
          <a:stretch/>
        </p:blipFill>
        <p:spPr>
          <a:xfrm>
            <a:off x="7607201" y="5387187"/>
            <a:ext cx="2925859" cy="2137868"/>
          </a:xfrm>
          <a:prstGeom prst="rect">
            <a:avLst/>
          </a:prstGeom>
          <a:noFill/>
          <a:ln>
            <a:noFill/>
          </a:ln>
        </p:spPr>
      </p:pic>
    </p:spTree>
    <p:extLst>
      <p:ext uri="{BB962C8B-B14F-4D97-AF65-F5344CB8AC3E}">
        <p14:creationId xmlns:p14="http://schemas.microsoft.com/office/powerpoint/2010/main" val="4966683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9">
                                            <p:bg/>
                                          </p:spTgt>
                                        </p:tgtEl>
                                        <p:attrNameLst>
                                          <p:attrName>style.visibility</p:attrName>
                                        </p:attrNameLst>
                                      </p:cBhvr>
                                      <p:to>
                                        <p:strVal val="visible"/>
                                      </p:to>
                                    </p:set>
                                    <p:animEffect transition="in" filter="fade">
                                      <p:cBhvr>
                                        <p:cTn id="11" dur="500"/>
                                        <p:tgtEl>
                                          <p:spTgt spid="339">
                                            <p:bg/>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39">
                                            <p:txEl>
                                              <p:pRg st="0" end="0"/>
                                            </p:txEl>
                                          </p:spTgt>
                                        </p:tgtEl>
                                        <p:attrNameLst>
                                          <p:attrName>style.visibility</p:attrName>
                                        </p:attrNameLst>
                                      </p:cBhvr>
                                      <p:to>
                                        <p:strVal val="visible"/>
                                      </p:to>
                                    </p:set>
                                    <p:animEffect transition="in" filter="fade">
                                      <p:cBhvr>
                                        <p:cTn id="16" dur="500"/>
                                        <p:tgtEl>
                                          <p:spTgt spid="33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39">
                                            <p:txEl>
                                              <p:pRg st="1" end="1"/>
                                            </p:txEl>
                                          </p:spTgt>
                                        </p:tgtEl>
                                        <p:attrNameLst>
                                          <p:attrName>style.visibility</p:attrName>
                                        </p:attrNameLst>
                                      </p:cBhvr>
                                      <p:to>
                                        <p:strVal val="visible"/>
                                      </p:to>
                                    </p:set>
                                    <p:animEffect transition="in" filter="fade">
                                      <p:cBhvr>
                                        <p:cTn id="21" dur="500"/>
                                        <p:tgtEl>
                                          <p:spTgt spid="33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39">
                                            <p:txEl>
                                              <p:pRg st="2" end="2"/>
                                            </p:txEl>
                                          </p:spTgt>
                                        </p:tgtEl>
                                        <p:attrNameLst>
                                          <p:attrName>style.visibility</p:attrName>
                                        </p:attrNameLst>
                                      </p:cBhvr>
                                      <p:to>
                                        <p:strVal val="visible"/>
                                      </p:to>
                                    </p:set>
                                    <p:animEffect transition="in" filter="fade">
                                      <p:cBhvr>
                                        <p:cTn id="26" dur="500"/>
                                        <p:tgtEl>
                                          <p:spTgt spid="3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 grpId="0"/>
      <p:bldP spid="339"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he Last of the Mohicans (1)">
            <a:hlinkClick r:id="" action="ppaction://media"/>
            <a:extLst>
              <a:ext uri="{FF2B5EF4-FFF2-40B4-BE49-F238E27FC236}">
                <a16:creationId xmlns:a16="http://schemas.microsoft.com/office/drawing/2014/main" id="{1BF92F43-A998-4BE4-8AF1-02A951B4A2F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49120" y="-318"/>
            <a:ext cx="9144423" cy="6858318"/>
          </a:xfrm>
          <a:prstGeom prst="rect">
            <a:avLst/>
          </a:prstGeom>
          <a:noFill/>
        </p:spPr>
      </p:pic>
    </p:spTree>
    <p:extLst>
      <p:ext uri="{BB962C8B-B14F-4D97-AF65-F5344CB8AC3E}">
        <p14:creationId xmlns:p14="http://schemas.microsoft.com/office/powerpoint/2010/main" val="48587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46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3" name="Google Shape;403;p47"/>
          <p:cNvSpPr txBox="1">
            <a:spLocks noGrp="1"/>
          </p:cNvSpPr>
          <p:nvPr>
            <p:ph type="title"/>
          </p:nvPr>
        </p:nvSpPr>
        <p:spPr>
          <a:xfrm>
            <a:off x="1593033" y="491767"/>
            <a:ext cx="9728951" cy="763600"/>
          </a:xfrm>
          <a:prstGeom prst="rect">
            <a:avLst/>
          </a:prstGeom>
        </p:spPr>
        <p:txBody>
          <a:bodyPr spcFirstLastPara="1" wrap="square" lIns="121897" tIns="121897" rIns="121897" bIns="121897" anchor="t" anchorCtr="0">
            <a:noAutofit/>
          </a:bodyPr>
          <a:lstStyle/>
          <a:p>
            <a:pPr lvl="0"/>
            <a:r>
              <a:rPr lang="en-US" sz="4800" dirty="0" err="1">
                <a:solidFill>
                  <a:schemeClr val="dk2"/>
                </a:solidFill>
                <a:latin typeface="IBM Plex Serif SemiBold"/>
                <a:ea typeface="IBM Plex Serif SemiBold"/>
                <a:cs typeface="IBM Plex Serif SemiBold"/>
                <a:sym typeface="IBM Plex Serif SemiBold"/>
              </a:rPr>
              <a:t>Câu</a:t>
            </a:r>
            <a:r>
              <a:rPr lang="en-US" sz="4800" dirty="0">
                <a:solidFill>
                  <a:schemeClr val="dk2"/>
                </a:solidFill>
                <a:latin typeface="IBM Plex Serif SemiBold"/>
                <a:ea typeface="IBM Plex Serif SemiBold"/>
                <a:cs typeface="IBM Plex Serif SemiBold"/>
                <a:sym typeface="IBM Plex Serif SemiBold"/>
              </a:rPr>
              <a:t> </a:t>
            </a:r>
            <a:r>
              <a:rPr lang="en-US" sz="4800" dirty="0" smtClean="0">
                <a:solidFill>
                  <a:schemeClr val="dk2"/>
                </a:solidFill>
                <a:latin typeface="IBM Plex Serif SemiBold"/>
                <a:ea typeface="IBM Plex Serif SemiBold"/>
                <a:cs typeface="IBM Plex Serif SemiBold"/>
                <a:sym typeface="IBM Plex Serif SemiBold"/>
              </a:rPr>
              <a:t>2. </a:t>
            </a:r>
            <a:r>
              <a:rPr lang="en-US" sz="4800" dirty="0">
                <a:solidFill>
                  <a:schemeClr val="dk2"/>
                </a:solidFill>
                <a:latin typeface="IBM Plex Serif SemiBold"/>
                <a:ea typeface="IBM Plex Serif SemiBold"/>
                <a:cs typeface="IBM Plex Serif SemiBold"/>
                <a:sym typeface="IBM Plex Serif SemiBold"/>
              </a:rPr>
              <a:t>Theo </a:t>
            </a:r>
            <a:r>
              <a:rPr lang="en-US" sz="4800" dirty="0" err="1">
                <a:solidFill>
                  <a:schemeClr val="dk2"/>
                </a:solidFill>
                <a:latin typeface="IBM Plex Serif SemiBold"/>
                <a:ea typeface="IBM Plex Serif SemiBold"/>
                <a:cs typeface="IBM Plex Serif SemiBold"/>
                <a:sym typeface="IBM Plex Serif SemiBold"/>
              </a:rPr>
              <a:t>em</a:t>
            </a:r>
            <a:r>
              <a:rPr lang="en-US" sz="4800" dirty="0">
                <a:solidFill>
                  <a:schemeClr val="dk2"/>
                </a:solidFill>
                <a:latin typeface="IBM Plex Serif SemiBold"/>
                <a:ea typeface="IBM Plex Serif SemiBold"/>
                <a:cs typeface="IBM Plex Serif SemiBold"/>
                <a:sym typeface="IBM Plex Serif SemiBold"/>
              </a:rPr>
              <a:t>, </a:t>
            </a:r>
            <a:r>
              <a:rPr lang="en-US" sz="4800" dirty="0" err="1">
                <a:solidFill>
                  <a:schemeClr val="dk2"/>
                </a:solidFill>
                <a:latin typeface="IBM Plex Serif SemiBold"/>
                <a:ea typeface="IBM Plex Serif SemiBold"/>
                <a:cs typeface="IBM Plex Serif SemiBold"/>
                <a:sym typeface="IBM Plex Serif SemiBold"/>
              </a:rPr>
              <a:t>văn</a:t>
            </a:r>
            <a:r>
              <a:rPr lang="en-US" sz="4800" dirty="0">
                <a:solidFill>
                  <a:schemeClr val="dk2"/>
                </a:solidFill>
                <a:latin typeface="IBM Plex Serif SemiBold"/>
                <a:ea typeface="IBM Plex Serif SemiBold"/>
                <a:cs typeface="IBM Plex Serif SemiBold"/>
                <a:sym typeface="IBM Plex Serif SemiBold"/>
              </a:rPr>
              <a:t> </a:t>
            </a:r>
            <a:r>
              <a:rPr lang="en-US" sz="4800" dirty="0" err="1">
                <a:solidFill>
                  <a:schemeClr val="dk2"/>
                </a:solidFill>
                <a:latin typeface="IBM Plex Serif SemiBold"/>
                <a:ea typeface="IBM Plex Serif SemiBold"/>
                <a:cs typeface="IBM Plex Serif SemiBold"/>
                <a:sym typeface="IBM Plex Serif SemiBold"/>
              </a:rPr>
              <a:t>bản</a:t>
            </a:r>
            <a:r>
              <a:rPr lang="en-US" sz="4800" dirty="0">
                <a:solidFill>
                  <a:schemeClr val="dk2"/>
                </a:solidFill>
                <a:latin typeface="IBM Plex Serif SemiBold"/>
                <a:ea typeface="IBM Plex Serif SemiBold"/>
                <a:cs typeface="IBM Plex Serif SemiBold"/>
                <a:sym typeface="IBM Plex Serif SemiBold"/>
              </a:rPr>
              <a:t> </a:t>
            </a:r>
            <a:r>
              <a:rPr lang="en-US" sz="4800" dirty="0" err="1">
                <a:solidFill>
                  <a:schemeClr val="dk2"/>
                </a:solidFill>
                <a:latin typeface="IBM Plex Serif SemiBold"/>
                <a:ea typeface="IBM Plex Serif SemiBold"/>
                <a:cs typeface="IBM Plex Serif SemiBold"/>
                <a:sym typeface="IBM Plex Serif SemiBold"/>
              </a:rPr>
              <a:t>này</a:t>
            </a:r>
            <a:r>
              <a:rPr lang="en-US" sz="4800" dirty="0">
                <a:solidFill>
                  <a:schemeClr val="dk2"/>
                </a:solidFill>
                <a:latin typeface="IBM Plex Serif SemiBold"/>
                <a:ea typeface="IBM Plex Serif SemiBold"/>
                <a:cs typeface="IBM Plex Serif SemiBold"/>
                <a:sym typeface="IBM Plex Serif SemiBold"/>
              </a:rPr>
              <a:t> </a:t>
            </a:r>
            <a:r>
              <a:rPr lang="en-US" sz="4800" dirty="0" err="1">
                <a:solidFill>
                  <a:schemeClr val="dk2"/>
                </a:solidFill>
                <a:latin typeface="IBM Plex Serif SemiBold"/>
                <a:ea typeface="IBM Plex Serif SemiBold"/>
                <a:cs typeface="IBM Plex Serif SemiBold"/>
                <a:sym typeface="IBM Plex Serif SemiBold"/>
              </a:rPr>
              <a:t>có</a:t>
            </a:r>
            <a:r>
              <a:rPr lang="en-US" sz="4800" dirty="0">
                <a:solidFill>
                  <a:schemeClr val="dk2"/>
                </a:solidFill>
                <a:latin typeface="IBM Plex Serif SemiBold"/>
                <a:ea typeface="IBM Plex Serif SemiBold"/>
                <a:cs typeface="IBM Plex Serif SemiBold"/>
                <a:sym typeface="IBM Plex Serif SemiBold"/>
              </a:rPr>
              <a:t> </a:t>
            </a:r>
            <a:r>
              <a:rPr lang="en-US" sz="4800" dirty="0" err="1">
                <a:solidFill>
                  <a:schemeClr val="dk2"/>
                </a:solidFill>
                <a:latin typeface="IBM Plex Serif SemiBold"/>
                <a:ea typeface="IBM Plex Serif SemiBold"/>
                <a:cs typeface="IBM Plex Serif SemiBold"/>
                <a:sym typeface="IBM Plex Serif SemiBold"/>
              </a:rPr>
              <a:t>hạn</a:t>
            </a:r>
            <a:r>
              <a:rPr lang="en-US" sz="4800" dirty="0">
                <a:solidFill>
                  <a:schemeClr val="dk2"/>
                </a:solidFill>
                <a:latin typeface="IBM Plex Serif SemiBold"/>
                <a:ea typeface="IBM Plex Serif SemiBold"/>
                <a:cs typeface="IBM Plex Serif SemiBold"/>
                <a:sym typeface="IBM Plex Serif SemiBold"/>
              </a:rPr>
              <a:t> </a:t>
            </a:r>
            <a:r>
              <a:rPr lang="en-US" sz="4800" dirty="0" err="1">
                <a:solidFill>
                  <a:schemeClr val="dk2"/>
                </a:solidFill>
                <a:latin typeface="IBM Plex Serif SemiBold"/>
                <a:ea typeface="IBM Plex Serif SemiBold"/>
                <a:cs typeface="IBM Plex Serif SemiBold"/>
                <a:sym typeface="IBM Plex Serif SemiBold"/>
              </a:rPr>
              <a:t>chế</a:t>
            </a:r>
            <a:r>
              <a:rPr lang="en-US" sz="4800" dirty="0">
                <a:solidFill>
                  <a:schemeClr val="dk2"/>
                </a:solidFill>
                <a:latin typeface="IBM Plex Serif SemiBold"/>
                <a:ea typeface="IBM Plex Serif SemiBold"/>
                <a:cs typeface="IBM Plex Serif SemiBold"/>
                <a:sym typeface="IBM Plex Serif SemiBold"/>
              </a:rPr>
              <a:t> </a:t>
            </a:r>
            <a:r>
              <a:rPr lang="en-US" sz="4800" dirty="0" err="1">
                <a:solidFill>
                  <a:schemeClr val="dk2"/>
                </a:solidFill>
                <a:latin typeface="IBM Plex Serif SemiBold"/>
                <a:ea typeface="IBM Plex Serif SemiBold"/>
                <a:cs typeface="IBM Plex Serif SemiBold"/>
                <a:sym typeface="IBM Plex Serif SemiBold"/>
              </a:rPr>
              <a:t>gì</a:t>
            </a:r>
            <a:r>
              <a:rPr lang="en-US" sz="4800" dirty="0">
                <a:solidFill>
                  <a:schemeClr val="dk2"/>
                </a:solidFill>
                <a:latin typeface="IBM Plex Serif SemiBold"/>
                <a:ea typeface="IBM Plex Serif SemiBold"/>
                <a:cs typeface="IBM Plex Serif SemiBold"/>
                <a:sym typeface="IBM Plex Serif SemiBold"/>
              </a:rPr>
              <a:t> </a:t>
            </a:r>
            <a:r>
              <a:rPr lang="en-US" sz="4800" dirty="0" err="1">
                <a:solidFill>
                  <a:schemeClr val="dk2"/>
                </a:solidFill>
                <a:latin typeface="IBM Plex Serif SemiBold"/>
                <a:ea typeface="IBM Plex Serif SemiBold"/>
                <a:cs typeface="IBM Plex Serif SemiBold"/>
                <a:sym typeface="IBM Plex Serif SemiBold"/>
              </a:rPr>
              <a:t>trong</a:t>
            </a:r>
            <a:r>
              <a:rPr lang="en-US" sz="4800" dirty="0">
                <a:solidFill>
                  <a:schemeClr val="dk2"/>
                </a:solidFill>
                <a:latin typeface="IBM Plex Serif SemiBold"/>
                <a:ea typeface="IBM Plex Serif SemiBold"/>
                <a:cs typeface="IBM Plex Serif SemiBold"/>
                <a:sym typeface="IBM Plex Serif SemiBold"/>
              </a:rPr>
              <a:t> </a:t>
            </a:r>
            <a:r>
              <a:rPr lang="en-US" sz="4800" dirty="0" err="1">
                <a:solidFill>
                  <a:schemeClr val="dk2"/>
                </a:solidFill>
                <a:latin typeface="IBM Plex Serif SemiBold"/>
                <a:ea typeface="IBM Plex Serif SemiBold"/>
                <a:cs typeface="IBM Plex Serif SemiBold"/>
                <a:sym typeface="IBM Plex Serif SemiBold"/>
              </a:rPr>
              <a:t>việc</a:t>
            </a:r>
            <a:r>
              <a:rPr lang="en-US" sz="4800" dirty="0">
                <a:solidFill>
                  <a:schemeClr val="dk2"/>
                </a:solidFill>
                <a:latin typeface="IBM Plex Serif SemiBold"/>
                <a:ea typeface="IBM Plex Serif SemiBold"/>
                <a:cs typeface="IBM Plex Serif SemiBold"/>
                <a:sym typeface="IBM Plex Serif SemiBold"/>
              </a:rPr>
              <a:t> </a:t>
            </a:r>
            <a:r>
              <a:rPr lang="en-US" sz="4800" dirty="0" err="1">
                <a:solidFill>
                  <a:schemeClr val="dk2"/>
                </a:solidFill>
                <a:latin typeface="IBM Plex Serif SemiBold"/>
                <a:ea typeface="IBM Plex Serif SemiBold"/>
                <a:cs typeface="IBM Plex Serif SemiBold"/>
                <a:sym typeface="IBM Plex Serif SemiBold"/>
              </a:rPr>
              <a:t>cung</a:t>
            </a:r>
            <a:r>
              <a:rPr lang="en-US" sz="4800" dirty="0">
                <a:solidFill>
                  <a:schemeClr val="dk2"/>
                </a:solidFill>
                <a:latin typeface="IBM Plex Serif SemiBold"/>
                <a:ea typeface="IBM Plex Serif SemiBold"/>
                <a:cs typeface="IBM Plex Serif SemiBold"/>
                <a:sym typeface="IBM Plex Serif SemiBold"/>
              </a:rPr>
              <a:t> </a:t>
            </a:r>
            <a:r>
              <a:rPr lang="en-US" sz="4800" dirty="0" err="1">
                <a:solidFill>
                  <a:schemeClr val="dk2"/>
                </a:solidFill>
                <a:latin typeface="IBM Plex Serif SemiBold"/>
                <a:ea typeface="IBM Plex Serif SemiBold"/>
                <a:cs typeface="IBM Plex Serif SemiBold"/>
                <a:sym typeface="IBM Plex Serif SemiBold"/>
              </a:rPr>
              <a:t>cấp</a:t>
            </a:r>
            <a:r>
              <a:rPr lang="en-US" sz="4800" dirty="0">
                <a:solidFill>
                  <a:schemeClr val="dk2"/>
                </a:solidFill>
                <a:latin typeface="IBM Plex Serif SemiBold"/>
                <a:ea typeface="IBM Plex Serif SemiBold"/>
                <a:cs typeface="IBM Plex Serif SemiBold"/>
                <a:sym typeface="IBM Plex Serif SemiBold"/>
              </a:rPr>
              <a:t> </a:t>
            </a:r>
            <a:r>
              <a:rPr lang="en-US" sz="4800" dirty="0" err="1">
                <a:solidFill>
                  <a:schemeClr val="dk2"/>
                </a:solidFill>
                <a:latin typeface="IBM Plex Serif SemiBold"/>
                <a:ea typeface="IBM Plex Serif SemiBold"/>
                <a:cs typeface="IBM Plex Serif SemiBold"/>
                <a:sym typeface="IBM Plex Serif SemiBold"/>
              </a:rPr>
              <a:t>dữ</a:t>
            </a:r>
            <a:r>
              <a:rPr lang="en-US" sz="4800" dirty="0">
                <a:solidFill>
                  <a:schemeClr val="dk2"/>
                </a:solidFill>
                <a:latin typeface="IBM Plex Serif SemiBold"/>
                <a:ea typeface="IBM Plex Serif SemiBold"/>
                <a:cs typeface="IBM Plex Serif SemiBold"/>
                <a:sym typeface="IBM Plex Serif SemiBold"/>
              </a:rPr>
              <a:t> </a:t>
            </a:r>
            <a:r>
              <a:rPr lang="en-US" sz="4800" dirty="0" err="1">
                <a:solidFill>
                  <a:schemeClr val="dk2"/>
                </a:solidFill>
                <a:latin typeface="IBM Plex Serif SemiBold"/>
                <a:ea typeface="IBM Plex Serif SemiBold"/>
                <a:cs typeface="IBM Plex Serif SemiBold"/>
                <a:sym typeface="IBM Plex Serif SemiBold"/>
              </a:rPr>
              <a:t>liệu</a:t>
            </a:r>
            <a:r>
              <a:rPr lang="en-US" sz="4800" dirty="0">
                <a:solidFill>
                  <a:schemeClr val="dk2"/>
                </a:solidFill>
                <a:latin typeface="IBM Plex Serif SemiBold"/>
                <a:ea typeface="IBM Plex Serif SemiBold"/>
                <a:cs typeface="IBM Plex Serif SemiBold"/>
                <a:sym typeface="IBM Plex Serif SemiBold"/>
              </a:rPr>
              <a:t>? </a:t>
            </a:r>
            <a:endParaRPr sz="4800" dirty="0">
              <a:solidFill>
                <a:schemeClr val="dk2"/>
              </a:solidFill>
              <a:latin typeface="IBM Plex Serif SemiBold"/>
              <a:ea typeface="IBM Plex Serif SemiBold"/>
              <a:cs typeface="IBM Plex Serif SemiBold"/>
              <a:sym typeface="IBM Plex Serif SemiBold"/>
            </a:endParaRPr>
          </a:p>
        </p:txBody>
      </p:sp>
      <p:pic>
        <p:nvPicPr>
          <p:cNvPr id="414" name="Google Shape;414;p47"/>
          <p:cNvPicPr preferRelativeResize="0"/>
          <p:nvPr/>
        </p:nvPicPr>
        <p:blipFill>
          <a:blip r:embed="rId3">
            <a:alphaModFix/>
          </a:blip>
          <a:stretch>
            <a:fillRect/>
          </a:stretch>
        </p:blipFill>
        <p:spPr>
          <a:xfrm rot="-10341192" flipH="1">
            <a:off x="10619290" y="4490267"/>
            <a:ext cx="2440887" cy="2658291"/>
          </a:xfrm>
          <a:prstGeom prst="rect">
            <a:avLst/>
          </a:prstGeom>
          <a:noFill/>
          <a:ln>
            <a:noFill/>
          </a:ln>
        </p:spPr>
      </p:pic>
      <p:pic>
        <p:nvPicPr>
          <p:cNvPr id="415" name="Google Shape;415;p47"/>
          <p:cNvPicPr preferRelativeResize="0"/>
          <p:nvPr/>
        </p:nvPicPr>
        <p:blipFill>
          <a:blip r:embed="rId4">
            <a:alphaModFix/>
          </a:blip>
          <a:stretch>
            <a:fillRect/>
          </a:stretch>
        </p:blipFill>
        <p:spPr>
          <a:xfrm rot="3853110" flipH="1">
            <a:off x="99316" y="371761"/>
            <a:ext cx="1703312" cy="1874460"/>
          </a:xfrm>
          <a:prstGeom prst="rect">
            <a:avLst/>
          </a:prstGeom>
          <a:noFill/>
          <a:ln>
            <a:noFill/>
          </a:ln>
        </p:spPr>
      </p:pic>
      <p:pic>
        <p:nvPicPr>
          <p:cNvPr id="416" name="Google Shape;416;p47"/>
          <p:cNvPicPr preferRelativeResize="0"/>
          <p:nvPr/>
        </p:nvPicPr>
        <p:blipFill>
          <a:blip r:embed="rId5">
            <a:alphaModFix/>
          </a:blip>
          <a:stretch>
            <a:fillRect/>
          </a:stretch>
        </p:blipFill>
        <p:spPr>
          <a:xfrm flipH="1">
            <a:off x="10373983" y="1636053"/>
            <a:ext cx="948005" cy="910080"/>
          </a:xfrm>
          <a:prstGeom prst="rect">
            <a:avLst/>
          </a:prstGeom>
          <a:noFill/>
          <a:ln>
            <a:noFill/>
          </a:ln>
        </p:spPr>
      </p:pic>
      <p:pic>
        <p:nvPicPr>
          <p:cNvPr id="417" name="Google Shape;417;p47"/>
          <p:cNvPicPr preferRelativeResize="0"/>
          <p:nvPr/>
        </p:nvPicPr>
        <p:blipFill>
          <a:blip r:embed="rId6">
            <a:alphaModFix/>
          </a:blip>
          <a:stretch>
            <a:fillRect/>
          </a:stretch>
        </p:blipFill>
        <p:spPr>
          <a:xfrm flipH="1">
            <a:off x="10444904" y="353367"/>
            <a:ext cx="877081" cy="971663"/>
          </a:xfrm>
          <a:prstGeom prst="rect">
            <a:avLst/>
          </a:prstGeom>
          <a:noFill/>
          <a:ln>
            <a:noFill/>
          </a:ln>
        </p:spPr>
      </p:pic>
      <p:pic>
        <p:nvPicPr>
          <p:cNvPr id="418" name="Google Shape;418;p47"/>
          <p:cNvPicPr preferRelativeResize="0"/>
          <p:nvPr/>
        </p:nvPicPr>
        <p:blipFill>
          <a:blip r:embed="rId7">
            <a:alphaModFix/>
          </a:blip>
          <a:stretch>
            <a:fillRect/>
          </a:stretch>
        </p:blipFill>
        <p:spPr>
          <a:xfrm flipH="1">
            <a:off x="10833544" y="1018519"/>
            <a:ext cx="948005" cy="919560"/>
          </a:xfrm>
          <a:prstGeom prst="rect">
            <a:avLst/>
          </a:prstGeom>
          <a:noFill/>
          <a:ln>
            <a:noFill/>
          </a:ln>
        </p:spPr>
      </p:pic>
      <p:sp>
        <p:nvSpPr>
          <p:cNvPr id="13" name="TextBox 12"/>
          <p:cNvSpPr txBox="1"/>
          <p:nvPr/>
        </p:nvSpPr>
        <p:spPr>
          <a:xfrm>
            <a:off x="950972" y="2800804"/>
            <a:ext cx="10063869" cy="3570208"/>
          </a:xfrm>
          <a:prstGeom prst="rect">
            <a:avLst/>
          </a:prstGeom>
          <a:noFill/>
        </p:spPr>
        <p:txBody>
          <a:bodyPr wrap="square" lIns="121917" tIns="60958" rIns="121917" bIns="60958" rtlCol="0">
            <a:spAutoFit/>
          </a:bodyPr>
          <a:lstStyle/>
          <a:p>
            <a:r>
              <a:rPr lang="vi-VN" sz="3200" dirty="0">
                <a:solidFill>
                  <a:schemeClr val="bg1"/>
                </a:solidFill>
              </a:rPr>
              <a:t>– Văn bản chỉ có kênh chữ mà không có kênh hình sẽ làm giảm đi phần sinh động. </a:t>
            </a:r>
            <a:endParaRPr lang="en-US" sz="3200" dirty="0">
              <a:solidFill>
                <a:schemeClr val="bg1"/>
              </a:solidFill>
            </a:endParaRPr>
          </a:p>
          <a:p>
            <a:endParaRPr lang="en-US" sz="3200" dirty="0">
              <a:solidFill>
                <a:schemeClr val="bg1"/>
              </a:solidFill>
              <a:latin typeface="Georgia" panose="02040502050405020303" pitchFamily="18" charset="0"/>
            </a:endParaRPr>
          </a:p>
          <a:p>
            <a:r>
              <a:rPr lang="vi-VN" sz="3200" dirty="0">
                <a:solidFill>
                  <a:schemeClr val="bg1"/>
                </a:solidFill>
              </a:rPr>
              <a:t>– Những dữ liệu thứ cấp liên quan đến lịch sử của người Anh điêng được trích và sử dụng nhưng chưa nêu nguồn dẫn rõ ràng, cụ thể nên chưa thật sự thuyết phục.</a:t>
            </a:r>
            <a:endParaRPr lang="en-US" sz="3200" dirty="0">
              <a:solidFill>
                <a:schemeClr val="bg1"/>
              </a:solidFill>
              <a:latin typeface="Georgia" panose="02040502050405020303" pitchFamily="18" charset="0"/>
            </a:endParaRPr>
          </a:p>
        </p:txBody>
      </p:sp>
    </p:spTree>
    <p:extLst>
      <p:ext uri="{BB962C8B-B14F-4D97-AF65-F5344CB8AC3E}">
        <p14:creationId xmlns:p14="http://schemas.microsoft.com/office/powerpoint/2010/main" val="25557923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anim calcmode="lin" valueType="num">
                                      <p:cBhvr additive="base">
                                        <p:cTn id="11"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3" name="Google Shape;403;p47"/>
          <p:cNvSpPr txBox="1">
            <a:spLocks noGrp="1"/>
          </p:cNvSpPr>
          <p:nvPr>
            <p:ph type="title"/>
          </p:nvPr>
        </p:nvSpPr>
        <p:spPr>
          <a:xfrm>
            <a:off x="1217497" y="1478299"/>
            <a:ext cx="9870916" cy="4714935"/>
          </a:xfrm>
          <a:prstGeom prst="rect">
            <a:avLst/>
          </a:prstGeom>
        </p:spPr>
        <p:txBody>
          <a:bodyPr spcFirstLastPara="1" wrap="square" lIns="121897" tIns="121897" rIns="121897" bIns="121897" anchor="t" anchorCtr="0">
            <a:noAutofit/>
          </a:bodyPr>
          <a:lstStyle/>
          <a:p>
            <a:pPr lvl="0" algn="l"/>
            <a:r>
              <a:rPr lang="vi-VN" sz="4800" dirty="0">
                <a:solidFill>
                  <a:schemeClr val="dk2"/>
                </a:solidFill>
                <a:latin typeface="IBM Plex Serif SemiBold"/>
                <a:ea typeface="IBM Plex Serif SemiBold"/>
                <a:cs typeface="IBM Plex Serif SemiBold"/>
                <a:sym typeface="IBM Plex Serif SemiBold"/>
              </a:rPr>
              <a:t>Câu </a:t>
            </a:r>
            <a:r>
              <a:rPr lang="en-US" sz="4800" dirty="0" smtClean="0">
                <a:solidFill>
                  <a:schemeClr val="dk2"/>
                </a:solidFill>
                <a:latin typeface="IBM Plex Serif SemiBold"/>
                <a:ea typeface="IBM Plex Serif SemiBold"/>
                <a:cs typeface="IBM Plex Serif SemiBold"/>
                <a:sym typeface="IBM Plex Serif SemiBold"/>
              </a:rPr>
              <a:t>3</a:t>
            </a:r>
            <a:r>
              <a:rPr lang="vi-VN" sz="4800" dirty="0" smtClean="0">
                <a:solidFill>
                  <a:schemeClr val="dk2"/>
                </a:solidFill>
                <a:latin typeface="IBM Plex Serif SemiBold"/>
                <a:ea typeface="IBM Plex Serif SemiBold"/>
                <a:cs typeface="IBM Plex Serif SemiBold"/>
                <a:sym typeface="IBM Plex Serif SemiBold"/>
              </a:rPr>
              <a:t>. </a:t>
            </a:r>
            <a:r>
              <a:rPr lang="en-US" sz="4800" dirty="0">
                <a:solidFill>
                  <a:schemeClr val="dk2"/>
                </a:solidFill>
                <a:latin typeface="IBM Plex Serif SemiBold"/>
                <a:ea typeface="IBM Plex Serif SemiBold"/>
                <a:cs typeface="IBM Plex Serif SemiBold"/>
                <a:sym typeface="IBM Plex Serif SemiBold"/>
              </a:rPr>
              <a:t/>
            </a:r>
            <a:br>
              <a:rPr lang="en-US" sz="4800" dirty="0">
                <a:solidFill>
                  <a:schemeClr val="dk2"/>
                </a:solidFill>
                <a:latin typeface="IBM Plex Serif SemiBold"/>
                <a:ea typeface="IBM Plex Serif SemiBold"/>
                <a:cs typeface="IBM Plex Serif SemiBold"/>
                <a:sym typeface="IBM Plex Serif SemiBold"/>
              </a:rPr>
            </a:br>
            <a:r>
              <a:rPr lang="vi-VN" sz="4800" dirty="0">
                <a:solidFill>
                  <a:schemeClr val="dk2"/>
                </a:solidFill>
                <a:latin typeface="IBM Plex Serif SemiBold"/>
                <a:ea typeface="IBM Plex Serif SemiBold"/>
                <a:cs typeface="IBM Plex Serif SemiBold"/>
                <a:sym typeface="IBM Plex Serif SemiBold"/>
              </a:rPr>
              <a:t>Thông điệp em nhận được từ văn bản là gì? Đặt trong bối cảnh ra đời của văn bản, theo em, thông điệp đó có ý nghĩa gì? </a:t>
            </a:r>
            <a:endParaRPr sz="4800" dirty="0">
              <a:solidFill>
                <a:schemeClr val="dk2"/>
              </a:solidFill>
              <a:latin typeface="IBM Plex Serif SemiBold"/>
              <a:ea typeface="IBM Plex Serif SemiBold"/>
              <a:cs typeface="IBM Plex Serif SemiBold"/>
              <a:sym typeface="IBM Plex Serif SemiBold"/>
            </a:endParaRPr>
          </a:p>
        </p:txBody>
      </p:sp>
      <p:pic>
        <p:nvPicPr>
          <p:cNvPr id="414" name="Google Shape;414;p47"/>
          <p:cNvPicPr preferRelativeResize="0"/>
          <p:nvPr/>
        </p:nvPicPr>
        <p:blipFill>
          <a:blip r:embed="rId3">
            <a:alphaModFix/>
          </a:blip>
          <a:stretch>
            <a:fillRect/>
          </a:stretch>
        </p:blipFill>
        <p:spPr>
          <a:xfrm rot="-10341192" flipH="1">
            <a:off x="10619290" y="4490267"/>
            <a:ext cx="2440887" cy="2658291"/>
          </a:xfrm>
          <a:prstGeom prst="rect">
            <a:avLst/>
          </a:prstGeom>
          <a:noFill/>
          <a:ln>
            <a:noFill/>
          </a:ln>
        </p:spPr>
      </p:pic>
      <p:pic>
        <p:nvPicPr>
          <p:cNvPr id="415" name="Google Shape;415;p47"/>
          <p:cNvPicPr preferRelativeResize="0"/>
          <p:nvPr/>
        </p:nvPicPr>
        <p:blipFill>
          <a:blip r:embed="rId4">
            <a:alphaModFix/>
          </a:blip>
          <a:stretch>
            <a:fillRect/>
          </a:stretch>
        </p:blipFill>
        <p:spPr>
          <a:xfrm rot="3853110" flipH="1">
            <a:off x="99316" y="371761"/>
            <a:ext cx="1703312" cy="1874460"/>
          </a:xfrm>
          <a:prstGeom prst="rect">
            <a:avLst/>
          </a:prstGeom>
          <a:noFill/>
          <a:ln>
            <a:noFill/>
          </a:ln>
        </p:spPr>
      </p:pic>
      <p:pic>
        <p:nvPicPr>
          <p:cNvPr id="416" name="Google Shape;416;p47"/>
          <p:cNvPicPr preferRelativeResize="0"/>
          <p:nvPr/>
        </p:nvPicPr>
        <p:blipFill>
          <a:blip r:embed="rId5">
            <a:alphaModFix/>
          </a:blip>
          <a:stretch>
            <a:fillRect/>
          </a:stretch>
        </p:blipFill>
        <p:spPr>
          <a:xfrm flipH="1">
            <a:off x="10373983" y="1636053"/>
            <a:ext cx="948005" cy="910080"/>
          </a:xfrm>
          <a:prstGeom prst="rect">
            <a:avLst/>
          </a:prstGeom>
          <a:noFill/>
          <a:ln>
            <a:noFill/>
          </a:ln>
        </p:spPr>
      </p:pic>
      <p:pic>
        <p:nvPicPr>
          <p:cNvPr id="417" name="Google Shape;417;p47"/>
          <p:cNvPicPr preferRelativeResize="0"/>
          <p:nvPr/>
        </p:nvPicPr>
        <p:blipFill>
          <a:blip r:embed="rId6">
            <a:alphaModFix/>
          </a:blip>
          <a:stretch>
            <a:fillRect/>
          </a:stretch>
        </p:blipFill>
        <p:spPr>
          <a:xfrm flipH="1">
            <a:off x="10444904" y="353367"/>
            <a:ext cx="877081" cy="971663"/>
          </a:xfrm>
          <a:prstGeom prst="rect">
            <a:avLst/>
          </a:prstGeom>
          <a:noFill/>
          <a:ln>
            <a:noFill/>
          </a:ln>
        </p:spPr>
      </p:pic>
      <p:pic>
        <p:nvPicPr>
          <p:cNvPr id="418" name="Google Shape;418;p47"/>
          <p:cNvPicPr preferRelativeResize="0"/>
          <p:nvPr/>
        </p:nvPicPr>
        <p:blipFill>
          <a:blip r:embed="rId7">
            <a:alphaModFix/>
          </a:blip>
          <a:stretch>
            <a:fillRect/>
          </a:stretch>
        </p:blipFill>
        <p:spPr>
          <a:xfrm flipH="1">
            <a:off x="10833544" y="1018519"/>
            <a:ext cx="948005" cy="919560"/>
          </a:xfrm>
          <a:prstGeom prst="rect">
            <a:avLst/>
          </a:prstGeom>
          <a:noFill/>
          <a:ln>
            <a:noFill/>
          </a:ln>
        </p:spPr>
      </p:pic>
    </p:spTree>
    <p:extLst>
      <p:ext uri="{BB962C8B-B14F-4D97-AF65-F5344CB8AC3E}">
        <p14:creationId xmlns:p14="http://schemas.microsoft.com/office/powerpoint/2010/main" val="84797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3"/>
                                        </p:tgtEl>
                                        <p:attrNameLst>
                                          <p:attrName>style.visibility</p:attrName>
                                        </p:attrNameLst>
                                      </p:cBhvr>
                                      <p:to>
                                        <p:strVal val="visible"/>
                                      </p:to>
                                    </p:set>
                                    <p:anim calcmode="lin" valueType="num">
                                      <p:cBhvr additive="base">
                                        <p:cTn id="7" dur="500" fill="hold"/>
                                        <p:tgtEl>
                                          <p:spTgt spid="403"/>
                                        </p:tgtEl>
                                        <p:attrNameLst>
                                          <p:attrName>ppt_x</p:attrName>
                                        </p:attrNameLst>
                                      </p:cBhvr>
                                      <p:tavLst>
                                        <p:tav tm="0">
                                          <p:val>
                                            <p:strVal val="#ppt_x"/>
                                          </p:val>
                                        </p:tav>
                                        <p:tav tm="100000">
                                          <p:val>
                                            <p:strVal val="#ppt_x"/>
                                          </p:val>
                                        </p:tav>
                                      </p:tavLst>
                                    </p:anim>
                                    <p:anim calcmode="lin" valueType="num">
                                      <p:cBhvr additive="base">
                                        <p:cTn id="8" dur="500" fill="hold"/>
                                        <p:tgtEl>
                                          <p:spTgt spid="4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pic>
        <p:nvPicPr>
          <p:cNvPr id="544" name="Google Shape;544;p51"/>
          <p:cNvPicPr preferRelativeResize="0"/>
          <p:nvPr/>
        </p:nvPicPr>
        <p:blipFill>
          <a:blip r:embed="rId3">
            <a:alphaModFix/>
          </a:blip>
          <a:stretch>
            <a:fillRect/>
          </a:stretch>
        </p:blipFill>
        <p:spPr>
          <a:xfrm rot="632492">
            <a:off x="8844279" y="327094"/>
            <a:ext cx="3887109" cy="4233327"/>
          </a:xfrm>
          <a:prstGeom prst="rect">
            <a:avLst/>
          </a:prstGeom>
          <a:noFill/>
          <a:ln>
            <a:noFill/>
          </a:ln>
        </p:spPr>
      </p:pic>
      <p:pic>
        <p:nvPicPr>
          <p:cNvPr id="545" name="Google Shape;545;p51"/>
          <p:cNvPicPr preferRelativeResize="0"/>
          <p:nvPr/>
        </p:nvPicPr>
        <p:blipFill>
          <a:blip r:embed="rId4">
            <a:alphaModFix/>
          </a:blip>
          <a:stretch>
            <a:fillRect/>
          </a:stretch>
        </p:blipFill>
        <p:spPr>
          <a:xfrm>
            <a:off x="7578550" y="2508987"/>
            <a:ext cx="6116681" cy="3824580"/>
          </a:xfrm>
          <a:prstGeom prst="rect">
            <a:avLst/>
          </a:prstGeom>
          <a:noFill/>
          <a:ln>
            <a:noFill/>
          </a:ln>
        </p:spPr>
      </p:pic>
      <p:sp>
        <p:nvSpPr>
          <p:cNvPr id="7" name="Google Shape;542;p51"/>
          <p:cNvSpPr txBox="1">
            <a:spLocks noGrp="1"/>
          </p:cNvSpPr>
          <p:nvPr>
            <p:ph type="title"/>
          </p:nvPr>
        </p:nvSpPr>
        <p:spPr>
          <a:xfrm>
            <a:off x="1532199" y="2951018"/>
            <a:ext cx="5436947" cy="2210569"/>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spcFirstLastPara="1" wrap="square" lIns="121897" tIns="121897" rIns="121897" bIns="121897" anchor="b" anchorCtr="0">
            <a:noAutofit/>
          </a:bodyPr>
          <a:lstStyle/>
          <a:p>
            <a:r>
              <a:rPr lang="en" sz="7200" dirty="0"/>
              <a:t>     </a:t>
            </a:r>
            <a:br>
              <a:rPr lang="en" sz="7200" dirty="0"/>
            </a:br>
            <a:r>
              <a:rPr lang="en" sz="11700" dirty="0"/>
              <a:t>Vận dụng</a:t>
            </a:r>
            <a:endParaRPr sz="11700" dirty="0"/>
          </a:p>
        </p:txBody>
      </p:sp>
      <p:sp>
        <p:nvSpPr>
          <p:cNvPr id="3" name="TextBox 2"/>
          <p:cNvSpPr txBox="1"/>
          <p:nvPr/>
        </p:nvSpPr>
        <p:spPr>
          <a:xfrm>
            <a:off x="1662546" y="1468582"/>
            <a:ext cx="2618660" cy="1923599"/>
          </a:xfrm>
          <a:prstGeom prst="rect">
            <a:avLst/>
          </a:prstGeom>
          <a:noFill/>
          <a:ln w="34925">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none" lIns="121917" tIns="60958" rIns="121917" bIns="60958" rtlCol="0">
            <a:spAutoFit/>
          </a:bodyPr>
          <a:lstStyle/>
          <a:p>
            <a:r>
              <a:rPr lang="en-US" sz="11700" dirty="0">
                <a:solidFill>
                  <a:schemeClr val="accent3"/>
                </a:solidFill>
              </a:rPr>
              <a:t>04.</a:t>
            </a:r>
          </a:p>
        </p:txBody>
      </p:sp>
    </p:spTree>
    <p:extLst>
      <p:ext uri="{BB962C8B-B14F-4D97-AF65-F5344CB8AC3E}">
        <p14:creationId xmlns:p14="http://schemas.microsoft.com/office/powerpoint/2010/main" val="31302927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517" name="Google Shape;517;p50"/>
          <p:cNvPicPr preferRelativeResize="0"/>
          <p:nvPr/>
        </p:nvPicPr>
        <p:blipFill rotWithShape="1">
          <a:blip r:embed="rId3">
            <a:alphaModFix/>
          </a:blip>
          <a:srcRect l="16759" r="16759"/>
          <a:stretch/>
        </p:blipFill>
        <p:spPr>
          <a:xfrm rot="170419" flipH="1">
            <a:off x="530767" y="1439433"/>
            <a:ext cx="2623484" cy="4660425"/>
          </a:xfrm>
          <a:prstGeom prst="rect">
            <a:avLst/>
          </a:prstGeom>
          <a:noFill/>
          <a:ln>
            <a:noFill/>
          </a:ln>
        </p:spPr>
      </p:pic>
      <p:sp>
        <p:nvSpPr>
          <p:cNvPr id="4" name="TextBox 3"/>
          <p:cNvSpPr txBox="1"/>
          <p:nvPr/>
        </p:nvSpPr>
        <p:spPr>
          <a:xfrm>
            <a:off x="3505202" y="1136074"/>
            <a:ext cx="8312725" cy="4144724"/>
          </a:xfrm>
          <a:prstGeom prst="rect">
            <a:avLst/>
          </a:prstGeom>
          <a:noFill/>
        </p:spPr>
        <p:txBody>
          <a:bodyPr wrap="square" lIns="121917" tIns="60958" rIns="121917" bIns="60958" rtlCol="0">
            <a:spAutoFit/>
          </a:bodyPr>
          <a:lstStyle/>
          <a:p>
            <a:r>
              <a:rPr lang="en-US" sz="3700" dirty="0">
                <a:solidFill>
                  <a:schemeClr val="bg1"/>
                </a:solidFill>
                <a:latin typeface="Lexend" panose="020B0604020202020204" charset="0"/>
              </a:rPr>
              <a:t>1.</a:t>
            </a:r>
            <a:r>
              <a:rPr lang="vi-VN" sz="3700" dirty="0">
                <a:solidFill>
                  <a:schemeClr val="bg1"/>
                </a:solidFill>
                <a:latin typeface="Lexend" panose="020B0604020202020204" charset="0"/>
              </a:rPr>
              <a:t>Văn bản gợi cho em suy nghĩ gì về mối quan hệ giữa văn minh và hoang dã? Viết đoạn văn (khoảng 150 chữ) trình bày suy nghĩ đó. </a:t>
            </a:r>
            <a:endParaRPr lang="en-US" sz="3700" dirty="0">
              <a:solidFill>
                <a:schemeClr val="bg1"/>
              </a:solidFill>
              <a:latin typeface="Lexend" panose="020B0604020202020204" charset="0"/>
            </a:endParaRPr>
          </a:p>
          <a:p>
            <a:r>
              <a:rPr lang="vi-VN" sz="3700" dirty="0">
                <a:solidFill>
                  <a:schemeClr val="bg1"/>
                </a:solidFill>
                <a:latin typeface="Lexend" panose="020B0604020202020204" charset="0"/>
              </a:rPr>
              <a:t>2. Tìm đọc các văn bản khác trong Nhiệt đới buồn của Cờ-lốt Lê-vi–Xtơ-rốt. </a:t>
            </a:r>
            <a:endParaRPr lang="en-US" sz="3700" dirty="0">
              <a:solidFill>
                <a:schemeClr val="bg1"/>
              </a:solidFill>
              <a:latin typeface="Lexend" panose="020B0604020202020204" charset="0"/>
            </a:endParaRPr>
          </a:p>
        </p:txBody>
      </p:sp>
      <p:sp>
        <p:nvSpPr>
          <p:cNvPr id="2" name="Rectangle 1"/>
          <p:cNvSpPr/>
          <p:nvPr/>
        </p:nvSpPr>
        <p:spPr>
          <a:xfrm>
            <a:off x="2662988" y="445516"/>
            <a:ext cx="9291587" cy="1077218"/>
          </a:xfrm>
          <a:prstGeom prst="rect">
            <a:avLst/>
          </a:prstGeom>
        </p:spPr>
        <p:txBody>
          <a:bodyPr wrap="square">
            <a:spAutoFit/>
          </a:bodyPr>
          <a:lstStyle/>
          <a:p>
            <a:r>
              <a:rPr lang="vi-VN" sz="3200" dirty="0"/>
              <a:t>Viết một đoạn văn (khoảng 150 chữ) về mối quan hệ giữa văn minh và hoang </a:t>
            </a:r>
            <a:r>
              <a:rPr lang="vi-VN" sz="3200" dirty="0" smtClean="0"/>
              <a:t>dã</a:t>
            </a:r>
            <a:r>
              <a:rPr lang="en-US" sz="3200" dirty="0" smtClean="0"/>
              <a:t>.</a:t>
            </a:r>
            <a:endParaRPr lang="en-US" sz="3200" dirty="0"/>
          </a:p>
        </p:txBody>
      </p:sp>
    </p:spTree>
    <p:extLst>
      <p:ext uri="{BB962C8B-B14F-4D97-AF65-F5344CB8AC3E}">
        <p14:creationId xmlns:p14="http://schemas.microsoft.com/office/powerpoint/2010/main" val="6062944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4" name="TextBox 3"/>
          <p:cNvSpPr txBox="1"/>
          <p:nvPr/>
        </p:nvSpPr>
        <p:spPr>
          <a:xfrm>
            <a:off x="115504" y="1136075"/>
            <a:ext cx="11685070" cy="4124202"/>
          </a:xfrm>
          <a:prstGeom prst="rect">
            <a:avLst/>
          </a:prstGeom>
          <a:noFill/>
        </p:spPr>
        <p:txBody>
          <a:bodyPr wrap="square" lIns="121917" tIns="60958" rIns="121917" bIns="60958" rtlCol="0">
            <a:spAutoFit/>
          </a:bodyPr>
          <a:lstStyle/>
          <a:p>
            <a:pPr algn="just"/>
            <a:r>
              <a:rPr lang="en-US" sz="2000" dirty="0">
                <a:latin typeface="Times New Roman" pitchFamily="18" charset="0"/>
                <a:cs typeface="Times New Roman" pitchFamily="18" charset="0"/>
              </a:rPr>
              <a:t>	</a:t>
            </a:r>
            <a:r>
              <a:rPr lang="vi-VN" sz="2000" i="1" dirty="0" smtClean="0">
                <a:latin typeface="Times New Roman" pitchFamily="18" charset="0"/>
                <a:cs typeface="Times New Roman" pitchFamily="18" charset="0"/>
              </a:rPr>
              <a:t>Mối </a:t>
            </a:r>
            <a:r>
              <a:rPr lang="vi-VN" sz="2000" i="1" dirty="0">
                <a:latin typeface="Times New Roman" pitchFamily="18" charset="0"/>
                <a:cs typeface="Times New Roman" pitchFamily="18" charset="0"/>
              </a:rPr>
              <a:t>quan hệ giữa văn minh và hoang dã vốn luôn phức tạp và không có câu trả lời đơn giản. Một mặt, văn minh mang đến những tiến bộ về khoa học kỹ thuật, giúp nâng cao đời sống con người. Mặt khác, nó cũng có thể dẫn đến sự phá hoại môi trường, xói mòn bản sắc văn hóa và những giá trị truyền thống. Hình ảnh con tàu hiện đại, mang theo những sản phẩm mới lạ, tượng trưng cho văn minh phương Tây đang tràn vào vùng đất hoang sơ của người dân bản địa. Sự xuất hiện này mang đến những thay đổi to lớn, khiến họ phải đối mặt với nhiều thách thức và cơ hội mới. Văn bản "Pa-ra-na" không chỉ thể hiện sự lo lắng về những tác động tiêu cực của văn minh, mà còn cho thấy sức sống mãnh liệt của văn hóa hoang dã. "Mẹ già" trong văn bản dù lo lắng cho tương lai của văn hóa bản địa, nhưng bà vẫn tin tưởng vào khả năng thích nghi và tồn tại của nó. Qua văn bản này, chúng ta thấy rằng, không phải lúc nào văn minh và hoang dã cũng có thể phân biệt được một cách rõ ràng. Đôi khi, sự văn minh có thể làm mất đi sự tự nhiên và tính sáng tạo của hoang dã, trong khi hoang dã có thể làm mất kiểm soát và sự ổn định của văn minh. Sự cân bằng giữa hai yếu tố này là chìa khóa để tạo ra một xã hội văn minh và bền vững, nơi mà con người và tự nhiên cùng tồn tại và phát triển.. Vậy nên, chúng ta cần tiếp thu những giá trị tiến </a:t>
            </a:r>
            <a:r>
              <a:rPr lang="vi-VN" sz="2000" i="1" dirty="0" smtClean="0">
                <a:latin typeface="Times New Roman" pitchFamily="18" charset="0"/>
                <a:cs typeface="Times New Roman" pitchFamily="18" charset="0"/>
              </a:rPr>
              <a:t>bộ</a:t>
            </a:r>
            <a:endParaRPr lang="en-US" sz="2000" i="1" dirty="0">
              <a:solidFill>
                <a:schemeClr val="bg1"/>
              </a:solidFill>
              <a:latin typeface="Times New Roman" pitchFamily="18" charset="0"/>
              <a:cs typeface="Times New Roman" pitchFamily="18" charset="0"/>
            </a:endParaRPr>
          </a:p>
        </p:txBody>
      </p:sp>
      <p:sp>
        <p:nvSpPr>
          <p:cNvPr id="2" name="Rectangle 1"/>
          <p:cNvSpPr/>
          <p:nvPr/>
        </p:nvSpPr>
        <p:spPr>
          <a:xfrm>
            <a:off x="2662988" y="445516"/>
            <a:ext cx="9291587" cy="584775"/>
          </a:xfrm>
          <a:prstGeom prst="rect">
            <a:avLst/>
          </a:prstGeom>
        </p:spPr>
        <p:txBody>
          <a:bodyPr wrap="square">
            <a:spAutoFit/>
          </a:bodyPr>
          <a:lstStyle/>
          <a:p>
            <a:r>
              <a:rPr lang="en-US" sz="3200" dirty="0" err="1" smtClean="0"/>
              <a:t>Đoạn</a:t>
            </a:r>
            <a:r>
              <a:rPr lang="en-US" sz="3200" dirty="0" smtClean="0"/>
              <a:t> </a:t>
            </a:r>
            <a:r>
              <a:rPr lang="en-US" sz="3200" dirty="0" err="1" smtClean="0"/>
              <a:t>văn</a:t>
            </a:r>
            <a:r>
              <a:rPr lang="en-US" sz="3200" dirty="0" smtClean="0"/>
              <a:t> </a:t>
            </a:r>
            <a:r>
              <a:rPr lang="en-US" sz="3200" dirty="0" err="1" smtClean="0"/>
              <a:t>tham</a:t>
            </a:r>
            <a:r>
              <a:rPr lang="en-US" sz="3200" dirty="0" smtClean="0"/>
              <a:t> </a:t>
            </a:r>
            <a:r>
              <a:rPr lang="en-US" sz="3200" dirty="0" err="1" smtClean="0"/>
              <a:t>khảo</a:t>
            </a:r>
            <a:endParaRPr lang="en-US" sz="3200" dirty="0"/>
          </a:p>
        </p:txBody>
      </p:sp>
    </p:spTree>
    <p:extLst>
      <p:ext uri="{BB962C8B-B14F-4D97-AF65-F5344CB8AC3E}">
        <p14:creationId xmlns:p14="http://schemas.microsoft.com/office/powerpoint/2010/main" val="18404473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4" descr="A bouquet of flowers">
            <a:extLst>
              <a:ext uri="{FF2B5EF4-FFF2-40B4-BE49-F238E27FC236}">
                <a16:creationId xmlns:a16="http://schemas.microsoft.com/office/drawing/2014/main" id="{D34D75C6-A35A-52D3-B03F-61494B858038}"/>
              </a:ext>
            </a:extLst>
          </p:cNvPr>
          <p:cNvPicPr>
            <a:picLocks noGrp="1" noChangeAspect="1"/>
          </p:cNvPicPr>
          <p:nvPr>
            <p:ph type="pic" sz="quarter" idx="10"/>
          </p:nvPr>
        </p:nvPicPr>
        <p:blipFill>
          <a:blip r:embed="rId2" cstate="screen">
            <a:extLst>
              <a:ext uri="{BEBA8EAE-BF5A-486C-A8C5-ECC9F3942E4B}">
                <a14:imgProps xmlns:a14="http://schemas.microsoft.com/office/drawing/2010/main">
                  <a14:imgLayer r:embed="rId3">
                    <a14:imgEffect>
                      <a14:brightnessContrast bright="-66000"/>
                    </a14:imgEffect>
                  </a14:imgLayer>
                </a14:imgProps>
              </a:ext>
              <a:ext uri="{28A0092B-C50C-407E-A947-70E740481C1C}">
                <a14:useLocalDpi xmlns:a14="http://schemas.microsoft.com/office/drawing/2010/main"/>
              </a:ext>
            </a:extLst>
          </a:blip>
          <a:srcRect l="25" r="25"/>
          <a:stretch/>
        </p:blipFill>
        <p:spPr>
          <a:solidFill>
            <a:schemeClr val="bg1">
              <a:lumMod val="95000"/>
            </a:schemeClr>
          </a:solidFill>
        </p:spPr>
      </p:pic>
      <p:sp>
        <p:nvSpPr>
          <p:cNvPr id="10" name="Title 9">
            <a:extLst>
              <a:ext uri="{FF2B5EF4-FFF2-40B4-BE49-F238E27FC236}">
                <a16:creationId xmlns:a16="http://schemas.microsoft.com/office/drawing/2014/main" id="{9C3427B2-C457-FC4C-BA04-44EF586F3462}"/>
              </a:ext>
            </a:extLst>
          </p:cNvPr>
          <p:cNvSpPr>
            <a:spLocks noGrp="1"/>
          </p:cNvSpPr>
          <p:nvPr>
            <p:ph type="ctrTitle"/>
          </p:nvPr>
        </p:nvSpPr>
        <p:spPr>
          <a:effectLst>
            <a:glow rad="127000">
              <a:schemeClr val="accent1"/>
            </a:glow>
          </a:effectLst>
        </p:spPr>
        <p:txBody>
          <a:bodyPr/>
          <a:lstStyle/>
          <a:p>
            <a:r>
              <a:rPr lang="en-US" sz="6600" b="1" dirty="0">
                <a:latin typeface="Cambria" panose="02040503050406030204" pitchFamily="18" charset="0"/>
                <a:ea typeface="Cambria" panose="02040503050406030204" pitchFamily="18" charset="0"/>
              </a:rPr>
              <a:t>Hình thành kiến thức</a:t>
            </a:r>
          </a:p>
        </p:txBody>
      </p:sp>
      <p:sp>
        <p:nvSpPr>
          <p:cNvPr id="4" name="Footer Placeholder 3">
            <a:extLst>
              <a:ext uri="{FF2B5EF4-FFF2-40B4-BE49-F238E27FC236}">
                <a16:creationId xmlns:a16="http://schemas.microsoft.com/office/drawing/2014/main" id="{009C8D8B-2E15-875B-08A8-28C5524EF694}"/>
              </a:ext>
            </a:extLst>
          </p:cNvPr>
          <p:cNvSpPr>
            <a:spLocks noGrp="1"/>
          </p:cNvSpPr>
          <p:nvPr>
            <p:ph type="ftr" sz="quarter" idx="4294967295"/>
          </p:nvPr>
        </p:nvSpPr>
        <p:spPr>
          <a:xfrm>
            <a:off x="0" y="6356350"/>
            <a:ext cx="4114800" cy="365125"/>
          </a:xfrm>
        </p:spPr>
        <p:txBody>
          <a:bodyPr/>
          <a:lstStyle/>
          <a:p>
            <a:r>
              <a:rPr lang="en-US" dirty="0"/>
              <a:t>Presentation title</a:t>
            </a:r>
          </a:p>
        </p:txBody>
      </p:sp>
      <p:sp>
        <p:nvSpPr>
          <p:cNvPr id="5" name="Slide Number Placeholder 4">
            <a:extLst>
              <a:ext uri="{FF2B5EF4-FFF2-40B4-BE49-F238E27FC236}">
                <a16:creationId xmlns:a16="http://schemas.microsoft.com/office/drawing/2014/main" id="{1594F408-30BE-5DC2-806D-A217DB0281B2}"/>
              </a:ext>
            </a:extLst>
          </p:cNvPr>
          <p:cNvSpPr>
            <a:spLocks noGrp="1"/>
          </p:cNvSpPr>
          <p:nvPr>
            <p:ph type="sldNum" sz="quarter" idx="4294967295"/>
          </p:nvPr>
        </p:nvSpPr>
        <p:spPr>
          <a:xfrm>
            <a:off x="11407775" y="6356350"/>
            <a:ext cx="784225" cy="365125"/>
          </a:xfrm>
        </p:spPr>
        <p:txBody>
          <a:bodyPr/>
          <a:lstStyle/>
          <a:p>
            <a:fld id="{294A09A9-5501-47C1-A89A-A340965A2BE2}" type="slidenum">
              <a:rPr lang="en-US" smtClean="0"/>
              <a:pPr/>
              <a:t>4</a:t>
            </a:fld>
            <a:endParaRPr lang="en-US" dirty="0"/>
          </a:p>
        </p:txBody>
      </p:sp>
      <p:sp>
        <p:nvSpPr>
          <p:cNvPr id="11" name="Plaque 10">
            <a:extLst>
              <a:ext uri="{FF2B5EF4-FFF2-40B4-BE49-F238E27FC236}">
                <a16:creationId xmlns:a16="http://schemas.microsoft.com/office/drawing/2014/main" id="{95E724B3-E95F-E150-E7F9-1C3F634EF02A}"/>
              </a:ext>
              <a:ext uri="{C183D7F6-B498-43B3-948B-1728B52AA6E4}">
                <adec:decorative xmlns:adec="http://schemas.microsoft.com/office/drawing/2017/decorative" xmlns="" val="1"/>
              </a:ext>
            </a:extLst>
          </p:cNvPr>
          <p:cNvSpPr/>
          <p:nvPr/>
        </p:nvSpPr>
        <p:spPr>
          <a:xfrm>
            <a:off x="1332854" y="1782305"/>
            <a:ext cx="9546956" cy="3270142"/>
          </a:xfrm>
          <a:prstGeom prst="plaque">
            <a:avLst>
              <a:gd name="adj" fmla="val 7602"/>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FBFEC193-4F90-6CAE-6259-21C8B6A84825}"/>
              </a:ext>
              <a:ext uri="{C183D7F6-B498-43B3-948B-1728B52AA6E4}">
                <adec:decorative xmlns:adec="http://schemas.microsoft.com/office/drawing/2017/decorative" xmlns="" val="1"/>
              </a:ext>
            </a:extLst>
          </p:cNvPr>
          <p:cNvPicPr>
            <a:picLocks noChangeAspect="1"/>
          </p:cNvPicPr>
          <p:nvPr/>
        </p:nvPicPr>
        <p:blipFill>
          <a:blip r:embed="rId4" cstate="screen">
            <a:extLst>
              <a:ext uri="{BEBA8EAE-BF5A-486C-A8C5-ECC9F3942E4B}">
                <a14:imgProps xmlns:a14="http://schemas.microsoft.com/office/drawing/2010/main">
                  <a14:imgLayer r:embed="rId5">
                    <a14:imgEffect>
                      <a14:saturation sat="35000"/>
                    </a14:imgEffect>
                  </a14:imgLayer>
                </a14:imgProps>
              </a:ext>
              <a:ext uri="{28A0092B-C50C-407E-A947-70E740481C1C}">
                <a14:useLocalDpi xmlns:a14="http://schemas.microsoft.com/office/drawing/2010/main"/>
              </a:ext>
            </a:extLst>
          </a:blip>
          <a:stretch>
            <a:fillRect/>
          </a:stretch>
        </p:blipFill>
        <p:spPr>
          <a:xfrm>
            <a:off x="5608561" y="4925255"/>
            <a:ext cx="972078" cy="285381"/>
          </a:xfrm>
          <a:prstGeom prst="rect">
            <a:avLst/>
          </a:prstGeom>
        </p:spPr>
      </p:pic>
      <p:pic>
        <p:nvPicPr>
          <p:cNvPr id="13" name="Picture 12">
            <a:extLst>
              <a:ext uri="{FF2B5EF4-FFF2-40B4-BE49-F238E27FC236}">
                <a16:creationId xmlns:a16="http://schemas.microsoft.com/office/drawing/2014/main" id="{6F119B25-42CB-340B-ACB4-22178DF129D4}"/>
              </a:ext>
              <a:ext uri="{C183D7F6-B498-43B3-948B-1728B52AA6E4}">
                <adec:decorative xmlns:adec="http://schemas.microsoft.com/office/drawing/2017/decorative" xmlns="" val="1"/>
              </a:ext>
            </a:extLst>
          </p:cNvPr>
          <p:cNvPicPr>
            <a:picLocks noChangeAspect="1"/>
          </p:cNvPicPr>
          <p:nvPr/>
        </p:nvPicPr>
        <p:blipFill>
          <a:blip r:embed="rId4" cstate="screen">
            <a:extLst>
              <a:ext uri="{BEBA8EAE-BF5A-486C-A8C5-ECC9F3942E4B}">
                <a14:imgProps xmlns:a14="http://schemas.microsoft.com/office/drawing/2010/main">
                  <a14:imgLayer r:embed="rId5">
                    <a14:imgEffect>
                      <a14:saturation sat="35000"/>
                    </a14:imgEffect>
                  </a14:imgLayer>
                </a14:imgProps>
              </a:ext>
              <a:ext uri="{28A0092B-C50C-407E-A947-70E740481C1C}">
                <a14:useLocalDpi xmlns:a14="http://schemas.microsoft.com/office/drawing/2010/main"/>
              </a:ext>
            </a:extLst>
          </a:blip>
          <a:stretch>
            <a:fillRect/>
          </a:stretch>
        </p:blipFill>
        <p:spPr>
          <a:xfrm rot="10800000">
            <a:off x="5608561" y="1624116"/>
            <a:ext cx="972078" cy="285381"/>
          </a:xfrm>
          <a:prstGeom prst="rect">
            <a:avLst/>
          </a:prstGeom>
        </p:spPr>
      </p:pic>
    </p:spTree>
    <p:extLst>
      <p:ext uri="{BB962C8B-B14F-4D97-AF65-F5344CB8AC3E}">
        <p14:creationId xmlns:p14="http://schemas.microsoft.com/office/powerpoint/2010/main" val="433481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F5E3-2B1C-7C0A-8581-67A9052D13AA}"/>
              </a:ext>
            </a:extLst>
          </p:cNvPr>
          <p:cNvSpPr>
            <a:spLocks noGrp="1"/>
          </p:cNvSpPr>
          <p:nvPr>
            <p:ph type="title"/>
          </p:nvPr>
        </p:nvSpPr>
        <p:spPr>
          <a:xfrm>
            <a:off x="224119" y="1157468"/>
            <a:ext cx="4457848" cy="3599727"/>
          </a:xfrm>
          <a:noFill/>
        </p:spPr>
        <p:txBody>
          <a:bodyPr>
            <a:normAutofit fontScale="90000"/>
          </a:bodyPr>
          <a:lstStyle/>
          <a:p>
            <a:pPr>
              <a:lnSpc>
                <a:spcPct val="150000"/>
              </a:lnSpc>
              <a:spcBef>
                <a:spcPts val="1200"/>
              </a:spcBef>
              <a:spcAft>
                <a:spcPts val="1200"/>
              </a:spcAft>
            </a:pPr>
            <a:r>
              <a:rPr lang="en-US" b="1" dirty="0">
                <a:latin typeface="Cambria" panose="02040503050406030204" pitchFamily="18" charset="0"/>
                <a:ea typeface="Cambria" panose="02040503050406030204" pitchFamily="18" charset="0"/>
              </a:rPr>
              <a:t>* </a:t>
            </a:r>
            <a:r>
              <a:rPr lang="en-US" sz="3600" b="1" dirty="0">
                <a:latin typeface="Cambria" panose="02040503050406030204" pitchFamily="18" charset="0"/>
                <a:ea typeface="Cambria" panose="02040503050406030204" pitchFamily="18" charset="0"/>
                <a:cs typeface="Times New Roman" panose="02020603050405020304" pitchFamily="18" charset="0"/>
              </a:rPr>
              <a:t>Tri thức </a:t>
            </a:r>
            <a:r>
              <a:rPr lang="en-US" sz="3600" b="1" dirty="0" err="1">
                <a:latin typeface="Cambria" panose="02040503050406030204" pitchFamily="18" charset="0"/>
                <a:ea typeface="Cambria" panose="02040503050406030204" pitchFamily="18" charset="0"/>
                <a:cs typeface="Times New Roman" panose="02020603050405020304" pitchFamily="18" charset="0"/>
              </a:rPr>
              <a:t>Ngữ</a:t>
            </a:r>
            <a:r>
              <a:rPr lang="en-US" sz="3600" b="1" dirty="0">
                <a:latin typeface="Cambria" panose="02040503050406030204" pitchFamily="18" charset="0"/>
                <a:ea typeface="Cambria" panose="02040503050406030204" pitchFamily="18" charset="0"/>
                <a:cs typeface="Times New Roman" panose="02020603050405020304" pitchFamily="18" charset="0"/>
              </a:rPr>
              <a:t> văn</a:t>
            </a:r>
            <a:r>
              <a:rPr lang="en-US" sz="3600" dirty="0">
                <a:latin typeface="Cambria" panose="02040503050406030204" pitchFamily="18" charset="0"/>
                <a:ea typeface="Cambria" panose="02040503050406030204" pitchFamily="18" charset="0"/>
                <a:cs typeface="Times New Roman" panose="02020603050405020304" pitchFamily="18" charset="0"/>
              </a:rPr>
              <a:t/>
            </a:r>
            <a:br>
              <a:rPr lang="en-US" sz="3600" dirty="0">
                <a:latin typeface="Cambria" panose="02040503050406030204" pitchFamily="18" charset="0"/>
                <a:ea typeface="Cambria" panose="02040503050406030204" pitchFamily="18" charset="0"/>
                <a:cs typeface="Times New Roman" panose="02020603050405020304" pitchFamily="18" charset="0"/>
              </a:rPr>
            </a:br>
            <a:r>
              <a:rPr lang="en-US" sz="3200" dirty="0">
                <a:latin typeface="Cambria" panose="02040503050406030204" pitchFamily="18" charset="0"/>
                <a:ea typeface="Cambria" panose="02040503050406030204" pitchFamily="18" charset="0"/>
                <a:cs typeface="Times New Roman" panose="02020603050405020304" pitchFamily="18" charset="0"/>
              </a:rPr>
              <a:t>Vai trò của dữ liệu trong văn bản thông tin: </a:t>
            </a:r>
            <a:br>
              <a:rPr lang="en-US" sz="3200" dirty="0">
                <a:latin typeface="Cambria" panose="02040503050406030204" pitchFamily="18" charset="0"/>
                <a:ea typeface="Cambria" panose="02040503050406030204" pitchFamily="18" charset="0"/>
                <a:cs typeface="Times New Roman" panose="02020603050405020304" pitchFamily="18" charset="0"/>
              </a:rPr>
            </a:br>
            <a:r>
              <a:rPr lang="en-US" sz="3200" dirty="0">
                <a:latin typeface="Cambria" panose="02040503050406030204" pitchFamily="18" charset="0"/>
                <a:ea typeface="Cambria" panose="02040503050406030204" pitchFamily="18" charset="0"/>
                <a:cs typeface="Times New Roman" panose="02020603050405020304" pitchFamily="18" charset="0"/>
              </a:rPr>
              <a:t>Chia </a:t>
            </a:r>
            <a:r>
              <a:rPr lang="en-US" sz="3200" dirty="0" err="1">
                <a:latin typeface="Cambria" panose="02040503050406030204" pitchFamily="18" charset="0"/>
                <a:ea typeface="Cambria" panose="02040503050406030204" pitchFamily="18" charset="0"/>
                <a:cs typeface="Times New Roman" panose="02020603050405020304" pitchFamily="18" charset="0"/>
              </a:rPr>
              <a:t>lớp</a:t>
            </a:r>
            <a:r>
              <a:rPr lang="en-US" sz="3200" dirty="0">
                <a:latin typeface="Cambria" panose="02040503050406030204" pitchFamily="18" charset="0"/>
                <a:ea typeface="Cambria" panose="02040503050406030204" pitchFamily="18" charset="0"/>
                <a:cs typeface="Times New Roman" panose="02020603050405020304" pitchFamily="18" charset="0"/>
              </a:rPr>
              <a:t> thành </a:t>
            </a:r>
            <a:r>
              <a:rPr lang="en-US" sz="3200" b="1" dirty="0">
                <a:latin typeface="Cambria" panose="02040503050406030204" pitchFamily="18" charset="0"/>
                <a:ea typeface="Cambria" panose="02040503050406030204" pitchFamily="18" charset="0"/>
                <a:cs typeface="Times New Roman" panose="02020603050405020304" pitchFamily="18" charset="0"/>
              </a:rPr>
              <a:t>4 </a:t>
            </a:r>
            <a:r>
              <a:rPr lang="en-US" sz="3200" b="1" dirty="0" err="1">
                <a:latin typeface="Cambria" panose="02040503050406030204" pitchFamily="18" charset="0"/>
                <a:ea typeface="Cambria" panose="02040503050406030204" pitchFamily="18" charset="0"/>
                <a:cs typeface="Times New Roman" panose="02020603050405020304" pitchFamily="18" charset="0"/>
              </a:rPr>
              <a:t>nhóm</a:t>
            </a:r>
            <a:r>
              <a:rPr lang="en-US" sz="3200" b="1" dirty="0">
                <a:latin typeface="Cambria" panose="02040503050406030204" pitchFamily="18" charset="0"/>
                <a:ea typeface="Cambria" panose="02040503050406030204" pitchFamily="18" charset="0"/>
                <a:cs typeface="Times New Roman" panose="02020603050405020304" pitchFamily="18" charset="0"/>
              </a:rPr>
              <a:t> và</a:t>
            </a:r>
            <a:r>
              <a:rPr lang="en-US" sz="3200" dirty="0">
                <a:latin typeface="Cambria" panose="02040503050406030204" pitchFamily="18" charset="0"/>
                <a:ea typeface="Cambria" panose="02040503050406030204" pitchFamily="18" charset="0"/>
                <a:cs typeface="Times New Roman" panose="02020603050405020304" pitchFamily="18" charset="0"/>
              </a:rPr>
              <a:t> hoàn thành </a:t>
            </a:r>
            <a:r>
              <a:rPr lang="en-US" sz="3200" dirty="0" err="1">
                <a:latin typeface="Cambria" panose="02040503050406030204" pitchFamily="18" charset="0"/>
                <a:ea typeface="Cambria" panose="02040503050406030204" pitchFamily="18" charset="0"/>
                <a:cs typeface="Times New Roman" panose="02020603050405020304" pitchFamily="18" charset="0"/>
              </a:rPr>
              <a:t>phiếu</a:t>
            </a:r>
            <a:r>
              <a:rPr lang="en-US" sz="3200" dirty="0">
                <a:latin typeface="Cambria" panose="02040503050406030204" pitchFamily="18" charset="0"/>
                <a:ea typeface="Cambria" panose="02040503050406030204" pitchFamily="18" charset="0"/>
                <a:cs typeface="Times New Roman" panose="02020603050405020304" pitchFamily="18" charset="0"/>
              </a:rPr>
              <a:t> bên</a:t>
            </a:r>
            <a:endParaRPr lang="en-US" sz="3600" dirty="0">
              <a:latin typeface="Cambria" panose="02040503050406030204" pitchFamily="18" charset="0"/>
              <a:ea typeface="Cambria" panose="020405030504060302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6A33159-D030-2F82-A142-F75940728319}"/>
              </a:ext>
            </a:extLst>
          </p:cNvPr>
          <p:cNvSpPr>
            <a:spLocks noGrp="1"/>
          </p:cNvSpPr>
          <p:nvPr>
            <p:ph sz="quarter" idx="12"/>
          </p:nvPr>
        </p:nvSpPr>
        <p:spPr>
          <a:xfrm>
            <a:off x="5127812" y="136525"/>
            <a:ext cx="6714564" cy="6219825"/>
          </a:xfrm>
          <a:noFill/>
        </p:spPr>
        <p:txBody>
          <a:bodyPr vert="horz" lIns="91440" tIns="45720" rIns="91440" bIns="45720" rtlCol="0" anchor="t">
            <a:normAutofit/>
          </a:bodyPr>
          <a:lstStyle/>
          <a:p>
            <a:pPr marL="0" indent="0">
              <a:buNone/>
            </a:pPr>
            <a:endParaRPr lang="en-US" dirty="0">
              <a:latin typeface="Cambria" panose="02040503050406030204" pitchFamily="18" charset="0"/>
              <a:ea typeface="Cambria" panose="02040503050406030204" pitchFamily="18" charset="0"/>
            </a:endParaRPr>
          </a:p>
          <a:p>
            <a:pPr marL="0" indent="0">
              <a:buNone/>
            </a:pPr>
            <a:endParaRPr lang="en-US" dirty="0">
              <a:latin typeface="Cambria" panose="02040503050406030204" pitchFamily="18" charset="0"/>
              <a:ea typeface="Cambria" panose="02040503050406030204" pitchFamily="18" charset="0"/>
            </a:endParaRPr>
          </a:p>
        </p:txBody>
      </p:sp>
      <p:sp>
        <p:nvSpPr>
          <p:cNvPr id="4" name="Footer Placeholder 3">
            <a:extLst>
              <a:ext uri="{FF2B5EF4-FFF2-40B4-BE49-F238E27FC236}">
                <a16:creationId xmlns:a16="http://schemas.microsoft.com/office/drawing/2014/main" id="{2B8D929C-9009-957F-5897-9AA1649E6C70}"/>
              </a:ext>
            </a:extLst>
          </p:cNvPr>
          <p:cNvSpPr>
            <a:spLocks noGrp="1"/>
          </p:cNvSpPr>
          <p:nvPr>
            <p:ph type="ftr" sz="quarter" idx="10"/>
          </p:nvPr>
        </p:nvSpPr>
        <p:spPr/>
        <p:txBody>
          <a:bodyPr/>
          <a:lstStyle/>
          <a:p>
            <a:r>
              <a:rPr lang="en-US">
                <a:latin typeface="Cambria" panose="02040503050406030204" pitchFamily="18" charset="0"/>
                <a:ea typeface="Cambria" panose="02040503050406030204" pitchFamily="18" charset="0"/>
              </a:rPr>
              <a:t>Presentation title</a:t>
            </a:r>
            <a:endParaRPr lang="en-US" dirty="0">
              <a:latin typeface="Cambria" panose="02040503050406030204" pitchFamily="18" charset="0"/>
              <a:ea typeface="Cambria" panose="02040503050406030204" pitchFamily="18" charset="0"/>
            </a:endParaRPr>
          </a:p>
        </p:txBody>
      </p:sp>
      <p:sp>
        <p:nvSpPr>
          <p:cNvPr id="5" name="Slide Number Placeholder 4">
            <a:extLst>
              <a:ext uri="{FF2B5EF4-FFF2-40B4-BE49-F238E27FC236}">
                <a16:creationId xmlns:a16="http://schemas.microsoft.com/office/drawing/2014/main" id="{4398EC13-CC66-14BE-C305-D90EB840C4EC}"/>
              </a:ext>
            </a:extLst>
          </p:cNvPr>
          <p:cNvSpPr>
            <a:spLocks noGrp="1"/>
          </p:cNvSpPr>
          <p:nvPr>
            <p:ph type="sldNum" sz="quarter" idx="11"/>
          </p:nvPr>
        </p:nvSpPr>
        <p:spPr/>
        <p:txBody>
          <a:bodyPr>
            <a:normAutofit/>
          </a:bodyPr>
          <a:lstStyle/>
          <a:p>
            <a:fld id="{294A09A9-5501-47C1-A89A-A340965A2BE2}" type="slidenum">
              <a:rPr lang="en-US" smtClean="0">
                <a:latin typeface="Cambria" panose="02040503050406030204" pitchFamily="18" charset="0"/>
                <a:ea typeface="Cambria" panose="02040503050406030204" pitchFamily="18" charset="0"/>
              </a:rPr>
              <a:pPr/>
              <a:t>5</a:t>
            </a:fld>
            <a:endParaRPr lang="en-US" dirty="0">
              <a:latin typeface="Cambria" panose="02040503050406030204" pitchFamily="18" charset="0"/>
              <a:ea typeface="Cambria" panose="02040503050406030204" pitchFamily="18" charset="0"/>
            </a:endParaRPr>
          </a:p>
        </p:txBody>
      </p:sp>
      <p:graphicFrame>
        <p:nvGraphicFramePr>
          <p:cNvPr id="6" name="Table 5">
            <a:extLst>
              <a:ext uri="{FF2B5EF4-FFF2-40B4-BE49-F238E27FC236}">
                <a16:creationId xmlns:a16="http://schemas.microsoft.com/office/drawing/2014/main" id="{73DA59CB-2CAB-43C1-8219-58875D5C26F3}"/>
              </a:ext>
            </a:extLst>
          </p:cNvPr>
          <p:cNvGraphicFramePr>
            <a:graphicFrameLocks noGrp="1"/>
          </p:cNvGraphicFramePr>
          <p:nvPr>
            <p:extLst>
              <p:ext uri="{D42A27DB-BD31-4B8C-83A1-F6EECF244321}">
                <p14:modId xmlns:p14="http://schemas.microsoft.com/office/powerpoint/2010/main" val="3979917"/>
              </p:ext>
            </p:extLst>
          </p:nvPr>
        </p:nvGraphicFramePr>
        <p:xfrm>
          <a:off x="5115896" y="136525"/>
          <a:ext cx="6965575" cy="6727875"/>
        </p:xfrm>
        <a:graphic>
          <a:graphicData uri="http://schemas.openxmlformats.org/drawingml/2006/table">
            <a:tbl>
              <a:tblPr firstRow="1" firstCol="1" bandRow="1">
                <a:tableStyleId>{5C22544A-7EE6-4342-B048-85BDC9FD1C3A}</a:tableStyleId>
              </a:tblPr>
              <a:tblGrid>
                <a:gridCol w="6965575">
                  <a:extLst>
                    <a:ext uri="{9D8B030D-6E8A-4147-A177-3AD203B41FA5}">
                      <a16:colId xmlns:a16="http://schemas.microsoft.com/office/drawing/2014/main" val="850591216"/>
                    </a:ext>
                  </a:extLst>
                </a:gridCol>
              </a:tblGrid>
              <a:tr h="537029">
                <a:tc>
                  <a:txBody>
                    <a:bodyPr/>
                    <a:lstStyle/>
                    <a:p>
                      <a:pPr algn="ctr">
                        <a:lnSpc>
                          <a:spcPct val="107000"/>
                        </a:lnSpc>
                        <a:spcAft>
                          <a:spcPts val="800"/>
                        </a:spcAft>
                      </a:pPr>
                      <a:r>
                        <a:rPr lang="en-US" sz="1600" spc="-2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DỮ LIỆU TRONG VĂN BẢN THÔNG TIN</a:t>
                      </a:r>
                      <a:endParaRPr lang="en-US" sz="1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r>
                        <a:rPr lang="vi-VN" sz="1600" spc="-2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Tìm hiểu tri thức Ngữ văn</a:t>
                      </a:r>
                      <a:endParaRPr lang="en-US" sz="1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53518" marR="53518" marT="0" marB="0">
                    <a:solidFill>
                      <a:schemeClr val="bg1"/>
                    </a:solidFill>
                  </a:tcPr>
                </a:tc>
                <a:extLst>
                  <a:ext uri="{0D108BD9-81ED-4DB2-BD59-A6C34878D82A}">
                    <a16:rowId xmlns:a16="http://schemas.microsoft.com/office/drawing/2014/main" val="2086007460"/>
                  </a:ext>
                </a:extLst>
              </a:tr>
              <a:tr h="1334036">
                <a:tc>
                  <a:txBody>
                    <a:bodyPr/>
                    <a:lstStyle/>
                    <a:p>
                      <a:pPr algn="just">
                        <a:lnSpc>
                          <a:spcPct val="107000"/>
                        </a:lnSpc>
                        <a:spcAft>
                          <a:spcPts val="800"/>
                        </a:spcAft>
                      </a:pPr>
                      <a:r>
                        <a:rPr lang="vi-VN" sz="1600" spc="-2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1. </a:t>
                      </a:r>
                      <a:r>
                        <a:rPr lang="en-US" sz="1600" spc="-2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Vai</a:t>
                      </a:r>
                      <a:r>
                        <a:rPr lang="en-US" sz="1600" spc="-2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spc="-2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trò</a:t>
                      </a:r>
                      <a:r>
                        <a:rPr lang="en-US" sz="1600" spc="-2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spc="-2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1600" spc="-2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spc="-2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dữ</a:t>
                      </a:r>
                      <a:r>
                        <a:rPr lang="en-US" sz="1600" spc="-2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spc="-2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liệu</a:t>
                      </a:r>
                      <a:r>
                        <a:rPr lang="en-US" sz="1600" spc="-2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spc="-2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trong</a:t>
                      </a:r>
                      <a:r>
                        <a:rPr lang="en-US" sz="1600" spc="-2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spc="-2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văn</a:t>
                      </a:r>
                      <a:r>
                        <a:rPr lang="en-US" sz="1600" spc="-2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spc="-2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bản</a:t>
                      </a:r>
                      <a:r>
                        <a:rPr lang="en-US" sz="1600" spc="-2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spc="-2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thông</a:t>
                      </a:r>
                      <a:r>
                        <a:rPr lang="en-US" sz="1600" spc="-2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tin</a:t>
                      </a:r>
                      <a:endParaRPr lang="en-US" sz="1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vi-VN" sz="1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r>
                        <a:rPr lang="en-US" sz="1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p>
                    <a:p>
                      <a:pPr algn="just">
                        <a:lnSpc>
                          <a:spcPct val="107000"/>
                        </a:lnSpc>
                        <a:spcAft>
                          <a:spcPts val="800"/>
                        </a:spcAft>
                      </a:pPr>
                      <a:r>
                        <a:rPr lang="vi-VN" sz="1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r>
                        <a:rPr lang="en-US" sz="1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r>
                        <a:rPr lang="vi-VN" sz="1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1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vi-VN" sz="1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1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53518" marR="53518" marT="0" marB="0">
                    <a:solidFill>
                      <a:schemeClr val="bg1"/>
                    </a:solidFill>
                  </a:tcPr>
                </a:tc>
                <a:extLst>
                  <a:ext uri="{0D108BD9-81ED-4DB2-BD59-A6C34878D82A}">
                    <a16:rowId xmlns:a16="http://schemas.microsoft.com/office/drawing/2014/main" val="1252429862"/>
                  </a:ext>
                </a:extLst>
              </a:tr>
              <a:tr h="1334036">
                <a:tc>
                  <a:txBody>
                    <a:bodyPr/>
                    <a:lstStyle/>
                    <a:p>
                      <a:pPr algn="just">
                        <a:lnSpc>
                          <a:spcPct val="107000"/>
                        </a:lnSpc>
                        <a:spcAft>
                          <a:spcPts val="800"/>
                        </a:spcAft>
                      </a:pPr>
                      <a:r>
                        <a:rPr lang="vi-VN" sz="1600" spc="-2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2. </a:t>
                      </a:r>
                      <a:r>
                        <a:rPr lang="en-US" sz="1600" spc="-2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Dữ</a:t>
                      </a:r>
                      <a:r>
                        <a:rPr lang="en-US" sz="1600" spc="-2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spc="-2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liệu</a:t>
                      </a:r>
                      <a:r>
                        <a:rPr lang="en-US" sz="1600" spc="-2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spc="-2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sơ</a:t>
                      </a:r>
                      <a:r>
                        <a:rPr lang="en-US" sz="1600" spc="-2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spc="-2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cấp</a:t>
                      </a:r>
                      <a:r>
                        <a:rPr lang="en-US" sz="1600" spc="-2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spc="-2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và</a:t>
                      </a:r>
                      <a:r>
                        <a:rPr lang="en-US" sz="1600" spc="-2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spc="-2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dữ</a:t>
                      </a:r>
                      <a:r>
                        <a:rPr lang="en-US" sz="1600" spc="-2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spc="-2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liệu</a:t>
                      </a:r>
                      <a:r>
                        <a:rPr lang="en-US" sz="1600" spc="-2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spc="-2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thứ</a:t>
                      </a:r>
                      <a:r>
                        <a:rPr lang="en-US" sz="1600" spc="-2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spc="-2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cấp</a:t>
                      </a:r>
                      <a:endParaRPr lang="en-US" sz="1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vi-VN" sz="1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r>
                        <a:rPr lang="en-US" sz="1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r>
                        <a:rPr lang="vi-VN" sz="1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1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vi-VN" sz="1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r>
                        <a:rPr lang="en-US" sz="1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r>
                        <a:rPr lang="vi-VN" sz="1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1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vi-VN" sz="1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1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53518" marR="53518" marT="0" marB="0">
                    <a:solidFill>
                      <a:schemeClr val="bg1"/>
                    </a:solidFill>
                  </a:tcPr>
                </a:tc>
                <a:extLst>
                  <a:ext uri="{0D108BD9-81ED-4DB2-BD59-A6C34878D82A}">
                    <a16:rowId xmlns:a16="http://schemas.microsoft.com/office/drawing/2014/main" val="2142290530"/>
                  </a:ext>
                </a:extLst>
              </a:tr>
              <a:tr h="1073009">
                <a:tc>
                  <a:txBody>
                    <a:bodyPr/>
                    <a:lstStyle/>
                    <a:p>
                      <a:pPr algn="just">
                        <a:lnSpc>
                          <a:spcPct val="107000"/>
                        </a:lnSpc>
                        <a:spcAft>
                          <a:spcPts val="800"/>
                        </a:spcAft>
                      </a:pPr>
                      <a:r>
                        <a:rPr lang="vi-VN" sz="1600" spc="-2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3. Tính cập nhật, độ tin cậy của dữ liệu</a:t>
                      </a:r>
                      <a:endParaRPr lang="en-US" sz="1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vi-VN" sz="1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r>
                        <a:rPr lang="en-US" sz="1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r>
                        <a:rPr lang="vi-VN" sz="1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1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vi-VN" sz="1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r>
                        <a:rPr lang="en-US" sz="1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r>
                        <a:rPr lang="vi-VN" sz="1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1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53518" marR="53518" marT="0" marB="0">
                    <a:solidFill>
                      <a:schemeClr val="bg1"/>
                    </a:solidFill>
                  </a:tcPr>
                </a:tc>
                <a:extLst>
                  <a:ext uri="{0D108BD9-81ED-4DB2-BD59-A6C34878D82A}">
                    <a16:rowId xmlns:a16="http://schemas.microsoft.com/office/drawing/2014/main" val="2602752248"/>
                  </a:ext>
                </a:extLst>
              </a:tr>
              <a:tr h="1334036">
                <a:tc>
                  <a:txBody>
                    <a:bodyPr/>
                    <a:lstStyle/>
                    <a:p>
                      <a:pPr algn="just">
                        <a:lnSpc>
                          <a:spcPct val="107000"/>
                        </a:lnSpc>
                        <a:spcAft>
                          <a:spcPts val="800"/>
                        </a:spcAft>
                      </a:pPr>
                      <a:r>
                        <a:rPr lang="vi-VN" sz="1600" spc="-2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4. </a:t>
                      </a:r>
                      <a:r>
                        <a:rPr lang="en-US" sz="1600" spc="-2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Thư</a:t>
                      </a:r>
                      <a:r>
                        <a:rPr lang="en-US" sz="1600" spc="-2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spc="-2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từ</a:t>
                      </a:r>
                      <a:r>
                        <a:rPr lang="vi-VN" sz="1600" spc="-2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1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vi-VN" sz="1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r>
                        <a:rPr lang="en-US" sz="1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p>
                    <a:p>
                      <a:pPr algn="just">
                        <a:lnSpc>
                          <a:spcPct val="107000"/>
                        </a:lnSpc>
                        <a:spcAft>
                          <a:spcPts val="800"/>
                        </a:spcAft>
                      </a:pPr>
                      <a:r>
                        <a:rPr lang="vi-VN" sz="1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r>
                        <a:rPr lang="en-US" sz="1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r>
                        <a:rPr lang="vi-VN" sz="1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1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vi-VN" sz="1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1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53518" marR="53518" marT="0" marB="0">
                    <a:solidFill>
                      <a:schemeClr val="bg1"/>
                    </a:solidFill>
                  </a:tcPr>
                </a:tc>
                <a:extLst>
                  <a:ext uri="{0D108BD9-81ED-4DB2-BD59-A6C34878D82A}">
                    <a16:rowId xmlns:a16="http://schemas.microsoft.com/office/drawing/2014/main" val="1081246429"/>
                  </a:ext>
                </a:extLst>
              </a:tr>
              <a:tr h="869794">
                <a:tc>
                  <a:txBody>
                    <a:bodyPr/>
                    <a:lstStyle/>
                    <a:p>
                      <a:pPr algn="just">
                        <a:lnSpc>
                          <a:spcPct val="107000"/>
                        </a:lnSpc>
                        <a:spcAft>
                          <a:spcPts val="800"/>
                        </a:spcAft>
                      </a:pPr>
                      <a:r>
                        <a:rPr lang="en-US" sz="1600" spc="-2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5. </a:t>
                      </a:r>
                      <a:r>
                        <a:rPr lang="en-US" sz="1600" spc="-2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Tôn</a:t>
                      </a:r>
                      <a:r>
                        <a:rPr lang="en-US" sz="1600" spc="-2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spc="-2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trọng</a:t>
                      </a:r>
                      <a:r>
                        <a:rPr lang="en-US" sz="1600" spc="-2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spc="-2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và</a:t>
                      </a:r>
                      <a:r>
                        <a:rPr lang="en-US" sz="1600" spc="-2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spc="-2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bảo</a:t>
                      </a:r>
                      <a:r>
                        <a:rPr lang="en-US" sz="1600" spc="-2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spc="-2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vệ</a:t>
                      </a:r>
                      <a:r>
                        <a:rPr lang="en-US" sz="1600" spc="-2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spc="-2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quyền</a:t>
                      </a:r>
                      <a:r>
                        <a:rPr lang="en-US" sz="1600" spc="-2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spc="-2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sở</a:t>
                      </a:r>
                      <a:r>
                        <a:rPr lang="en-US" sz="1600" spc="-2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spc="-2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hữu</a:t>
                      </a:r>
                      <a:r>
                        <a:rPr lang="en-US" sz="1600" spc="-2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spc="-2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trí</a:t>
                      </a:r>
                      <a:r>
                        <a:rPr lang="en-US" sz="1600" spc="-2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spc="-2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tuệ</a:t>
                      </a:r>
                      <a:endParaRPr lang="en-US" sz="1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en-US" sz="1600" spc="-2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1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800"/>
                        </a:spcAft>
                      </a:pPr>
                      <a:r>
                        <a:rPr lang="en-US" sz="1600" spc="-2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1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53518" marR="53518" marT="0" marB="0">
                    <a:solidFill>
                      <a:schemeClr val="bg1"/>
                    </a:solidFill>
                  </a:tcPr>
                </a:tc>
                <a:extLst>
                  <a:ext uri="{0D108BD9-81ED-4DB2-BD59-A6C34878D82A}">
                    <a16:rowId xmlns:a16="http://schemas.microsoft.com/office/drawing/2014/main" val="2434828640"/>
                  </a:ext>
                </a:extLst>
              </a:tr>
            </a:tbl>
          </a:graphicData>
        </a:graphic>
      </p:graphicFrame>
    </p:spTree>
    <p:extLst>
      <p:ext uri="{BB962C8B-B14F-4D97-AF65-F5344CB8AC3E}">
        <p14:creationId xmlns:p14="http://schemas.microsoft.com/office/powerpoint/2010/main" val="190242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EB912-B7F3-4790-A050-CD0C44866D78}"/>
              </a:ext>
            </a:extLst>
          </p:cNvPr>
          <p:cNvSpPr>
            <a:spLocks noGrp="1"/>
          </p:cNvSpPr>
          <p:nvPr>
            <p:ph type="title"/>
          </p:nvPr>
        </p:nvSpPr>
        <p:spPr>
          <a:xfrm>
            <a:off x="295835" y="529542"/>
            <a:ext cx="9528048" cy="927847"/>
          </a:xfrm>
        </p:spPr>
        <p:txBody>
          <a:bodyPr>
            <a:normAutofit/>
          </a:bodyPr>
          <a:lstStyle/>
          <a:p>
            <a:r>
              <a:rPr lang="en-US" b="1" dirty="0">
                <a:effectLst/>
                <a:latin typeface="Cambria" panose="02040503050406030204" pitchFamily="18" charset="0"/>
                <a:ea typeface="Cambria" panose="02040503050406030204" pitchFamily="18" charset="0"/>
                <a:cs typeface="Times New Roman" panose="02020603050405020304" pitchFamily="18" charset="0"/>
              </a:rPr>
              <a:t>*TÌM HIỂU TRI THỨC NGỮ VĂN</a:t>
            </a:r>
            <a:endParaRPr lang="en-US" sz="8800" dirty="0">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id="{33FEA426-3A19-47AF-8894-377ED7674D07}"/>
              </a:ext>
            </a:extLst>
          </p:cNvPr>
          <p:cNvSpPr>
            <a:spLocks noGrp="1"/>
          </p:cNvSpPr>
          <p:nvPr>
            <p:ph sz="quarter" idx="12"/>
          </p:nvPr>
        </p:nvSpPr>
        <p:spPr>
          <a:xfrm>
            <a:off x="215437" y="3039637"/>
            <a:ext cx="11683962" cy="1151964"/>
          </a:xfrm>
        </p:spPr>
        <p:txBody>
          <a:bodyPr>
            <a:normAutofit/>
          </a:bodyPr>
          <a:lstStyle/>
          <a:p>
            <a:pPr indent="457200" algn="just">
              <a:lnSpc>
                <a:spcPct val="107000"/>
              </a:lnSpc>
              <a:spcAft>
                <a:spcPts val="800"/>
              </a:spcAft>
            </a:pPr>
            <a:r>
              <a:rPr lang="en-US" dirty="0">
                <a:effectLst/>
                <a:latin typeface="Cambria" panose="02040503050406030204" pitchFamily="18" charset="0"/>
                <a:ea typeface="Cambria" panose="02040503050406030204" pitchFamily="18" charset="0"/>
                <a:cs typeface="Times New Roman" panose="02020603050405020304" pitchFamily="18" charset="0"/>
              </a:rPr>
              <a:t>Dữ liệu là </a:t>
            </a:r>
            <a:r>
              <a:rPr lang="en-US" dirty="0" err="1">
                <a:effectLst/>
                <a:latin typeface="Cambria" panose="02040503050406030204" pitchFamily="18" charset="0"/>
                <a:ea typeface="Cambria" panose="02040503050406030204" pitchFamily="18" charset="0"/>
                <a:cs typeface="Times New Roman" panose="02020603050405020304" pitchFamily="18" charset="0"/>
              </a:rPr>
              <a:t>các</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a:effectLst/>
                <a:latin typeface="Cambria" panose="02040503050406030204" pitchFamily="18" charset="0"/>
                <a:ea typeface="Cambria" panose="02040503050406030204" pitchFamily="18" charset="0"/>
                <a:cs typeface="Times New Roman" panose="02020603050405020304" pitchFamily="18" charset="0"/>
              </a:rPr>
              <a:t>thông tin </a:t>
            </a:r>
            <a:r>
              <a:rPr lang="en-US" dirty="0">
                <a:effectLst/>
                <a:latin typeface="Cambria" panose="02040503050406030204" pitchFamily="18" charset="0"/>
                <a:ea typeface="Cambria" panose="02040503050406030204" pitchFamily="18" charset="0"/>
                <a:cs typeface="Times New Roman" panose="02020603050405020304" pitchFamily="18" charset="0"/>
              </a:rPr>
              <a:t>dưới </a:t>
            </a:r>
            <a:r>
              <a:rPr lang="en-US" dirty="0" err="1">
                <a:effectLst/>
                <a:latin typeface="Cambria" panose="02040503050406030204" pitchFamily="18" charset="0"/>
                <a:ea typeface="Cambria" panose="02040503050406030204" pitchFamily="18" charset="0"/>
                <a:cs typeface="Times New Roman" panose="02020603050405020304" pitchFamily="18" charset="0"/>
              </a:rPr>
              <a:t>dạng</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chữ</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viết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kí</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hiệu,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liệu, hình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ảnh</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âm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thanh</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nhằm</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a:effectLst/>
                <a:latin typeface="Cambria" panose="02040503050406030204" pitchFamily="18" charset="0"/>
                <a:ea typeface="Cambria" panose="02040503050406030204" pitchFamily="18" charset="0"/>
                <a:cs typeface="Times New Roman" panose="02020603050405020304" pitchFamily="18" charset="0"/>
              </a:rPr>
              <a:t>mô tả </a:t>
            </a:r>
            <a:r>
              <a:rPr lang="en-US" dirty="0">
                <a:effectLst/>
                <a:latin typeface="Cambria" panose="02040503050406030204" pitchFamily="18" charset="0"/>
                <a:ea typeface="Cambria" panose="02040503050406030204" pitchFamily="18" charset="0"/>
                <a:cs typeface="Times New Roman" panose="02020603050405020304" pitchFamily="18" charset="0"/>
              </a:rPr>
              <a:t>hoặc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đo</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lường</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dirty="0">
                <a:effectLst/>
                <a:latin typeface="Cambria" panose="02040503050406030204" pitchFamily="18" charset="0"/>
                <a:ea typeface="Cambria" panose="02040503050406030204" pitchFamily="18" charset="0"/>
                <a:cs typeface="Times New Roman" panose="02020603050405020304" pitchFamily="18" charset="0"/>
              </a:rPr>
              <a:t>sự </a:t>
            </a:r>
            <a:r>
              <a:rPr lang="en-US" dirty="0" err="1">
                <a:effectLst/>
                <a:latin typeface="Cambria" panose="02040503050406030204" pitchFamily="18" charset="0"/>
                <a:ea typeface="Cambria" panose="02040503050406030204" pitchFamily="18" charset="0"/>
                <a:cs typeface="Times New Roman" panose="02020603050405020304" pitchFamily="18" charset="0"/>
              </a:rPr>
              <a:t>vật</a:t>
            </a:r>
            <a:r>
              <a:rPr lang="en-US" dirty="0">
                <a:latin typeface="Cambria" panose="02040503050406030204" pitchFamily="18" charset="0"/>
                <a:ea typeface="Cambria" panose="02040503050406030204" pitchFamily="18" charset="0"/>
                <a:cs typeface="Times New Roman" panose="02020603050405020304" pitchFamily="18" charset="0"/>
              </a:rPr>
              <a:t>.</a:t>
            </a:r>
            <a:endParaRPr lang="en-US"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6FB7A96B-2C15-4529-95BD-9214EAC94A33}"/>
              </a:ext>
            </a:extLst>
          </p:cNvPr>
          <p:cNvSpPr>
            <a:spLocks noGrp="1"/>
          </p:cNvSpPr>
          <p:nvPr>
            <p:ph type="sldNum" sz="quarter" idx="11"/>
          </p:nvPr>
        </p:nvSpPr>
        <p:spPr/>
        <p:txBody>
          <a:bodyPr>
            <a:normAutofit/>
          </a:bodyPr>
          <a:lstStyle/>
          <a:p>
            <a:fld id="{294A09A9-5501-47C1-A89A-A340965A2BE2}" type="slidenum">
              <a:rPr lang="en-US" smtClean="0">
                <a:latin typeface="Cambria" panose="02040503050406030204" pitchFamily="18" charset="0"/>
                <a:ea typeface="Cambria" panose="02040503050406030204" pitchFamily="18" charset="0"/>
              </a:rPr>
              <a:pPr/>
              <a:t>6</a:t>
            </a:fld>
            <a:endParaRPr lang="en-US" dirty="0">
              <a:latin typeface="Cambria" panose="02040503050406030204" pitchFamily="18" charset="0"/>
              <a:ea typeface="Cambria" panose="02040503050406030204" pitchFamily="18" charset="0"/>
            </a:endParaRPr>
          </a:p>
        </p:txBody>
      </p:sp>
      <p:sp>
        <p:nvSpPr>
          <p:cNvPr id="9" name="Content Placeholder 2">
            <a:extLst>
              <a:ext uri="{FF2B5EF4-FFF2-40B4-BE49-F238E27FC236}">
                <a16:creationId xmlns:a16="http://schemas.microsoft.com/office/drawing/2014/main" id="{29DA8F8E-0545-9079-E90D-75C9121AF841}"/>
              </a:ext>
            </a:extLst>
          </p:cNvPr>
          <p:cNvSpPr txBox="1">
            <a:spLocks/>
          </p:cNvSpPr>
          <p:nvPr/>
        </p:nvSpPr>
        <p:spPr>
          <a:xfrm>
            <a:off x="523471" y="2286137"/>
            <a:ext cx="11683962" cy="61910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spcAft>
                <a:spcPts val="0"/>
              </a:spcAft>
              <a:buClr>
                <a:schemeClr val="accent2"/>
              </a:buClr>
              <a:buFont typeface="Arial" panose="020B0604020202020204" pitchFamily="34" charset="0"/>
              <a:buNone/>
              <a:defRPr sz="2400" kern="1200">
                <a:solidFill>
                  <a:schemeClr val="tx2">
                    <a:lumMod val="25000"/>
                  </a:schemeClr>
                </a:solidFill>
                <a:latin typeface="+mn-lt"/>
                <a:ea typeface="+mn-ea"/>
                <a:cs typeface="+mn-cs"/>
              </a:defRPr>
            </a:lvl1pPr>
            <a:lvl2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kern="1200">
                <a:solidFill>
                  <a:schemeClr val="tx2">
                    <a:lumMod val="25000"/>
                  </a:schemeClr>
                </a:solidFill>
                <a:latin typeface="+mn-lt"/>
                <a:ea typeface="+mn-ea"/>
                <a:cs typeface="+mn-cs"/>
              </a:defRPr>
            </a:lvl2pPr>
            <a:lvl3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2">
                    <a:lumMod val="25000"/>
                  </a:schemeClr>
                </a:solidFill>
                <a:latin typeface="+mn-lt"/>
                <a:ea typeface="+mn-ea"/>
                <a:cs typeface="+mn-cs"/>
              </a:defRPr>
            </a:lvl3pPr>
            <a:lvl4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lumMod val="25000"/>
                  </a:schemeClr>
                </a:solidFill>
                <a:latin typeface="+mn-lt"/>
                <a:ea typeface="+mn-ea"/>
                <a:cs typeface="+mn-cs"/>
              </a:defRPr>
            </a:lvl4pPr>
            <a:lvl5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7000"/>
              </a:lnSpc>
              <a:spcAft>
                <a:spcPts val="800"/>
              </a:spcAft>
            </a:pPr>
            <a:r>
              <a:rPr lang="en-US" sz="2800" b="1" dirty="0">
                <a:latin typeface="Cambria" panose="02040503050406030204" pitchFamily="18" charset="0"/>
                <a:ea typeface="Cambria" panose="02040503050406030204" pitchFamily="18" charset="0"/>
                <a:cs typeface="Times New Roman" panose="02020603050405020304" pitchFamily="18" charset="0"/>
              </a:rPr>
              <a:t>Vai trò của dữ liệu trong văn bản thông tin</a:t>
            </a:r>
            <a:endParaRPr lang="en-US" sz="28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4722327C-5C94-85BD-34A3-732D9792E51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2324" y="4191601"/>
            <a:ext cx="4807352" cy="2525122"/>
          </a:xfrm>
          <a:prstGeom prst="rect">
            <a:avLst/>
          </a:prstGeom>
        </p:spPr>
      </p:pic>
    </p:spTree>
    <p:extLst>
      <p:ext uri="{BB962C8B-B14F-4D97-AF65-F5344CB8AC3E}">
        <p14:creationId xmlns:p14="http://schemas.microsoft.com/office/powerpoint/2010/main" val="180222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EB912-B7F3-4790-A050-CD0C44866D78}"/>
              </a:ext>
            </a:extLst>
          </p:cNvPr>
          <p:cNvSpPr>
            <a:spLocks noGrp="1"/>
          </p:cNvSpPr>
          <p:nvPr>
            <p:ph type="title"/>
          </p:nvPr>
        </p:nvSpPr>
        <p:spPr>
          <a:xfrm>
            <a:off x="295835" y="529542"/>
            <a:ext cx="9528048" cy="927847"/>
          </a:xfrm>
        </p:spPr>
        <p:txBody>
          <a:bodyPr>
            <a:normAutofit/>
          </a:bodyPr>
          <a:lstStyle/>
          <a:p>
            <a:r>
              <a:rPr lang="en-US" b="1" dirty="0">
                <a:effectLst/>
                <a:latin typeface="Cambria" panose="02040503050406030204" pitchFamily="18" charset="0"/>
                <a:ea typeface="Cambria" panose="02040503050406030204" pitchFamily="18" charset="0"/>
                <a:cs typeface="Times New Roman" panose="02020603050405020304" pitchFamily="18" charset="0"/>
              </a:rPr>
              <a:t>*TÌM HIỂU TRI THỨC NGỮ VĂN</a:t>
            </a:r>
            <a:endParaRPr lang="en-US" sz="8800" dirty="0">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id="{33FEA426-3A19-47AF-8894-377ED7674D07}"/>
              </a:ext>
            </a:extLst>
          </p:cNvPr>
          <p:cNvSpPr>
            <a:spLocks noGrp="1"/>
          </p:cNvSpPr>
          <p:nvPr>
            <p:ph sz="quarter" idx="12"/>
          </p:nvPr>
        </p:nvSpPr>
        <p:spPr>
          <a:xfrm>
            <a:off x="215437" y="3039637"/>
            <a:ext cx="11683962" cy="1151964"/>
          </a:xfrm>
        </p:spPr>
        <p:txBody>
          <a:bodyPr>
            <a:normAutofit/>
          </a:bodyPr>
          <a:lstStyle/>
          <a:p>
            <a:pPr indent="457200" algn="just">
              <a:lnSpc>
                <a:spcPct val="107000"/>
              </a:lnSpc>
              <a:spcAft>
                <a:spcPts val="800"/>
              </a:spcAft>
            </a:pPr>
            <a:r>
              <a:rPr lang="en-US" dirty="0">
                <a:effectLst/>
                <a:latin typeface="Cambria" panose="02040503050406030204" pitchFamily="18" charset="0"/>
                <a:ea typeface="Cambria" panose="02040503050406030204" pitchFamily="18" charset="0"/>
                <a:cs typeface="Times New Roman" panose="02020603050405020304" pitchFamily="18" charset="0"/>
              </a:rPr>
              <a:t>Dữ liệu là </a:t>
            </a:r>
            <a:r>
              <a:rPr lang="en-US" dirty="0" err="1">
                <a:effectLst/>
                <a:latin typeface="Cambria" panose="02040503050406030204" pitchFamily="18" charset="0"/>
                <a:ea typeface="Cambria" panose="02040503050406030204" pitchFamily="18" charset="0"/>
                <a:cs typeface="Times New Roman" panose="02020603050405020304" pitchFamily="18" charset="0"/>
              </a:rPr>
              <a:t>các</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a:effectLst/>
                <a:latin typeface="Cambria" panose="02040503050406030204" pitchFamily="18" charset="0"/>
                <a:ea typeface="Cambria" panose="02040503050406030204" pitchFamily="18" charset="0"/>
                <a:cs typeface="Times New Roman" panose="02020603050405020304" pitchFamily="18" charset="0"/>
              </a:rPr>
              <a:t>thông tin </a:t>
            </a:r>
            <a:r>
              <a:rPr lang="en-US" dirty="0">
                <a:effectLst/>
                <a:latin typeface="Cambria" panose="02040503050406030204" pitchFamily="18" charset="0"/>
                <a:ea typeface="Cambria" panose="02040503050406030204" pitchFamily="18" charset="0"/>
                <a:cs typeface="Times New Roman" panose="02020603050405020304" pitchFamily="18" charset="0"/>
              </a:rPr>
              <a:t>dưới </a:t>
            </a:r>
            <a:r>
              <a:rPr lang="en-US" dirty="0" err="1">
                <a:effectLst/>
                <a:latin typeface="Cambria" panose="02040503050406030204" pitchFamily="18" charset="0"/>
                <a:ea typeface="Cambria" panose="02040503050406030204" pitchFamily="18" charset="0"/>
                <a:cs typeface="Times New Roman" panose="02020603050405020304" pitchFamily="18" charset="0"/>
              </a:rPr>
              <a:t>dạng</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chữ</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viết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kí</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hiệu,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số</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liệu, hình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ảnh</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âm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thanh</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dirty="0" err="1">
                <a:effectLst/>
                <a:latin typeface="Cambria" panose="02040503050406030204" pitchFamily="18" charset="0"/>
                <a:ea typeface="Cambria" panose="02040503050406030204" pitchFamily="18" charset="0"/>
                <a:cs typeface="Times New Roman" panose="02020603050405020304" pitchFamily="18" charset="0"/>
              </a:rPr>
              <a:t>nhằm</a:t>
            </a:r>
            <a:r>
              <a:rPr lang="en-US"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a:effectLst/>
                <a:latin typeface="Cambria" panose="02040503050406030204" pitchFamily="18" charset="0"/>
                <a:ea typeface="Cambria" panose="02040503050406030204" pitchFamily="18" charset="0"/>
                <a:cs typeface="Times New Roman" panose="02020603050405020304" pitchFamily="18" charset="0"/>
              </a:rPr>
              <a:t>mô tả </a:t>
            </a:r>
            <a:r>
              <a:rPr lang="en-US" dirty="0">
                <a:effectLst/>
                <a:latin typeface="Cambria" panose="02040503050406030204" pitchFamily="18" charset="0"/>
                <a:ea typeface="Cambria" panose="02040503050406030204" pitchFamily="18" charset="0"/>
                <a:cs typeface="Times New Roman" panose="02020603050405020304" pitchFamily="18" charset="0"/>
              </a:rPr>
              <a:t>hoặc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đo</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lường</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dirty="0">
                <a:effectLst/>
                <a:latin typeface="Cambria" panose="02040503050406030204" pitchFamily="18" charset="0"/>
                <a:ea typeface="Cambria" panose="02040503050406030204" pitchFamily="18" charset="0"/>
                <a:cs typeface="Times New Roman" panose="02020603050405020304" pitchFamily="18" charset="0"/>
              </a:rPr>
              <a:t>sự </a:t>
            </a:r>
            <a:r>
              <a:rPr lang="en-US" dirty="0" err="1">
                <a:effectLst/>
                <a:latin typeface="Cambria" panose="02040503050406030204" pitchFamily="18" charset="0"/>
                <a:ea typeface="Cambria" panose="02040503050406030204" pitchFamily="18" charset="0"/>
                <a:cs typeface="Times New Roman" panose="02020603050405020304" pitchFamily="18" charset="0"/>
              </a:rPr>
              <a:t>vật</a:t>
            </a:r>
            <a:r>
              <a:rPr lang="en-US" dirty="0">
                <a:latin typeface="Cambria" panose="02040503050406030204" pitchFamily="18" charset="0"/>
                <a:ea typeface="Cambria" panose="02040503050406030204" pitchFamily="18" charset="0"/>
                <a:cs typeface="Times New Roman" panose="02020603050405020304" pitchFamily="18" charset="0"/>
              </a:rPr>
              <a:t>.</a:t>
            </a:r>
            <a:endParaRPr lang="en-US"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6FB7A96B-2C15-4529-95BD-9214EAC94A33}"/>
              </a:ext>
            </a:extLst>
          </p:cNvPr>
          <p:cNvSpPr>
            <a:spLocks noGrp="1"/>
          </p:cNvSpPr>
          <p:nvPr>
            <p:ph type="sldNum" sz="quarter" idx="11"/>
          </p:nvPr>
        </p:nvSpPr>
        <p:spPr/>
        <p:txBody>
          <a:bodyPr>
            <a:normAutofit/>
          </a:bodyPr>
          <a:lstStyle/>
          <a:p>
            <a:fld id="{294A09A9-5501-47C1-A89A-A340965A2BE2}" type="slidenum">
              <a:rPr lang="en-US" smtClean="0">
                <a:latin typeface="Cambria" panose="02040503050406030204" pitchFamily="18" charset="0"/>
                <a:ea typeface="Cambria" panose="02040503050406030204" pitchFamily="18" charset="0"/>
              </a:rPr>
              <a:pPr/>
              <a:t>7</a:t>
            </a:fld>
            <a:endParaRPr lang="en-US" dirty="0">
              <a:latin typeface="Cambria" panose="02040503050406030204" pitchFamily="18" charset="0"/>
              <a:ea typeface="Cambria" panose="02040503050406030204" pitchFamily="18" charset="0"/>
            </a:endParaRPr>
          </a:p>
        </p:txBody>
      </p:sp>
      <p:sp>
        <p:nvSpPr>
          <p:cNvPr id="8" name="Content Placeholder 2">
            <a:extLst>
              <a:ext uri="{FF2B5EF4-FFF2-40B4-BE49-F238E27FC236}">
                <a16:creationId xmlns:a16="http://schemas.microsoft.com/office/drawing/2014/main" id="{E56DC4FB-EDE9-5817-A204-A83AA61D3F31}"/>
              </a:ext>
            </a:extLst>
          </p:cNvPr>
          <p:cNvSpPr txBox="1">
            <a:spLocks/>
          </p:cNvSpPr>
          <p:nvPr/>
        </p:nvSpPr>
        <p:spPr>
          <a:xfrm>
            <a:off x="215437" y="4191601"/>
            <a:ext cx="11683962" cy="234731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spcAft>
                <a:spcPts val="0"/>
              </a:spcAft>
              <a:buClr>
                <a:schemeClr val="accent2"/>
              </a:buClr>
              <a:buFont typeface="Arial" panose="020B0604020202020204" pitchFamily="34" charset="0"/>
              <a:buNone/>
              <a:defRPr sz="2400" kern="1200">
                <a:solidFill>
                  <a:schemeClr val="tx2">
                    <a:lumMod val="25000"/>
                  </a:schemeClr>
                </a:solidFill>
                <a:latin typeface="+mn-lt"/>
                <a:ea typeface="+mn-ea"/>
                <a:cs typeface="+mn-cs"/>
              </a:defRPr>
            </a:lvl1pPr>
            <a:lvl2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kern="1200">
                <a:solidFill>
                  <a:schemeClr val="tx2">
                    <a:lumMod val="25000"/>
                  </a:schemeClr>
                </a:solidFill>
                <a:latin typeface="+mn-lt"/>
                <a:ea typeface="+mn-ea"/>
                <a:cs typeface="+mn-cs"/>
              </a:defRPr>
            </a:lvl2pPr>
            <a:lvl3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2">
                    <a:lumMod val="25000"/>
                  </a:schemeClr>
                </a:solidFill>
                <a:latin typeface="+mn-lt"/>
                <a:ea typeface="+mn-ea"/>
                <a:cs typeface="+mn-cs"/>
              </a:defRPr>
            </a:lvl3pPr>
            <a:lvl4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lumMod val="25000"/>
                  </a:schemeClr>
                </a:solidFill>
                <a:latin typeface="+mn-lt"/>
                <a:ea typeface="+mn-ea"/>
                <a:cs typeface="+mn-cs"/>
              </a:defRPr>
            </a:lvl4pPr>
            <a:lvl5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just">
              <a:lnSpc>
                <a:spcPct val="107000"/>
              </a:lnSpc>
              <a:spcAft>
                <a:spcPts val="800"/>
              </a:spcAft>
            </a:pPr>
            <a:r>
              <a:rPr lang="en-US" dirty="0">
                <a:latin typeface="Cambria" panose="02040503050406030204" pitchFamily="18" charset="0"/>
                <a:ea typeface="Cambria" panose="02040503050406030204" pitchFamily="18" charset="0"/>
                <a:cs typeface="Times New Roman" panose="02020603050405020304" pitchFamily="18" charset="0"/>
              </a:rPr>
              <a:t>Có thể nói, dữ liệu là yếu </a:t>
            </a:r>
            <a:r>
              <a:rPr lang="en-US" dirty="0" err="1">
                <a:latin typeface="Cambria" panose="02040503050406030204" pitchFamily="18" charset="0"/>
                <a:ea typeface="Cambria" panose="02040503050406030204" pitchFamily="18" charset="0"/>
                <a:cs typeface="Times New Roman" panose="02020603050405020304" pitchFamily="18" charset="0"/>
              </a:rPr>
              <a:t>tố</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quan</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trọng</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bậc</a:t>
            </a:r>
            <a:r>
              <a:rPr lang="en-US" dirty="0">
                <a:latin typeface="Cambria" panose="02040503050406030204" pitchFamily="18" charset="0"/>
                <a:ea typeface="Cambria" panose="02040503050406030204" pitchFamily="18" charset="0"/>
                <a:cs typeface="Times New Roman" panose="02020603050405020304" pitchFamily="18" charset="0"/>
              </a:rPr>
              <a:t> nhất trong văn bản thông tin. Văn bản thông tin chỉ thực sự có giá </a:t>
            </a:r>
            <a:r>
              <a:rPr lang="en-US" dirty="0" err="1">
                <a:latin typeface="Cambria" panose="02040503050406030204" pitchFamily="18" charset="0"/>
                <a:ea typeface="Cambria" panose="02040503050406030204" pitchFamily="18" charset="0"/>
                <a:cs typeface="Times New Roman" panose="02020603050405020304" pitchFamily="18" charset="0"/>
              </a:rPr>
              <a:t>trị</a:t>
            </a:r>
            <a:r>
              <a:rPr lang="en-US" dirty="0">
                <a:latin typeface="Cambria" panose="02040503050406030204" pitchFamily="18" charset="0"/>
                <a:ea typeface="Cambria" panose="02040503050406030204" pitchFamily="18" charset="0"/>
                <a:cs typeface="Times New Roman" panose="02020603050405020304" pitchFamily="18" charset="0"/>
              </a:rPr>
              <a:t> khi </a:t>
            </a:r>
            <a:r>
              <a:rPr lang="en-US" sz="2800" b="1" dirty="0" err="1">
                <a:latin typeface="Cambria" panose="02040503050406030204" pitchFamily="18" charset="0"/>
                <a:ea typeface="Cambria" panose="02040503050406030204" pitchFamily="18" charset="0"/>
                <a:cs typeface="Times New Roman" panose="02020603050405020304" pitchFamily="18" charset="0"/>
              </a:rPr>
              <a:t>cung</a:t>
            </a:r>
            <a:r>
              <a:rPr lang="en-US" sz="2800" b="1" dirty="0">
                <a:latin typeface="Cambria" panose="02040503050406030204" pitchFamily="18" charset="0"/>
                <a:ea typeface="Cambria" panose="02040503050406030204" pitchFamily="18" charset="0"/>
                <a:cs typeface="Times New Roman" panose="02020603050405020304" pitchFamily="18" charset="0"/>
              </a:rPr>
              <a:t> cấp </a:t>
            </a:r>
            <a:r>
              <a:rPr lang="en-US" dirty="0">
                <a:latin typeface="Cambria" panose="02040503050406030204" pitchFamily="18" charset="0"/>
                <a:ea typeface="Cambria" panose="02040503050406030204" pitchFamily="18" charset="0"/>
                <a:cs typeface="Times New Roman" panose="02020603050405020304" pitchFamily="18" charset="0"/>
              </a:rPr>
              <a:t>được </a:t>
            </a:r>
            <a:r>
              <a:rPr lang="en-US" dirty="0" err="1">
                <a:latin typeface="Cambria" panose="02040503050406030204" pitchFamily="18" charset="0"/>
                <a:ea typeface="Cambria" panose="02040503050406030204" pitchFamily="18" charset="0"/>
                <a:cs typeface="Times New Roman" panose="02020603050405020304" pitchFamily="18" charset="0"/>
              </a:rPr>
              <a:t>cho</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người</a:t>
            </a:r>
            <a:r>
              <a:rPr lang="en-US" sz="2800" b="1" dirty="0">
                <a:latin typeface="Cambria" panose="02040503050406030204" pitchFamily="18" charset="0"/>
                <a:ea typeface="Cambria" panose="02040503050406030204" pitchFamily="18" charset="0"/>
                <a:cs typeface="Times New Roman" panose="02020603050405020304" pitchFamily="18" charset="0"/>
              </a:rPr>
              <a:t> đọc </a:t>
            </a:r>
            <a:r>
              <a:rPr lang="en-US" dirty="0">
                <a:latin typeface="Cambria" panose="02040503050406030204" pitchFamily="18" charset="0"/>
                <a:ea typeface="Cambria" panose="02040503050406030204" pitchFamily="18" charset="0"/>
                <a:cs typeface="Times New Roman" panose="02020603050405020304" pitchFamily="18" charset="0"/>
              </a:rPr>
              <a:t>những </a:t>
            </a:r>
            <a:r>
              <a:rPr lang="en-US" sz="2800" b="1" dirty="0">
                <a:latin typeface="Cambria" panose="02040503050406030204" pitchFamily="18" charset="0"/>
                <a:ea typeface="Cambria" panose="02040503050406030204" pitchFamily="18" charset="0"/>
                <a:cs typeface="Times New Roman" panose="02020603050405020304" pitchFamily="18" charset="0"/>
              </a:rPr>
              <a:t>thông tin mới</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đáng</a:t>
            </a:r>
            <a:r>
              <a:rPr lang="en-US" sz="2800" b="1" dirty="0">
                <a:latin typeface="Cambria" panose="02040503050406030204" pitchFamily="18" charset="0"/>
                <a:ea typeface="Cambria" panose="02040503050406030204" pitchFamily="18" charset="0"/>
                <a:cs typeface="Times New Roman" panose="02020603050405020304" pitchFamily="18" charset="0"/>
              </a:rPr>
              <a:t> tin cây</a:t>
            </a:r>
            <a:r>
              <a:rPr lang="en-US" dirty="0">
                <a:latin typeface="Cambria" panose="02040503050406030204" pitchFamily="18" charset="0"/>
                <a:ea typeface="Cambria" panose="02040503050406030204" pitchFamily="18" charset="0"/>
                <a:cs typeface="Times New Roman" panose="02020603050405020304" pitchFamily="18" charset="0"/>
              </a:rPr>
              <a:t>, dựa trên những dữ liệu </a:t>
            </a:r>
            <a:r>
              <a:rPr lang="en-US" sz="2800" b="1" dirty="0" err="1">
                <a:latin typeface="Cambria" panose="02040503050406030204" pitchFamily="18" charset="0"/>
                <a:ea typeface="Cambria" panose="02040503050406030204" pitchFamily="18" charset="0"/>
                <a:cs typeface="Times New Roman" panose="02020603050405020304" pitchFamily="18" charset="0"/>
              </a:rPr>
              <a:t>phong</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phú</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chính</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xác</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khách</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quan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Lập</a:t>
            </a:r>
            <a:r>
              <a:rPr lang="en-US" dirty="0">
                <a:latin typeface="Cambria" panose="02040503050406030204" pitchFamily="18" charset="0"/>
                <a:ea typeface="Cambria" panose="02040503050406030204" pitchFamily="18" charset="0"/>
                <a:cs typeface="Times New Roman" panose="02020603050405020304" pitchFamily="18" charset="0"/>
              </a:rPr>
              <a:t> trường, </a:t>
            </a:r>
            <a:r>
              <a:rPr lang="en-US" dirty="0" err="1">
                <a:latin typeface="Cambria" panose="02040503050406030204" pitchFamily="18" charset="0"/>
                <a:ea typeface="Cambria" panose="02040503050406030204" pitchFamily="18" charset="0"/>
                <a:cs typeface="Times New Roman" panose="02020603050405020304" pitchFamily="18" charset="0"/>
              </a:rPr>
              <a:t>thái</a:t>
            </a:r>
            <a:r>
              <a:rPr lang="en-US" dirty="0">
                <a:latin typeface="Cambria" panose="02040503050406030204" pitchFamily="18" charset="0"/>
                <a:ea typeface="Cambria" panose="02040503050406030204" pitchFamily="18" charset="0"/>
                <a:cs typeface="Times New Roman" panose="02020603050405020304" pitchFamily="18" charset="0"/>
              </a:rPr>
              <a:t> độ, </a:t>
            </a:r>
            <a:r>
              <a:rPr lang="en-US" dirty="0" err="1">
                <a:latin typeface="Cambria" panose="02040503050406030204" pitchFamily="18" charset="0"/>
                <a:ea typeface="Cambria" panose="02040503050406030204" pitchFamily="18" charset="0"/>
                <a:cs typeface="Times New Roman" panose="02020603050405020304" pitchFamily="18" charset="0"/>
              </a:rPr>
              <a:t>quan</a:t>
            </a:r>
            <a:r>
              <a:rPr lang="en-US" dirty="0">
                <a:latin typeface="Cambria" panose="02040503050406030204" pitchFamily="18" charset="0"/>
                <a:ea typeface="Cambria" panose="02040503050406030204" pitchFamily="18" charset="0"/>
                <a:cs typeface="Times New Roman" panose="02020603050405020304" pitchFamily="18" charset="0"/>
              </a:rPr>
              <a:t> điểm của tác </a:t>
            </a:r>
            <a:r>
              <a:rPr lang="en-US" dirty="0" err="1">
                <a:latin typeface="Cambria" panose="02040503050406030204" pitchFamily="18" charset="0"/>
                <a:ea typeface="Cambria" panose="02040503050406030204" pitchFamily="18" charset="0"/>
                <a:cs typeface="Times New Roman" panose="02020603050405020304" pitchFamily="18" charset="0"/>
              </a:rPr>
              <a:t>giả</a:t>
            </a:r>
            <a:r>
              <a:rPr lang="en-US" dirty="0">
                <a:latin typeface="Cambria" panose="02040503050406030204" pitchFamily="18" charset="0"/>
                <a:ea typeface="Cambria" panose="02040503050406030204" pitchFamily="18" charset="0"/>
                <a:cs typeface="Times New Roman" panose="02020603050405020304" pitchFamily="18" charset="0"/>
              </a:rPr>
              <a:t> cũng được </a:t>
            </a:r>
            <a:r>
              <a:rPr lang="en-US" dirty="0" err="1">
                <a:latin typeface="Cambria" panose="02040503050406030204" pitchFamily="18" charset="0"/>
                <a:ea typeface="Cambria" panose="02040503050406030204" pitchFamily="18" charset="0"/>
                <a:cs typeface="Times New Roman" panose="02020603050405020304" pitchFamily="18" charset="0"/>
              </a:rPr>
              <a:t>bộc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lộ</a:t>
            </a:r>
            <a:r>
              <a:rPr lang="en-US" dirty="0">
                <a:latin typeface="Cambria" panose="02040503050406030204" pitchFamily="18" charset="0"/>
                <a:ea typeface="Cambria" panose="02040503050406030204" pitchFamily="18" charset="0"/>
                <a:cs typeface="Times New Roman" panose="02020603050405020304" pitchFamily="18" charset="0"/>
              </a:rPr>
              <a:t> một cách </a:t>
            </a:r>
            <a:r>
              <a:rPr lang="en-US" dirty="0" err="1">
                <a:latin typeface="Cambria" panose="02040503050406030204" pitchFamily="18" charset="0"/>
                <a:ea typeface="Cambria" panose="02040503050406030204" pitchFamily="18" charset="0"/>
                <a:cs typeface="Times New Roman" panose="02020603050405020304" pitchFamily="18" charset="0"/>
              </a:rPr>
              <a:t>gián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tiếp</a:t>
            </a:r>
            <a:r>
              <a:rPr lang="en-US" dirty="0">
                <a:latin typeface="Cambria" panose="02040503050406030204" pitchFamily="18" charset="0"/>
                <a:ea typeface="Cambria" panose="02040503050406030204" pitchFamily="18" charset="0"/>
                <a:cs typeface="Times New Roman" panose="02020603050405020304" pitchFamily="18" charset="0"/>
              </a:rPr>
              <a:t> qua cách </a:t>
            </a:r>
            <a:r>
              <a:rPr lang="en-US" dirty="0" err="1">
                <a:latin typeface="Cambria" panose="02040503050406030204" pitchFamily="18" charset="0"/>
                <a:ea typeface="Cambria" panose="02040503050406030204" pitchFamily="18" charset="0"/>
                <a:cs typeface="Times New Roman" panose="02020603050405020304" pitchFamily="18" charset="0"/>
              </a:rPr>
              <a:t>chọn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lọc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sắp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xếp</a:t>
            </a:r>
            <a:r>
              <a:rPr lang="en-US" dirty="0">
                <a:latin typeface="Cambria" panose="02040503050406030204" pitchFamily="18" charset="0"/>
                <a:ea typeface="Cambria" panose="02040503050406030204" pitchFamily="18" charset="0"/>
                <a:cs typeface="Times New Roman" panose="02020603050405020304" pitchFamily="18" charset="0"/>
              </a:rPr>
              <a:t>, trình </a:t>
            </a:r>
            <a:r>
              <a:rPr lang="en-US" dirty="0" err="1">
                <a:latin typeface="Cambria" panose="02040503050406030204" pitchFamily="18" charset="0"/>
                <a:ea typeface="Cambria" panose="02040503050406030204" pitchFamily="18" charset="0"/>
                <a:cs typeface="Times New Roman" panose="02020603050405020304" pitchFamily="18" charset="0"/>
              </a:rPr>
              <a:t>bày</a:t>
            </a:r>
            <a:r>
              <a:rPr lang="en-US" dirty="0">
                <a:latin typeface="Cambria" panose="02040503050406030204" pitchFamily="18" charset="0"/>
                <a:ea typeface="Cambria" panose="02040503050406030204" pitchFamily="18" charset="0"/>
                <a:cs typeface="Times New Roman" panose="02020603050405020304" pitchFamily="18" charset="0"/>
              </a:rPr>
              <a:t>, phân </a:t>
            </a:r>
            <a:r>
              <a:rPr lang="en-US" dirty="0" err="1">
                <a:latin typeface="Cambria" panose="02040503050406030204" pitchFamily="18" charset="0"/>
                <a:ea typeface="Cambria" panose="02040503050406030204" pitchFamily="18" charset="0"/>
                <a:cs typeface="Times New Roman" panose="02020603050405020304" pitchFamily="18" charset="0"/>
              </a:rPr>
              <a:t>tích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đánh</a:t>
            </a:r>
            <a:r>
              <a:rPr lang="en-US" dirty="0">
                <a:latin typeface="Cambria" panose="02040503050406030204" pitchFamily="18" charset="0"/>
                <a:ea typeface="Cambria" panose="02040503050406030204" pitchFamily="18" charset="0"/>
                <a:cs typeface="Times New Roman" panose="02020603050405020304" pitchFamily="18" charset="0"/>
              </a:rPr>
              <a:t> giá dữ liệu.</a:t>
            </a:r>
          </a:p>
        </p:txBody>
      </p:sp>
      <p:sp>
        <p:nvSpPr>
          <p:cNvPr id="9" name="Content Placeholder 2">
            <a:extLst>
              <a:ext uri="{FF2B5EF4-FFF2-40B4-BE49-F238E27FC236}">
                <a16:creationId xmlns:a16="http://schemas.microsoft.com/office/drawing/2014/main" id="{29DA8F8E-0545-9079-E90D-75C9121AF841}"/>
              </a:ext>
            </a:extLst>
          </p:cNvPr>
          <p:cNvSpPr txBox="1">
            <a:spLocks/>
          </p:cNvSpPr>
          <p:nvPr/>
        </p:nvSpPr>
        <p:spPr>
          <a:xfrm>
            <a:off x="523471" y="2286137"/>
            <a:ext cx="11683962" cy="61910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spcAft>
                <a:spcPts val="0"/>
              </a:spcAft>
              <a:buClr>
                <a:schemeClr val="accent2"/>
              </a:buClr>
              <a:buFont typeface="Arial" panose="020B0604020202020204" pitchFamily="34" charset="0"/>
              <a:buNone/>
              <a:defRPr sz="2400" kern="1200">
                <a:solidFill>
                  <a:schemeClr val="tx2">
                    <a:lumMod val="25000"/>
                  </a:schemeClr>
                </a:solidFill>
                <a:latin typeface="+mn-lt"/>
                <a:ea typeface="+mn-ea"/>
                <a:cs typeface="+mn-cs"/>
              </a:defRPr>
            </a:lvl1pPr>
            <a:lvl2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kern="1200">
                <a:solidFill>
                  <a:schemeClr val="tx2">
                    <a:lumMod val="25000"/>
                  </a:schemeClr>
                </a:solidFill>
                <a:latin typeface="+mn-lt"/>
                <a:ea typeface="+mn-ea"/>
                <a:cs typeface="+mn-cs"/>
              </a:defRPr>
            </a:lvl2pPr>
            <a:lvl3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2">
                    <a:lumMod val="25000"/>
                  </a:schemeClr>
                </a:solidFill>
                <a:latin typeface="+mn-lt"/>
                <a:ea typeface="+mn-ea"/>
                <a:cs typeface="+mn-cs"/>
              </a:defRPr>
            </a:lvl3pPr>
            <a:lvl4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lumMod val="25000"/>
                  </a:schemeClr>
                </a:solidFill>
                <a:latin typeface="+mn-lt"/>
                <a:ea typeface="+mn-ea"/>
                <a:cs typeface="+mn-cs"/>
              </a:defRPr>
            </a:lvl4pPr>
            <a:lvl5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7000"/>
              </a:lnSpc>
              <a:spcAft>
                <a:spcPts val="800"/>
              </a:spcAft>
            </a:pPr>
            <a:r>
              <a:rPr lang="en-US" sz="2800" b="1" dirty="0">
                <a:latin typeface="Cambria" panose="02040503050406030204" pitchFamily="18" charset="0"/>
                <a:ea typeface="Cambria" panose="02040503050406030204" pitchFamily="18" charset="0"/>
                <a:cs typeface="Times New Roman" panose="02020603050405020304" pitchFamily="18" charset="0"/>
              </a:rPr>
              <a:t>Vai trò của dữ liệu trong văn bản thông tin</a:t>
            </a:r>
            <a:endParaRPr lang="en-US" sz="2800"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29924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CIOLOGY HUE">
            <a:extLst>
              <a:ext uri="{FF2B5EF4-FFF2-40B4-BE49-F238E27FC236}">
                <a16:creationId xmlns:a16="http://schemas.microsoft.com/office/drawing/2014/main" id="{E1D9BD40-994F-FD00-7A76-65279D6BA37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2880" y="3429000"/>
            <a:ext cx="4864608" cy="1787743"/>
          </a:xfrm>
          <a:prstGeom prst="rect">
            <a:avLst/>
          </a:prstGeom>
          <a:solidFill>
            <a:srgbClr val="FFFFFF"/>
          </a:solidFill>
          <a:extLst/>
        </p:spPr>
      </p:pic>
      <p:sp>
        <p:nvSpPr>
          <p:cNvPr id="4" name="Content Placeholder 3">
            <a:extLst>
              <a:ext uri="{FF2B5EF4-FFF2-40B4-BE49-F238E27FC236}">
                <a16:creationId xmlns:a16="http://schemas.microsoft.com/office/drawing/2014/main" id="{3C46BFB9-1B32-43C3-A976-9017C16325B9}"/>
              </a:ext>
            </a:extLst>
          </p:cNvPr>
          <p:cNvSpPr>
            <a:spLocks noGrp="1"/>
          </p:cNvSpPr>
          <p:nvPr>
            <p:ph sz="quarter" idx="12"/>
          </p:nvPr>
        </p:nvSpPr>
        <p:spPr>
          <a:xfrm>
            <a:off x="5305565" y="2474999"/>
            <a:ext cx="6535337" cy="4063913"/>
          </a:xfrm>
        </p:spPr>
        <p:txBody>
          <a:bodyPr>
            <a:normAutofit fontScale="92500" lnSpcReduction="10000"/>
          </a:bodyPr>
          <a:lstStyle/>
          <a:p>
            <a:pPr algn="just">
              <a:spcAft>
                <a:spcPts val="800"/>
              </a:spcAft>
            </a:pPr>
            <a:r>
              <a:rPr lang="en-US" sz="2800" b="1" dirty="0">
                <a:effectLst/>
                <a:latin typeface="Cambria" panose="02040503050406030204" pitchFamily="18" charset="0"/>
                <a:ea typeface="Cambria" panose="02040503050406030204" pitchFamily="18" charset="0"/>
              </a:rPr>
              <a:t>Dữ liệu sơ cấp </a:t>
            </a:r>
            <a:r>
              <a:rPr lang="en-US" sz="2800" dirty="0">
                <a:effectLst/>
                <a:latin typeface="Cambria" panose="02040503050406030204" pitchFamily="18" charset="0"/>
                <a:ea typeface="Cambria" panose="02040503050406030204" pitchFamily="18" charset="0"/>
              </a:rPr>
              <a:t>và dữ liệu thứ cấp</a:t>
            </a:r>
          </a:p>
          <a:p>
            <a:pPr indent="457200" algn="just">
              <a:lnSpc>
                <a:spcPct val="150000"/>
              </a:lnSpc>
              <a:spcAft>
                <a:spcPts val="800"/>
              </a:spcAft>
            </a:pPr>
            <a:r>
              <a:rPr lang="en-US" sz="2000" b="1" dirty="0">
                <a:effectLst/>
                <a:latin typeface="Cambria" panose="02040503050406030204" pitchFamily="18" charset="0"/>
                <a:ea typeface="Cambria" panose="02040503050406030204" pitchFamily="18" charset="0"/>
              </a:rPr>
              <a:t>Dữ liệu sơ cấp </a:t>
            </a:r>
            <a:r>
              <a:rPr lang="en-US" sz="2000" dirty="0">
                <a:effectLst/>
                <a:latin typeface="Cambria" panose="02040503050406030204" pitchFamily="18" charset="0"/>
                <a:ea typeface="Cambria" panose="02040503050406030204" pitchFamily="18" charset="0"/>
              </a:rPr>
              <a:t>là dữ liệu được </a:t>
            </a:r>
            <a:r>
              <a:rPr lang="en-US" sz="2000" dirty="0" err="1">
                <a:effectLst/>
                <a:latin typeface="Cambria" panose="02040503050406030204" pitchFamily="18" charset="0"/>
                <a:ea typeface="Cambria" panose="02040503050406030204" pitchFamily="18" charset="0"/>
              </a:rPr>
              <a:t>người</a:t>
            </a:r>
            <a:r>
              <a:rPr lang="en-US" sz="2000" dirty="0">
                <a:effectLst/>
                <a:latin typeface="Cambria" panose="02040503050406030204" pitchFamily="18" charset="0"/>
                <a:ea typeface="Cambria" panose="02040503050406030204" pitchFamily="18" charset="0"/>
              </a:rPr>
              <a:t> viết </a:t>
            </a:r>
            <a:r>
              <a:rPr lang="en-US" sz="2000" b="1" dirty="0" err="1">
                <a:effectLst/>
                <a:latin typeface="Cambria" panose="02040503050406030204" pitchFamily="18" charset="0"/>
                <a:ea typeface="Cambria" panose="02040503050406030204" pitchFamily="18" charset="0"/>
              </a:rPr>
              <a:t>thu</a:t>
            </a:r>
            <a:r>
              <a:rPr lang="en-US" sz="2000" b="1" dirty="0">
                <a:effectLst/>
                <a:latin typeface="Cambria" panose="02040503050406030204" pitchFamily="18" charset="0"/>
                <a:ea typeface="Cambria" panose="02040503050406030204" pitchFamily="18" charset="0"/>
              </a:rPr>
              <a:t> </a:t>
            </a:r>
            <a:r>
              <a:rPr lang="en-US" sz="2000" b="1" dirty="0" err="1">
                <a:effectLst/>
                <a:latin typeface="Cambria" panose="02040503050406030204" pitchFamily="18" charset="0"/>
                <a:ea typeface="Cambria" panose="02040503050406030204" pitchFamily="18" charset="0"/>
              </a:rPr>
              <a:t>thập</a:t>
            </a:r>
            <a:r>
              <a:rPr lang="en-US" sz="2000" b="1" dirty="0">
                <a:effectLst/>
                <a:latin typeface="Cambria" panose="02040503050406030204" pitchFamily="18" charset="0"/>
                <a:ea typeface="Cambria" panose="02040503050406030204" pitchFamily="18" charset="0"/>
              </a:rPr>
              <a:t> </a:t>
            </a:r>
            <a:r>
              <a:rPr lang="en-US" sz="2000" dirty="0">
                <a:effectLst/>
                <a:latin typeface="Cambria" panose="02040503050406030204" pitchFamily="18" charset="0"/>
                <a:ea typeface="Cambria" panose="02040503050406030204" pitchFamily="18" charset="0"/>
              </a:rPr>
              <a:t>một cách </a:t>
            </a:r>
            <a:r>
              <a:rPr lang="en-US" sz="2000" b="1" dirty="0" err="1">
                <a:effectLst/>
                <a:latin typeface="Cambria" panose="02040503050406030204" pitchFamily="18" charset="0"/>
                <a:ea typeface="Cambria" panose="02040503050406030204" pitchFamily="18" charset="0"/>
              </a:rPr>
              <a:t>trực</a:t>
            </a:r>
            <a:r>
              <a:rPr lang="en-US" sz="2000" b="1" dirty="0">
                <a:effectLst/>
                <a:latin typeface="Cambria" panose="02040503050406030204" pitchFamily="18" charset="0"/>
                <a:ea typeface="Cambria" panose="02040503050406030204" pitchFamily="18" charset="0"/>
              </a:rPr>
              <a:t> </a:t>
            </a:r>
            <a:r>
              <a:rPr lang="en-US" sz="2000" b="1" dirty="0" err="1">
                <a:effectLst/>
                <a:latin typeface="Cambria" panose="02040503050406030204" pitchFamily="18" charset="0"/>
                <a:ea typeface="Cambria" panose="02040503050406030204" pitchFamily="18" charset="0"/>
              </a:rPr>
              <a:t>tiếp</a:t>
            </a:r>
            <a:r>
              <a:rPr lang="en-US" sz="2000" b="1" dirty="0">
                <a:effectLst/>
                <a:latin typeface="Cambria" panose="02040503050406030204" pitchFamily="18" charset="0"/>
                <a:ea typeface="Cambria" panose="02040503050406030204" pitchFamily="18" charset="0"/>
              </a:rPr>
              <a:t> qua </a:t>
            </a:r>
            <a:r>
              <a:rPr lang="en-US" sz="2000" dirty="0">
                <a:effectLst/>
                <a:latin typeface="Cambria" panose="02040503050406030204" pitchFamily="18" charset="0"/>
                <a:ea typeface="Cambria" panose="02040503050406030204" pitchFamily="18" charset="0"/>
              </a:rPr>
              <a:t>hoạt động </a:t>
            </a:r>
            <a:r>
              <a:rPr lang="en-US" sz="2000" b="1" dirty="0" err="1">
                <a:effectLst/>
                <a:latin typeface="Cambria" panose="02040503050406030204" pitchFamily="18" charset="0"/>
                <a:ea typeface="Cambria" panose="02040503050406030204" pitchFamily="18" charset="0"/>
              </a:rPr>
              <a:t>quan</a:t>
            </a:r>
            <a:r>
              <a:rPr lang="en-US" sz="2000" b="1" dirty="0">
                <a:effectLst/>
                <a:latin typeface="Cambria" panose="02040503050406030204" pitchFamily="18" charset="0"/>
                <a:ea typeface="Cambria" panose="02040503050406030204" pitchFamily="18" charset="0"/>
              </a:rPr>
              <a:t> </a:t>
            </a:r>
            <a:r>
              <a:rPr lang="en-US" sz="2000" b="1" dirty="0" err="1">
                <a:effectLst/>
                <a:latin typeface="Cambria" panose="02040503050406030204" pitchFamily="18" charset="0"/>
                <a:ea typeface="Cambria" panose="02040503050406030204" pitchFamily="18" charset="0"/>
              </a:rPr>
              <a:t>sát</a:t>
            </a:r>
            <a:r>
              <a:rPr lang="en-US" sz="2000" b="1" dirty="0">
                <a:effectLst/>
                <a:latin typeface="Cambria" panose="02040503050406030204" pitchFamily="18" charset="0"/>
                <a:ea typeface="Cambria" panose="02040503050406030204" pitchFamily="18" charset="0"/>
              </a:rPr>
              <a:t>, </a:t>
            </a:r>
            <a:r>
              <a:rPr lang="en-US" sz="2000" b="1" dirty="0" err="1">
                <a:effectLst/>
                <a:latin typeface="Cambria" panose="02040503050406030204" pitchFamily="18" charset="0"/>
                <a:ea typeface="Cambria" panose="02040503050406030204" pitchFamily="18" charset="0"/>
              </a:rPr>
              <a:t>phòng</a:t>
            </a:r>
            <a:r>
              <a:rPr lang="en-US" sz="2000" b="1" dirty="0">
                <a:effectLst/>
                <a:latin typeface="Cambria" panose="02040503050406030204" pitchFamily="18" charset="0"/>
                <a:ea typeface="Cambria" panose="02040503050406030204" pitchFamily="18" charset="0"/>
              </a:rPr>
              <a:t> vấn, điều </a:t>
            </a:r>
            <a:r>
              <a:rPr lang="en-US" sz="2000" b="1" dirty="0" err="1">
                <a:effectLst/>
                <a:latin typeface="Cambria" panose="02040503050406030204" pitchFamily="18" charset="0"/>
                <a:ea typeface="Cambria" panose="02040503050406030204" pitchFamily="18" charset="0"/>
              </a:rPr>
              <a:t>tra</a:t>
            </a:r>
            <a:r>
              <a:rPr lang="en-US" sz="2000" b="1" dirty="0">
                <a:effectLst/>
                <a:latin typeface="Cambria" panose="02040503050406030204" pitchFamily="18" charset="0"/>
                <a:ea typeface="Cambria" panose="02040503050406030204" pitchFamily="18" charset="0"/>
              </a:rPr>
              <a:t>, </a:t>
            </a:r>
            <a:r>
              <a:rPr lang="en-US" sz="2000" b="1" dirty="0" err="1">
                <a:effectLst/>
                <a:latin typeface="Cambria" panose="02040503050406030204" pitchFamily="18" charset="0"/>
                <a:ea typeface="Cambria" panose="02040503050406030204" pitchFamily="18" charset="0"/>
              </a:rPr>
              <a:t>thí</a:t>
            </a:r>
            <a:r>
              <a:rPr lang="en-US" sz="2000" b="1" dirty="0">
                <a:effectLst/>
                <a:latin typeface="Cambria" panose="02040503050406030204" pitchFamily="18" charset="0"/>
                <a:ea typeface="Cambria" panose="02040503050406030204" pitchFamily="18" charset="0"/>
              </a:rPr>
              <a:t> nghiệm. </a:t>
            </a:r>
            <a:r>
              <a:rPr lang="en-US" sz="2000" dirty="0">
                <a:effectLst/>
                <a:latin typeface="Cambria" panose="02040503050406030204" pitchFamily="18" charset="0"/>
                <a:ea typeface="Cambria" panose="02040503050406030204" pitchFamily="18" charset="0"/>
              </a:rPr>
              <a:t>Dữ liệu sơ cấp có thể </a:t>
            </a:r>
            <a:r>
              <a:rPr lang="en-US" sz="2000" b="1" dirty="0" err="1">
                <a:effectLst/>
                <a:latin typeface="Cambria" panose="02040503050406030204" pitchFamily="18" charset="0"/>
                <a:ea typeface="Cambria" panose="02040503050406030204" pitchFamily="18" charset="0"/>
              </a:rPr>
              <a:t>tồn</a:t>
            </a:r>
            <a:r>
              <a:rPr lang="en-US" sz="2000" b="1" dirty="0">
                <a:effectLst/>
                <a:latin typeface="Cambria" panose="02040503050406030204" pitchFamily="18" charset="0"/>
                <a:ea typeface="Cambria" panose="02040503050406030204" pitchFamily="18" charset="0"/>
              </a:rPr>
              <a:t> tại dưới </a:t>
            </a:r>
            <a:r>
              <a:rPr lang="en-US" sz="2000" b="1" dirty="0" err="1">
                <a:effectLst/>
                <a:latin typeface="Cambria" panose="02040503050406030204" pitchFamily="18" charset="0"/>
                <a:ea typeface="Cambria" panose="02040503050406030204" pitchFamily="18" charset="0"/>
              </a:rPr>
              <a:t>dạng</a:t>
            </a:r>
            <a:r>
              <a:rPr lang="en-US" sz="2000" b="1"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các</a:t>
            </a:r>
            <a:r>
              <a:rPr lang="en-US" sz="2000" dirty="0">
                <a:effectLst/>
                <a:latin typeface="Cambria" panose="02040503050406030204" pitchFamily="18" charset="0"/>
                <a:ea typeface="Cambria" panose="02040503050406030204" pitchFamily="18" charset="0"/>
              </a:rPr>
              <a:t> bản </a:t>
            </a:r>
            <a:r>
              <a:rPr lang="en-US" sz="2000" b="1" dirty="0" err="1">
                <a:effectLst/>
                <a:latin typeface="Cambria" panose="02040503050406030204" pitchFamily="18" charset="0"/>
                <a:ea typeface="Cambria" panose="02040503050406030204" pitchFamily="18" charset="0"/>
              </a:rPr>
              <a:t>ghi</a:t>
            </a:r>
            <a:r>
              <a:rPr lang="en-US" sz="2000" b="1" dirty="0">
                <a:effectLst/>
                <a:latin typeface="Cambria" panose="02040503050406030204" pitchFamily="18" charset="0"/>
                <a:ea typeface="Cambria" panose="02040503050406030204" pitchFamily="18" charset="0"/>
              </a:rPr>
              <a:t> </a:t>
            </a:r>
            <a:r>
              <a:rPr lang="en-US" sz="2000" b="1" dirty="0" err="1">
                <a:effectLst/>
                <a:latin typeface="Cambria" panose="02040503050406030204" pitchFamily="18" charset="0"/>
                <a:ea typeface="Cambria" panose="02040503050406030204" pitchFamily="18" charset="0"/>
              </a:rPr>
              <a:t>chép</a:t>
            </a:r>
            <a:r>
              <a:rPr lang="en-US" sz="2000" b="1" dirty="0">
                <a:effectLst/>
                <a:latin typeface="Cambria" panose="02040503050406030204" pitchFamily="18" charset="0"/>
                <a:ea typeface="Cambria" panose="02040503050406030204" pitchFamily="18" charset="0"/>
              </a:rPr>
              <a:t>, nhật </a:t>
            </a:r>
            <a:r>
              <a:rPr lang="en-US" sz="2000" b="1" dirty="0" err="1">
                <a:effectLst/>
                <a:latin typeface="Cambria" panose="02040503050406030204" pitchFamily="18" charset="0"/>
                <a:ea typeface="Cambria" panose="02040503050406030204" pitchFamily="18" charset="0"/>
              </a:rPr>
              <a:t>kí</a:t>
            </a:r>
            <a:r>
              <a:rPr lang="en-US" sz="2000" b="1" dirty="0">
                <a:effectLst/>
                <a:latin typeface="Cambria" panose="02040503050406030204" pitchFamily="18" charset="0"/>
                <a:ea typeface="Cambria" panose="02040503050406030204" pitchFamily="18" charset="0"/>
              </a:rPr>
              <a:t>, </a:t>
            </a:r>
            <a:r>
              <a:rPr lang="en-US" sz="2000" b="1" dirty="0" err="1">
                <a:effectLst/>
                <a:latin typeface="Cambria" panose="02040503050406030204" pitchFamily="18" charset="0"/>
                <a:ea typeface="Cambria" panose="02040503050406030204" pitchFamily="18" charset="0"/>
              </a:rPr>
              <a:t>số</a:t>
            </a:r>
            <a:r>
              <a:rPr lang="en-US" sz="2000" b="1" dirty="0">
                <a:effectLst/>
                <a:latin typeface="Cambria" panose="02040503050406030204" pitchFamily="18" charset="0"/>
                <a:ea typeface="Cambria" panose="02040503050406030204" pitchFamily="18" charset="0"/>
              </a:rPr>
              <a:t> liệu điều </a:t>
            </a:r>
            <a:r>
              <a:rPr lang="en-US" sz="2000" b="1" dirty="0" err="1">
                <a:effectLst/>
                <a:latin typeface="Cambria" panose="02040503050406030204" pitchFamily="18" charset="0"/>
                <a:ea typeface="Cambria" panose="02040503050406030204" pitchFamily="18" charset="0"/>
              </a:rPr>
              <a:t>tra</a:t>
            </a:r>
            <a:r>
              <a:rPr lang="en-US" sz="2000" b="1" dirty="0">
                <a:effectLst/>
                <a:latin typeface="Cambria" panose="02040503050406030204" pitchFamily="18" charset="0"/>
                <a:ea typeface="Cambria" panose="02040503050406030204" pitchFamily="18" charset="0"/>
              </a:rPr>
              <a:t>, </a:t>
            </a:r>
            <a:r>
              <a:rPr lang="en-US" sz="2000" b="1" dirty="0" err="1">
                <a:effectLst/>
                <a:latin typeface="Cambria" panose="02040503050406030204" pitchFamily="18" charset="0"/>
                <a:ea typeface="Cambria" panose="02040503050406030204" pitchFamily="18" charset="0"/>
              </a:rPr>
              <a:t>kết</a:t>
            </a:r>
            <a:r>
              <a:rPr lang="en-US" sz="2000" b="1" dirty="0">
                <a:effectLst/>
                <a:latin typeface="Cambria" panose="02040503050406030204" pitchFamily="18" charset="0"/>
                <a:ea typeface="Cambria" panose="02040503050406030204" pitchFamily="18" charset="0"/>
              </a:rPr>
              <a:t> quả khảo </a:t>
            </a:r>
            <a:r>
              <a:rPr lang="en-US" sz="2000" b="1" dirty="0" err="1">
                <a:effectLst/>
                <a:latin typeface="Cambria" panose="02040503050406030204" pitchFamily="18" charset="0"/>
                <a:ea typeface="Cambria" panose="02040503050406030204" pitchFamily="18" charset="0"/>
              </a:rPr>
              <a:t>sát</a:t>
            </a:r>
            <a:r>
              <a:rPr lang="en-US" sz="2000" b="1" dirty="0">
                <a:effectLst/>
                <a:latin typeface="Cambria" panose="02040503050406030204" pitchFamily="18" charset="0"/>
                <a:ea typeface="Cambria" panose="02040503050406030204" pitchFamily="18" charset="0"/>
              </a:rPr>
              <a:t>, thực nghiệm, bản về, </a:t>
            </a:r>
            <a:r>
              <a:rPr lang="en-US" sz="2000" b="1" dirty="0" err="1">
                <a:effectLst/>
                <a:latin typeface="Cambria" panose="02040503050406030204" pitchFamily="18" charset="0"/>
                <a:ea typeface="Cambria" panose="02040503050406030204" pitchFamily="18" charset="0"/>
              </a:rPr>
              <a:t>ảnh</a:t>
            </a:r>
            <a:r>
              <a:rPr lang="en-US" sz="2000" b="1" dirty="0">
                <a:effectLst/>
                <a:latin typeface="Cambria" panose="02040503050406030204" pitchFamily="18" charset="0"/>
                <a:ea typeface="Cambria" panose="02040503050406030204" pitchFamily="18" charset="0"/>
              </a:rPr>
              <a:t> chụp tại hiện trường. </a:t>
            </a:r>
            <a:r>
              <a:rPr lang="en-US" sz="2000" dirty="0">
                <a:effectLst/>
                <a:latin typeface="Cambria" panose="02040503050406030204" pitchFamily="18" charset="0"/>
                <a:ea typeface="Cambria" panose="02040503050406030204" pitchFamily="18" charset="0"/>
              </a:rPr>
              <a:t>Dữ liệu sơ cấp có giá </a:t>
            </a:r>
            <a:r>
              <a:rPr lang="en-US" sz="2000" dirty="0" err="1">
                <a:effectLst/>
                <a:latin typeface="Cambria" panose="02040503050406030204" pitchFamily="18" charset="0"/>
                <a:ea typeface="Cambria" panose="02040503050406030204" pitchFamily="18" charset="0"/>
              </a:rPr>
              <a:t>trị</a:t>
            </a:r>
            <a:r>
              <a:rPr lang="en-US" sz="2000" dirty="0">
                <a:effectLst/>
                <a:latin typeface="Cambria" panose="02040503050406030204" pitchFamily="18" charset="0"/>
                <a:ea typeface="Cambria" panose="02040503050406030204" pitchFamily="18" charset="0"/>
              </a:rPr>
              <a:t> thực </a:t>
            </a:r>
            <a:r>
              <a:rPr lang="en-US" sz="2000" dirty="0" err="1">
                <a:effectLst/>
                <a:latin typeface="Cambria" panose="02040503050406030204" pitchFamily="18" charset="0"/>
                <a:ea typeface="Cambria" panose="02040503050406030204" pitchFamily="18" charset="0"/>
              </a:rPr>
              <a:t>tiễn</a:t>
            </a:r>
            <a:r>
              <a:rPr lang="en-US" sz="2000" dirty="0">
                <a:effectLst/>
                <a:latin typeface="Cambria" panose="02040503050406030204" pitchFamily="18" charset="0"/>
                <a:ea typeface="Cambria" panose="02040503050406030204" pitchFamily="18" charset="0"/>
              </a:rPr>
              <a:t>, giúp </a:t>
            </a:r>
            <a:r>
              <a:rPr lang="en-US" sz="2000" dirty="0" err="1">
                <a:effectLst/>
                <a:latin typeface="Cambria" panose="02040503050406030204" pitchFamily="18" charset="0"/>
                <a:ea typeface="Cambria" panose="02040503050406030204" pitchFamily="18" charset="0"/>
              </a:rPr>
              <a:t>người</a:t>
            </a:r>
            <a:r>
              <a:rPr lang="en-US" sz="2000" dirty="0">
                <a:effectLst/>
                <a:latin typeface="Cambria" panose="02040503050406030204" pitchFamily="18" charset="0"/>
                <a:ea typeface="Cambria" panose="02040503050406030204" pitchFamily="18" charset="0"/>
              </a:rPr>
              <a:t> đọc hình dung </a:t>
            </a:r>
            <a:r>
              <a:rPr lang="en-US" sz="2000" dirty="0" err="1">
                <a:effectLst/>
                <a:latin typeface="Cambria" panose="02040503050406030204" pitchFamily="18" charset="0"/>
                <a:ea typeface="Cambria" panose="02040503050406030204" pitchFamily="18" charset="0"/>
              </a:rPr>
              <a:t>ra</a:t>
            </a:r>
            <a:r>
              <a:rPr lang="en-US" sz="2000" dirty="0">
                <a:effectLst/>
                <a:latin typeface="Cambria" panose="02040503050406030204" pitchFamily="18" charset="0"/>
                <a:ea typeface="Cambria" panose="02040503050406030204" pitchFamily="18" charset="0"/>
              </a:rPr>
              <a:t> hiện </a:t>
            </a:r>
            <a:r>
              <a:rPr lang="en-US" sz="2000" dirty="0" err="1">
                <a:effectLst/>
                <a:latin typeface="Cambria" panose="02040503050406030204" pitchFamily="18" charset="0"/>
                <a:ea typeface="Cambria" panose="02040503050406030204" pitchFamily="18" charset="0"/>
              </a:rPr>
              <a:t>trạng</a:t>
            </a:r>
            <a:r>
              <a:rPr lang="en-US" sz="2000" dirty="0">
                <a:effectLst/>
                <a:latin typeface="Cambria" panose="02040503050406030204" pitchFamily="18" charset="0"/>
                <a:ea typeface="Cambria" panose="02040503050406030204" pitchFamily="18" charset="0"/>
              </a:rPr>
              <a:t> của vấn </a:t>
            </a:r>
            <a:r>
              <a:rPr lang="en-US" sz="2000" dirty="0" err="1">
                <a:effectLst/>
                <a:latin typeface="Cambria" panose="02040503050406030204" pitchFamily="18" charset="0"/>
                <a:ea typeface="Cambria" panose="02040503050406030204" pitchFamily="18" charset="0"/>
              </a:rPr>
              <a:t>đề</a:t>
            </a:r>
            <a:r>
              <a:rPr lang="en-US" sz="2000" dirty="0">
                <a:effectLst/>
                <a:latin typeface="Cambria" panose="02040503050406030204" pitchFamily="18" charset="0"/>
                <a:ea typeface="Cambria" panose="02040503050406030204" pitchFamily="18" charset="0"/>
              </a:rPr>
              <a:t>, sự </a:t>
            </a:r>
            <a:r>
              <a:rPr lang="en-US" sz="2000" dirty="0" err="1">
                <a:effectLst/>
                <a:latin typeface="Cambria" panose="02040503050406030204" pitchFamily="18" charset="0"/>
                <a:ea typeface="Cambria" panose="02040503050406030204" pitchFamily="18" charset="0"/>
              </a:rPr>
              <a:t>việc</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tuy</a:t>
            </a:r>
            <a:r>
              <a:rPr lang="en-US" sz="2000" dirty="0">
                <a:effectLst/>
                <a:latin typeface="Cambria" panose="02040503050406030204" pitchFamily="18" charset="0"/>
                <a:ea typeface="Cambria" panose="02040503050406030204" pitchFamily="18" charset="0"/>
              </a:rPr>
              <a:t> nhiên có thể </a:t>
            </a:r>
            <a:r>
              <a:rPr lang="en-US" sz="2000" dirty="0" err="1">
                <a:effectLst/>
                <a:latin typeface="Cambria" panose="02040503050406030204" pitchFamily="18" charset="0"/>
                <a:ea typeface="Cambria" panose="02040503050406030204" pitchFamily="18" charset="0"/>
              </a:rPr>
              <a:t>hàm</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chứa</a:t>
            </a:r>
            <a:r>
              <a:rPr lang="en-US" sz="2000" dirty="0">
                <a:effectLst/>
                <a:latin typeface="Cambria" panose="02040503050406030204" pitchFamily="18" charset="0"/>
                <a:ea typeface="Cambria" panose="02040503050406030204" pitchFamily="18" charset="0"/>
              </a:rPr>
              <a:t> thiên kiến của </a:t>
            </a:r>
            <a:r>
              <a:rPr lang="en-US" sz="2000" dirty="0" err="1">
                <a:effectLst/>
                <a:latin typeface="Cambria" panose="02040503050406030204" pitchFamily="18" charset="0"/>
                <a:ea typeface="Cambria" panose="02040503050406030204" pitchFamily="18" charset="0"/>
              </a:rPr>
              <a:t>người</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thu</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thập</a:t>
            </a:r>
            <a:r>
              <a:rPr lang="en-US" sz="2000" dirty="0">
                <a:effectLst/>
                <a:latin typeface="Cambria" panose="02040503050406030204" pitchFamily="18" charset="0"/>
                <a:ea typeface="Cambria" panose="02040503050406030204" pitchFamily="18" charset="0"/>
              </a:rPr>
              <a:t>.</a:t>
            </a:r>
          </a:p>
        </p:txBody>
      </p:sp>
      <p:sp>
        <p:nvSpPr>
          <p:cNvPr id="6" name="Slide Number Placeholder 5">
            <a:extLst>
              <a:ext uri="{FF2B5EF4-FFF2-40B4-BE49-F238E27FC236}">
                <a16:creationId xmlns:a16="http://schemas.microsoft.com/office/drawing/2014/main" id="{6FB7A96B-2C15-4529-95BD-9214EAC94A33}"/>
              </a:ext>
            </a:extLst>
          </p:cNvPr>
          <p:cNvSpPr>
            <a:spLocks noGrp="1"/>
          </p:cNvSpPr>
          <p:nvPr>
            <p:ph type="sldNum" sz="quarter" idx="11"/>
          </p:nvPr>
        </p:nvSpPr>
        <p:spPr/>
        <p:txBody>
          <a:bodyPr anchor="ctr">
            <a:normAutofit/>
          </a:bodyPr>
          <a:lstStyle/>
          <a:p>
            <a:pPr>
              <a:spcAft>
                <a:spcPts val="600"/>
              </a:spcAft>
            </a:pPr>
            <a:fld id="{294A09A9-5501-47C1-A89A-A340965A2BE2}" type="slidenum">
              <a:rPr lang="en-US" smtClean="0"/>
              <a:pPr>
                <a:spcAft>
                  <a:spcPts val="600"/>
                </a:spcAft>
              </a:pPr>
              <a:t>8</a:t>
            </a:fld>
            <a:endParaRPr lang="en-US"/>
          </a:p>
        </p:txBody>
      </p:sp>
      <p:sp>
        <p:nvSpPr>
          <p:cNvPr id="10" name="Title 1">
            <a:extLst>
              <a:ext uri="{FF2B5EF4-FFF2-40B4-BE49-F238E27FC236}">
                <a16:creationId xmlns:a16="http://schemas.microsoft.com/office/drawing/2014/main" id="{08BC02CB-5B8C-C73E-A440-B0B79F7C5A84}"/>
              </a:ext>
            </a:extLst>
          </p:cNvPr>
          <p:cNvSpPr txBox="1">
            <a:spLocks/>
          </p:cNvSpPr>
          <p:nvPr/>
        </p:nvSpPr>
        <p:spPr>
          <a:xfrm>
            <a:off x="515999" y="425369"/>
            <a:ext cx="9528048" cy="1600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b="1">
                <a:latin typeface="Cambria" panose="02040503050406030204" pitchFamily="18" charset="0"/>
                <a:ea typeface="Cambria" panose="02040503050406030204" pitchFamily="18" charset="0"/>
              </a:rPr>
              <a:t>*TÌM HIỂU TRI THỨC NGỮ VĂN</a:t>
            </a:r>
            <a:r>
              <a:rPr lang="en-US">
                <a:latin typeface="Cambria" panose="02040503050406030204" pitchFamily="18" charset="0"/>
                <a:ea typeface="Cambria" panose="02040503050406030204" pitchFamily="18" charset="0"/>
              </a:rPr>
              <a:t/>
            </a:r>
            <a:br>
              <a:rPr lang="en-US">
                <a:latin typeface="Cambria" panose="02040503050406030204" pitchFamily="18" charset="0"/>
                <a:ea typeface="Cambria" panose="02040503050406030204" pitchFamily="18" charset="0"/>
              </a:rPr>
            </a:b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6507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5167914-2F28-9A2E-0C0A-66E6EE5B6393}"/>
              </a:ext>
            </a:extLst>
          </p:cNvPr>
          <p:cNvSpPr>
            <a:spLocks noGrp="1"/>
          </p:cNvSpPr>
          <p:nvPr>
            <p:ph type="title"/>
          </p:nvPr>
        </p:nvSpPr>
        <p:spPr>
          <a:xfrm>
            <a:off x="515999" y="425369"/>
            <a:ext cx="9528048" cy="1600200"/>
          </a:xfrm>
        </p:spPr>
        <p:txBody>
          <a:bodyPr anchor="ctr">
            <a:normAutofit/>
          </a:bodyPr>
          <a:lstStyle/>
          <a:p>
            <a:r>
              <a:rPr lang="en-US" b="1" dirty="0">
                <a:effectLst/>
                <a:latin typeface="Cambria" panose="02040503050406030204" pitchFamily="18" charset="0"/>
                <a:ea typeface="Cambria" panose="02040503050406030204" pitchFamily="18" charset="0"/>
              </a:rPr>
              <a:t>*TÌM HIỂU TRI THỨC NGỮ VĂN</a:t>
            </a:r>
            <a:r>
              <a:rPr lang="en-US" dirty="0">
                <a:effectLst/>
                <a:latin typeface="Cambria" panose="02040503050406030204" pitchFamily="18" charset="0"/>
                <a:ea typeface="Cambria" panose="02040503050406030204" pitchFamily="18" charset="0"/>
              </a:rPr>
              <a:t/>
            </a:r>
            <a:br>
              <a:rPr lang="en-US" dirty="0">
                <a:effectLst/>
                <a:latin typeface="Cambria" panose="02040503050406030204" pitchFamily="18" charset="0"/>
                <a:ea typeface="Cambria" panose="02040503050406030204" pitchFamily="18" charset="0"/>
              </a:rPr>
            </a:br>
            <a:endParaRPr lang="en-US" dirty="0">
              <a:latin typeface="Cambria" panose="02040503050406030204" pitchFamily="18" charset="0"/>
              <a:ea typeface="Cambria" panose="02040503050406030204" pitchFamily="18" charset="0"/>
            </a:endParaRPr>
          </a:p>
        </p:txBody>
      </p:sp>
      <p:sp>
        <p:nvSpPr>
          <p:cNvPr id="4" name="Content Placeholder 3">
            <a:extLst>
              <a:ext uri="{FF2B5EF4-FFF2-40B4-BE49-F238E27FC236}">
                <a16:creationId xmlns:a16="http://schemas.microsoft.com/office/drawing/2014/main" id="{3C46BFB9-1B32-43C3-A976-9017C16325B9}"/>
              </a:ext>
            </a:extLst>
          </p:cNvPr>
          <p:cNvSpPr>
            <a:spLocks noGrp="1"/>
          </p:cNvSpPr>
          <p:nvPr>
            <p:ph sz="quarter" idx="12"/>
          </p:nvPr>
        </p:nvSpPr>
        <p:spPr>
          <a:xfrm>
            <a:off x="191908" y="2249539"/>
            <a:ext cx="7227464" cy="3739896"/>
          </a:xfrm>
        </p:spPr>
        <p:txBody>
          <a:bodyPr>
            <a:noAutofit/>
          </a:bodyPr>
          <a:lstStyle/>
          <a:p>
            <a:pPr marL="0" indent="0" algn="just">
              <a:lnSpc>
                <a:spcPct val="150000"/>
              </a:lnSpc>
              <a:spcAft>
                <a:spcPts val="800"/>
              </a:spcAft>
              <a:buNone/>
            </a:pPr>
            <a:r>
              <a:rPr lang="en-US" sz="3200" dirty="0">
                <a:effectLst/>
                <a:latin typeface="Cambria" panose="02040503050406030204" pitchFamily="18" charset="0"/>
                <a:ea typeface="Cambria" panose="02040503050406030204" pitchFamily="18" charset="0"/>
              </a:rPr>
              <a:t>Dữ liệu sơ cấp và </a:t>
            </a:r>
            <a:r>
              <a:rPr lang="en-US" sz="3200" b="1" dirty="0">
                <a:effectLst/>
                <a:latin typeface="Cambria" panose="02040503050406030204" pitchFamily="18" charset="0"/>
                <a:ea typeface="Cambria" panose="02040503050406030204" pitchFamily="18" charset="0"/>
              </a:rPr>
              <a:t>dữ liệu thứ cấp</a:t>
            </a:r>
            <a:endParaRPr lang="en-US" sz="3200" dirty="0">
              <a:effectLst/>
              <a:latin typeface="Cambria" panose="02040503050406030204" pitchFamily="18" charset="0"/>
              <a:ea typeface="Cambria" panose="02040503050406030204" pitchFamily="18" charset="0"/>
            </a:endParaRPr>
          </a:p>
          <a:p>
            <a:pPr indent="0" algn="just">
              <a:lnSpc>
                <a:spcPct val="150000"/>
              </a:lnSpc>
              <a:spcAft>
                <a:spcPts val="800"/>
              </a:spcAft>
              <a:buNone/>
            </a:pPr>
            <a:r>
              <a:rPr lang="en-US" b="1" dirty="0">
                <a:effectLst/>
                <a:latin typeface="Cambria" panose="02040503050406030204" pitchFamily="18" charset="0"/>
                <a:ea typeface="Cambria" panose="02040503050406030204" pitchFamily="18" charset="0"/>
              </a:rPr>
              <a:t>Dữ liệu thứ cấp </a:t>
            </a:r>
            <a:r>
              <a:rPr lang="en-US" dirty="0">
                <a:effectLst/>
                <a:latin typeface="Cambria" panose="02040503050406030204" pitchFamily="18" charset="0"/>
                <a:ea typeface="Cambria" panose="02040503050406030204" pitchFamily="18" charset="0"/>
              </a:rPr>
              <a:t>là dữ liệu được </a:t>
            </a:r>
            <a:r>
              <a:rPr lang="en-US" b="1" dirty="0" err="1">
                <a:effectLst/>
                <a:latin typeface="Cambria" panose="02040503050406030204" pitchFamily="18" charset="0"/>
                <a:ea typeface="Cambria" panose="02040503050406030204" pitchFamily="18" charset="0"/>
              </a:rPr>
              <a:t>khai</a:t>
            </a:r>
            <a:r>
              <a:rPr lang="en-US" b="1" dirty="0">
                <a:effectLst/>
                <a:latin typeface="Cambria" panose="02040503050406030204" pitchFamily="18" charset="0"/>
                <a:ea typeface="Cambria" panose="02040503050406030204" pitchFamily="18" charset="0"/>
              </a:rPr>
              <a:t> </a:t>
            </a:r>
            <a:r>
              <a:rPr lang="en-US" b="1" dirty="0" err="1">
                <a:effectLst/>
                <a:latin typeface="Cambria" panose="02040503050406030204" pitchFamily="18" charset="0"/>
                <a:ea typeface="Cambria" panose="02040503050406030204" pitchFamily="18" charset="0"/>
              </a:rPr>
              <a:t>thác</a:t>
            </a:r>
            <a:r>
              <a:rPr lang="en-US" b="1" dirty="0">
                <a:effectLst/>
                <a:latin typeface="Cambria" panose="02040503050406030204" pitchFamily="18" charset="0"/>
                <a:ea typeface="Cambria" panose="02040503050406030204" pitchFamily="18" charset="0"/>
              </a:rPr>
              <a:t> </a:t>
            </a:r>
            <a:r>
              <a:rPr lang="en-US" dirty="0">
                <a:effectLst/>
                <a:latin typeface="Cambria" panose="02040503050406030204" pitchFamily="18" charset="0"/>
                <a:ea typeface="Cambria" panose="02040503050406030204" pitchFamily="18" charset="0"/>
              </a:rPr>
              <a:t>bằng con đường </a:t>
            </a:r>
            <a:r>
              <a:rPr lang="en-US" b="1" dirty="0" err="1">
                <a:effectLst/>
                <a:latin typeface="Cambria" panose="02040503050406030204" pitchFamily="18" charset="0"/>
                <a:ea typeface="Cambria" panose="02040503050406030204" pitchFamily="18" charset="0"/>
              </a:rPr>
              <a:t>gián</a:t>
            </a:r>
            <a:r>
              <a:rPr lang="en-US" b="1" dirty="0">
                <a:effectLst/>
                <a:latin typeface="Cambria" panose="02040503050406030204" pitchFamily="18" charset="0"/>
                <a:ea typeface="Cambria" panose="02040503050406030204" pitchFamily="18" charset="0"/>
              </a:rPr>
              <a:t> </a:t>
            </a:r>
            <a:r>
              <a:rPr lang="en-US" b="1" dirty="0" err="1">
                <a:effectLst/>
                <a:latin typeface="Cambria" panose="02040503050406030204" pitchFamily="18" charset="0"/>
                <a:ea typeface="Cambria" panose="02040503050406030204" pitchFamily="18" charset="0"/>
              </a:rPr>
              <a:t>tiếp</a:t>
            </a:r>
            <a:r>
              <a:rPr lang="en-US" dirty="0">
                <a:effectLst/>
                <a:latin typeface="Cambria" panose="02040503050406030204" pitchFamily="18" charset="0"/>
                <a:ea typeface="Cambria" panose="02040503050406030204" pitchFamily="18" charset="0"/>
              </a:rPr>
              <a:t>, </a:t>
            </a:r>
            <a:r>
              <a:rPr lang="en-US" b="1" dirty="0">
                <a:effectLst/>
                <a:latin typeface="Cambria" panose="02040503050406030204" pitchFamily="18" charset="0"/>
                <a:ea typeface="Cambria" panose="02040503050406030204" pitchFamily="18" charset="0"/>
              </a:rPr>
              <a:t>sử </a:t>
            </a:r>
            <a:r>
              <a:rPr lang="en-US" b="1" dirty="0" err="1">
                <a:effectLst/>
                <a:latin typeface="Cambria" panose="02040503050406030204" pitchFamily="18" charset="0"/>
                <a:ea typeface="Cambria" panose="02040503050406030204" pitchFamily="18" charset="0"/>
              </a:rPr>
              <a:t>dụng</a:t>
            </a:r>
            <a:r>
              <a:rPr lang="en-US" b="1" dirty="0">
                <a:effectLst/>
                <a:latin typeface="Cambria" panose="02040503050406030204" pitchFamily="18" charset="0"/>
                <a:ea typeface="Cambria" panose="02040503050406030204" pitchFamily="18" charset="0"/>
              </a:rPr>
              <a:t> lại những </a:t>
            </a:r>
            <a:r>
              <a:rPr lang="en-US" b="1" dirty="0" err="1">
                <a:effectLst/>
                <a:latin typeface="Cambria" panose="02040503050406030204" pitchFamily="18" charset="0"/>
                <a:ea typeface="Cambria" panose="02040503050406030204" pitchFamily="18" charset="0"/>
              </a:rPr>
              <a:t>nguồn</a:t>
            </a:r>
            <a:r>
              <a:rPr lang="en-US" b="1" dirty="0">
                <a:effectLst/>
                <a:latin typeface="Cambria" panose="02040503050406030204" pitchFamily="18" charset="0"/>
                <a:ea typeface="Cambria" panose="02040503050406030204" pitchFamily="18" charset="0"/>
              </a:rPr>
              <a:t> thông tin đã có từ trước.</a:t>
            </a:r>
            <a:r>
              <a:rPr lang="en-US" dirty="0">
                <a:effectLst/>
                <a:latin typeface="Cambria" panose="02040503050406030204" pitchFamily="18" charset="0"/>
                <a:ea typeface="Cambria" panose="02040503050406030204" pitchFamily="18" charset="0"/>
              </a:rPr>
              <a:t> Dữ liệu thứ cấp </a:t>
            </a:r>
            <a:r>
              <a:rPr lang="en-US" dirty="0" err="1">
                <a:effectLst/>
                <a:latin typeface="Cambria" panose="02040503050406030204" pitchFamily="18" charset="0"/>
                <a:ea typeface="Cambria" panose="02040503050406030204" pitchFamily="18" charset="0"/>
              </a:rPr>
              <a:t>mang</a:t>
            </a:r>
            <a:r>
              <a:rPr lang="en-US" dirty="0">
                <a:effectLst/>
                <a:latin typeface="Cambria" panose="02040503050406030204" pitchFamily="18" charset="0"/>
                <a:ea typeface="Cambria" panose="02040503050406030204" pitchFamily="18" charset="0"/>
              </a:rPr>
              <a:t> lại cái nhìn đa </a:t>
            </a:r>
            <a:r>
              <a:rPr lang="en-US" dirty="0" err="1">
                <a:effectLst/>
                <a:latin typeface="Cambria" panose="02040503050406030204" pitchFamily="18" charset="0"/>
                <a:ea typeface="Cambria" panose="02040503050406030204" pitchFamily="18" charset="0"/>
              </a:rPr>
              <a:t>dạng</a:t>
            </a:r>
            <a:r>
              <a:rPr lang="en-US" dirty="0">
                <a:effectLst/>
                <a:latin typeface="Cambria" panose="02040503050406030204" pitchFamily="18" charset="0"/>
                <a:ea typeface="Cambria" panose="02040503050406030204" pitchFamily="18" charset="0"/>
              </a:rPr>
              <a:t> nhiều chiều hơn về vấn </a:t>
            </a:r>
            <a:r>
              <a:rPr lang="en-US" dirty="0" err="1">
                <a:effectLst/>
                <a:latin typeface="Cambria" panose="02040503050406030204" pitchFamily="18" charset="0"/>
                <a:ea typeface="Cambria" panose="02040503050406030204" pitchFamily="18" charset="0"/>
              </a:rPr>
              <a:t>đề</a:t>
            </a:r>
            <a:r>
              <a:rPr lang="en-US" dirty="0">
                <a:effectLst/>
                <a:latin typeface="Cambria" panose="02040503050406030204" pitchFamily="18" charset="0"/>
                <a:ea typeface="Cambria" panose="02040503050406030204" pitchFamily="18" charset="0"/>
              </a:rPr>
              <a:t>, song độ tin </a:t>
            </a:r>
            <a:r>
              <a:rPr lang="en-US" dirty="0" err="1">
                <a:effectLst/>
                <a:latin typeface="Cambria" panose="02040503050406030204" pitchFamily="18" charset="0"/>
                <a:ea typeface="Cambria" panose="02040503050406030204" pitchFamily="18" charset="0"/>
              </a:rPr>
              <a:t>cậy</a:t>
            </a:r>
            <a:r>
              <a:rPr lang="en-US" dirty="0">
                <a:effectLst/>
                <a:latin typeface="Cambria" panose="02040503050406030204" pitchFamily="18" charset="0"/>
                <a:ea typeface="Cambria" panose="02040503050406030204" pitchFamily="18" charset="0"/>
              </a:rPr>
              <a:t> của dữ liệu thứ cấp lại phụ </a:t>
            </a:r>
            <a:r>
              <a:rPr lang="en-US" dirty="0" err="1">
                <a:effectLst/>
                <a:latin typeface="Cambria" panose="02040503050406030204" pitchFamily="18" charset="0"/>
                <a:ea typeface="Cambria" panose="02040503050406030204" pitchFamily="18" charset="0"/>
              </a:rPr>
              <a:t>thuộc</a:t>
            </a:r>
            <a:r>
              <a:rPr lang="en-US" dirty="0">
                <a:effectLst/>
                <a:latin typeface="Cambria" panose="02040503050406030204" pitchFamily="18" charset="0"/>
                <a:ea typeface="Cambria" panose="02040503050406030204" pitchFamily="18" charset="0"/>
              </a:rPr>
              <a:t> vào </a:t>
            </a:r>
            <a:r>
              <a:rPr lang="en-US" dirty="0" err="1">
                <a:effectLst/>
                <a:latin typeface="Cambria" panose="02040503050406030204" pitchFamily="18" charset="0"/>
                <a:ea typeface="Cambria" panose="02040503050406030204" pitchFamily="18" charset="0"/>
              </a:rPr>
              <a:t>nguồn</a:t>
            </a:r>
            <a:r>
              <a:rPr lang="en-US" dirty="0">
                <a:effectLst/>
                <a:latin typeface="Cambria" panose="02040503050406030204" pitchFamily="18" charset="0"/>
                <a:ea typeface="Cambria" panose="02040503050406030204" pitchFamily="18" charset="0"/>
              </a:rPr>
              <a:t> thông tin </a:t>
            </a:r>
            <a:r>
              <a:rPr lang="en-US" dirty="0" err="1">
                <a:effectLst/>
                <a:latin typeface="Cambria" panose="02040503050406030204" pitchFamily="18" charset="0"/>
                <a:ea typeface="Cambria" panose="02040503050406030204" pitchFamily="18" charset="0"/>
              </a:rPr>
              <a:t>gốc</a:t>
            </a:r>
            <a:r>
              <a:rPr lang="en-US" dirty="0">
                <a:effectLst/>
                <a:latin typeface="Cambria" panose="02040503050406030204" pitchFamily="18" charset="0"/>
                <a:ea typeface="Cambria" panose="02040503050406030204" pitchFamily="18" charset="0"/>
              </a:rPr>
              <a:t>.</a:t>
            </a:r>
          </a:p>
        </p:txBody>
      </p:sp>
      <p:sp>
        <p:nvSpPr>
          <p:cNvPr id="6" name="Slide Number Placeholder 5">
            <a:extLst>
              <a:ext uri="{FF2B5EF4-FFF2-40B4-BE49-F238E27FC236}">
                <a16:creationId xmlns:a16="http://schemas.microsoft.com/office/drawing/2014/main" id="{6FB7A96B-2C15-4529-95BD-9214EAC94A33}"/>
              </a:ext>
            </a:extLst>
          </p:cNvPr>
          <p:cNvSpPr>
            <a:spLocks noGrp="1"/>
          </p:cNvSpPr>
          <p:nvPr>
            <p:ph type="sldNum" sz="quarter" idx="11"/>
          </p:nvPr>
        </p:nvSpPr>
        <p:spPr/>
        <p:txBody>
          <a:bodyPr anchor="ctr">
            <a:normAutofit/>
          </a:bodyPr>
          <a:lstStyle/>
          <a:p>
            <a:pPr>
              <a:spcAft>
                <a:spcPts val="600"/>
              </a:spcAft>
            </a:pPr>
            <a:fld id="{294A09A9-5501-47C1-A89A-A340965A2BE2}" type="slidenum">
              <a:rPr lang="en-US" smtClean="0"/>
              <a:pPr>
                <a:spcAft>
                  <a:spcPts val="600"/>
                </a:spcAft>
              </a:pPr>
              <a:t>9</a:t>
            </a:fld>
            <a:endParaRPr lang="en-US"/>
          </a:p>
        </p:txBody>
      </p:sp>
      <p:pic>
        <p:nvPicPr>
          <p:cNvPr id="3074" name="Picture 2" descr="Các bước thu thập dữ liệu sơ cấp cụ thể cần biết">
            <a:extLst>
              <a:ext uri="{FF2B5EF4-FFF2-40B4-BE49-F238E27FC236}">
                <a16:creationId xmlns:a16="http://schemas.microsoft.com/office/drawing/2014/main" id="{07FBBE84-84D2-C2BA-394A-F38561C4074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725870" y="2863847"/>
            <a:ext cx="4169664" cy="2835371"/>
          </a:xfrm>
          <a:prstGeom prst="rect">
            <a:avLst/>
          </a:prstGeom>
          <a:solidFill>
            <a:srgbClr val="FFFFFF"/>
          </a:solidFill>
          <a:extLst/>
        </p:spPr>
      </p:pic>
    </p:spTree>
    <p:extLst>
      <p:ext uri="{BB962C8B-B14F-4D97-AF65-F5344CB8AC3E}">
        <p14:creationId xmlns:p14="http://schemas.microsoft.com/office/powerpoint/2010/main" val="2486052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915FD3-F777-4046-A12C-BE3860E324BC}">
  <ds:schemaRefs>
    <ds:schemaRef ds:uri="http://schemas.microsoft.com/sharepoint/v3/contenttype/forms"/>
  </ds:schemaRefs>
</ds:datastoreItem>
</file>

<file path=customXml/itemProps2.xml><?xml version="1.0" encoding="utf-8"?>
<ds:datastoreItem xmlns:ds="http://schemas.openxmlformats.org/officeDocument/2006/customXml" ds:itemID="{A384BFC8-02DA-464F-AE97-4951BE47415C}">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71E6BC5B-F32E-483D-A6CB-100D6BCB78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Concourse</Template>
  <TotalTime>176</TotalTime>
  <Words>2895</Words>
  <Application>Microsoft Office PowerPoint</Application>
  <PresentationFormat>Widescreen</PresentationFormat>
  <Paragraphs>178</Paragraphs>
  <Slides>34</Slides>
  <Notes>18</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34</vt:i4>
      </vt:variant>
    </vt:vector>
  </HeadingPairs>
  <TitlesOfParts>
    <vt:vector size="50" baseType="lpstr">
      <vt:lpstr>Arial</vt:lpstr>
      <vt:lpstr>Bebas Neue</vt:lpstr>
      <vt:lpstr>Calibri</vt:lpstr>
      <vt:lpstr>Cambria</vt:lpstr>
      <vt:lpstr>Georgia</vt:lpstr>
      <vt:lpstr>IBM Plex Serif SemiBold</vt:lpstr>
      <vt:lpstr>Lexend</vt:lpstr>
      <vt:lpstr>Lucida Sans Unicode</vt:lpstr>
      <vt:lpstr>Nunito Light</vt:lpstr>
      <vt:lpstr>Playball</vt:lpstr>
      <vt:lpstr>Rowdies</vt:lpstr>
      <vt:lpstr>Times New Roman</vt:lpstr>
      <vt:lpstr>Verdana</vt:lpstr>
      <vt:lpstr>Wingdings 2</vt:lpstr>
      <vt:lpstr>Wingdings 3</vt:lpstr>
      <vt:lpstr>Concourse</vt:lpstr>
      <vt:lpstr>BÀI 8: DỮ LIỆU TRONG VĂN BẢN THÔNG TIN </vt:lpstr>
      <vt:lpstr>Hoạt động khởi động</vt:lpstr>
      <vt:lpstr>PowerPoint Presentation</vt:lpstr>
      <vt:lpstr>Hình thành kiến thức</vt:lpstr>
      <vt:lpstr>* Tri thức Ngữ văn Vai trò của dữ liệu trong văn bản thông tin:  Chia lớp thành 4 nhóm và hoàn thành phiếu bên</vt:lpstr>
      <vt:lpstr>*TÌM HIỂU TRI THỨC NGỮ VĂN</vt:lpstr>
      <vt:lpstr>*TÌM HIỂU TRI THỨC NGỮ VĂN</vt:lpstr>
      <vt:lpstr>PowerPoint Presentation</vt:lpstr>
      <vt:lpstr>*TÌM HIỂU TRI THỨC NGỮ VĂN </vt:lpstr>
      <vt:lpstr>*TÌM HIỂU TRI THỨC NGỮ VĂN </vt:lpstr>
      <vt:lpstr>*TÌM HIỂU TRI THỨC NGỮ VĂN </vt:lpstr>
      <vt:lpstr>*TÌM HIỂU TRI THỨC NGỮ VĂN </vt:lpstr>
      <vt:lpstr>Đọc văn bản</vt:lpstr>
      <vt:lpstr>I. TÌM HIỂU CHUNG 1. Tác giả: </vt:lpstr>
      <vt:lpstr>I. TÌM HIỂU CHUNG 1. Tác giả: </vt:lpstr>
      <vt:lpstr>I. TÌM HIỂU CHUNG 1. Tác giả: </vt:lpstr>
      <vt:lpstr>PowerPoint Presentation</vt:lpstr>
      <vt:lpstr>II. KHÁM PHÁ VĂN BẢN 1.Nhan đề, thông tin cơ bản của văn bản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Cho biết lập trường, quan điểm, thái độ của tác giả được thể hiện trong văn bản. Bằng cách nào em nhận ra điều đó?</vt:lpstr>
      <vt:lpstr>03</vt:lpstr>
      <vt:lpstr>Câu 1. Hãy đặt một nhan đề khác cho văn bản Pa-ra-na.</vt:lpstr>
      <vt:lpstr>Câu 2. Theo em, văn bản này có hạn chế gì trong việc cung cấp dữ liệu? </vt:lpstr>
      <vt:lpstr>Câu 3.  Thông điệp em nhận được từ văn bản là gì? Đặt trong bối cảnh ra đời của văn bản, theo em, thông điệp đó có ý nghĩa gì? </vt:lpstr>
      <vt:lpstr>      Vận dụng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8: DỮ LIỆU TRONG VĂN BẢN THÔNG TIN</dc:title>
  <dc:creator>HP</dc:creator>
  <cp:lastModifiedBy>DELL</cp:lastModifiedBy>
  <cp:revision>26</cp:revision>
  <dcterms:created xsi:type="dcterms:W3CDTF">2024-08-07T01:55:03Z</dcterms:created>
  <dcterms:modified xsi:type="dcterms:W3CDTF">2025-03-18T08:38:56Z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