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75" r:id="rId3"/>
    <p:sldId id="276" r:id="rId4"/>
    <p:sldId id="278" r:id="rId5"/>
    <p:sldId id="2880" r:id="rId6"/>
    <p:sldId id="2881" r:id="rId7"/>
    <p:sldId id="2972" r:id="rId8"/>
    <p:sldId id="290" r:id="rId9"/>
    <p:sldId id="2973" r:id="rId10"/>
    <p:sldId id="2974" r:id="rId11"/>
    <p:sldId id="29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EE6"/>
    <a:srgbClr val="132BDC"/>
    <a:srgbClr val="DCE0FC"/>
    <a:srgbClr val="FDF200"/>
    <a:srgbClr val="80FBE5"/>
    <a:srgbClr val="3CF3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6"/>
  </p:normalViewPr>
  <p:slideViewPr>
    <p:cSldViewPr snapToGrid="0">
      <p:cViewPr varScale="1">
        <p:scale>
          <a:sx n="113" d="100"/>
          <a:sy n="113" d="100"/>
        </p:scale>
        <p:origin x="510" y="102"/>
      </p:cViewPr>
      <p:guideLst/>
    </p:cSldViewPr>
  </p:slideViewPr>
  <p:notesTextViewPr>
    <p:cViewPr>
      <p:scale>
        <a:sx n="1" d="1"/>
        <a:sy n="1" d="1"/>
      </p:scale>
      <p:origin x="0" y="0"/>
    </p:cViewPr>
  </p:notesTextViewPr>
  <p:notesViewPr>
    <p:cSldViewPr snapToGrid="0">
      <p:cViewPr varScale="1">
        <p:scale>
          <a:sx n="137" d="100"/>
          <a:sy n="137" d="100"/>
        </p:scale>
        <p:origin x="674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14A1CB-5452-AC70-7D60-1A44C62C5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D16B759-0F79-F999-E975-D9DBEDB8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9E520-E069-0742-BD97-ED28BB08EC53}" type="datetimeFigureOut">
              <a:rPr lang="en-US" smtClean="0"/>
              <a:t>8/25/2023</a:t>
            </a:fld>
            <a:endParaRPr lang="en-US" dirty="0"/>
          </a:p>
        </p:txBody>
      </p:sp>
      <p:sp>
        <p:nvSpPr>
          <p:cNvPr id="4" name="Footer Placeholder 3">
            <a:extLst>
              <a:ext uri="{FF2B5EF4-FFF2-40B4-BE49-F238E27FC236}">
                <a16:creationId xmlns:a16="http://schemas.microsoft.com/office/drawing/2014/main" id="{989A7C7E-774B-6207-364F-BAC51DF08F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9ACE22-8537-7305-26E3-E0E0AF83D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964BE-1CD1-1943-8CAA-B6D417321F15}" type="slidenum">
              <a:rPr lang="en-US" smtClean="0"/>
              <a:t>‹#›</a:t>
            </a:fld>
            <a:endParaRPr lang="en-US" dirty="0"/>
          </a:p>
        </p:txBody>
      </p:sp>
    </p:spTree>
    <p:extLst>
      <p:ext uri="{BB962C8B-B14F-4D97-AF65-F5344CB8AC3E}">
        <p14:creationId xmlns:p14="http://schemas.microsoft.com/office/powerpoint/2010/main" val="42545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5F30-A497-F84E-BC49-B57AB2B760AA}" type="datetimeFigureOut">
              <a:rPr lang="en-US" smtClean="0"/>
              <a:t>8/25/2023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D3E5B-4BED-B24C-9674-6B6454D04561}" type="slidenum">
              <a:rPr lang="en-US" smtClean="0"/>
              <a:t>‹#›</a:t>
            </a:fld>
            <a:endParaRPr lang="en-US" dirty="0"/>
          </a:p>
        </p:txBody>
      </p:sp>
    </p:spTree>
    <p:extLst>
      <p:ext uri="{BB962C8B-B14F-4D97-AF65-F5344CB8AC3E}">
        <p14:creationId xmlns:p14="http://schemas.microsoft.com/office/powerpoint/2010/main" val="6762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2</a:t>
            </a:fld>
            <a:endParaRPr lang="en-US" dirty="0"/>
          </a:p>
        </p:txBody>
      </p:sp>
    </p:spTree>
    <p:extLst>
      <p:ext uri="{BB962C8B-B14F-4D97-AF65-F5344CB8AC3E}">
        <p14:creationId xmlns:p14="http://schemas.microsoft.com/office/powerpoint/2010/main" val="38806122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1EBC0340-3AAE-A39F-0BAF-0E7430611152}"/>
              </a:ext>
            </a:extLst>
          </p:cNvPr>
          <p:cNvSpPr/>
          <p:nvPr userDrawn="1"/>
        </p:nvSpPr>
        <p:spPr>
          <a:xfrm>
            <a:off x="3127386" y="1976768"/>
            <a:ext cx="6929120" cy="4877511"/>
          </a:xfrm>
          <a:custGeom>
            <a:avLst/>
            <a:gdLst>
              <a:gd name="connsiteX0" fmla="*/ 3464560 w 6929120"/>
              <a:gd name="connsiteY0" fmla="*/ 0 h 4877511"/>
              <a:gd name="connsiteX1" fmla="*/ 6929120 w 6929120"/>
              <a:gd name="connsiteY1" fmla="*/ 3464560 h 4877511"/>
              <a:gd name="connsiteX2" fmla="*/ 6656858 w 6929120"/>
              <a:gd name="connsiteY2" fmla="*/ 4813124 h 4877511"/>
              <a:gd name="connsiteX3" fmla="*/ 6625841 w 6929120"/>
              <a:gd name="connsiteY3" fmla="*/ 4877511 h 4877511"/>
              <a:gd name="connsiteX4" fmla="*/ 303280 w 6929120"/>
              <a:gd name="connsiteY4" fmla="*/ 4877511 h 4877511"/>
              <a:gd name="connsiteX5" fmla="*/ 272263 w 6929120"/>
              <a:gd name="connsiteY5" fmla="*/ 4813124 h 4877511"/>
              <a:gd name="connsiteX6" fmla="*/ 0 w 6929120"/>
              <a:gd name="connsiteY6" fmla="*/ 3464560 h 4877511"/>
              <a:gd name="connsiteX7" fmla="*/ 3464560 w 6929120"/>
              <a:gd name="connsiteY7" fmla="*/ 0 h 48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9120" h="4877511">
                <a:moveTo>
                  <a:pt x="3464560" y="0"/>
                </a:moveTo>
                <a:cubicBezTo>
                  <a:pt x="5377984" y="0"/>
                  <a:pt x="6929120" y="1551136"/>
                  <a:pt x="6929120" y="3464560"/>
                </a:cubicBezTo>
                <a:cubicBezTo>
                  <a:pt x="6929120" y="3942916"/>
                  <a:pt x="6832174" y="4398629"/>
                  <a:pt x="6656858" y="4813124"/>
                </a:cubicBezTo>
                <a:lnTo>
                  <a:pt x="6625841" y="4877511"/>
                </a:lnTo>
                <a:lnTo>
                  <a:pt x="303280" y="4877511"/>
                </a:lnTo>
                <a:lnTo>
                  <a:pt x="272263" y="4813124"/>
                </a:lnTo>
                <a:cubicBezTo>
                  <a:pt x="96946" y="4398629"/>
                  <a:pt x="0" y="3942916"/>
                  <a:pt x="0" y="3464560"/>
                </a:cubicBezTo>
                <a:cubicBezTo>
                  <a:pt x="0" y="1551136"/>
                  <a:pt x="1551136" y="0"/>
                  <a:pt x="346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0" name="Picture 9" descr="Gap between two buildings against the blue sky">
            <a:extLst>
              <a:ext uri="{FF2B5EF4-FFF2-40B4-BE49-F238E27FC236}">
                <a16:creationId xmlns:a16="http://schemas.microsoft.com/office/drawing/2014/main" id="{C40F96A3-9DAF-4D22-64AD-CEC023D28D98}"/>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10546"/>
                    </a14:imgEffect>
                    <a14:imgEffect>
                      <a14:saturation sat="0"/>
                    </a14:imgEffect>
                    <a14:imgEffect>
                      <a14:brightnessContrast bright="-34000" contrast="60000"/>
                    </a14:imgEffect>
                  </a14:imgLayer>
                </a14:imgProps>
              </a:ext>
              <a:ext uri="{28A0092B-C50C-407E-A947-70E740481C1C}">
                <a14:useLocalDpi xmlns:a14="http://schemas.microsoft.com/office/drawing/2010/main"/>
              </a:ext>
            </a:extLst>
          </a:blip>
          <a:srcRect t="2550" b="8386"/>
          <a:stretch/>
        </p:blipFill>
        <p:spPr>
          <a:xfrm>
            <a:off x="760411" y="0"/>
            <a:ext cx="11431589" cy="6858000"/>
          </a:xfrm>
          <a:prstGeom prst="rect">
            <a:avLst/>
          </a:prstGeom>
        </p:spPr>
      </p:pic>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16768" y="633753"/>
            <a:ext cx="7414940" cy="578325"/>
          </a:xfr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16768" y="1313284"/>
            <a:ext cx="6226593" cy="3427502"/>
          </a:xfrm>
        </p:spPr>
        <p:txBody>
          <a:bodyPr lIns="0" tIns="0" rIns="0" bIns="0" anchor="t">
            <a:noAutofit/>
          </a:bodyPr>
          <a:lstStyle>
            <a:lvl1pPr algn="l">
              <a:defRPr sz="4500" cap="all" baseline="0"/>
            </a:lvl1pPr>
          </a:lstStyle>
          <a:p>
            <a:r>
              <a:rPr lang="en-US" dirty="0"/>
              <a:t>CLICK TO EDIT MASTER 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650517"/>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34" name="Text Placeholder 33">
            <a:extLst>
              <a:ext uri="{FF2B5EF4-FFF2-40B4-BE49-F238E27FC236}">
                <a16:creationId xmlns:a16="http://schemas.microsoft.com/office/drawing/2014/main" id="{F1774C4E-7344-8232-3750-E424576E1D73}"/>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358765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656748"/>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69E47AF5-CB74-C3EB-76CA-1CA76678E2D5}"/>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358977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66297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3" name="Text Placeholder 42">
            <a:extLst>
              <a:ext uri="{FF2B5EF4-FFF2-40B4-BE49-F238E27FC236}">
                <a16:creationId xmlns:a16="http://schemas.microsoft.com/office/drawing/2014/main" id="{4F3265D0-915B-E319-A154-B81C7A2C5B94}"/>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359400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66920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6" name="Text Placeholder 45">
            <a:extLst>
              <a:ext uri="{FF2B5EF4-FFF2-40B4-BE49-F238E27FC236}">
                <a16:creationId xmlns:a16="http://schemas.microsoft.com/office/drawing/2014/main" id="{D922E682-729B-97DE-1956-5B8FDDB7A7B0}"/>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359189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4221285"/>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9" name="Text Placeholder 48">
            <a:extLst>
              <a:ext uri="{FF2B5EF4-FFF2-40B4-BE49-F238E27FC236}">
                <a16:creationId xmlns:a16="http://schemas.microsoft.com/office/drawing/2014/main" id="{B1360129-7F80-B48D-D46B-A111F17E47B4}"/>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615040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4218973"/>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874C74F1-405C-C6EE-A607-2236B9B08E00}"/>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6151618"/>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422012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3" name="Text Placeholder 52">
            <a:extLst>
              <a:ext uri="{FF2B5EF4-FFF2-40B4-BE49-F238E27FC236}">
                <a16:creationId xmlns:a16="http://schemas.microsoft.com/office/drawing/2014/main" id="{3914135F-F251-D319-FE2A-787B519F9071}"/>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614918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4222440"/>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4" name="Text Placeholder 53">
            <a:extLst>
              <a:ext uri="{FF2B5EF4-FFF2-40B4-BE49-F238E27FC236}">
                <a16:creationId xmlns:a16="http://schemas.microsoft.com/office/drawing/2014/main" id="{B9DED069-060F-0176-B4A9-26120A147B76}"/>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6152835"/>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 name="Footer Placeholder 1">
            <a:extLst>
              <a:ext uri="{FF2B5EF4-FFF2-40B4-BE49-F238E27FC236}">
                <a16:creationId xmlns:a16="http://schemas.microsoft.com/office/drawing/2014/main" id="{58B2A1B4-8B38-9645-3655-35A4232B984C}"/>
              </a:ext>
            </a:extLst>
          </p:cNvPr>
          <p:cNvSpPr>
            <a:spLocks noGrp="1"/>
          </p:cNvSpPr>
          <p:nvPr>
            <p:ph type="ftr" sz="quarter" idx="45"/>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FFD77F83-709B-A595-838B-A50CBBA8DB76}"/>
              </a:ext>
            </a:extLst>
          </p:cNvPr>
          <p:cNvSpPr>
            <a:spLocks noGrp="1"/>
          </p:cNvSpPr>
          <p:nvPr>
            <p:ph type="sldNum" sz="quarter" idx="46"/>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884982"/>
            <a:ext cx="5744335" cy="979204"/>
          </a:xfrm>
        </p:spPr>
        <p:txBody>
          <a:bodyPr lIns="0" tIns="0" rIns="0" bIns="0" anchor="t">
            <a:noAutofit/>
          </a:bodyPr>
          <a:lstStyle>
            <a:lvl1pPr>
              <a:defRPr sz="3600" cap="all" baseline="0"/>
            </a:lvl1pPr>
          </a:lstStyle>
          <a:p>
            <a:r>
              <a:rPr lang="en-US" dirty="0"/>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864186"/>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4057317"/>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32" name="Rectangle 31">
            <a:extLst>
              <a:ext uri="{FF2B5EF4-FFF2-40B4-BE49-F238E27FC236}">
                <a16:creationId xmlns:a16="http://schemas.microsoft.com/office/drawing/2014/main" id="{4AED9AA9-2FB1-B400-47C0-803090B07B01}"/>
              </a:ext>
            </a:extLst>
          </p:cNvPr>
          <p:cNvSpPr/>
          <p:nvPr userDrawn="1"/>
        </p:nvSpPr>
        <p:spPr>
          <a:xfrm>
            <a:off x="7793831" y="810843"/>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1066373"/>
            <a:ext cx="2243137" cy="4929188"/>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1066373"/>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716568"/>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5A615220-DA65-3A8D-609D-95B6D86B192A}"/>
              </a:ext>
            </a:extLst>
          </p:cNvPr>
          <p:cNvSpPr>
            <a:spLocks noGrp="1"/>
          </p:cNvSpPr>
          <p:nvPr>
            <p:ph type="ftr" sz="quarter" idx="34"/>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6AC2A57F-F2BF-F3B3-9D45-5DCD2608D80C}"/>
              </a:ext>
            </a:extLst>
          </p:cNvPr>
          <p:cNvSpPr>
            <a:spLocks noGrp="1"/>
          </p:cNvSpPr>
          <p:nvPr>
            <p:ph type="sldNum" sz="quarter" idx="35"/>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21385B8-472C-422F-2A52-C71336190A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Oval 1">
            <a:extLst>
              <a:ext uri="{FF2B5EF4-FFF2-40B4-BE49-F238E27FC236}">
                <a16:creationId xmlns:a16="http://schemas.microsoft.com/office/drawing/2014/main" id="{9DE7CA9C-8486-4EA1-8701-DB28FF478598}"/>
              </a:ext>
            </a:extLst>
          </p:cNvPr>
          <p:cNvSpPr/>
          <p:nvPr userDrawn="1"/>
        </p:nvSpPr>
        <p:spPr>
          <a:xfrm>
            <a:off x="2060160"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540257" y="2001750"/>
            <a:ext cx="1159161" cy="1036101"/>
          </a:xfrm>
          <a:noFill/>
        </p:spPr>
        <p:txBody>
          <a:bodyPr anchor="ctr">
            <a:noAutofit/>
          </a:bodyPr>
          <a:lstStyle>
            <a:lvl1pPr algn="ctr">
              <a:defRPr sz="1600"/>
            </a:lvl1pPr>
          </a:lstStyle>
          <a:p>
            <a:r>
              <a:rPr lang="en-US"/>
              <a:t>Click icon to add picture</a:t>
            </a:r>
            <a:endParaRPr lang="en-US" dirty="0"/>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3029583"/>
            <a:ext cx="2940863" cy="1002007"/>
          </a:xfr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4053021"/>
            <a:ext cx="2944737" cy="2284667"/>
          </a:xfr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Oval 2">
            <a:extLst>
              <a:ext uri="{FF2B5EF4-FFF2-40B4-BE49-F238E27FC236}">
                <a16:creationId xmlns:a16="http://schemas.microsoft.com/office/drawing/2014/main" id="{FCFF2E1B-0868-370D-4DD5-C9FAA608FAF8}"/>
              </a:ext>
            </a:extLst>
          </p:cNvPr>
          <p:cNvSpPr/>
          <p:nvPr userDrawn="1"/>
        </p:nvSpPr>
        <p:spPr>
          <a:xfrm>
            <a:off x="5617535"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107541" y="2001750"/>
            <a:ext cx="1159161" cy="1036101"/>
          </a:xfrm>
          <a:noFill/>
        </p:spPr>
        <p:txBody>
          <a:bodyPr anchor="ctr">
            <a:noAutofit/>
          </a:bodyPr>
          <a:lstStyle>
            <a:lvl1pPr algn="ctr">
              <a:defRPr sz="1600"/>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3064120"/>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4066126"/>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BE993317-B15E-4278-C4C8-D2C8F54AED79}"/>
              </a:ext>
            </a:extLst>
          </p:cNvPr>
          <p:cNvSpPr/>
          <p:nvPr userDrawn="1"/>
        </p:nvSpPr>
        <p:spPr>
          <a:xfrm>
            <a:off x="8836567"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8333421" y="2004710"/>
            <a:ext cx="1159161" cy="1036101"/>
          </a:xfrm>
          <a:noFill/>
        </p:spPr>
        <p:txBody>
          <a:bodyPr anchor="ctr">
            <a:noAutofit/>
          </a:bodyPr>
          <a:lstStyle>
            <a:lvl1pPr algn="ctr">
              <a:defRPr sz="1600"/>
            </a:lvl1pPr>
          </a:lstStyle>
          <a:p>
            <a:r>
              <a:rPr lang="en-US"/>
              <a:t>Click icon to add picture</a:t>
            </a:r>
            <a:endParaRPr lang="en-US" dirty="0"/>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3029583"/>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4031589"/>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66B1E6-E67B-3B07-B464-6C782D2D21E7}"/>
              </a:ext>
            </a:extLst>
          </p:cNvPr>
          <p:cNvSpPr>
            <a:spLocks noGrp="1"/>
          </p:cNvSpPr>
          <p:nvPr>
            <p:ph type="ftr" sz="quarter" idx="3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B63D2A3-D5E9-1D68-8AB2-1DB5C21E9126}"/>
              </a:ext>
            </a:extLst>
          </p:cNvPr>
          <p:cNvSpPr>
            <a:spLocks noGrp="1"/>
          </p:cNvSpPr>
          <p:nvPr>
            <p:ph type="sldNum" sz="quarter" idx="34"/>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592F592C-CC3F-8FC0-DAF8-24019474CAB1}"/>
              </a:ext>
            </a:extLst>
          </p:cNvPr>
          <p:cNvSpPr>
            <a:spLocks noGrp="1"/>
          </p:cNvSpPr>
          <p:nvPr>
            <p:ph type="title" hasCustomPrompt="1"/>
          </p:nvPr>
        </p:nvSpPr>
        <p:spPr>
          <a:xfrm>
            <a:off x="847384" y="884982"/>
            <a:ext cx="5744335" cy="979204"/>
          </a:xfrm>
        </p:spPr>
        <p:txBody>
          <a:bodyPr lIns="0" tIns="0" rIns="0" bIns="0" anchor="t">
            <a:noAutofit/>
          </a:bodyPr>
          <a:lstStyle>
            <a:lvl1pPr>
              <a:defRPr sz="3600" baseline="0">
                <a:latin typeface="+mj-lt"/>
              </a:defRPr>
            </a:lvl1pPr>
          </a:lstStyle>
          <a:p>
            <a:r>
              <a:rPr lang="en-US" dirty="0"/>
              <a:t>CLICK TO EDIT MASTER TITLE</a:t>
            </a:r>
          </a:p>
        </p:txBody>
      </p:sp>
      <p:sp>
        <p:nvSpPr>
          <p:cNvPr id="13" name="Text Placeholder 2">
            <a:extLst>
              <a:ext uri="{FF2B5EF4-FFF2-40B4-BE49-F238E27FC236}">
                <a16:creationId xmlns:a16="http://schemas.microsoft.com/office/drawing/2014/main" id="{ED5AF112-F5BD-9AA8-0E64-A6972333DDB1}"/>
              </a:ext>
            </a:extLst>
          </p:cNvPr>
          <p:cNvSpPr>
            <a:spLocks noGrp="1"/>
          </p:cNvSpPr>
          <p:nvPr>
            <p:ph type="body" idx="1"/>
          </p:nvPr>
        </p:nvSpPr>
        <p:spPr>
          <a:xfrm>
            <a:off x="855915" y="2046038"/>
            <a:ext cx="4831207" cy="3568139"/>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DD9A5508-A146-4C36-FF14-5B78325C526D}"/>
              </a:ext>
            </a:extLst>
          </p:cNvPr>
          <p:cNvSpPr>
            <a:spLocks noGrp="1"/>
          </p:cNvSpPr>
          <p:nvPr>
            <p:ph type="pic" sz="quarter" idx="12"/>
          </p:nvPr>
        </p:nvSpPr>
        <p:spPr>
          <a:xfrm>
            <a:off x="7868966" y="1112838"/>
            <a:ext cx="3475649" cy="4975225"/>
          </a:xfrm>
          <a:solidFill>
            <a:schemeClr val="accent1">
              <a:lumMod val="20000"/>
              <a:lumOff val="80000"/>
            </a:schemeClr>
          </a:solidFill>
        </p:spPr>
        <p:txBody>
          <a:bodyPr anchor="ctr"/>
          <a:lstStyle>
            <a:lvl1pPr algn="ctr">
              <a:defRPr/>
            </a:lvl1pPr>
          </a:lstStyle>
          <a:p>
            <a:r>
              <a:rPr lang="en-US"/>
              <a:t>Click icon to add picture</a:t>
            </a:r>
            <a:endParaRPr lang="en-US" dirty="0"/>
          </a:p>
        </p:txBody>
      </p:sp>
      <p:sp>
        <p:nvSpPr>
          <p:cNvPr id="14" name="Text Placeholder 10">
            <a:extLst>
              <a:ext uri="{FF2B5EF4-FFF2-40B4-BE49-F238E27FC236}">
                <a16:creationId xmlns:a16="http://schemas.microsoft.com/office/drawing/2014/main" id="{104F5115-4987-5C8E-E191-E06A29A553D3}"/>
              </a:ext>
            </a:extLst>
          </p:cNvPr>
          <p:cNvSpPr>
            <a:spLocks noGrp="1"/>
          </p:cNvSpPr>
          <p:nvPr>
            <p:ph type="body" sz="quarter" idx="13"/>
          </p:nvPr>
        </p:nvSpPr>
        <p:spPr>
          <a:xfrm>
            <a:off x="7010733" y="2803273"/>
            <a:ext cx="2121408" cy="2121408"/>
          </a:xfrm>
          <a:prstGeom prst="ellipse">
            <a:avLst/>
          </a:prstGeom>
          <a:solidFill>
            <a:schemeClr val="accent1">
              <a:alpha val="72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1EA969D2-43E7-374C-2BD3-3ED94ADEAE97}"/>
              </a:ext>
            </a:extLst>
          </p:cNvPr>
          <p:cNvSpPr>
            <a:spLocks noGrp="1"/>
          </p:cNvSpPr>
          <p:nvPr>
            <p:ph type="body" sz="quarter" idx="14"/>
          </p:nvPr>
        </p:nvSpPr>
        <p:spPr>
          <a:xfrm>
            <a:off x="11258537" y="4711495"/>
            <a:ext cx="192024" cy="1033272"/>
          </a:xfrm>
          <a:prstGeom prst="rect">
            <a:avLst/>
          </a:prstGeom>
          <a:solidFill>
            <a:schemeClr val="accent1">
              <a:alpha val="83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DE7E217-DB17-AA1B-8753-DBFDF42AB32F}"/>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D6FA3F1-16D7-20B8-B929-59317A576C99}"/>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83057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Large walking intersection with one lone person">
            <a:extLst>
              <a:ext uri="{FF2B5EF4-FFF2-40B4-BE49-F238E27FC236}">
                <a16:creationId xmlns:a16="http://schemas.microsoft.com/office/drawing/2014/main" id="{09010683-ED2B-BF6C-90F9-AF09D38DB67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Effect>
                      <a14:brightnessContrast bright="27000" contrast="5000"/>
                    </a14:imgEffect>
                  </a14:imgLayer>
                </a14:imgProps>
              </a:ext>
              <a:ext uri="{28A0092B-C50C-407E-A947-70E740481C1C}">
                <a14:useLocalDpi xmlns:a14="http://schemas.microsoft.com/office/drawing/2010/main"/>
              </a:ext>
            </a:extLst>
          </a:blip>
          <a:srcRect/>
          <a:stretch/>
        </p:blipFill>
        <p:spPr>
          <a:xfrm>
            <a:off x="0" y="1"/>
            <a:ext cx="11811000" cy="6858000"/>
          </a:xfrm>
          <a:prstGeom prst="rect">
            <a:avLst/>
          </a:prstGeom>
        </p:spPr>
      </p:pic>
      <p:sp>
        <p:nvSpPr>
          <p:cNvPr id="13" name="Freeform 12">
            <a:extLst>
              <a:ext uri="{FF2B5EF4-FFF2-40B4-BE49-F238E27FC236}">
                <a16:creationId xmlns:a16="http://schemas.microsoft.com/office/drawing/2014/main" id="{C7A66511-B85E-197E-52D6-398E0BABD4A3}"/>
              </a:ext>
            </a:extLst>
          </p:cNvPr>
          <p:cNvSpPr/>
          <p:nvPr userDrawn="1"/>
        </p:nvSpPr>
        <p:spPr>
          <a:xfrm>
            <a:off x="777819" y="0"/>
            <a:ext cx="8272488" cy="6858000"/>
          </a:xfrm>
          <a:custGeom>
            <a:avLst/>
            <a:gdLst>
              <a:gd name="connsiteX0" fmla="*/ 2449074 w 8272488"/>
              <a:gd name="connsiteY0" fmla="*/ 0 h 6858000"/>
              <a:gd name="connsiteX1" fmla="*/ 5823415 w 8272488"/>
              <a:gd name="connsiteY1" fmla="*/ 0 h 6858000"/>
              <a:gd name="connsiteX2" fmla="*/ 5929477 w 8272488"/>
              <a:gd name="connsiteY2" fmla="*/ 47950 h 6858000"/>
              <a:gd name="connsiteX3" fmla="*/ 8272488 w 8272488"/>
              <a:gd name="connsiteY3" fmla="*/ 3776315 h 6858000"/>
              <a:gd name="connsiteX4" fmla="*/ 7025715 w 8272488"/>
              <a:gd name="connsiteY4" fmla="*/ 6735959 h 6858000"/>
              <a:gd name="connsiteX5" fmla="*/ 6893036 w 8272488"/>
              <a:gd name="connsiteY5" fmla="*/ 6858000 h 6858000"/>
              <a:gd name="connsiteX6" fmla="*/ 1379452 w 8272488"/>
              <a:gd name="connsiteY6" fmla="*/ 6858000 h 6858000"/>
              <a:gd name="connsiteX7" fmla="*/ 1246773 w 8272488"/>
              <a:gd name="connsiteY7" fmla="*/ 6735959 h 6858000"/>
              <a:gd name="connsiteX8" fmla="*/ 0 w 8272488"/>
              <a:gd name="connsiteY8" fmla="*/ 3776315 h 6858000"/>
              <a:gd name="connsiteX9" fmla="*/ 2343012 w 8272488"/>
              <a:gd name="connsiteY9" fmla="*/ 47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2488" h="6858000">
                <a:moveTo>
                  <a:pt x="2449074" y="0"/>
                </a:moveTo>
                <a:lnTo>
                  <a:pt x="5823415" y="0"/>
                </a:lnTo>
                <a:lnTo>
                  <a:pt x="5929477" y="47950"/>
                </a:lnTo>
                <a:cubicBezTo>
                  <a:pt x="7315814" y="715956"/>
                  <a:pt x="8272488" y="2134414"/>
                  <a:pt x="8272488" y="3776315"/>
                </a:cubicBezTo>
                <a:cubicBezTo>
                  <a:pt x="8272488" y="4936354"/>
                  <a:pt x="7794942" y="5984857"/>
                  <a:pt x="7025715" y="6735959"/>
                </a:cubicBezTo>
                <a:lnTo>
                  <a:pt x="6893036" y="6858000"/>
                </a:lnTo>
                <a:lnTo>
                  <a:pt x="1379452" y="6858000"/>
                </a:lnTo>
                <a:lnTo>
                  <a:pt x="1246773" y="6735959"/>
                </a:lnTo>
                <a:cubicBezTo>
                  <a:pt x="477546" y="5984857"/>
                  <a:pt x="0" y="4936354"/>
                  <a:pt x="0" y="3776315"/>
                </a:cubicBezTo>
                <a:cubicBezTo>
                  <a:pt x="0" y="2134414"/>
                  <a:pt x="956674" y="715956"/>
                  <a:pt x="2343012" y="47950"/>
                </a:cubicBez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1907196" y="2188196"/>
            <a:ext cx="5985159" cy="1594507"/>
          </a:xfrm>
        </p:spPr>
        <p:txBody>
          <a:bodyPr lIns="0" tIns="0" rIns="0" bIns="0" anchor="b">
            <a:noAutofit/>
          </a:bodyPr>
          <a:lstStyle>
            <a:lvl1pPr>
              <a:defRPr sz="3600" b="1" i="0" baseline="0">
                <a:solidFill>
                  <a:schemeClr val="tx1"/>
                </a:solidFill>
                <a:latin typeface="+mj-lt"/>
                <a:cs typeface="Arial Black"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1907196" y="3790988"/>
            <a:ext cx="5444517" cy="1731890"/>
          </a:xfrm>
        </p:spPr>
        <p:txBody>
          <a:bodyPr lIns="0" tIns="0" rIns="0" bIns="0" anchor="t">
            <a:noAutofit/>
          </a:bodyPr>
          <a:lstStyle>
            <a:lvl1pPr marL="0" indent="0">
              <a:buNone/>
              <a:defRPr sz="1800" b="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829F29DD-6F0C-B005-FD16-89C061AE31C9}"/>
              </a:ext>
            </a:extLst>
          </p:cNvPr>
          <p:cNvSpPr/>
          <p:nvPr userDrawn="1"/>
        </p:nvSpPr>
        <p:spPr>
          <a:xfrm>
            <a:off x="10408059" y="1151133"/>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2" name="Rectangle 11">
            <a:extLst>
              <a:ext uri="{FF2B5EF4-FFF2-40B4-BE49-F238E27FC236}">
                <a16:creationId xmlns:a16="http://schemas.microsoft.com/office/drawing/2014/main" id="{67980795-C54D-B27A-60D2-8758CAF840E2}"/>
              </a:ext>
            </a:extLst>
          </p:cNvPr>
          <p:cNvSpPr/>
          <p:nvPr userDrawn="1"/>
        </p:nvSpPr>
        <p:spPr>
          <a:xfrm>
            <a:off x="10987993" y="114070"/>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4" name="Footer Placeholder 3">
            <a:extLst>
              <a:ext uri="{FF2B5EF4-FFF2-40B4-BE49-F238E27FC236}">
                <a16:creationId xmlns:a16="http://schemas.microsoft.com/office/drawing/2014/main" id="{7B05DD54-AC6C-8FD6-3ABF-282F1F124B40}"/>
              </a:ext>
            </a:extLst>
          </p:cNvPr>
          <p:cNvSpPr>
            <a:spLocks noGrp="1"/>
          </p:cNvSpPr>
          <p:nvPr>
            <p:ph type="ftr" sz="quarter" idx="10"/>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2CBBA03-8EAF-9651-6DC8-7316BA1FE5F7}"/>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5272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696222" y="654637"/>
            <a:ext cx="4834517" cy="2774361"/>
          </a:xfrm>
        </p:spPr>
        <p:txBody>
          <a:bodyPr lIns="0" tIns="0" rIns="0" bIns="0" anchor="b">
            <a:noAutofit/>
          </a:bodyPr>
          <a:lstStyle>
            <a:lvl1pPr>
              <a:defRPr sz="3600" cap="all" baseline="0"/>
            </a:lvl1pPr>
          </a:lstStyle>
          <a:p>
            <a:r>
              <a:rPr lang="en-US" dirty="0"/>
              <a:t>CLICK TO EDIT MASTER TITLE STYLE</a:t>
            </a:r>
          </a:p>
        </p:txBody>
      </p:sp>
      <p:sp>
        <p:nvSpPr>
          <p:cNvPr id="5" name="Picture Placeholder 4">
            <a:extLst>
              <a:ext uri="{FF2B5EF4-FFF2-40B4-BE49-F238E27FC236}">
                <a16:creationId xmlns:a16="http://schemas.microsoft.com/office/drawing/2014/main" id="{346650F3-FE62-E3A1-C1F7-6A7E767D0045}"/>
              </a:ext>
            </a:extLst>
          </p:cNvPr>
          <p:cNvSpPr>
            <a:spLocks noGrp="1"/>
          </p:cNvSpPr>
          <p:nvPr>
            <p:ph type="pic" sz="quarter" idx="10"/>
          </p:nvPr>
        </p:nvSpPr>
        <p:spPr>
          <a:xfrm>
            <a:off x="1395412" y="653461"/>
            <a:ext cx="4597556" cy="5549900"/>
          </a:xfrm>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1" y="3429000"/>
            <a:ext cx="4834517" cy="2774361"/>
          </a:xfr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E39F4-E652-D021-FAC3-9A057954548D}"/>
              </a:ext>
            </a:extLst>
          </p:cNvPr>
          <p:cNvSpPr/>
          <p:nvPr userDrawn="1"/>
        </p:nvSpPr>
        <p:spPr>
          <a:xfrm>
            <a:off x="0" y="0"/>
            <a:ext cx="45334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847384" y="884981"/>
            <a:ext cx="10506416" cy="1128519"/>
          </a:xfrm>
        </p:spPr>
        <p:txBody>
          <a:bodyPr lIns="0" tIns="0" rIns="0" bIns="0" anchor="t">
            <a:noAutofit/>
          </a:bodyPr>
          <a:lstStyle>
            <a:lvl1pPr>
              <a:defRPr sz="3600" baseline="0">
                <a:solidFill>
                  <a:schemeClr val="tx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6763DD79-6EE3-B8D8-0CBF-2151E3515904}"/>
              </a:ext>
            </a:extLst>
          </p:cNvPr>
          <p:cNvSpPr>
            <a:spLocks noGrp="1"/>
          </p:cNvSpPr>
          <p:nvPr>
            <p:ph type="pic" sz="quarter" idx="11"/>
          </p:nvPr>
        </p:nvSpPr>
        <p:spPr>
          <a:xfrm>
            <a:off x="846438" y="2090460"/>
            <a:ext cx="4729163" cy="3271838"/>
          </a:xfrm>
          <a:custGeom>
            <a:avLst/>
            <a:gdLst>
              <a:gd name="connsiteX0" fmla="*/ 0 w 4729163"/>
              <a:gd name="connsiteY0" fmla="*/ 0 h 3271838"/>
              <a:gd name="connsiteX1" fmla="*/ 4729163 w 4729163"/>
              <a:gd name="connsiteY1" fmla="*/ 0 h 3271838"/>
              <a:gd name="connsiteX2" fmla="*/ 4729163 w 4729163"/>
              <a:gd name="connsiteY2" fmla="*/ 1519113 h 3271838"/>
              <a:gd name="connsiteX3" fmla="*/ 4674888 w 4729163"/>
              <a:gd name="connsiteY3" fmla="*/ 1524585 h 3271838"/>
              <a:gd name="connsiteX4" fmla="*/ 4145679 w 4729163"/>
              <a:gd name="connsiteY4" fmla="*/ 2173901 h 3271838"/>
              <a:gd name="connsiteX5" fmla="*/ 4674888 w 4729163"/>
              <a:gd name="connsiteY5" fmla="*/ 2823218 h 3271838"/>
              <a:gd name="connsiteX6" fmla="*/ 4729163 w 4729163"/>
              <a:gd name="connsiteY6" fmla="*/ 2828689 h 3271838"/>
              <a:gd name="connsiteX7" fmla="*/ 4729163 w 4729163"/>
              <a:gd name="connsiteY7" fmla="*/ 3271838 h 3271838"/>
              <a:gd name="connsiteX8" fmla="*/ 0 w 4729163"/>
              <a:gd name="connsiteY8" fmla="*/ 327183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163" h="3271838">
                <a:moveTo>
                  <a:pt x="0" y="0"/>
                </a:moveTo>
                <a:lnTo>
                  <a:pt x="4729163" y="0"/>
                </a:lnTo>
                <a:lnTo>
                  <a:pt x="4729163" y="1519113"/>
                </a:lnTo>
                <a:lnTo>
                  <a:pt x="4674888" y="1524585"/>
                </a:lnTo>
                <a:cubicBezTo>
                  <a:pt x="4372869" y="1586387"/>
                  <a:pt x="4145679" y="1853613"/>
                  <a:pt x="4145679" y="2173901"/>
                </a:cubicBezTo>
                <a:cubicBezTo>
                  <a:pt x="4145679" y="2494190"/>
                  <a:pt x="4372869" y="2761416"/>
                  <a:pt x="4674888" y="2823218"/>
                </a:cubicBezTo>
                <a:lnTo>
                  <a:pt x="4729163" y="2828689"/>
                </a:lnTo>
                <a:lnTo>
                  <a:pt x="4729163" y="3271838"/>
                </a:lnTo>
                <a:lnTo>
                  <a:pt x="0" y="3271838"/>
                </a:lnTo>
                <a:close/>
              </a:path>
            </a:pathLst>
          </a:custGeom>
          <a:solidFill>
            <a:schemeClr val="accent1">
              <a:lumMod val="20000"/>
              <a:lumOff val="80000"/>
            </a:schemeClr>
          </a:solidFill>
        </p:spPr>
        <p:txBody>
          <a:bodyPr wrap="square" anchor="ctr">
            <a:noAutofit/>
          </a:bodyPr>
          <a:lstStyle>
            <a:lvl1pPr algn="ctr">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978650" y="2087562"/>
            <a:ext cx="4375150" cy="389106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Oval 9">
            <a:extLst>
              <a:ext uri="{FF2B5EF4-FFF2-40B4-BE49-F238E27FC236}">
                <a16:creationId xmlns:a16="http://schemas.microsoft.com/office/drawing/2014/main" id="{AE3A22C8-6F2C-1CDE-8309-91BEE025D4F6}"/>
              </a:ext>
              <a:ext uri="{C183D7F6-B498-43B3-948B-1728B52AA6E4}">
                <adec:decorative xmlns:adec="http://schemas.microsoft.com/office/drawing/2017/decorative" val="1"/>
              </a:ext>
            </a:extLst>
          </p:cNvPr>
          <p:cNvSpPr/>
          <p:nvPr userDrawn="1"/>
        </p:nvSpPr>
        <p:spPr>
          <a:xfrm>
            <a:off x="4992117" y="3601579"/>
            <a:ext cx="1325563" cy="1325563"/>
          </a:xfrm>
          <a:prstGeom prst="ellipse">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Footer Placeholder 1">
            <a:extLst>
              <a:ext uri="{FF2B5EF4-FFF2-40B4-BE49-F238E27FC236}">
                <a16:creationId xmlns:a16="http://schemas.microsoft.com/office/drawing/2014/main" id="{6CD6503F-0A61-068C-55A7-DCFF406FB31E}"/>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CAB612C-940F-4C41-D28D-9328F1524163}"/>
              </a:ext>
            </a:extLst>
          </p:cNvPr>
          <p:cNvSpPr>
            <a:spLocks noGrp="1"/>
          </p:cNvSpPr>
          <p:nvPr>
            <p:ph type="sldNum" sz="quarter" idx="13"/>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7" name="Picture 36" descr="A picture containing accessory&#10;&#10;Description automatically generated">
            <a:extLst>
              <a:ext uri="{FF2B5EF4-FFF2-40B4-BE49-F238E27FC236}">
                <a16:creationId xmlns:a16="http://schemas.microsoft.com/office/drawing/2014/main" id="{C36ADBF6-BB82-4096-70C0-7517A47A412F}"/>
              </a:ext>
            </a:extLst>
          </p:cNvPr>
          <p:cNvPicPr>
            <a:picLocks noChangeAspect="1"/>
          </p:cNvPicPr>
          <p:nvPr userDrawn="1"/>
        </p:nvPicPr>
        <p:blipFill>
          <a:blip r:embed="rId2" cstate="print">
            <a:grayscl/>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contrast="40000"/>
                    </a14:imgEffect>
                  </a14:imgLayer>
                </a14:imgProps>
              </a:ext>
              <a:ext uri="{28A0092B-C50C-407E-A947-70E740481C1C}">
                <a14:useLocalDpi xmlns:a14="http://schemas.microsoft.com/office/drawing/2010/main"/>
              </a:ext>
            </a:extLst>
          </a:blip>
          <a:srcRect r="21975" b="1533"/>
          <a:stretch>
            <a:fillRect/>
          </a:stretch>
        </p:blipFill>
        <p:spPr>
          <a:xfrm rot="8325578">
            <a:off x="-1775001" y="-1607470"/>
            <a:ext cx="10567962" cy="8905077"/>
          </a:xfrm>
          <a:custGeom>
            <a:avLst/>
            <a:gdLst>
              <a:gd name="connsiteX0" fmla="*/ 6047036 w 10567962"/>
              <a:gd name="connsiteY0" fmla="*/ 8905077 h 8905077"/>
              <a:gd name="connsiteX1" fmla="*/ 0 w 10567962"/>
              <a:gd name="connsiteY1" fmla="*/ 3603767 h 8905077"/>
              <a:gd name="connsiteX2" fmla="*/ 0 w 10567962"/>
              <a:gd name="connsiteY2" fmla="*/ 0 h 8905077"/>
              <a:gd name="connsiteX3" fmla="*/ 6292508 w 10567962"/>
              <a:gd name="connsiteY3" fmla="*/ 0 h 8905077"/>
              <a:gd name="connsiteX4" fmla="*/ 10567962 w 10567962"/>
              <a:gd name="connsiteY4" fmla="*/ 3748201 h 890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7962" h="8905077">
                <a:moveTo>
                  <a:pt x="6047036" y="8905077"/>
                </a:moveTo>
                <a:lnTo>
                  <a:pt x="0" y="3603767"/>
                </a:lnTo>
                <a:lnTo>
                  <a:pt x="0" y="0"/>
                </a:lnTo>
                <a:lnTo>
                  <a:pt x="6292508" y="0"/>
                </a:lnTo>
                <a:lnTo>
                  <a:pt x="10567962" y="3748201"/>
                </a:lnTo>
                <a:close/>
              </a:path>
            </a:pathLst>
          </a:custGeom>
        </p:spPr>
      </p:pic>
      <p:sp>
        <p:nvSpPr>
          <p:cNvPr id="14" name="Freeform 13">
            <a:extLst>
              <a:ext uri="{FF2B5EF4-FFF2-40B4-BE49-F238E27FC236}">
                <a16:creationId xmlns:a16="http://schemas.microsoft.com/office/drawing/2014/main" id="{FA127B08-9EC5-3FDF-B7CC-DF3587255E18}"/>
              </a:ext>
            </a:extLst>
          </p:cNvPr>
          <p:cNvSpPr/>
          <p:nvPr userDrawn="1"/>
        </p:nvSpPr>
        <p:spPr>
          <a:xfrm>
            <a:off x="925160" y="4144752"/>
            <a:ext cx="4788322" cy="2713249"/>
          </a:xfrm>
          <a:custGeom>
            <a:avLst/>
            <a:gdLst>
              <a:gd name="connsiteX0" fmla="*/ 2394161 w 4788322"/>
              <a:gd name="connsiteY0" fmla="*/ 0 h 2713249"/>
              <a:gd name="connsiteX1" fmla="*/ 4788322 w 4788322"/>
              <a:gd name="connsiteY1" fmla="*/ 2394161 h 2713249"/>
              <a:gd name="connsiteX2" fmla="*/ 4775962 w 4788322"/>
              <a:gd name="connsiteY2" fmla="*/ 2638950 h 2713249"/>
              <a:gd name="connsiteX3" fmla="*/ 4764622 w 4788322"/>
              <a:gd name="connsiteY3" fmla="*/ 2713249 h 2713249"/>
              <a:gd name="connsiteX4" fmla="*/ 23700 w 4788322"/>
              <a:gd name="connsiteY4" fmla="*/ 2713249 h 2713249"/>
              <a:gd name="connsiteX5" fmla="*/ 12361 w 4788322"/>
              <a:gd name="connsiteY5" fmla="*/ 2638950 h 2713249"/>
              <a:gd name="connsiteX6" fmla="*/ 0 w 4788322"/>
              <a:gd name="connsiteY6" fmla="*/ 2394161 h 2713249"/>
              <a:gd name="connsiteX7" fmla="*/ 2394161 w 4788322"/>
              <a:gd name="connsiteY7" fmla="*/ 0 h 27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8322" h="2713249">
                <a:moveTo>
                  <a:pt x="2394161" y="0"/>
                </a:moveTo>
                <a:cubicBezTo>
                  <a:pt x="3716420" y="0"/>
                  <a:pt x="4788322" y="1071902"/>
                  <a:pt x="4788322" y="2394161"/>
                </a:cubicBezTo>
                <a:cubicBezTo>
                  <a:pt x="4788322" y="2476803"/>
                  <a:pt x="4784135" y="2558466"/>
                  <a:pt x="4775962" y="2638950"/>
                </a:cubicBezTo>
                <a:lnTo>
                  <a:pt x="4764622" y="2713249"/>
                </a:lnTo>
                <a:lnTo>
                  <a:pt x="23700" y="2713249"/>
                </a:lnTo>
                <a:lnTo>
                  <a:pt x="12361" y="2638950"/>
                </a:lnTo>
                <a:cubicBezTo>
                  <a:pt x="4187" y="2558466"/>
                  <a:pt x="0" y="2476803"/>
                  <a:pt x="0" y="2394161"/>
                </a:cubicBezTo>
                <a:cubicBezTo>
                  <a:pt x="0" y="1071902"/>
                  <a:pt x="1071902" y="0"/>
                  <a:pt x="2394161" y="0"/>
                </a:cubicBezTo>
                <a:close/>
              </a:path>
            </a:pathLst>
          </a:cu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5413445" y="2043946"/>
            <a:ext cx="6034216" cy="1439604"/>
          </a:xfrm>
        </p:spPr>
        <p:txBody>
          <a:bodyPr lIns="0" tIns="0" rIns="0" bIns="0" anchor="b">
            <a:noAutofit/>
          </a:bodyPr>
          <a:lstStyle>
            <a:lvl1pPr>
              <a:defRPr sz="3600" cap="all" baseline="0"/>
            </a:lvl1pPr>
          </a:lstStyle>
          <a:p>
            <a:r>
              <a:rPr lang="en-US" dirty="0"/>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5413445" y="3469262"/>
            <a:ext cx="6034216" cy="1085641"/>
          </a:xfr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id="{E21B6B04-886C-2862-3BD4-97071FCAD7CA}"/>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AE0F1657-AAC1-699F-C320-E5260E380642}"/>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7780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828800"/>
            <a:ext cx="10126362" cy="435133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846879" y="884902"/>
            <a:ext cx="4567228" cy="1877976"/>
          </a:xfrm>
        </p:spPr>
        <p:txBody>
          <a:bodyPr lIns="0" tIns="0" rIns="0" bIns="0">
            <a:noAutofit/>
          </a:bodyPr>
          <a:lstStyle>
            <a:lvl1pPr>
              <a:defRPr sz="3600" baseline="0"/>
            </a:lvl1pPr>
          </a:lstStyle>
          <a:p>
            <a:r>
              <a:rPr lang="en-US" dirty="0"/>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409576"/>
            <a:ext cx="5789913" cy="6067424"/>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descr="Man looking up at skyscrapers">
            <a:extLst>
              <a:ext uri="{FF2B5EF4-FFF2-40B4-BE49-F238E27FC236}">
                <a16:creationId xmlns:a16="http://schemas.microsoft.com/office/drawing/2014/main" id="{7BCB4311-6C5C-4FCF-5824-E1C8254AC360}"/>
              </a:ext>
            </a:extLst>
          </p:cNvPr>
          <p:cNvSpPr/>
          <p:nvPr userDrawn="1"/>
        </p:nvSpPr>
        <p:spPr>
          <a:xfrm rot="2329651">
            <a:off x="-532604" y="2895950"/>
            <a:ext cx="5658498" cy="5088743"/>
          </a:xfrm>
          <a:custGeom>
            <a:avLst/>
            <a:gdLst>
              <a:gd name="connsiteX0" fmla="*/ 1041364 w 5658498"/>
              <a:gd name="connsiteY0" fmla="*/ 660618 h 5088743"/>
              <a:gd name="connsiteX1" fmla="*/ 2881574 w 5658498"/>
              <a:gd name="connsiteY1" fmla="*/ 0 h 5088743"/>
              <a:gd name="connsiteX2" fmla="*/ 5644500 w 5658498"/>
              <a:gd name="connsiteY2" fmla="*/ 2032703 h 5088743"/>
              <a:gd name="connsiteX3" fmla="*/ 5658498 w 5658498"/>
              <a:gd name="connsiteY3" fmla="*/ 2087143 h 5088743"/>
              <a:gd name="connsiteX4" fmla="*/ 1928931 w 5658498"/>
              <a:gd name="connsiteY4" fmla="*/ 5088743 h 5088743"/>
              <a:gd name="connsiteX5" fmla="*/ 0 w 5658498"/>
              <a:gd name="connsiteY5" fmla="*/ 2691993 h 5088743"/>
              <a:gd name="connsiteX6" fmla="*/ 7450 w 5658498"/>
              <a:gd name="connsiteY6" fmla="*/ 2560795 h 5088743"/>
              <a:gd name="connsiteX7" fmla="*/ 1041364 w 5658498"/>
              <a:gd name="connsiteY7" fmla="*/ 660618 h 50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498" h="5088743">
                <a:moveTo>
                  <a:pt x="1041364" y="660618"/>
                </a:moveTo>
                <a:cubicBezTo>
                  <a:pt x="1541443" y="247916"/>
                  <a:pt x="2182557" y="0"/>
                  <a:pt x="2881574" y="0"/>
                </a:cubicBezTo>
                <a:cubicBezTo>
                  <a:pt x="4179749" y="0"/>
                  <a:pt x="5278215" y="855058"/>
                  <a:pt x="5644500" y="2032703"/>
                </a:cubicBezTo>
                <a:lnTo>
                  <a:pt x="5658498" y="2087143"/>
                </a:lnTo>
                <a:lnTo>
                  <a:pt x="1928931" y="5088743"/>
                </a:lnTo>
                <a:lnTo>
                  <a:pt x="0" y="2691993"/>
                </a:lnTo>
                <a:lnTo>
                  <a:pt x="7450" y="2560795"/>
                </a:lnTo>
                <a:cubicBezTo>
                  <a:pt x="94683" y="1797754"/>
                  <a:pt x="478776" y="1124908"/>
                  <a:pt x="1041364" y="660618"/>
                </a:cubicBezTo>
                <a:close/>
              </a:path>
            </a:pathLst>
          </a:custGeom>
          <a:blipFill dpi="0" rotWithShape="1">
            <a:blip r:embed="rId2" cstate="print">
              <a:extLst>
                <a:ext uri="{BEBA8EAE-BF5A-486C-A8C5-ECC9F3942E4B}">
                  <a14:imgProps xmlns:a14="http://schemas.microsoft.com/office/drawing/2010/main">
                    <a14:imgLayer r:embed="rId3">
                      <a14:imgEffect>
                        <a14:saturation sat="0"/>
                      </a14:imgEffect>
                      <a14:imgEffect>
                        <a14:brightnessContrast bright="8000" contrast="-2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Oval 4">
            <a:extLst>
              <a:ext uri="{FF2B5EF4-FFF2-40B4-BE49-F238E27FC236}">
                <a16:creationId xmlns:a16="http://schemas.microsoft.com/office/drawing/2014/main" id="{3B5704EA-7A65-5CC2-D428-F28396B06208}"/>
              </a:ext>
            </a:extLst>
          </p:cNvPr>
          <p:cNvSpPr/>
          <p:nvPr userDrawn="1"/>
        </p:nvSpPr>
        <p:spPr>
          <a:xfrm>
            <a:off x="356461" y="2238899"/>
            <a:ext cx="1411557" cy="1411557"/>
          </a:xfrm>
          <a:prstGeom prst="ellipse">
            <a:avLst/>
          </a:prstGeom>
          <a:solidFill>
            <a:schemeClr val="accent1">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84023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9880" y="1781357"/>
            <a:ext cx="5157787"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9880" y="2605269"/>
            <a:ext cx="5157787"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82292" y="1781357"/>
            <a:ext cx="5183188"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82292" y="2605269"/>
            <a:ext cx="5183188"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a16="http://schemas.microsoft.com/office/drawing/2014/main" id="{EB5B760E-02DF-5B11-D744-D98DE8A01E9E}"/>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0CBFEC7-DD3B-F9AE-2192-83960534DE75}"/>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B86DE8E-78DF-CA66-5AED-C7FF0CCF03CD}"/>
              </a:ext>
              <a:ext uri="{C183D7F6-B498-43B3-948B-1728B52AA6E4}">
                <adec:decorative xmlns:adec="http://schemas.microsoft.com/office/drawing/2017/decorative" val="1"/>
              </a:ext>
            </a:extLst>
          </p:cNvPr>
          <p:cNvSpPr/>
          <p:nvPr userDrawn="1"/>
        </p:nvSpPr>
        <p:spPr>
          <a:xfrm>
            <a:off x="2817383" y="4010866"/>
            <a:ext cx="5056094" cy="2847135"/>
          </a:xfrm>
          <a:custGeom>
            <a:avLst/>
            <a:gdLst>
              <a:gd name="connsiteX0" fmla="*/ 2528047 w 5056094"/>
              <a:gd name="connsiteY0" fmla="*/ 0 h 2847135"/>
              <a:gd name="connsiteX1" fmla="*/ 5056094 w 5056094"/>
              <a:gd name="connsiteY1" fmla="*/ 2528047 h 2847135"/>
              <a:gd name="connsiteX2" fmla="*/ 5043042 w 5056094"/>
              <a:gd name="connsiteY2" fmla="*/ 2786525 h 2847135"/>
              <a:gd name="connsiteX3" fmla="*/ 5033792 w 5056094"/>
              <a:gd name="connsiteY3" fmla="*/ 2847135 h 2847135"/>
              <a:gd name="connsiteX4" fmla="*/ 22302 w 5056094"/>
              <a:gd name="connsiteY4" fmla="*/ 2847135 h 2847135"/>
              <a:gd name="connsiteX5" fmla="*/ 13052 w 5056094"/>
              <a:gd name="connsiteY5" fmla="*/ 2786525 h 2847135"/>
              <a:gd name="connsiteX6" fmla="*/ 0 w 5056094"/>
              <a:gd name="connsiteY6" fmla="*/ 2528047 h 2847135"/>
              <a:gd name="connsiteX7" fmla="*/ 2528047 w 5056094"/>
              <a:gd name="connsiteY7" fmla="*/ 0 h 28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2847135">
                <a:moveTo>
                  <a:pt x="2528047" y="0"/>
                </a:moveTo>
                <a:cubicBezTo>
                  <a:pt x="3924249" y="0"/>
                  <a:pt x="5056094" y="1131845"/>
                  <a:pt x="5056094" y="2528047"/>
                </a:cubicBezTo>
                <a:cubicBezTo>
                  <a:pt x="5056094" y="2615310"/>
                  <a:pt x="5051673" y="2701540"/>
                  <a:pt x="5043042" y="2786525"/>
                </a:cubicBezTo>
                <a:lnTo>
                  <a:pt x="5033792" y="2847135"/>
                </a:lnTo>
                <a:lnTo>
                  <a:pt x="22302" y="2847135"/>
                </a:lnTo>
                <a:lnTo>
                  <a:pt x="13052" y="2786525"/>
                </a:lnTo>
                <a:cubicBezTo>
                  <a:pt x="4422" y="2701540"/>
                  <a:pt x="0" y="2615310"/>
                  <a:pt x="0" y="2528047"/>
                </a:cubicBezTo>
                <a:cubicBezTo>
                  <a:pt x="0" y="1131845"/>
                  <a:pt x="1131845" y="0"/>
                  <a:pt x="2528047" y="0"/>
                </a:cubicBezTo>
                <a:close/>
              </a:path>
            </a:pathLst>
          </a:custGeom>
          <a:solidFill>
            <a:schemeClr val="accent1">
              <a:alpha val="896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2" name="Picture 11" descr="Modern house with cubic design">
            <a:extLst>
              <a:ext uri="{FF2B5EF4-FFF2-40B4-BE49-F238E27FC236}">
                <a16:creationId xmlns:a16="http://schemas.microsoft.com/office/drawing/2014/main" id="{FE966628-FEAF-3BD3-2DC4-23A466ABB935}"/>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12000" contrast="-17000"/>
                    </a14:imgEffect>
                  </a14:imgLayer>
                </a14:imgProps>
              </a:ext>
              <a:ext uri="{28A0092B-C50C-407E-A947-70E740481C1C}">
                <a14:useLocalDpi xmlns:a14="http://schemas.microsoft.com/office/drawing/2010/main"/>
              </a:ext>
            </a:extLst>
          </a:blip>
          <a:srcRect b="23487"/>
          <a:stretch/>
        </p:blipFill>
        <p:spPr>
          <a:xfrm>
            <a:off x="2531165" y="2125402"/>
            <a:ext cx="9279835" cy="4732598"/>
          </a:xfrm>
          <a:prstGeom prst="rect">
            <a:avLst/>
          </a:prstGeom>
        </p:spPr>
      </p:pic>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228500" y="1155320"/>
            <a:ext cx="8244113" cy="970081"/>
          </a:xfrm>
        </p:spPr>
        <p:txBody>
          <a:bodyPr lIns="0" tIns="0" rIns="0" bIns="0" anchor="t">
            <a:noAutofit/>
          </a:bodyPr>
          <a:lstStyle>
            <a:lvl1pPr>
              <a:lnSpc>
                <a:spcPct val="100000"/>
              </a:lnSpc>
              <a:defRPr sz="3000" b="0" i="0" spc="0" baseline="0">
                <a:latin typeface="+mn-lt"/>
              </a:defRPr>
            </a:lvl1pPr>
          </a:lstStyle>
          <a:p>
            <a:r>
              <a:rPr lang="en-US" dirty="0"/>
              <a:t>CLICK TO EDIT MASTER TITLE STYLE</a:t>
            </a:r>
          </a:p>
        </p:txBody>
      </p:sp>
      <p:sp>
        <p:nvSpPr>
          <p:cNvPr id="8" name="Subtitle 2">
            <a:extLst>
              <a:ext uri="{FF2B5EF4-FFF2-40B4-BE49-F238E27FC236}">
                <a16:creationId xmlns:a16="http://schemas.microsoft.com/office/drawing/2014/main" id="{304A311B-BF0E-4ABD-250E-58093E12EC36}"/>
              </a:ext>
            </a:extLst>
          </p:cNvPr>
          <p:cNvSpPr>
            <a:spLocks noGrp="1"/>
          </p:cNvSpPr>
          <p:nvPr>
            <p:ph type="subTitle" idx="1" hasCustomPrompt="1"/>
          </p:nvPr>
        </p:nvSpPr>
        <p:spPr>
          <a:xfrm>
            <a:off x="1228500" y="2229358"/>
            <a:ext cx="7044643" cy="559184"/>
          </a:xfrm>
        </p:spPr>
        <p:txBody>
          <a:bodyPr lIns="0" tIns="0" rIns="0" bIns="0">
            <a:noAutofit/>
          </a:bodyPr>
          <a:lstStyle>
            <a:lvl1pPr marL="0" indent="0" algn="l">
              <a:buNone/>
              <a:defRPr sz="1800" b="1"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Footer Placeholder 2">
            <a:extLst>
              <a:ext uri="{FF2B5EF4-FFF2-40B4-BE49-F238E27FC236}">
                <a16:creationId xmlns:a16="http://schemas.microsoft.com/office/drawing/2014/main" id="{2C310569-B083-466A-F24B-8C44360B4EC2}"/>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75FB78C1-0CD8-FD34-E7BB-B8F6E296A443}"/>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747520"/>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985524" y="556773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7" name="Text Placeholder 36">
            <a:extLst>
              <a:ext uri="{FF2B5EF4-FFF2-40B4-BE49-F238E27FC236}">
                <a16:creationId xmlns:a16="http://schemas.microsoft.com/office/drawing/2014/main"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31421"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8" name="Text Placeholder 37">
            <a:extLst>
              <a:ext uri="{FF2B5EF4-FFF2-40B4-BE49-F238E27FC236}">
                <a16:creationId xmlns:a16="http://schemas.microsoft.com/office/drawing/2014/main"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60967"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9" name="Text Placeholder 38">
            <a:extLst>
              <a:ext uri="{FF2B5EF4-FFF2-40B4-BE49-F238E27FC236}">
                <a16:creationId xmlns:a16="http://schemas.microsoft.com/office/drawing/2014/main"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890513"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a16="http://schemas.microsoft.com/office/drawing/2014/main" id="{D6FC1105-93C5-0E50-1656-271A54E5D97D}"/>
              </a:ext>
            </a:extLst>
          </p:cNvPr>
          <p:cNvSpPr>
            <a:spLocks noGrp="1"/>
          </p:cNvSpPr>
          <p:nvPr>
            <p:ph type="ftr" sz="quarter" idx="37"/>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E134F48D-1D23-34DB-1FB6-07EEB752692C}"/>
              </a:ext>
            </a:extLst>
          </p:cNvPr>
          <p:cNvSpPr>
            <a:spLocks noGrp="1"/>
          </p:cNvSpPr>
          <p:nvPr>
            <p:ph type="sldNum" sz="quarter" idx="38"/>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1544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p:nvPr userDrawn="1"/>
        </p:nvSpPr>
        <p:spPr>
          <a:xfrm rot="5400000" flipH="1" flipV="1">
            <a:off x="8570975" y="3236976"/>
            <a:ext cx="6858000" cy="3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89035839-CD36-5568-9808-CCDD9953C933}"/>
              </a:ext>
            </a:extLst>
          </p:cNvPr>
          <p:cNvSpPr>
            <a:spLocks noGrp="1"/>
          </p:cNvSpPr>
          <p:nvPr>
            <p:ph type="ftr" sz="quarter" idx="3"/>
          </p:nvPr>
        </p:nvSpPr>
        <p:spPr>
          <a:xfrm rot="16200000">
            <a:off x="8854442" y="2953511"/>
            <a:ext cx="6291068" cy="384048"/>
          </a:xfrm>
          <a:prstGeom prst="rect">
            <a:avLst/>
          </a:prstGeom>
          <a:noFill/>
        </p:spPr>
        <p:txBody>
          <a:bodyPr vert="horz" lIns="210312" tIns="45720" rIns="91440" bIns="45720" rtlCol="0" anchor="ctr"/>
          <a:lstStyle>
            <a:lvl1pPr algn="l">
              <a:defRPr sz="1200" b="1" cap="all" spc="300" baseline="0">
                <a:solidFill>
                  <a:schemeClr val="bg1"/>
                </a:solidFill>
                <a:latin typeface="+mj-lt"/>
              </a:defRPr>
            </a:lvl1pPr>
          </a:lstStyle>
          <a:p>
            <a:r>
              <a:rPr lang="en-US" dirty="0"/>
              <a:t>Presentation Title</a:t>
            </a:r>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6438" y="409576"/>
            <a:ext cx="109728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745644" y="1825625"/>
            <a:ext cx="11098307"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33E5E79-C396-3919-759D-5AD893CE4260}"/>
              </a:ext>
            </a:extLst>
          </p:cNvPr>
          <p:cNvSpPr>
            <a:spLocks noGrp="1"/>
          </p:cNvSpPr>
          <p:nvPr>
            <p:ph type="sldNum" sz="quarter" idx="4"/>
          </p:nvPr>
        </p:nvSpPr>
        <p:spPr>
          <a:xfrm rot="16200000">
            <a:off x="11716512" y="6382510"/>
            <a:ext cx="566928" cy="384048"/>
          </a:xfrm>
          <a:prstGeom prst="rect">
            <a:avLst/>
          </a:prstGeom>
        </p:spPr>
        <p:txBody>
          <a:bodyPr vert="horz" lIns="91440" tIns="45720" rIns="91440" bIns="45720" rtlCol="0" anchor="ctr"/>
          <a:lstStyle>
            <a:lvl1pPr algn="ctr">
              <a:defRPr sz="1400">
                <a:solidFill>
                  <a:schemeClr val="bg1"/>
                </a:solidFill>
              </a:defRPr>
            </a:lvl1p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2" r:id="rId5"/>
    <p:sldLayoutId id="2147483665" r:id="rId6"/>
    <p:sldLayoutId id="2147483653" r:id="rId7"/>
    <p:sldLayoutId id="2147483654" r:id="rId8"/>
    <p:sldLayoutId id="2147483658" r:id="rId9"/>
    <p:sldLayoutId id="2147483655" r:id="rId10"/>
    <p:sldLayoutId id="2147483656" r:id="rId11"/>
    <p:sldLayoutId id="2147483657" r:id="rId12"/>
    <p:sldLayoutId id="2147483664" r:id="rId13"/>
    <p:sldLayoutId id="2147483663" r:id="rId14"/>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4" orient="horz" pos="1152" userDrawn="1">
          <p15:clr>
            <a:srgbClr val="547EBF"/>
          </p15:clr>
        </p15:guide>
        <p15:guide id="5" pos="7440" userDrawn="1">
          <p15:clr>
            <a:srgbClr val="547EBF"/>
          </p15:clr>
        </p15:guide>
        <p15:guide id="6" orient="horz" pos="4080" userDrawn="1">
          <p15:clr>
            <a:srgbClr val="547EBF"/>
          </p15:clr>
        </p15:guide>
        <p15:guide id="19" userDrawn="1">
          <p15:clr>
            <a:srgbClr val="547EBF"/>
          </p15:clr>
        </p15:guide>
        <p15:guide id="20" pos="7680" userDrawn="1">
          <p15:clr>
            <a:srgbClr val="547EBF"/>
          </p15:clr>
        </p15:guide>
        <p15:guide id="21" pos="528" userDrawn="1">
          <p15:clr>
            <a:srgbClr val="547EBF"/>
          </p15:clr>
        </p15:guide>
        <p15:guide id="22" pos="6912" userDrawn="1">
          <p15:clr>
            <a:srgbClr val="547EBF"/>
          </p15:clr>
        </p15:guide>
        <p15:guide id="23" orient="horz" pos="240" userDrawn="1">
          <p15:clr>
            <a:srgbClr val="547EBF"/>
          </p15:clr>
        </p15:guide>
        <p15:guide id="25" orient="horz" pos="552" userDrawn="1">
          <p15:clr>
            <a:srgbClr val="547EB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microsoft.com/office/2007/relationships/hdphoto" Target="../media/hdphoto8.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28BAE-048B-681E-DD8D-BD96B22560E0}"/>
              </a:ext>
            </a:extLst>
          </p:cNvPr>
          <p:cNvSpPr>
            <a:spLocks noGrp="1"/>
          </p:cNvSpPr>
          <p:nvPr>
            <p:ph type="ctrTitle"/>
          </p:nvPr>
        </p:nvSpPr>
        <p:spPr>
          <a:xfrm>
            <a:off x="0" y="2231409"/>
            <a:ext cx="8393373" cy="2395182"/>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463550">
              <a:spcBef>
                <a:spcPts val="1800"/>
              </a:spcBef>
            </a:pPr>
            <a:r>
              <a:rPr lang="en-US" sz="3200" u="sng">
                <a:solidFill>
                  <a:srgbClr val="FFFF00"/>
                </a:solidFill>
              </a:rPr>
              <a:t>Bài 15</a:t>
            </a:r>
            <a:br>
              <a:rPr lang="en-US" sz="4800">
                <a:solidFill>
                  <a:srgbClr val="FFFF00"/>
                </a:solidFill>
              </a:rPr>
            </a:br>
            <a:br>
              <a:rPr lang="en-US">
                <a:solidFill>
                  <a:srgbClr val="FFFF00"/>
                </a:solidFill>
                <a:latin typeface="Tahoma" panose="020B0604030504040204" pitchFamily="34" charset="0"/>
                <a:ea typeface="Tahoma" panose="020B0604030504040204" pitchFamily="34" charset="0"/>
                <a:cs typeface="Tahoma" panose="020B0604030504040204" pitchFamily="34" charset="0"/>
              </a:rPr>
            </a:br>
            <a:r>
              <a:rPr lang="en-US">
                <a:solidFill>
                  <a:srgbClr val="FFFF00"/>
                </a:solidFill>
                <a:latin typeface="Tahoma" panose="020B0604030504040204" pitchFamily="34" charset="0"/>
                <a:ea typeface="Tahoma" panose="020B0604030504040204" pitchFamily="34" charset="0"/>
                <a:cs typeface="Tahoma" panose="020B0604030504040204" pitchFamily="34" charset="0"/>
              </a:rPr>
              <a:t>Bảo mật và an toàn hệ c</a:t>
            </a:r>
            <a:r>
              <a:rPr lang="vi-VN">
                <a:solidFill>
                  <a:srgbClr val="FFFF00"/>
                </a:solidFill>
                <a:latin typeface="Tahoma" panose="020B0604030504040204" pitchFamily="34" charset="0"/>
                <a:ea typeface="Tahoma" panose="020B0604030504040204" pitchFamily="34" charset="0"/>
                <a:cs typeface="Tahoma" panose="020B0604030504040204" pitchFamily="34" charset="0"/>
              </a:rPr>
              <a:t>ơ</a:t>
            </a:r>
            <a:r>
              <a:rPr lang="en-US">
                <a:solidFill>
                  <a:srgbClr val="FFFF00"/>
                </a:solidFill>
                <a:latin typeface="Tahoma" panose="020B0604030504040204" pitchFamily="34" charset="0"/>
                <a:ea typeface="Tahoma" panose="020B0604030504040204" pitchFamily="34" charset="0"/>
                <a:cs typeface="Tahoma" panose="020B0604030504040204" pitchFamily="34" charset="0"/>
              </a:rPr>
              <a:t> sở dữ liệu</a:t>
            </a:r>
            <a:endParaRPr 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D5F6A4-8275-4145-9A1D-9794362A5498}"/>
              </a:ext>
            </a:extLst>
          </p:cNvPr>
          <p:cNvSpPr>
            <a:spLocks noGrp="1"/>
          </p:cNvSpPr>
          <p:nvPr>
            <p:ph type="ftr" sz="quarter" idx="10"/>
          </p:nvPr>
        </p:nvSpPr>
        <p:spPr>
          <a:solidFill>
            <a:schemeClr val="accent5">
              <a:lumMod val="60000"/>
              <a:lumOff val="40000"/>
            </a:schemeClr>
          </a:solidFill>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0C9BC4B-7F5F-4E44-87A1-696F0DCB86EB}"/>
              </a:ext>
            </a:extLst>
          </p:cNvPr>
          <p:cNvSpPr>
            <a:spLocks noGrp="1"/>
          </p:cNvSpPr>
          <p:nvPr>
            <p:ph type="sldNum" sz="quarter" idx="11"/>
          </p:nvPr>
        </p:nvSpPr>
        <p:spPr>
          <a:solidFill>
            <a:schemeClr val="accent5">
              <a:lumMod val="60000"/>
              <a:lumOff val="40000"/>
            </a:schemeClr>
          </a:solidFill>
        </p:spPr>
        <p:txBody>
          <a:bodyPr/>
          <a:lstStyle/>
          <a:p>
            <a:fld id="{09A01C0A-2BB6-49E7-91A3-DCB9F9F59583}" type="slidenum">
              <a:rPr lang="en-US" smtClean="0"/>
              <a:pPr/>
              <a:t>10</a:t>
            </a:fld>
            <a:endParaRPr lang="en-US" dirty="0"/>
          </a:p>
        </p:txBody>
      </p:sp>
      <p:pic>
        <p:nvPicPr>
          <p:cNvPr id="2" name="Picture 1">
            <a:extLst>
              <a:ext uri="{FF2B5EF4-FFF2-40B4-BE49-F238E27FC236}">
                <a16:creationId xmlns:a16="http://schemas.microsoft.com/office/drawing/2014/main" id="{F9C7EED5-A7F0-4E59-937B-6770F48C377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456347" y="1029884"/>
            <a:ext cx="11024629" cy="307983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B2FFEAE-7D9A-9ABB-6736-FAB92D6E7574}"/>
              </a:ext>
            </a:extLst>
          </p:cNvPr>
          <p:cNvSpPr txBox="1"/>
          <p:nvPr/>
        </p:nvSpPr>
        <p:spPr>
          <a:xfrm>
            <a:off x="2707217" y="4536743"/>
            <a:ext cx="6108700" cy="1754326"/>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356955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D5F6A4-8275-4145-9A1D-9794362A5498}"/>
              </a:ext>
            </a:extLst>
          </p:cNvPr>
          <p:cNvSpPr>
            <a:spLocks noGrp="1"/>
          </p:cNvSpPr>
          <p:nvPr>
            <p:ph type="ftr" sz="quarter" idx="10"/>
          </p:nvPr>
        </p:nvSpPr>
        <p:spPr>
          <a:solidFill>
            <a:schemeClr val="accent5">
              <a:lumMod val="60000"/>
              <a:lumOff val="40000"/>
            </a:schemeClr>
          </a:solidFill>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0C9BC4B-7F5F-4E44-87A1-696F0DCB86EB}"/>
              </a:ext>
            </a:extLst>
          </p:cNvPr>
          <p:cNvSpPr>
            <a:spLocks noGrp="1"/>
          </p:cNvSpPr>
          <p:nvPr>
            <p:ph type="sldNum" sz="quarter" idx="11"/>
          </p:nvPr>
        </p:nvSpPr>
        <p:spPr>
          <a:solidFill>
            <a:schemeClr val="accent5">
              <a:lumMod val="60000"/>
              <a:lumOff val="40000"/>
            </a:schemeClr>
          </a:solidFill>
        </p:spPr>
        <p:txBody>
          <a:bodyPr/>
          <a:lstStyle/>
          <a:p>
            <a:fld id="{09A01C0A-2BB6-49E7-91A3-DCB9F9F59583}" type="slidenum">
              <a:rPr lang="en-US" smtClean="0"/>
              <a:pPr/>
              <a:t>11</a:t>
            </a:fld>
            <a:endParaRPr lang="en-US" dirty="0"/>
          </a:p>
        </p:txBody>
      </p:sp>
      <p:pic>
        <p:nvPicPr>
          <p:cNvPr id="3" name="Picture 2">
            <a:extLst>
              <a:ext uri="{FF2B5EF4-FFF2-40B4-BE49-F238E27FC236}">
                <a16:creationId xmlns:a16="http://schemas.microsoft.com/office/drawing/2014/main" id="{48A1CF37-4FBE-4710-B249-2F2377155E1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493664" y="0"/>
            <a:ext cx="10820330" cy="6761371"/>
          </a:xfrm>
          <a:prstGeom prst="rect">
            <a:avLst/>
          </a:prstGeom>
        </p:spPr>
      </p:pic>
    </p:spTree>
    <p:extLst>
      <p:ext uri="{BB962C8B-B14F-4D97-AF65-F5344CB8AC3E}">
        <p14:creationId xmlns:p14="http://schemas.microsoft.com/office/powerpoint/2010/main" val="347265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A50CB90F-9D48-F8DD-961F-C3F1AE2B2D3D}"/>
              </a:ext>
            </a:extLst>
          </p:cNvPr>
          <p:cNvSpPr>
            <a:spLocks noGrp="1"/>
          </p:cNvSpPr>
          <p:nvPr>
            <p:ph idx="1"/>
          </p:nvPr>
        </p:nvSpPr>
        <p:spPr>
          <a:xfrm>
            <a:off x="6789603" y="1306810"/>
            <a:ext cx="4933290" cy="4956988"/>
          </a:xfrm>
        </p:spPr>
        <p:txBody>
          <a:bodyPr/>
          <a:lstStyle/>
          <a:p>
            <a:pPr algn="just">
              <a:lnSpc>
                <a:spcPct val="100000"/>
              </a:lnSpc>
              <a:spcBef>
                <a:spcPts val="0"/>
              </a:spcBef>
              <a:spcAft>
                <a:spcPts val="1200"/>
              </a:spcAft>
            </a:pPr>
            <a:r>
              <a:rPr lang="vi-VN" sz="2800" cap="none">
                <a:latin typeface="AvantGarde" panose="00000400000000000000" pitchFamily="2" charset="0"/>
                <a:ea typeface="AvantGarde" panose="00000400000000000000" pitchFamily="2" charset="0"/>
                <a:cs typeface="AvantGarde" panose="00000400000000000000" pitchFamily="2" charset="0"/>
              </a:rPr>
              <a:t>Từng có nhiều thông tin về việc những khối lượng lớn dữ liệu bị đánh cắp, những tài khoản người dùng mạng xã hội bị gán những phát biểu sai trái…tình trạng này xảy ra một phần do các hệ CSDL liên quan chưa được bảo vệ đủ tốt.</a:t>
            </a:r>
            <a:endParaRPr lang="en-US" sz="2800" cap="none">
              <a:latin typeface="AvantGarde" panose="00000400000000000000" pitchFamily="2" charset="0"/>
              <a:ea typeface="AvantGarde" panose="00000400000000000000" pitchFamily="2" charset="0"/>
              <a:cs typeface="AvantGarde" panose="00000400000000000000" pitchFamily="2" charset="0"/>
            </a:endParaRPr>
          </a:p>
          <a:p>
            <a:pPr algn="just">
              <a:lnSpc>
                <a:spcPct val="100000"/>
              </a:lnSpc>
              <a:spcBef>
                <a:spcPts val="0"/>
              </a:spcBef>
              <a:spcAft>
                <a:spcPts val="1200"/>
              </a:spcAft>
            </a:pPr>
            <a:r>
              <a:rPr lang="en-US" sz="2800" cap="none">
                <a:solidFill>
                  <a:srgbClr val="7030A0"/>
                </a:solidFill>
                <a:latin typeface="AvantGarde" panose="00000400000000000000" pitchFamily="2" charset="0"/>
                <a:ea typeface="AvantGarde" panose="00000400000000000000" pitchFamily="2" charset="0"/>
                <a:cs typeface="AvantGarde" panose="00000400000000000000" pitchFamily="2" charset="0"/>
              </a:rPr>
              <a:t>Theo em,</a:t>
            </a:r>
            <a:r>
              <a:rPr lang="vi-VN" sz="2800" cap="none">
                <a:solidFill>
                  <a:srgbClr val="7030A0"/>
                </a:solidFill>
                <a:latin typeface="AvantGarde" panose="00000400000000000000" pitchFamily="2" charset="0"/>
                <a:ea typeface="AvantGarde" panose="00000400000000000000" pitchFamily="2" charset="0"/>
                <a:cs typeface="AvantGarde" panose="00000400000000000000" pitchFamily="2" charset="0"/>
              </a:rPr>
              <a:t> cần phải làm gì để đảm bảo an ninh, an toàn cho các hệ CSDL?</a:t>
            </a:r>
            <a:endParaRPr lang="en-US" sz="2800" cap="none">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a:extLst>
              <a:ext uri="{FF2B5EF4-FFF2-40B4-BE49-F238E27FC236}">
                <a16:creationId xmlns:a16="http://schemas.microsoft.com/office/drawing/2014/main" id="{0D15BEAD-012C-AF1F-9EBB-243A511C902E}"/>
              </a:ext>
              <a:ext uri="{C183D7F6-B498-43B3-948B-1728B52AA6E4}">
                <adec:decorative xmlns:adec="http://schemas.microsoft.com/office/drawing/2017/decorative" val="1"/>
              </a:ext>
            </a:extLst>
          </p:cNvPr>
          <p:cNvSpPr/>
          <p:nvPr/>
        </p:nvSpPr>
        <p:spPr>
          <a:xfrm>
            <a:off x="469107" y="993437"/>
            <a:ext cx="2743200" cy="1336433"/>
          </a:xfrm>
          <a:prstGeom prst="rect">
            <a:avLst/>
          </a:prstGeom>
          <a:solidFill>
            <a:schemeClr val="accent5">
              <a:lumMod val="60000"/>
              <a:lumOff val="40000"/>
            </a:schemeClr>
          </a:solidFill>
          <a:ln>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sp>
        <p:nvSpPr>
          <p:cNvPr id="16" name="Rectangle 15">
            <a:extLst>
              <a:ext uri="{FF2B5EF4-FFF2-40B4-BE49-F238E27FC236}">
                <a16:creationId xmlns:a16="http://schemas.microsoft.com/office/drawing/2014/main" id="{2D578531-1E9F-3E5A-7A85-E9CA9A5C7312}"/>
              </a:ext>
              <a:ext uri="{C183D7F6-B498-43B3-948B-1728B52AA6E4}">
                <adec:decorative xmlns:adec="http://schemas.microsoft.com/office/drawing/2017/decorative" val="1"/>
              </a:ext>
            </a:extLst>
          </p:cNvPr>
          <p:cNvSpPr/>
          <p:nvPr/>
        </p:nvSpPr>
        <p:spPr>
          <a:xfrm>
            <a:off x="5937002" y="993437"/>
            <a:ext cx="251791" cy="2071501"/>
          </a:xfrm>
          <a:prstGeom prst="rect">
            <a:avLst/>
          </a:prstGeom>
          <a:solidFill>
            <a:schemeClr val="accent5">
              <a:lumMod val="60000"/>
              <a:lumOff val="40000"/>
            </a:schemeClr>
          </a:solidFill>
          <a:ln>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11" name="Picture 10" descr="Cartoon of people in a room with a machine and a bag of papers&#10;&#10;Description automatically generated">
            <a:extLst>
              <a:ext uri="{FF2B5EF4-FFF2-40B4-BE49-F238E27FC236}">
                <a16:creationId xmlns:a16="http://schemas.microsoft.com/office/drawing/2014/main" id="{A4976C58-7CAC-4D6B-9933-C348FCDE7199}"/>
              </a:ext>
            </a:extLst>
          </p:cNvPr>
          <p:cNvPicPr>
            <a:picLocks noChangeAspect="1"/>
          </p:cNvPicPr>
          <p:nvPr/>
        </p:nvPicPr>
        <p:blipFill>
          <a:blip r:embed="rId3"/>
          <a:stretch>
            <a:fillRect/>
          </a:stretch>
        </p:blipFill>
        <p:spPr>
          <a:xfrm>
            <a:off x="-8809" y="1866835"/>
            <a:ext cx="5875880" cy="3834012"/>
          </a:xfrm>
          <a:prstGeom prst="rect">
            <a:avLst/>
          </a:prstGeom>
        </p:spPr>
      </p:pic>
      <p:pic>
        <p:nvPicPr>
          <p:cNvPr id="17" name="Graphic 16" descr="Questions">
            <a:extLst>
              <a:ext uri="{FF2B5EF4-FFF2-40B4-BE49-F238E27FC236}">
                <a16:creationId xmlns:a16="http://schemas.microsoft.com/office/drawing/2014/main" id="{FDA16C6C-BB6A-40C4-A604-55A458116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9602" y="0"/>
            <a:ext cx="1254256" cy="1254256"/>
          </a:xfrm>
          <a:prstGeom prst="rect">
            <a:avLst/>
          </a:prstGeom>
        </p:spPr>
      </p:pic>
    </p:spTree>
    <p:extLst>
      <p:ext uri="{BB962C8B-B14F-4D97-AF65-F5344CB8AC3E}">
        <p14:creationId xmlns:p14="http://schemas.microsoft.com/office/powerpoint/2010/main" val="3171735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C01B0-7BC5-5869-A281-EF11B59BA8A0}"/>
              </a:ext>
            </a:extLst>
          </p:cNvPr>
          <p:cNvSpPr>
            <a:spLocks noGrp="1"/>
          </p:cNvSpPr>
          <p:nvPr>
            <p:ph type="body" idx="1"/>
          </p:nvPr>
        </p:nvSpPr>
        <p:spPr>
          <a:xfrm>
            <a:off x="5999519" y="1897034"/>
            <a:ext cx="5602093" cy="5206619"/>
          </a:xfrm>
        </p:spPr>
        <p:txBody>
          <a:bodyPr/>
          <a:lstStyle/>
          <a:p>
            <a:pPr algn="just">
              <a:lnSpc>
                <a:spcPct val="100000"/>
              </a:lnSpc>
            </a:pPr>
            <a:r>
              <a:rPr lang="vi-VN" sz="2600">
                <a:solidFill>
                  <a:srgbClr val="002060"/>
                </a:solidFill>
                <a:latin typeface="AvantGarde" panose="00000400000000000000" pitchFamily="2" charset="0"/>
                <a:ea typeface="AvantGarde" panose="00000400000000000000" pitchFamily="2" charset="0"/>
                <a:cs typeface="AvantGarde" panose="00000400000000000000" pitchFamily="2" charset="0"/>
              </a:rPr>
              <a:t>Tất cả người dùng internet đều có thể được tìm kiếm, được xem danh sách các bản nhạc theo tên bản nhạc, tên ca sĩ, tên nhạc sĩ mà không cần đăng nhập hệ thống. Ngoài ra, một số người dùng xác định có quyền nhập thêm dữ liệu về bản nhạc mới, nhạc sĩ mới và ca sĩ mới.</a:t>
            </a:r>
            <a:endParaRPr lang="en-US" sz="2600">
              <a:solidFill>
                <a:srgbClr val="002060"/>
              </a:solidFill>
              <a:latin typeface="AvantGarde" panose="00000400000000000000" pitchFamily="2" charset="0"/>
              <a:ea typeface="AvantGarde" panose="00000400000000000000" pitchFamily="2" charset="0"/>
              <a:cs typeface="AvantGarde" panose="00000400000000000000" pitchFamily="2" charset="0"/>
            </a:endParaRPr>
          </a:p>
          <a:p>
            <a:pPr algn="just">
              <a:lnSpc>
                <a:spcPct val="100000"/>
              </a:lnSpc>
            </a:pPr>
            <a:r>
              <a:rPr lang="vi-VN" sz="2600">
                <a:solidFill>
                  <a:srgbClr val="7030A0"/>
                </a:solidFill>
                <a:latin typeface="AvantGarde" panose="00000400000000000000" pitchFamily="2" charset="0"/>
                <a:ea typeface="AvantGarde" panose="00000400000000000000" pitchFamily="2" charset="0"/>
                <a:cs typeface="AvantGarde" panose="00000400000000000000" pitchFamily="2" charset="0"/>
              </a:rPr>
              <a:t>Theo em, cần phải tổ chức phần quyền truy cập CSDL như thế nào để đáp ứng các yêu cầu trên?</a:t>
            </a:r>
            <a:endParaRPr lang="en-US" sz="2600"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Footer Placeholder 10">
            <a:extLst>
              <a:ext uri="{FF2B5EF4-FFF2-40B4-BE49-F238E27FC236}">
                <a16:creationId xmlns:a16="http://schemas.microsoft.com/office/drawing/2014/main" id="{32E16497-4AD4-29BC-9602-2FDFDA688E0A}"/>
              </a:ext>
            </a:extLst>
          </p:cNvPr>
          <p:cNvSpPr>
            <a:spLocks noGrp="1"/>
          </p:cNvSpPr>
          <p:nvPr>
            <p:ph type="ftr" sz="quarter" idx="12"/>
          </p:nvPr>
        </p:nvSpPr>
        <p:spPr>
          <a:solidFill>
            <a:schemeClr val="accent5">
              <a:lumMod val="60000"/>
              <a:lumOff val="40000"/>
            </a:schemeClr>
          </a:solidFill>
        </p:spPr>
        <p:txBody>
          <a:bodyPr/>
          <a:lstStyle/>
          <a:p>
            <a:r>
              <a:rPr lang="en-US"/>
              <a:t>Presentation </a:t>
            </a:r>
            <a:r>
              <a:rPr lang="en-US" dirty="0"/>
              <a:t>Title</a:t>
            </a:r>
          </a:p>
        </p:txBody>
      </p:sp>
      <p:sp>
        <p:nvSpPr>
          <p:cNvPr id="12" name="Slide Number Placeholder 11">
            <a:extLst>
              <a:ext uri="{FF2B5EF4-FFF2-40B4-BE49-F238E27FC236}">
                <a16:creationId xmlns:a16="http://schemas.microsoft.com/office/drawing/2014/main" id="{5A2D1EE3-10BA-7879-1DC3-ACF7D44361DC}"/>
              </a:ext>
            </a:extLst>
          </p:cNvPr>
          <p:cNvSpPr>
            <a:spLocks noGrp="1"/>
          </p:cNvSpPr>
          <p:nvPr>
            <p:ph type="sldNum" sz="quarter" idx="13"/>
          </p:nvPr>
        </p:nvSpPr>
        <p:spPr>
          <a:solidFill>
            <a:schemeClr val="accent5">
              <a:lumMod val="60000"/>
              <a:lumOff val="40000"/>
            </a:schemeClr>
          </a:solidFill>
        </p:spPr>
        <p:txBody>
          <a:bodyPr/>
          <a:lstStyle/>
          <a:p>
            <a:fld id="{09A01C0A-2BB6-49E7-91A3-DCB9F9F59583}" type="slidenum">
              <a:rPr lang="en-US" smtClean="0"/>
              <a:pPr/>
              <a:t>3</a:t>
            </a:fld>
            <a:endParaRPr lang="en-US" dirty="0"/>
          </a:p>
        </p:txBody>
      </p:sp>
      <p:pic>
        <p:nvPicPr>
          <p:cNvPr id="13" name="Graphic 12" descr="Questions">
            <a:extLst>
              <a:ext uri="{FF2B5EF4-FFF2-40B4-BE49-F238E27FC236}">
                <a16:creationId xmlns:a16="http://schemas.microsoft.com/office/drawing/2014/main" id="{C4D61B7D-38CF-49F5-991B-C64D81A51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6269" y="533600"/>
            <a:ext cx="1254256" cy="1254256"/>
          </a:xfrm>
          <a:prstGeom prst="rect">
            <a:avLst/>
          </a:prstGeom>
        </p:spPr>
      </p:pic>
      <p:sp>
        <p:nvSpPr>
          <p:cNvPr id="16" name="Rectangle 15">
            <a:extLst>
              <a:ext uri="{FF2B5EF4-FFF2-40B4-BE49-F238E27FC236}">
                <a16:creationId xmlns:a16="http://schemas.microsoft.com/office/drawing/2014/main" id="{23DE01A9-4927-422D-8E5A-45A65069535E}"/>
              </a:ext>
            </a:extLst>
          </p:cNvPr>
          <p:cNvSpPr/>
          <p:nvPr/>
        </p:nvSpPr>
        <p:spPr>
          <a:xfrm>
            <a:off x="0" y="0"/>
            <a:ext cx="4538924" cy="6857998"/>
          </a:xfrm>
          <a:prstGeom prst="rect">
            <a:avLst/>
          </a:prstGeom>
          <a:solidFill>
            <a:schemeClr val="accent5">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descr="A tablet with a padlock and icons around it&#10;&#10;Description automatically generated">
            <a:extLst>
              <a:ext uri="{FF2B5EF4-FFF2-40B4-BE49-F238E27FC236}">
                <a16:creationId xmlns:a16="http://schemas.microsoft.com/office/drawing/2014/main" id="{08746EFB-A3D7-401B-B327-C936D7850196}"/>
              </a:ext>
            </a:extLst>
          </p:cNvPr>
          <p:cNvPicPr>
            <a:picLocks noChangeAspect="1"/>
          </p:cNvPicPr>
          <p:nvPr/>
        </p:nvPicPr>
        <p:blipFill>
          <a:blip r:embed="rId4"/>
          <a:stretch>
            <a:fillRect/>
          </a:stretch>
        </p:blipFill>
        <p:spPr>
          <a:xfrm>
            <a:off x="0" y="2241115"/>
            <a:ext cx="5393280" cy="3583959"/>
          </a:xfrm>
          <a:prstGeom prst="rect">
            <a:avLst/>
          </a:prstGeom>
        </p:spPr>
      </p:pic>
      <p:sp>
        <p:nvSpPr>
          <p:cNvPr id="17" name="Title 2">
            <a:extLst>
              <a:ext uri="{FF2B5EF4-FFF2-40B4-BE49-F238E27FC236}">
                <a16:creationId xmlns:a16="http://schemas.microsoft.com/office/drawing/2014/main" id="{9E705567-ACC7-4F90-96C4-08F8FD776DED}"/>
              </a:ext>
            </a:extLst>
          </p:cNvPr>
          <p:cNvSpPr>
            <a:spLocks noGrp="1"/>
          </p:cNvSpPr>
          <p:nvPr>
            <p:ph type="title"/>
          </p:nvPr>
        </p:nvSpPr>
        <p:spPr>
          <a:xfrm>
            <a:off x="163774" y="748503"/>
            <a:ext cx="4375150" cy="1039353"/>
          </a:xfrm>
        </p:spPr>
        <p:txBody>
          <a:bodyPr/>
          <a:lstStyle/>
          <a:p>
            <a:r>
              <a:rPr lang="en-US">
                <a:latin typeface="Light"/>
                <a:ea typeface="Tahoma" panose="020B0604030504040204" pitchFamily="34" charset="0"/>
                <a:cs typeface="Tahoma" panose="020B0604030504040204" pitchFamily="34" charset="0"/>
              </a:rPr>
              <a:t>1. bảo mật hệ c</a:t>
            </a:r>
            <a:r>
              <a:rPr lang="vi-VN">
                <a:latin typeface="Light"/>
                <a:ea typeface="Tahoma" panose="020B0604030504040204" pitchFamily="34" charset="0"/>
                <a:cs typeface="Tahoma" panose="020B0604030504040204" pitchFamily="34" charset="0"/>
              </a:rPr>
              <a:t>ơ</a:t>
            </a:r>
            <a:r>
              <a:rPr lang="en-US">
                <a:latin typeface="Light"/>
                <a:ea typeface="Tahoma" panose="020B0604030504040204" pitchFamily="34" charset="0"/>
                <a:cs typeface="Tahoma" panose="020B0604030504040204" pitchFamily="34" charset="0"/>
              </a:rPr>
              <a:t> sở dữ liệu</a:t>
            </a:r>
            <a:endParaRPr lang="en-US" dirty="0">
              <a:latin typeface="Ligh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250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636772-0FC0-04E1-F535-F4DF7DAB98EB}"/>
              </a:ext>
            </a:extLst>
          </p:cNvPr>
          <p:cNvSpPr>
            <a:spLocks noGrp="1"/>
          </p:cNvSpPr>
          <p:nvPr>
            <p:ph type="ftr" sz="quarter" idx="10"/>
          </p:nvPr>
        </p:nvSpPr>
        <p:spPr>
          <a:solidFill>
            <a:schemeClr val="accent5">
              <a:lumMod val="60000"/>
              <a:lumOff val="40000"/>
            </a:schemeClr>
          </a:solidFill>
        </p:spPr>
        <p:txBody>
          <a:bodyPr/>
          <a:lstStyle/>
          <a:p>
            <a:r>
              <a:rPr lang="en-US" sz="2000">
                <a:latin typeface="Light"/>
              </a:rPr>
              <a:t>Hoạt động 1</a:t>
            </a:r>
            <a:endParaRPr lang="en-US" sz="2000" dirty="0">
              <a:latin typeface="Light"/>
            </a:endParaRPr>
          </a:p>
        </p:txBody>
      </p:sp>
      <p:sp>
        <p:nvSpPr>
          <p:cNvPr id="7" name="Slide Number Placeholder 6">
            <a:extLst>
              <a:ext uri="{FF2B5EF4-FFF2-40B4-BE49-F238E27FC236}">
                <a16:creationId xmlns:a16="http://schemas.microsoft.com/office/drawing/2014/main" id="{DA33CCEA-C12A-DDE4-040B-E2BBFEC5AE09}"/>
              </a:ext>
            </a:extLst>
          </p:cNvPr>
          <p:cNvSpPr>
            <a:spLocks noGrp="1"/>
          </p:cNvSpPr>
          <p:nvPr>
            <p:ph type="sldNum" sz="quarter" idx="11"/>
          </p:nvPr>
        </p:nvSpPr>
        <p:spPr>
          <a:solidFill>
            <a:schemeClr val="accent5">
              <a:lumMod val="60000"/>
              <a:lumOff val="40000"/>
            </a:schemeClr>
          </a:solidFill>
        </p:spPr>
        <p:txBody>
          <a:bodyPr/>
          <a:lstStyle/>
          <a:p>
            <a:fld id="{09A01C0A-2BB6-49E7-91A3-DCB9F9F59583}" type="slidenum">
              <a:rPr lang="en-US" smtClean="0"/>
              <a:pPr/>
              <a:t>4</a:t>
            </a:fld>
            <a:endParaRPr lang="en-US" dirty="0"/>
          </a:p>
        </p:txBody>
      </p:sp>
      <p:sp>
        <p:nvSpPr>
          <p:cNvPr id="10" name="Title 1">
            <a:extLst>
              <a:ext uri="{FF2B5EF4-FFF2-40B4-BE49-F238E27FC236}">
                <a16:creationId xmlns:a16="http://schemas.microsoft.com/office/drawing/2014/main" id="{00503233-78E6-4FA2-B1F4-8F95FC66EF9B}"/>
              </a:ext>
            </a:extLst>
          </p:cNvPr>
          <p:cNvSpPr>
            <a:spLocks noGrp="1"/>
          </p:cNvSpPr>
          <p:nvPr>
            <p:ph type="title"/>
          </p:nvPr>
        </p:nvSpPr>
        <p:spPr>
          <a:xfrm>
            <a:off x="850168" y="200891"/>
            <a:ext cx="10122632" cy="652054"/>
          </a:xfrm>
        </p:spPr>
        <p:txBody>
          <a:bodyPr>
            <a:normAutofit/>
          </a:bodyPr>
          <a:lstStyle/>
          <a:p>
            <a:r>
              <a:rPr lang="en-US">
                <a:latin typeface="Light"/>
              </a:rPr>
              <a:t>Phân quyền truy cập csdl</a:t>
            </a:r>
            <a:endParaRPr lang="en-US" dirty="0"/>
          </a:p>
        </p:txBody>
      </p:sp>
      <p:sp>
        <p:nvSpPr>
          <p:cNvPr id="11" name="Shape">
            <a:extLst>
              <a:ext uri="{FF2B5EF4-FFF2-40B4-BE49-F238E27FC236}">
                <a16:creationId xmlns:a16="http://schemas.microsoft.com/office/drawing/2014/main" id="{CF10688B-CC85-466B-878F-F119A4842373}"/>
              </a:ext>
            </a:extLst>
          </p:cNvPr>
          <p:cNvSpPr/>
          <p:nvPr/>
        </p:nvSpPr>
        <p:spPr>
          <a:xfrm>
            <a:off x="1261730" y="1254542"/>
            <a:ext cx="9668540" cy="4922126"/>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21600" y="86"/>
                </a:lnTo>
                <a:lnTo>
                  <a:pt x="21600" y="86"/>
                </a:lnTo>
                <a:lnTo>
                  <a:pt x="16782" y="0"/>
                </a:lnTo>
                <a:cubicBezTo>
                  <a:pt x="16782" y="0"/>
                  <a:pt x="16959" y="780"/>
                  <a:pt x="16743" y="1328"/>
                </a:cubicBezTo>
                <a:cubicBezTo>
                  <a:pt x="16584" y="1735"/>
                  <a:pt x="7554" y="12648"/>
                  <a:pt x="2875" y="18287"/>
                </a:cubicBezTo>
                <a:lnTo>
                  <a:pt x="0" y="21082"/>
                </a:lnTo>
                <a:cubicBezTo>
                  <a:pt x="0" y="21082"/>
                  <a:pt x="608" y="20602"/>
                  <a:pt x="1602" y="19822"/>
                </a:cubicBezTo>
                <a:cubicBezTo>
                  <a:pt x="687" y="20925"/>
                  <a:pt x="126" y="21600"/>
                  <a:pt x="126" y="21600"/>
                </a:cubicBezTo>
                <a:lnTo>
                  <a:pt x="2984" y="18737"/>
                </a:lnTo>
                <a:cubicBezTo>
                  <a:pt x="8066" y="14746"/>
                  <a:pt x="17884" y="7060"/>
                  <a:pt x="18141" y="7054"/>
                </a:cubicBezTo>
                <a:cubicBezTo>
                  <a:pt x="18489" y="7048"/>
                  <a:pt x="18687" y="7806"/>
                  <a:pt x="18687" y="7806"/>
                </a:cubicBezTo>
                <a:lnTo>
                  <a:pt x="21600" y="86"/>
                </a:lnTo>
                <a:lnTo>
                  <a:pt x="21600" y="86"/>
                </a:lnTo>
                <a:lnTo>
                  <a:pt x="21600" y="86"/>
                </a:lnTo>
                <a:close/>
              </a:path>
            </a:pathLst>
          </a:custGeom>
          <a:solidFill>
            <a:schemeClr val="lt1"/>
          </a:solidFill>
          <a:ln w="12700">
            <a:miter lim="400000"/>
          </a:ln>
          <a:effectLst>
            <a:outerShdw blurRad="254000" dist="38100" dir="10800000" algn="r" rotWithShape="0">
              <a:prstClr val="black">
                <a:alpha val="25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2" name="Triangle">
            <a:extLst>
              <a:ext uri="{FF2B5EF4-FFF2-40B4-BE49-F238E27FC236}">
                <a16:creationId xmlns:a16="http://schemas.microsoft.com/office/drawing/2014/main" id="{88E4AEC1-88FE-420F-9608-A55D3AA82093}"/>
              </a:ext>
            </a:extLst>
          </p:cNvPr>
          <p:cNvSpPr/>
          <p:nvPr/>
        </p:nvSpPr>
        <p:spPr>
          <a:xfrm>
            <a:off x="2054132" y="5216720"/>
            <a:ext cx="1037568" cy="1169794"/>
          </a:xfrm>
          <a:custGeom>
            <a:avLst/>
            <a:gdLst>
              <a:gd name="connsiteX0" fmla="*/ 21600 w 21600"/>
              <a:gd name="connsiteY0" fmla="*/ 0 h 21600"/>
              <a:gd name="connsiteX1" fmla="*/ 1283 w 21600"/>
              <a:gd name="connsiteY1" fmla="*/ 21600 h 21600"/>
              <a:gd name="connsiteX2" fmla="*/ 0 w 21600"/>
              <a:gd name="connsiteY2" fmla="*/ 8986 h 21600"/>
              <a:gd name="connsiteX3" fmla="*/ 9339 w 21600"/>
              <a:gd name="connsiteY3" fmla="*/ 5101 h 21600"/>
              <a:gd name="connsiteX4" fmla="*/ 21600 w 21600"/>
              <a:gd name="connsiteY4" fmla="*/ 0 h 21600"/>
              <a:gd name="connsiteX0" fmla="*/ 21600 w 21600"/>
              <a:gd name="connsiteY0" fmla="*/ 0 h 21600"/>
              <a:gd name="connsiteX1" fmla="*/ 1283 w 21600"/>
              <a:gd name="connsiteY1" fmla="*/ 21600 h 21600"/>
              <a:gd name="connsiteX2" fmla="*/ 0 w 21600"/>
              <a:gd name="connsiteY2" fmla="*/ 8986 h 21600"/>
              <a:gd name="connsiteX3" fmla="*/ 8184 w 21600"/>
              <a:gd name="connsiteY3" fmla="*/ 3380 h 21600"/>
              <a:gd name="connsiteX4" fmla="*/ 21600 w 21600"/>
              <a:gd name="connsiteY4" fmla="*/ 0 h 21600"/>
              <a:gd name="connsiteX0" fmla="*/ 21771 w 21771"/>
              <a:gd name="connsiteY0" fmla="*/ 0 h 21600"/>
              <a:gd name="connsiteX1" fmla="*/ 1454 w 21771"/>
              <a:gd name="connsiteY1" fmla="*/ 21600 h 21600"/>
              <a:gd name="connsiteX2" fmla="*/ 171 w 21771"/>
              <a:gd name="connsiteY2" fmla="*/ 8986 h 21600"/>
              <a:gd name="connsiteX3" fmla="*/ 0 w 21771"/>
              <a:gd name="connsiteY3" fmla="*/ 8034 h 21600"/>
              <a:gd name="connsiteX4" fmla="*/ 21771 w 21771"/>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1" h="21600" extrusionOk="0">
                <a:moveTo>
                  <a:pt x="21771" y="0"/>
                </a:moveTo>
                <a:lnTo>
                  <a:pt x="1454" y="21600"/>
                </a:lnTo>
                <a:lnTo>
                  <a:pt x="171" y="8986"/>
                </a:lnTo>
                <a:lnTo>
                  <a:pt x="0" y="8034"/>
                </a:lnTo>
                <a:lnTo>
                  <a:pt x="21771" y="0"/>
                </a:ln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3" name="Triangle">
            <a:extLst>
              <a:ext uri="{FF2B5EF4-FFF2-40B4-BE49-F238E27FC236}">
                <a16:creationId xmlns:a16="http://schemas.microsoft.com/office/drawing/2014/main" id="{322E4D37-AEA3-4537-87D8-38DF3B6AE2D0}"/>
              </a:ext>
            </a:extLst>
          </p:cNvPr>
          <p:cNvSpPr/>
          <p:nvPr/>
        </p:nvSpPr>
        <p:spPr>
          <a:xfrm>
            <a:off x="4296630" y="4042638"/>
            <a:ext cx="1189758" cy="1351971"/>
          </a:xfrm>
          <a:custGeom>
            <a:avLst/>
            <a:gdLst>
              <a:gd name="connsiteX0" fmla="*/ 21600 w 21600"/>
              <a:gd name="connsiteY0" fmla="*/ 0 h 21600"/>
              <a:gd name="connsiteX1" fmla="*/ 1291 w 21600"/>
              <a:gd name="connsiteY1" fmla="*/ 21600 h 21600"/>
              <a:gd name="connsiteX2" fmla="*/ 0 w 21600"/>
              <a:gd name="connsiteY2" fmla="*/ 8981 h 21600"/>
              <a:gd name="connsiteX3" fmla="*/ 1916 w 21600"/>
              <a:gd name="connsiteY3" fmla="*/ 8147 h 21600"/>
              <a:gd name="connsiteX4" fmla="*/ 21600 w 21600"/>
              <a:gd name="connsiteY4" fmla="*/ 0 h 21600"/>
              <a:gd name="connsiteX0" fmla="*/ 21600 w 21600"/>
              <a:gd name="connsiteY0" fmla="*/ 0 h 21600"/>
              <a:gd name="connsiteX1" fmla="*/ 1291 w 21600"/>
              <a:gd name="connsiteY1" fmla="*/ 21600 h 21600"/>
              <a:gd name="connsiteX2" fmla="*/ 0 w 21600"/>
              <a:gd name="connsiteY2" fmla="*/ 8981 h 21600"/>
              <a:gd name="connsiteX3" fmla="*/ 301 w 21600"/>
              <a:gd name="connsiteY3" fmla="*/ 7369 h 21600"/>
              <a:gd name="connsiteX4" fmla="*/ 2160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600" y="0"/>
                </a:moveTo>
                <a:lnTo>
                  <a:pt x="1291" y="21600"/>
                </a:lnTo>
                <a:lnTo>
                  <a:pt x="0" y="8981"/>
                </a:lnTo>
                <a:cubicBezTo>
                  <a:pt x="100" y="8444"/>
                  <a:pt x="201" y="7906"/>
                  <a:pt x="301" y="7369"/>
                </a:cubicBezTo>
                <a:lnTo>
                  <a:pt x="21600" y="0"/>
                </a:lnTo>
                <a:close/>
              </a:path>
            </a:pathLst>
          </a:custGeom>
          <a:solidFill>
            <a:schemeClr val="accent2">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4" name="Triangle">
            <a:extLst>
              <a:ext uri="{FF2B5EF4-FFF2-40B4-BE49-F238E27FC236}">
                <a16:creationId xmlns:a16="http://schemas.microsoft.com/office/drawing/2014/main" id="{89B1B21C-AB37-40FF-A695-3F29D58F79D3}"/>
              </a:ext>
            </a:extLst>
          </p:cNvPr>
          <p:cNvSpPr/>
          <p:nvPr/>
        </p:nvSpPr>
        <p:spPr>
          <a:xfrm>
            <a:off x="6266004" y="2906693"/>
            <a:ext cx="1324518" cy="1504822"/>
          </a:xfrm>
          <a:custGeom>
            <a:avLst/>
            <a:gdLst>
              <a:gd name="connsiteX0" fmla="*/ 21600 w 21600"/>
              <a:gd name="connsiteY0" fmla="*/ 0 h 21600"/>
              <a:gd name="connsiteX1" fmla="*/ 1282 w 21600"/>
              <a:gd name="connsiteY1" fmla="*/ 21600 h 21600"/>
              <a:gd name="connsiteX2" fmla="*/ 0 w 21600"/>
              <a:gd name="connsiteY2" fmla="*/ 8982 h 21600"/>
              <a:gd name="connsiteX3" fmla="*/ 2828 w 21600"/>
              <a:gd name="connsiteY3" fmla="*/ 7812 h 21600"/>
              <a:gd name="connsiteX4" fmla="*/ 21600 w 21600"/>
              <a:gd name="connsiteY4" fmla="*/ 0 h 21600"/>
              <a:gd name="connsiteX0" fmla="*/ 21600 w 21600"/>
              <a:gd name="connsiteY0" fmla="*/ 0 h 21600"/>
              <a:gd name="connsiteX1" fmla="*/ 1282 w 21600"/>
              <a:gd name="connsiteY1" fmla="*/ 21600 h 21600"/>
              <a:gd name="connsiteX2" fmla="*/ 0 w 21600"/>
              <a:gd name="connsiteY2" fmla="*/ 8982 h 21600"/>
              <a:gd name="connsiteX3" fmla="*/ 237 w 21600"/>
              <a:gd name="connsiteY3" fmla="*/ 7751 h 21600"/>
              <a:gd name="connsiteX4" fmla="*/ 2160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600" y="0"/>
                </a:moveTo>
                <a:lnTo>
                  <a:pt x="1282" y="21600"/>
                </a:lnTo>
                <a:lnTo>
                  <a:pt x="0" y="8982"/>
                </a:lnTo>
                <a:lnTo>
                  <a:pt x="237" y="7751"/>
                </a:lnTo>
                <a:lnTo>
                  <a:pt x="21600" y="0"/>
                </a:lnTo>
                <a:close/>
              </a:path>
            </a:pathLst>
          </a:custGeom>
          <a:solidFill>
            <a:schemeClr val="accent3">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5" name="Triangle">
            <a:extLst>
              <a:ext uri="{FF2B5EF4-FFF2-40B4-BE49-F238E27FC236}">
                <a16:creationId xmlns:a16="http://schemas.microsoft.com/office/drawing/2014/main" id="{658578C9-867E-42FB-BF98-F48868FEB23A}"/>
              </a:ext>
            </a:extLst>
          </p:cNvPr>
          <p:cNvSpPr/>
          <p:nvPr/>
        </p:nvSpPr>
        <p:spPr>
          <a:xfrm>
            <a:off x="8543791" y="1676612"/>
            <a:ext cx="1529781" cy="1738784"/>
          </a:xfrm>
          <a:custGeom>
            <a:avLst/>
            <a:gdLst>
              <a:gd name="connsiteX0" fmla="*/ 21600 w 21600"/>
              <a:gd name="connsiteY0" fmla="*/ 0 h 21600"/>
              <a:gd name="connsiteX1" fmla="*/ 1286 w 21600"/>
              <a:gd name="connsiteY1" fmla="*/ 21600 h 21600"/>
              <a:gd name="connsiteX2" fmla="*/ 0 w 21600"/>
              <a:gd name="connsiteY2" fmla="*/ 8983 h 21600"/>
              <a:gd name="connsiteX3" fmla="*/ 1457 w 21600"/>
              <a:gd name="connsiteY3" fmla="*/ 8297 h 21600"/>
              <a:gd name="connsiteX4" fmla="*/ 21600 w 21600"/>
              <a:gd name="connsiteY4" fmla="*/ 0 h 21600"/>
              <a:gd name="connsiteX0" fmla="*/ 21600 w 21600"/>
              <a:gd name="connsiteY0" fmla="*/ 0 h 21600"/>
              <a:gd name="connsiteX1" fmla="*/ 1286 w 21600"/>
              <a:gd name="connsiteY1" fmla="*/ 21600 h 21600"/>
              <a:gd name="connsiteX2" fmla="*/ 0 w 21600"/>
              <a:gd name="connsiteY2" fmla="*/ 8983 h 21600"/>
              <a:gd name="connsiteX3" fmla="*/ 301 w 21600"/>
              <a:gd name="connsiteY3" fmla="*/ 7841 h 21600"/>
              <a:gd name="connsiteX4" fmla="*/ 2160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600" y="0"/>
                </a:moveTo>
                <a:lnTo>
                  <a:pt x="1286" y="21600"/>
                </a:lnTo>
                <a:lnTo>
                  <a:pt x="0" y="8983"/>
                </a:lnTo>
                <a:cubicBezTo>
                  <a:pt x="100" y="8602"/>
                  <a:pt x="201" y="8222"/>
                  <a:pt x="301" y="7841"/>
                </a:cubicBezTo>
                <a:lnTo>
                  <a:pt x="21600" y="0"/>
                </a:lnTo>
                <a:close/>
              </a:path>
            </a:pathLst>
          </a:custGeom>
          <a:solidFill>
            <a:schemeClr val="accent4">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6" name="Triangle">
            <a:extLst>
              <a:ext uri="{FF2B5EF4-FFF2-40B4-BE49-F238E27FC236}">
                <a16:creationId xmlns:a16="http://schemas.microsoft.com/office/drawing/2014/main" id="{72D2C31D-3A93-4654-B2F3-EF5C2E568DEF}"/>
              </a:ext>
            </a:extLst>
          </p:cNvPr>
          <p:cNvSpPr/>
          <p:nvPr/>
        </p:nvSpPr>
        <p:spPr>
          <a:xfrm>
            <a:off x="1572527" y="5216720"/>
            <a:ext cx="1519172" cy="486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49"/>
                </a:lnTo>
                <a:lnTo>
                  <a:pt x="6963" y="21600"/>
                </a:lnTo>
                <a:close/>
              </a:path>
            </a:pathLst>
          </a:custGeom>
          <a:solidFill>
            <a:schemeClr val="accent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7" name="Triangle">
            <a:extLst>
              <a:ext uri="{FF2B5EF4-FFF2-40B4-BE49-F238E27FC236}">
                <a16:creationId xmlns:a16="http://schemas.microsoft.com/office/drawing/2014/main" id="{4FD84F33-2631-4B29-A7CA-2D2C3512318C}"/>
              </a:ext>
            </a:extLst>
          </p:cNvPr>
          <p:cNvSpPr/>
          <p:nvPr/>
        </p:nvSpPr>
        <p:spPr>
          <a:xfrm>
            <a:off x="3731386" y="4042638"/>
            <a:ext cx="1755002" cy="5621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40"/>
                </a:lnTo>
                <a:lnTo>
                  <a:pt x="6957" y="21600"/>
                </a:ln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solidFill>
                <a:schemeClr val="accent2"/>
              </a:solidFill>
            </a:endParaRPr>
          </a:p>
        </p:txBody>
      </p:sp>
      <p:sp>
        <p:nvSpPr>
          <p:cNvPr id="18" name="Triangle">
            <a:extLst>
              <a:ext uri="{FF2B5EF4-FFF2-40B4-BE49-F238E27FC236}">
                <a16:creationId xmlns:a16="http://schemas.microsoft.com/office/drawing/2014/main" id="{362EA2A0-016A-4261-B62B-841AD8F454FF}"/>
              </a:ext>
            </a:extLst>
          </p:cNvPr>
          <p:cNvSpPr/>
          <p:nvPr/>
        </p:nvSpPr>
        <p:spPr>
          <a:xfrm>
            <a:off x="5637125" y="2906693"/>
            <a:ext cx="1953397" cy="6257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8"/>
                </a:lnTo>
                <a:lnTo>
                  <a:pt x="6954" y="21600"/>
                </a:ln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19" name="Triangle">
            <a:extLst>
              <a:ext uri="{FF2B5EF4-FFF2-40B4-BE49-F238E27FC236}">
                <a16:creationId xmlns:a16="http://schemas.microsoft.com/office/drawing/2014/main" id="{B05B7C1C-AEB1-4B36-B938-D6B64B7B9D11}"/>
              </a:ext>
            </a:extLst>
          </p:cNvPr>
          <p:cNvSpPr/>
          <p:nvPr/>
        </p:nvSpPr>
        <p:spPr>
          <a:xfrm>
            <a:off x="7816338" y="1623754"/>
            <a:ext cx="2257234" cy="7230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42"/>
                </a:lnTo>
                <a:lnTo>
                  <a:pt x="6961" y="21600"/>
                </a:ln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dirty="0"/>
          </a:p>
        </p:txBody>
      </p:sp>
      <p:sp>
        <p:nvSpPr>
          <p:cNvPr id="20" name="ZoneTexte 17">
            <a:extLst>
              <a:ext uri="{FF2B5EF4-FFF2-40B4-BE49-F238E27FC236}">
                <a16:creationId xmlns:a16="http://schemas.microsoft.com/office/drawing/2014/main" id="{D9549736-4C7F-4804-8CDE-8058EB4F6BC2}"/>
              </a:ext>
            </a:extLst>
          </p:cNvPr>
          <p:cNvSpPr txBox="1"/>
          <p:nvPr/>
        </p:nvSpPr>
        <p:spPr>
          <a:xfrm flipH="1">
            <a:off x="2168662" y="5227835"/>
            <a:ext cx="259686" cy="615553"/>
          </a:xfrm>
          <a:prstGeom prst="rect">
            <a:avLst/>
          </a:prstGeom>
          <a:noFill/>
          <a:effectLst/>
        </p:spPr>
        <p:txBody>
          <a:bodyPr wrap="none" lIns="0" tIns="0" rIns="0" bIns="0" rtlCol="0" anchor="ctr">
            <a:spAutoFit/>
          </a:bodyPr>
          <a:lstStyle/>
          <a:p>
            <a:pPr algn="ctr"/>
            <a:r>
              <a:rPr lang="en-US" sz="4000" b="1" dirty="0">
                <a:solidFill>
                  <a:schemeClr val="lt1"/>
                </a:solidFill>
              </a:rPr>
              <a:t>1</a:t>
            </a:r>
          </a:p>
        </p:txBody>
      </p:sp>
      <p:sp>
        <p:nvSpPr>
          <p:cNvPr id="21" name="ZoneTexte 18">
            <a:extLst>
              <a:ext uri="{FF2B5EF4-FFF2-40B4-BE49-F238E27FC236}">
                <a16:creationId xmlns:a16="http://schemas.microsoft.com/office/drawing/2014/main" id="{05F943BB-5C17-46BA-8773-4D5358C17D12}"/>
              </a:ext>
            </a:extLst>
          </p:cNvPr>
          <p:cNvSpPr txBox="1"/>
          <p:nvPr/>
        </p:nvSpPr>
        <p:spPr>
          <a:xfrm flipH="1">
            <a:off x="4564359" y="4061355"/>
            <a:ext cx="259686" cy="615553"/>
          </a:xfrm>
          <a:prstGeom prst="rect">
            <a:avLst/>
          </a:prstGeom>
          <a:noFill/>
          <a:effectLst/>
        </p:spPr>
        <p:txBody>
          <a:bodyPr wrap="none" lIns="0" tIns="0" rIns="0" bIns="0" rtlCol="0" anchor="ctr">
            <a:spAutoFit/>
          </a:bodyPr>
          <a:lstStyle/>
          <a:p>
            <a:pPr algn="ctr"/>
            <a:r>
              <a:rPr lang="en-US" sz="4000" b="1" dirty="0">
                <a:solidFill>
                  <a:schemeClr val="lt1"/>
                </a:solidFill>
              </a:rPr>
              <a:t>2</a:t>
            </a:r>
          </a:p>
        </p:txBody>
      </p:sp>
      <p:sp>
        <p:nvSpPr>
          <p:cNvPr id="22" name="ZoneTexte 19">
            <a:extLst>
              <a:ext uri="{FF2B5EF4-FFF2-40B4-BE49-F238E27FC236}">
                <a16:creationId xmlns:a16="http://schemas.microsoft.com/office/drawing/2014/main" id="{E79744B4-21BA-41F0-AD6C-E70E9BE2DB83}"/>
              </a:ext>
            </a:extLst>
          </p:cNvPr>
          <p:cNvSpPr txBox="1"/>
          <p:nvPr/>
        </p:nvSpPr>
        <p:spPr>
          <a:xfrm flipH="1">
            <a:off x="6581052" y="2997386"/>
            <a:ext cx="259686" cy="615553"/>
          </a:xfrm>
          <a:prstGeom prst="rect">
            <a:avLst/>
          </a:prstGeom>
          <a:noFill/>
          <a:effectLst/>
        </p:spPr>
        <p:txBody>
          <a:bodyPr wrap="none" lIns="0" tIns="0" rIns="0" bIns="0" rtlCol="0" anchor="ctr">
            <a:spAutoFit/>
          </a:bodyPr>
          <a:lstStyle/>
          <a:p>
            <a:pPr algn="ctr"/>
            <a:r>
              <a:rPr lang="en-US" sz="4000" b="1" dirty="0">
                <a:solidFill>
                  <a:schemeClr val="lt1"/>
                </a:solidFill>
              </a:rPr>
              <a:t>3</a:t>
            </a:r>
          </a:p>
        </p:txBody>
      </p:sp>
      <p:sp>
        <p:nvSpPr>
          <p:cNvPr id="23" name="ZoneTexte 20">
            <a:extLst>
              <a:ext uri="{FF2B5EF4-FFF2-40B4-BE49-F238E27FC236}">
                <a16:creationId xmlns:a16="http://schemas.microsoft.com/office/drawing/2014/main" id="{B088468E-6C65-4A94-AEE9-A7CE361194E7}"/>
              </a:ext>
            </a:extLst>
          </p:cNvPr>
          <p:cNvSpPr txBox="1"/>
          <p:nvPr/>
        </p:nvSpPr>
        <p:spPr>
          <a:xfrm flipH="1">
            <a:off x="8921074" y="1850908"/>
            <a:ext cx="259686" cy="615553"/>
          </a:xfrm>
          <a:prstGeom prst="rect">
            <a:avLst/>
          </a:prstGeom>
          <a:noFill/>
          <a:effectLst/>
        </p:spPr>
        <p:txBody>
          <a:bodyPr wrap="none" lIns="0" tIns="0" rIns="0" bIns="0" rtlCol="0" anchor="ctr">
            <a:spAutoFit/>
          </a:bodyPr>
          <a:lstStyle/>
          <a:p>
            <a:pPr algn="ctr"/>
            <a:r>
              <a:rPr lang="en-US" sz="4000" b="1" dirty="0">
                <a:solidFill>
                  <a:schemeClr val="lt1"/>
                </a:solidFill>
              </a:rPr>
              <a:t>4</a:t>
            </a:r>
          </a:p>
        </p:txBody>
      </p:sp>
      <p:sp>
        <p:nvSpPr>
          <p:cNvPr id="24" name="TextBox 37">
            <a:extLst>
              <a:ext uri="{FF2B5EF4-FFF2-40B4-BE49-F238E27FC236}">
                <a16:creationId xmlns:a16="http://schemas.microsoft.com/office/drawing/2014/main" id="{5DFE75EA-1E40-4F14-8B23-3773B1CE9937}"/>
              </a:ext>
            </a:extLst>
          </p:cNvPr>
          <p:cNvSpPr txBox="1"/>
          <p:nvPr/>
        </p:nvSpPr>
        <p:spPr>
          <a:xfrm>
            <a:off x="2611465" y="1560449"/>
            <a:ext cx="2865233" cy="1938992"/>
          </a:xfrm>
          <a:prstGeom prst="rect">
            <a:avLst/>
          </a:prstGeom>
          <a:noFill/>
        </p:spPr>
        <p:txBody>
          <a:bodyPr wrap="square" rtlCol="0">
            <a:spAutoFit/>
          </a:bodyPr>
          <a:lstStyle/>
          <a:p>
            <a:pPr algn="ctr"/>
            <a:r>
              <a:rPr lang="en-US" sz="2400" b="1">
                <a:solidFill>
                  <a:schemeClr val="accent2"/>
                </a:solidFill>
              </a:rPr>
              <a:t>MODERATOR</a:t>
            </a:r>
            <a:endParaRPr lang="en-US" sz="2400" b="1" dirty="0">
              <a:solidFill>
                <a:schemeClr val="accent2"/>
              </a:solidFill>
            </a:endParaRPr>
          </a:p>
          <a:p>
            <a:pPr algn="ctr"/>
            <a:r>
              <a:rPr lang="en-US" sz="2400">
                <a:latin typeface="Light"/>
              </a:rPr>
              <a:t>Có quyền thêm mới dữ liệu, nh</a:t>
            </a:r>
            <a:r>
              <a:rPr lang="vi-VN" sz="2400">
                <a:latin typeface="Light"/>
              </a:rPr>
              <a:t>ư</a:t>
            </a:r>
            <a:r>
              <a:rPr lang="en-US" sz="2400">
                <a:latin typeface="Light"/>
              </a:rPr>
              <a:t>ng không có quyền xóa, sửa dữ liệu.</a:t>
            </a:r>
            <a:endParaRPr lang="en-US" sz="2400" dirty="0">
              <a:latin typeface="Light"/>
            </a:endParaRPr>
          </a:p>
        </p:txBody>
      </p:sp>
      <p:sp>
        <p:nvSpPr>
          <p:cNvPr id="25" name="TextBox 37">
            <a:extLst>
              <a:ext uri="{FF2B5EF4-FFF2-40B4-BE49-F238E27FC236}">
                <a16:creationId xmlns:a16="http://schemas.microsoft.com/office/drawing/2014/main" id="{00E47042-3245-4164-A58C-5B10FDA31878}"/>
              </a:ext>
            </a:extLst>
          </p:cNvPr>
          <p:cNvSpPr txBox="1"/>
          <p:nvPr/>
        </p:nvSpPr>
        <p:spPr>
          <a:xfrm>
            <a:off x="61227" y="2991383"/>
            <a:ext cx="2417680" cy="1569660"/>
          </a:xfrm>
          <a:prstGeom prst="rect">
            <a:avLst/>
          </a:prstGeom>
          <a:noFill/>
        </p:spPr>
        <p:txBody>
          <a:bodyPr wrap="square" rtlCol="0">
            <a:spAutoFit/>
          </a:bodyPr>
          <a:lstStyle/>
          <a:p>
            <a:pPr algn="ctr"/>
            <a:r>
              <a:rPr lang="en-US" sz="2400" b="1">
                <a:solidFill>
                  <a:schemeClr val="accent1"/>
                </a:solidFill>
              </a:rPr>
              <a:t>GUEST</a:t>
            </a:r>
            <a:endParaRPr lang="en-US" sz="2400" b="1" dirty="0">
              <a:solidFill>
                <a:schemeClr val="accent1"/>
              </a:solidFill>
            </a:endParaRPr>
          </a:p>
          <a:p>
            <a:pPr algn="ctr"/>
            <a:r>
              <a:rPr lang="en-US" sz="2400">
                <a:latin typeface="Light"/>
              </a:rPr>
              <a:t>Chỉ có quyền tìm kiếm, xem các dữ liệu đã có. </a:t>
            </a:r>
            <a:endParaRPr lang="en-US" sz="2400" dirty="0">
              <a:latin typeface="Light"/>
            </a:endParaRPr>
          </a:p>
        </p:txBody>
      </p:sp>
      <p:cxnSp>
        <p:nvCxnSpPr>
          <p:cNvPr id="26" name="Connecteur droit avec flèche 27">
            <a:extLst>
              <a:ext uri="{FF2B5EF4-FFF2-40B4-BE49-F238E27FC236}">
                <a16:creationId xmlns:a16="http://schemas.microsoft.com/office/drawing/2014/main" id="{779A39EA-C8B8-4E5C-97B9-EC1B0C682131}"/>
              </a:ext>
            </a:extLst>
          </p:cNvPr>
          <p:cNvCxnSpPr>
            <a:cxnSpLocks/>
          </p:cNvCxnSpPr>
          <p:nvPr/>
        </p:nvCxnSpPr>
        <p:spPr>
          <a:xfrm flipV="1">
            <a:off x="2292127" y="4351383"/>
            <a:ext cx="0" cy="680435"/>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9">
            <a:extLst>
              <a:ext uri="{FF2B5EF4-FFF2-40B4-BE49-F238E27FC236}">
                <a16:creationId xmlns:a16="http://schemas.microsoft.com/office/drawing/2014/main" id="{66F6C618-224F-4527-A2C2-12BEBAF4D657}"/>
              </a:ext>
            </a:extLst>
          </p:cNvPr>
          <p:cNvCxnSpPr>
            <a:cxnSpLocks/>
          </p:cNvCxnSpPr>
          <p:nvPr/>
        </p:nvCxnSpPr>
        <p:spPr>
          <a:xfrm flipV="1">
            <a:off x="4596916" y="3192237"/>
            <a:ext cx="0" cy="680435"/>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30">
            <a:extLst>
              <a:ext uri="{FF2B5EF4-FFF2-40B4-BE49-F238E27FC236}">
                <a16:creationId xmlns:a16="http://schemas.microsoft.com/office/drawing/2014/main" id="{59C7E1EE-931F-405C-9E72-3D946BC877BF}"/>
              </a:ext>
            </a:extLst>
          </p:cNvPr>
          <p:cNvCxnSpPr>
            <a:cxnSpLocks/>
          </p:cNvCxnSpPr>
          <p:nvPr/>
        </p:nvCxnSpPr>
        <p:spPr>
          <a:xfrm>
            <a:off x="6738867" y="4071297"/>
            <a:ext cx="0" cy="680435"/>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TextBox 37">
            <a:extLst>
              <a:ext uri="{FF2B5EF4-FFF2-40B4-BE49-F238E27FC236}">
                <a16:creationId xmlns:a16="http://schemas.microsoft.com/office/drawing/2014/main" id="{FE6B9B7E-4B01-48EE-B0C6-F367B9B89832}"/>
              </a:ext>
            </a:extLst>
          </p:cNvPr>
          <p:cNvSpPr txBox="1"/>
          <p:nvPr/>
        </p:nvSpPr>
        <p:spPr>
          <a:xfrm>
            <a:off x="5793134" y="4786149"/>
            <a:ext cx="2865233" cy="1938992"/>
          </a:xfrm>
          <a:prstGeom prst="rect">
            <a:avLst/>
          </a:prstGeom>
          <a:noFill/>
        </p:spPr>
        <p:txBody>
          <a:bodyPr wrap="square" rtlCol="0">
            <a:spAutoFit/>
          </a:bodyPr>
          <a:lstStyle/>
          <a:p>
            <a:pPr algn="ctr"/>
            <a:r>
              <a:rPr lang="en-US" sz="2400" b="1">
                <a:solidFill>
                  <a:srgbClr val="FFC000"/>
                </a:solidFill>
              </a:rPr>
              <a:t>MASTER_MOD</a:t>
            </a:r>
            <a:endParaRPr lang="en-US" sz="2400" b="1" dirty="0">
              <a:solidFill>
                <a:srgbClr val="FFC000"/>
              </a:solidFill>
            </a:endParaRPr>
          </a:p>
          <a:p>
            <a:pPr algn="ctr"/>
            <a:r>
              <a:rPr lang="en-US" sz="2400">
                <a:latin typeface="Light"/>
              </a:rPr>
              <a:t>Có quyền sửa, xóa dữ liệu nh</a:t>
            </a:r>
            <a:r>
              <a:rPr lang="vi-VN" sz="2400">
                <a:latin typeface="Light"/>
              </a:rPr>
              <a:t>ư</a:t>
            </a:r>
            <a:r>
              <a:rPr lang="en-US" sz="2400">
                <a:latin typeface="Light"/>
              </a:rPr>
              <a:t>ng không có quyền sửa cấu trúc dữ liệu.</a:t>
            </a:r>
            <a:endParaRPr lang="en-US" sz="2400" dirty="0">
              <a:latin typeface="Light"/>
            </a:endParaRPr>
          </a:p>
        </p:txBody>
      </p:sp>
      <p:cxnSp>
        <p:nvCxnSpPr>
          <p:cNvPr id="30" name="Connecteur droit avec flèche 32">
            <a:extLst>
              <a:ext uri="{FF2B5EF4-FFF2-40B4-BE49-F238E27FC236}">
                <a16:creationId xmlns:a16="http://schemas.microsoft.com/office/drawing/2014/main" id="{981F627D-1BE8-4E5C-8945-81809AD06A8F}"/>
              </a:ext>
            </a:extLst>
          </p:cNvPr>
          <p:cNvCxnSpPr>
            <a:cxnSpLocks/>
          </p:cNvCxnSpPr>
          <p:nvPr/>
        </p:nvCxnSpPr>
        <p:spPr>
          <a:xfrm>
            <a:off x="9169134" y="3051468"/>
            <a:ext cx="0" cy="680435"/>
          </a:xfrm>
          <a:prstGeom prst="straightConnector1">
            <a:avLst/>
          </a:prstGeom>
          <a:ln>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1" name="TextBox 37">
            <a:extLst>
              <a:ext uri="{FF2B5EF4-FFF2-40B4-BE49-F238E27FC236}">
                <a16:creationId xmlns:a16="http://schemas.microsoft.com/office/drawing/2014/main" id="{1B0398CC-C6B3-465B-BFF3-55C0CF256080}"/>
              </a:ext>
            </a:extLst>
          </p:cNvPr>
          <p:cNvSpPr txBox="1"/>
          <p:nvPr/>
        </p:nvSpPr>
        <p:spPr>
          <a:xfrm>
            <a:off x="8396208" y="3640989"/>
            <a:ext cx="2865233" cy="830997"/>
          </a:xfrm>
          <a:prstGeom prst="rect">
            <a:avLst/>
          </a:prstGeom>
          <a:noFill/>
        </p:spPr>
        <p:txBody>
          <a:bodyPr wrap="square" rtlCol="0">
            <a:spAutoFit/>
          </a:bodyPr>
          <a:lstStyle/>
          <a:p>
            <a:pPr algn="ctr"/>
            <a:r>
              <a:rPr lang="en-US" sz="2400" b="1">
                <a:solidFill>
                  <a:schemeClr val="accent4"/>
                </a:solidFill>
              </a:rPr>
              <a:t>ADMIN</a:t>
            </a:r>
            <a:endParaRPr lang="en-US" sz="2400" b="1" dirty="0">
              <a:solidFill>
                <a:schemeClr val="accent4"/>
              </a:solidFill>
            </a:endParaRPr>
          </a:p>
          <a:p>
            <a:pPr algn="ctr"/>
            <a:r>
              <a:rPr lang="en-US" sz="2400">
                <a:latin typeface="Light"/>
              </a:rPr>
              <a:t>Có toàn quyền.</a:t>
            </a:r>
            <a:endParaRPr lang="en-US" sz="2400" dirty="0">
              <a:latin typeface="Light"/>
            </a:endParaRPr>
          </a:p>
        </p:txBody>
      </p:sp>
    </p:spTree>
    <p:extLst>
      <p:ext uri="{BB962C8B-B14F-4D97-AF65-F5344CB8AC3E}">
        <p14:creationId xmlns:p14="http://schemas.microsoft.com/office/powerpoint/2010/main" val="3942952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B9C5-183A-3556-D047-215BDB00B71F}"/>
              </a:ext>
            </a:extLst>
          </p:cNvPr>
          <p:cNvSpPr>
            <a:spLocks noGrp="1"/>
          </p:cNvSpPr>
          <p:nvPr>
            <p:ph type="title"/>
          </p:nvPr>
        </p:nvSpPr>
        <p:spPr>
          <a:xfrm>
            <a:off x="1034684" y="351833"/>
            <a:ext cx="10122632" cy="652054"/>
          </a:xfrm>
        </p:spPr>
        <p:txBody>
          <a:bodyPr/>
          <a:lstStyle/>
          <a:p>
            <a:r>
              <a:rPr lang="en-US">
                <a:latin typeface="Light"/>
              </a:rPr>
              <a:t>CHÍNH SÁCH BẢO MẬT TOÀN DIỆN</a:t>
            </a:r>
            <a:endParaRPr lang="en-US" dirty="0">
              <a:latin typeface="Light"/>
            </a:endParaRPr>
          </a:p>
        </p:txBody>
      </p:sp>
      <p:sp>
        <p:nvSpPr>
          <p:cNvPr id="3" name="Footer Placeholder 2">
            <a:extLst>
              <a:ext uri="{FF2B5EF4-FFF2-40B4-BE49-F238E27FC236}">
                <a16:creationId xmlns:a16="http://schemas.microsoft.com/office/drawing/2014/main" id="{AE636772-0FC0-04E1-F535-F4DF7DAB98EB}"/>
              </a:ext>
            </a:extLst>
          </p:cNvPr>
          <p:cNvSpPr>
            <a:spLocks noGrp="1"/>
          </p:cNvSpPr>
          <p:nvPr>
            <p:ph type="ftr" sz="quarter" idx="10"/>
          </p:nvPr>
        </p:nvSpPr>
        <p:spPr>
          <a:solidFill>
            <a:schemeClr val="accent5">
              <a:lumMod val="60000"/>
              <a:lumOff val="40000"/>
            </a:schemeClr>
          </a:solidFill>
        </p:spPr>
        <p:txBody>
          <a:bodyPr/>
          <a:lstStyle/>
          <a:p>
            <a:r>
              <a:rPr lang="en-US" sz="2000">
                <a:latin typeface="Light"/>
              </a:rPr>
              <a:t>Ghi nhớ</a:t>
            </a:r>
            <a:endParaRPr lang="en-US" sz="2000" dirty="0">
              <a:latin typeface="Light"/>
            </a:endParaRPr>
          </a:p>
        </p:txBody>
      </p:sp>
      <p:sp>
        <p:nvSpPr>
          <p:cNvPr id="7" name="Slide Number Placeholder 6">
            <a:extLst>
              <a:ext uri="{FF2B5EF4-FFF2-40B4-BE49-F238E27FC236}">
                <a16:creationId xmlns:a16="http://schemas.microsoft.com/office/drawing/2014/main" id="{DA33CCEA-C12A-DDE4-040B-E2BBFEC5AE09}"/>
              </a:ext>
            </a:extLst>
          </p:cNvPr>
          <p:cNvSpPr>
            <a:spLocks noGrp="1"/>
          </p:cNvSpPr>
          <p:nvPr>
            <p:ph type="sldNum" sz="quarter" idx="11"/>
          </p:nvPr>
        </p:nvSpPr>
        <p:spPr>
          <a:solidFill>
            <a:schemeClr val="accent5">
              <a:lumMod val="60000"/>
              <a:lumOff val="40000"/>
            </a:schemeClr>
          </a:solidFill>
        </p:spPr>
        <p:txBody>
          <a:bodyPr/>
          <a:lstStyle/>
          <a:p>
            <a:fld id="{09A01C0A-2BB6-49E7-91A3-DCB9F9F59583}" type="slidenum">
              <a:rPr lang="en-US" smtClean="0"/>
              <a:pPr/>
              <a:t>5</a:t>
            </a:fld>
            <a:endParaRPr lang="en-US" dirty="0"/>
          </a:p>
        </p:txBody>
      </p:sp>
      <p:grpSp>
        <p:nvGrpSpPr>
          <p:cNvPr id="6" name="Group 5">
            <a:extLst>
              <a:ext uri="{FF2B5EF4-FFF2-40B4-BE49-F238E27FC236}">
                <a16:creationId xmlns:a16="http://schemas.microsoft.com/office/drawing/2014/main" id="{28D4A524-B78E-4304-BE22-CAF3788AECE9}"/>
              </a:ext>
            </a:extLst>
          </p:cNvPr>
          <p:cNvGrpSpPr/>
          <p:nvPr/>
        </p:nvGrpSpPr>
        <p:grpSpPr>
          <a:xfrm rot="21056994">
            <a:off x="3584420" y="1725244"/>
            <a:ext cx="3984154" cy="3890488"/>
            <a:chOff x="3653042" y="1822721"/>
            <a:chExt cx="3984154" cy="3890489"/>
          </a:xfrm>
        </p:grpSpPr>
        <p:sp>
          <p:nvSpPr>
            <p:cNvPr id="8" name="Freeform: Shape 7">
              <a:extLst>
                <a:ext uri="{FF2B5EF4-FFF2-40B4-BE49-F238E27FC236}">
                  <a16:creationId xmlns:a16="http://schemas.microsoft.com/office/drawing/2014/main" id="{DF2EEA34-9FCE-4DB7-94BD-622081ECE03B}"/>
                </a:ext>
              </a:extLst>
            </p:cNvPr>
            <p:cNvSpPr/>
            <p:nvPr/>
          </p:nvSpPr>
          <p:spPr>
            <a:xfrm rot="2231616">
              <a:off x="5303720" y="1822721"/>
              <a:ext cx="1781906" cy="2407907"/>
            </a:xfrm>
            <a:custGeom>
              <a:avLst/>
              <a:gdLst>
                <a:gd name="connsiteX0" fmla="*/ 608533 w 1217066"/>
                <a:gd name="connsiteY0" fmla="*/ 0 h 1644633"/>
                <a:gd name="connsiteX1" fmla="*/ 1217066 w 1217066"/>
                <a:gd name="connsiteY1" fmla="*/ 608533 h 1644633"/>
                <a:gd name="connsiteX2" fmla="*/ 912800 w 1217066"/>
                <a:gd name="connsiteY2" fmla="*/ 608533 h 1644633"/>
                <a:gd name="connsiteX3" fmla="*/ 608533 w 1217066"/>
                <a:gd name="connsiteY3" fmla="*/ 304266 h 1644633"/>
                <a:gd name="connsiteX4" fmla="*/ 304266 w 1217066"/>
                <a:gd name="connsiteY4" fmla="*/ 608533 h 1644633"/>
                <a:gd name="connsiteX5" fmla="*/ 292432 w 1217066"/>
                <a:gd name="connsiteY5" fmla="*/ 608533 h 1644633"/>
                <a:gd name="connsiteX6" fmla="*/ 296851 w 1217066"/>
                <a:gd name="connsiteY6" fmla="*/ 615088 h 1644633"/>
                <a:gd name="connsiteX7" fmla="*/ 300791 w 1217066"/>
                <a:gd name="connsiteY7" fmla="*/ 634602 h 1644633"/>
                <a:gd name="connsiteX8" fmla="*/ 300791 w 1217066"/>
                <a:gd name="connsiteY8" fmla="*/ 1594500 h 1644633"/>
                <a:gd name="connsiteX9" fmla="*/ 250658 w 1217066"/>
                <a:gd name="connsiteY9" fmla="*/ 1644633 h 1644633"/>
                <a:gd name="connsiteX10" fmla="*/ 50134 w 1217066"/>
                <a:gd name="connsiteY10" fmla="*/ 1644633 h 1644633"/>
                <a:gd name="connsiteX11" fmla="*/ 1 w 1217066"/>
                <a:gd name="connsiteY11" fmla="*/ 1594500 h 1644633"/>
                <a:gd name="connsiteX12" fmla="*/ 1 w 1217066"/>
                <a:gd name="connsiteY12" fmla="*/ 634602 h 1644633"/>
                <a:gd name="connsiteX13" fmla="*/ 3941 w 1217066"/>
                <a:gd name="connsiteY13" fmla="*/ 615088 h 1644633"/>
                <a:gd name="connsiteX14" fmla="*/ 8360 w 1217066"/>
                <a:gd name="connsiteY14" fmla="*/ 608533 h 1644633"/>
                <a:gd name="connsiteX15" fmla="*/ 0 w 1217066"/>
                <a:gd name="connsiteY15" fmla="*/ 608533 h 1644633"/>
                <a:gd name="connsiteX16" fmla="*/ 608533 w 1217066"/>
                <a:gd name="connsiteY16" fmla="*/ 0 h 16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066" h="1644633">
                  <a:moveTo>
                    <a:pt x="608533" y="0"/>
                  </a:moveTo>
                  <a:cubicBezTo>
                    <a:pt x="944616" y="0"/>
                    <a:pt x="1217066" y="272450"/>
                    <a:pt x="1217066" y="608533"/>
                  </a:cubicBezTo>
                  <a:lnTo>
                    <a:pt x="912800" y="608533"/>
                  </a:lnTo>
                  <a:cubicBezTo>
                    <a:pt x="912800" y="440491"/>
                    <a:pt x="776575" y="304266"/>
                    <a:pt x="608533" y="304266"/>
                  </a:cubicBezTo>
                  <a:cubicBezTo>
                    <a:pt x="440491" y="304266"/>
                    <a:pt x="304266" y="440491"/>
                    <a:pt x="304266" y="608533"/>
                  </a:cubicBezTo>
                  <a:lnTo>
                    <a:pt x="292432" y="608533"/>
                  </a:lnTo>
                  <a:lnTo>
                    <a:pt x="296851" y="615088"/>
                  </a:lnTo>
                  <a:cubicBezTo>
                    <a:pt x="299388" y="621086"/>
                    <a:pt x="300791" y="627680"/>
                    <a:pt x="300791" y="634602"/>
                  </a:cubicBezTo>
                  <a:lnTo>
                    <a:pt x="300791" y="1594500"/>
                  </a:lnTo>
                  <a:cubicBezTo>
                    <a:pt x="300791" y="1622188"/>
                    <a:pt x="278346" y="1644633"/>
                    <a:pt x="250658" y="1644633"/>
                  </a:cubicBezTo>
                  <a:lnTo>
                    <a:pt x="50134" y="1644633"/>
                  </a:lnTo>
                  <a:cubicBezTo>
                    <a:pt x="22446" y="1644633"/>
                    <a:pt x="1" y="1622188"/>
                    <a:pt x="1" y="1594500"/>
                  </a:cubicBezTo>
                  <a:lnTo>
                    <a:pt x="1" y="634602"/>
                  </a:lnTo>
                  <a:cubicBezTo>
                    <a:pt x="1" y="627680"/>
                    <a:pt x="1404" y="621086"/>
                    <a:pt x="3941" y="615088"/>
                  </a:cubicBezTo>
                  <a:lnTo>
                    <a:pt x="8360" y="608533"/>
                  </a:lnTo>
                  <a:lnTo>
                    <a:pt x="0" y="608533"/>
                  </a:lnTo>
                  <a:cubicBezTo>
                    <a:pt x="0" y="272450"/>
                    <a:pt x="272450" y="0"/>
                    <a:pt x="6085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Freeform: Shape 8">
              <a:extLst>
                <a:ext uri="{FF2B5EF4-FFF2-40B4-BE49-F238E27FC236}">
                  <a16:creationId xmlns:a16="http://schemas.microsoft.com/office/drawing/2014/main" id="{70FBC653-6FA5-4FD6-9F3D-25303D005557}"/>
                </a:ext>
              </a:extLst>
            </p:cNvPr>
            <p:cNvSpPr/>
            <p:nvPr/>
          </p:nvSpPr>
          <p:spPr>
            <a:xfrm rot="7631616">
              <a:off x="5542290" y="3141979"/>
              <a:ext cx="1781906" cy="2407907"/>
            </a:xfrm>
            <a:custGeom>
              <a:avLst/>
              <a:gdLst>
                <a:gd name="connsiteX0" fmla="*/ 608533 w 1217066"/>
                <a:gd name="connsiteY0" fmla="*/ 0 h 1644633"/>
                <a:gd name="connsiteX1" fmla="*/ 1217066 w 1217066"/>
                <a:gd name="connsiteY1" fmla="*/ 608533 h 1644633"/>
                <a:gd name="connsiteX2" fmla="*/ 912800 w 1217066"/>
                <a:gd name="connsiteY2" fmla="*/ 608533 h 1644633"/>
                <a:gd name="connsiteX3" fmla="*/ 608533 w 1217066"/>
                <a:gd name="connsiteY3" fmla="*/ 304266 h 1644633"/>
                <a:gd name="connsiteX4" fmla="*/ 304266 w 1217066"/>
                <a:gd name="connsiteY4" fmla="*/ 608533 h 1644633"/>
                <a:gd name="connsiteX5" fmla="*/ 292432 w 1217066"/>
                <a:gd name="connsiteY5" fmla="*/ 608533 h 1644633"/>
                <a:gd name="connsiteX6" fmla="*/ 296851 w 1217066"/>
                <a:gd name="connsiteY6" fmla="*/ 615088 h 1644633"/>
                <a:gd name="connsiteX7" fmla="*/ 300791 w 1217066"/>
                <a:gd name="connsiteY7" fmla="*/ 634602 h 1644633"/>
                <a:gd name="connsiteX8" fmla="*/ 300791 w 1217066"/>
                <a:gd name="connsiteY8" fmla="*/ 1594500 h 1644633"/>
                <a:gd name="connsiteX9" fmla="*/ 250658 w 1217066"/>
                <a:gd name="connsiteY9" fmla="*/ 1644633 h 1644633"/>
                <a:gd name="connsiteX10" fmla="*/ 50134 w 1217066"/>
                <a:gd name="connsiteY10" fmla="*/ 1644633 h 1644633"/>
                <a:gd name="connsiteX11" fmla="*/ 1 w 1217066"/>
                <a:gd name="connsiteY11" fmla="*/ 1594500 h 1644633"/>
                <a:gd name="connsiteX12" fmla="*/ 1 w 1217066"/>
                <a:gd name="connsiteY12" fmla="*/ 634602 h 1644633"/>
                <a:gd name="connsiteX13" fmla="*/ 3941 w 1217066"/>
                <a:gd name="connsiteY13" fmla="*/ 615088 h 1644633"/>
                <a:gd name="connsiteX14" fmla="*/ 8360 w 1217066"/>
                <a:gd name="connsiteY14" fmla="*/ 608533 h 1644633"/>
                <a:gd name="connsiteX15" fmla="*/ 0 w 1217066"/>
                <a:gd name="connsiteY15" fmla="*/ 608533 h 1644633"/>
                <a:gd name="connsiteX16" fmla="*/ 608533 w 1217066"/>
                <a:gd name="connsiteY16" fmla="*/ 0 h 16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066" h="1644633">
                  <a:moveTo>
                    <a:pt x="608533" y="0"/>
                  </a:moveTo>
                  <a:cubicBezTo>
                    <a:pt x="944616" y="0"/>
                    <a:pt x="1217066" y="272450"/>
                    <a:pt x="1217066" y="608533"/>
                  </a:cubicBezTo>
                  <a:lnTo>
                    <a:pt x="912800" y="608533"/>
                  </a:lnTo>
                  <a:cubicBezTo>
                    <a:pt x="912800" y="440491"/>
                    <a:pt x="776575" y="304266"/>
                    <a:pt x="608533" y="304266"/>
                  </a:cubicBezTo>
                  <a:cubicBezTo>
                    <a:pt x="440491" y="304266"/>
                    <a:pt x="304266" y="440491"/>
                    <a:pt x="304266" y="608533"/>
                  </a:cubicBezTo>
                  <a:lnTo>
                    <a:pt x="292432" y="608533"/>
                  </a:lnTo>
                  <a:lnTo>
                    <a:pt x="296851" y="615088"/>
                  </a:lnTo>
                  <a:cubicBezTo>
                    <a:pt x="299388" y="621086"/>
                    <a:pt x="300791" y="627680"/>
                    <a:pt x="300791" y="634602"/>
                  </a:cubicBezTo>
                  <a:lnTo>
                    <a:pt x="300791" y="1594500"/>
                  </a:lnTo>
                  <a:cubicBezTo>
                    <a:pt x="300791" y="1622188"/>
                    <a:pt x="278346" y="1644633"/>
                    <a:pt x="250658" y="1644633"/>
                  </a:cubicBezTo>
                  <a:lnTo>
                    <a:pt x="50134" y="1644633"/>
                  </a:lnTo>
                  <a:cubicBezTo>
                    <a:pt x="22446" y="1644633"/>
                    <a:pt x="1" y="1622188"/>
                    <a:pt x="1" y="1594500"/>
                  </a:cubicBezTo>
                  <a:lnTo>
                    <a:pt x="1" y="634602"/>
                  </a:lnTo>
                  <a:cubicBezTo>
                    <a:pt x="1" y="627680"/>
                    <a:pt x="1404" y="621086"/>
                    <a:pt x="3941" y="615088"/>
                  </a:cubicBezTo>
                  <a:lnTo>
                    <a:pt x="8360" y="608533"/>
                  </a:lnTo>
                  <a:lnTo>
                    <a:pt x="0" y="608533"/>
                  </a:lnTo>
                  <a:cubicBezTo>
                    <a:pt x="0" y="272450"/>
                    <a:pt x="272450" y="0"/>
                    <a:pt x="6085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reeform: Shape 9">
              <a:extLst>
                <a:ext uri="{FF2B5EF4-FFF2-40B4-BE49-F238E27FC236}">
                  <a16:creationId xmlns:a16="http://schemas.microsoft.com/office/drawing/2014/main" id="{9E66E04B-236A-4D21-83C6-72C34A2E66DD}"/>
                </a:ext>
              </a:extLst>
            </p:cNvPr>
            <p:cNvSpPr/>
            <p:nvPr/>
          </p:nvSpPr>
          <p:spPr>
            <a:xfrm rot="13031616">
              <a:off x="4178640" y="3305303"/>
              <a:ext cx="1781906" cy="2407907"/>
            </a:xfrm>
            <a:custGeom>
              <a:avLst/>
              <a:gdLst>
                <a:gd name="connsiteX0" fmla="*/ 608533 w 1217066"/>
                <a:gd name="connsiteY0" fmla="*/ 0 h 1644633"/>
                <a:gd name="connsiteX1" fmla="*/ 1217066 w 1217066"/>
                <a:gd name="connsiteY1" fmla="*/ 608533 h 1644633"/>
                <a:gd name="connsiteX2" fmla="*/ 912800 w 1217066"/>
                <a:gd name="connsiteY2" fmla="*/ 608533 h 1644633"/>
                <a:gd name="connsiteX3" fmla="*/ 608533 w 1217066"/>
                <a:gd name="connsiteY3" fmla="*/ 304266 h 1644633"/>
                <a:gd name="connsiteX4" fmla="*/ 304266 w 1217066"/>
                <a:gd name="connsiteY4" fmla="*/ 608533 h 1644633"/>
                <a:gd name="connsiteX5" fmla="*/ 292432 w 1217066"/>
                <a:gd name="connsiteY5" fmla="*/ 608533 h 1644633"/>
                <a:gd name="connsiteX6" fmla="*/ 296851 w 1217066"/>
                <a:gd name="connsiteY6" fmla="*/ 615088 h 1644633"/>
                <a:gd name="connsiteX7" fmla="*/ 300791 w 1217066"/>
                <a:gd name="connsiteY7" fmla="*/ 634602 h 1644633"/>
                <a:gd name="connsiteX8" fmla="*/ 300791 w 1217066"/>
                <a:gd name="connsiteY8" fmla="*/ 1594500 h 1644633"/>
                <a:gd name="connsiteX9" fmla="*/ 250658 w 1217066"/>
                <a:gd name="connsiteY9" fmla="*/ 1644633 h 1644633"/>
                <a:gd name="connsiteX10" fmla="*/ 50134 w 1217066"/>
                <a:gd name="connsiteY10" fmla="*/ 1644633 h 1644633"/>
                <a:gd name="connsiteX11" fmla="*/ 1 w 1217066"/>
                <a:gd name="connsiteY11" fmla="*/ 1594500 h 1644633"/>
                <a:gd name="connsiteX12" fmla="*/ 1 w 1217066"/>
                <a:gd name="connsiteY12" fmla="*/ 634602 h 1644633"/>
                <a:gd name="connsiteX13" fmla="*/ 3941 w 1217066"/>
                <a:gd name="connsiteY13" fmla="*/ 615088 h 1644633"/>
                <a:gd name="connsiteX14" fmla="*/ 8360 w 1217066"/>
                <a:gd name="connsiteY14" fmla="*/ 608533 h 1644633"/>
                <a:gd name="connsiteX15" fmla="*/ 0 w 1217066"/>
                <a:gd name="connsiteY15" fmla="*/ 608533 h 1644633"/>
                <a:gd name="connsiteX16" fmla="*/ 608533 w 1217066"/>
                <a:gd name="connsiteY16" fmla="*/ 0 h 16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066" h="1644633">
                  <a:moveTo>
                    <a:pt x="608533" y="0"/>
                  </a:moveTo>
                  <a:cubicBezTo>
                    <a:pt x="944616" y="0"/>
                    <a:pt x="1217066" y="272450"/>
                    <a:pt x="1217066" y="608533"/>
                  </a:cubicBezTo>
                  <a:lnTo>
                    <a:pt x="912800" y="608533"/>
                  </a:lnTo>
                  <a:cubicBezTo>
                    <a:pt x="912800" y="440491"/>
                    <a:pt x="776575" y="304266"/>
                    <a:pt x="608533" y="304266"/>
                  </a:cubicBezTo>
                  <a:cubicBezTo>
                    <a:pt x="440491" y="304266"/>
                    <a:pt x="304266" y="440491"/>
                    <a:pt x="304266" y="608533"/>
                  </a:cubicBezTo>
                  <a:lnTo>
                    <a:pt x="292432" y="608533"/>
                  </a:lnTo>
                  <a:lnTo>
                    <a:pt x="296851" y="615088"/>
                  </a:lnTo>
                  <a:cubicBezTo>
                    <a:pt x="299388" y="621086"/>
                    <a:pt x="300791" y="627680"/>
                    <a:pt x="300791" y="634602"/>
                  </a:cubicBezTo>
                  <a:lnTo>
                    <a:pt x="300791" y="1594500"/>
                  </a:lnTo>
                  <a:cubicBezTo>
                    <a:pt x="300791" y="1622188"/>
                    <a:pt x="278346" y="1644633"/>
                    <a:pt x="250658" y="1644633"/>
                  </a:cubicBezTo>
                  <a:lnTo>
                    <a:pt x="50134" y="1644633"/>
                  </a:lnTo>
                  <a:cubicBezTo>
                    <a:pt x="22446" y="1644633"/>
                    <a:pt x="1" y="1622188"/>
                    <a:pt x="1" y="1594500"/>
                  </a:cubicBezTo>
                  <a:lnTo>
                    <a:pt x="1" y="634602"/>
                  </a:lnTo>
                  <a:cubicBezTo>
                    <a:pt x="1" y="627680"/>
                    <a:pt x="1404" y="621086"/>
                    <a:pt x="3941" y="615088"/>
                  </a:cubicBezTo>
                  <a:lnTo>
                    <a:pt x="8360" y="608533"/>
                  </a:lnTo>
                  <a:lnTo>
                    <a:pt x="0" y="608533"/>
                  </a:lnTo>
                  <a:cubicBezTo>
                    <a:pt x="0" y="272450"/>
                    <a:pt x="272450" y="0"/>
                    <a:pt x="60853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Shape 10">
              <a:extLst>
                <a:ext uri="{FF2B5EF4-FFF2-40B4-BE49-F238E27FC236}">
                  <a16:creationId xmlns:a16="http://schemas.microsoft.com/office/drawing/2014/main" id="{F48FCDC1-C007-45AE-BD75-D98B3792D07F}"/>
                </a:ext>
              </a:extLst>
            </p:cNvPr>
            <p:cNvSpPr/>
            <p:nvPr/>
          </p:nvSpPr>
          <p:spPr>
            <a:xfrm rot="18431616">
              <a:off x="3966043" y="1951818"/>
              <a:ext cx="1781906" cy="2407907"/>
            </a:xfrm>
            <a:custGeom>
              <a:avLst/>
              <a:gdLst>
                <a:gd name="connsiteX0" fmla="*/ 608533 w 1217066"/>
                <a:gd name="connsiteY0" fmla="*/ 0 h 1644633"/>
                <a:gd name="connsiteX1" fmla="*/ 1217066 w 1217066"/>
                <a:gd name="connsiteY1" fmla="*/ 608533 h 1644633"/>
                <a:gd name="connsiteX2" fmla="*/ 912800 w 1217066"/>
                <a:gd name="connsiteY2" fmla="*/ 608533 h 1644633"/>
                <a:gd name="connsiteX3" fmla="*/ 608533 w 1217066"/>
                <a:gd name="connsiteY3" fmla="*/ 304266 h 1644633"/>
                <a:gd name="connsiteX4" fmla="*/ 304266 w 1217066"/>
                <a:gd name="connsiteY4" fmla="*/ 608533 h 1644633"/>
                <a:gd name="connsiteX5" fmla="*/ 292432 w 1217066"/>
                <a:gd name="connsiteY5" fmla="*/ 608533 h 1644633"/>
                <a:gd name="connsiteX6" fmla="*/ 296851 w 1217066"/>
                <a:gd name="connsiteY6" fmla="*/ 615088 h 1644633"/>
                <a:gd name="connsiteX7" fmla="*/ 300791 w 1217066"/>
                <a:gd name="connsiteY7" fmla="*/ 634602 h 1644633"/>
                <a:gd name="connsiteX8" fmla="*/ 300791 w 1217066"/>
                <a:gd name="connsiteY8" fmla="*/ 1594500 h 1644633"/>
                <a:gd name="connsiteX9" fmla="*/ 250658 w 1217066"/>
                <a:gd name="connsiteY9" fmla="*/ 1644633 h 1644633"/>
                <a:gd name="connsiteX10" fmla="*/ 50134 w 1217066"/>
                <a:gd name="connsiteY10" fmla="*/ 1644633 h 1644633"/>
                <a:gd name="connsiteX11" fmla="*/ 1 w 1217066"/>
                <a:gd name="connsiteY11" fmla="*/ 1594500 h 1644633"/>
                <a:gd name="connsiteX12" fmla="*/ 1 w 1217066"/>
                <a:gd name="connsiteY12" fmla="*/ 634602 h 1644633"/>
                <a:gd name="connsiteX13" fmla="*/ 3941 w 1217066"/>
                <a:gd name="connsiteY13" fmla="*/ 615088 h 1644633"/>
                <a:gd name="connsiteX14" fmla="*/ 8360 w 1217066"/>
                <a:gd name="connsiteY14" fmla="*/ 608533 h 1644633"/>
                <a:gd name="connsiteX15" fmla="*/ 0 w 1217066"/>
                <a:gd name="connsiteY15" fmla="*/ 608533 h 1644633"/>
                <a:gd name="connsiteX16" fmla="*/ 608533 w 1217066"/>
                <a:gd name="connsiteY16" fmla="*/ 0 h 164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066" h="1644633">
                  <a:moveTo>
                    <a:pt x="608533" y="0"/>
                  </a:moveTo>
                  <a:cubicBezTo>
                    <a:pt x="944616" y="0"/>
                    <a:pt x="1217066" y="272450"/>
                    <a:pt x="1217066" y="608533"/>
                  </a:cubicBezTo>
                  <a:lnTo>
                    <a:pt x="912800" y="608533"/>
                  </a:lnTo>
                  <a:cubicBezTo>
                    <a:pt x="912800" y="440491"/>
                    <a:pt x="776575" y="304266"/>
                    <a:pt x="608533" y="304266"/>
                  </a:cubicBezTo>
                  <a:cubicBezTo>
                    <a:pt x="440491" y="304266"/>
                    <a:pt x="304266" y="440491"/>
                    <a:pt x="304266" y="608533"/>
                  </a:cubicBezTo>
                  <a:lnTo>
                    <a:pt x="292432" y="608533"/>
                  </a:lnTo>
                  <a:lnTo>
                    <a:pt x="296851" y="615088"/>
                  </a:lnTo>
                  <a:cubicBezTo>
                    <a:pt x="299388" y="621086"/>
                    <a:pt x="300791" y="627680"/>
                    <a:pt x="300791" y="634602"/>
                  </a:cubicBezTo>
                  <a:lnTo>
                    <a:pt x="300791" y="1594500"/>
                  </a:lnTo>
                  <a:cubicBezTo>
                    <a:pt x="300791" y="1622188"/>
                    <a:pt x="278346" y="1644633"/>
                    <a:pt x="250658" y="1644633"/>
                  </a:cubicBezTo>
                  <a:lnTo>
                    <a:pt x="50134" y="1644633"/>
                  </a:lnTo>
                  <a:cubicBezTo>
                    <a:pt x="22446" y="1644633"/>
                    <a:pt x="1" y="1622188"/>
                    <a:pt x="1" y="1594500"/>
                  </a:cubicBezTo>
                  <a:lnTo>
                    <a:pt x="1" y="634602"/>
                  </a:lnTo>
                  <a:cubicBezTo>
                    <a:pt x="1" y="627680"/>
                    <a:pt x="1404" y="621086"/>
                    <a:pt x="3941" y="615088"/>
                  </a:cubicBezTo>
                  <a:lnTo>
                    <a:pt x="8360" y="608533"/>
                  </a:lnTo>
                  <a:lnTo>
                    <a:pt x="0" y="608533"/>
                  </a:lnTo>
                  <a:cubicBezTo>
                    <a:pt x="0" y="272450"/>
                    <a:pt x="272450" y="0"/>
                    <a:pt x="60853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cxnSp>
        <p:nvCxnSpPr>
          <p:cNvPr id="12" name="Straight Connector 11">
            <a:extLst>
              <a:ext uri="{FF2B5EF4-FFF2-40B4-BE49-F238E27FC236}">
                <a16:creationId xmlns:a16="http://schemas.microsoft.com/office/drawing/2014/main" id="{47747FCF-A575-4E01-BF60-F03B3C3D0780}"/>
              </a:ext>
            </a:extLst>
          </p:cNvPr>
          <p:cNvCxnSpPr/>
          <p:nvPr/>
        </p:nvCxnSpPr>
        <p:spPr>
          <a:xfrm>
            <a:off x="6864166" y="1884240"/>
            <a:ext cx="392514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699979-04A7-4BE3-A36C-C8DD570AD0F0}"/>
              </a:ext>
            </a:extLst>
          </p:cNvPr>
          <p:cNvCxnSpPr/>
          <p:nvPr/>
        </p:nvCxnSpPr>
        <p:spPr>
          <a:xfrm>
            <a:off x="7639785" y="4008984"/>
            <a:ext cx="384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32E9B5-4CA2-4FCE-9E69-E49A275D3EAB}"/>
              </a:ext>
            </a:extLst>
          </p:cNvPr>
          <p:cNvCxnSpPr/>
          <p:nvPr/>
        </p:nvCxnSpPr>
        <p:spPr>
          <a:xfrm>
            <a:off x="313592" y="2304444"/>
            <a:ext cx="34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F89C81-12C9-42C2-8A82-5819BA6B62F8}"/>
              </a:ext>
            </a:extLst>
          </p:cNvPr>
          <p:cNvCxnSpPr/>
          <p:nvPr/>
        </p:nvCxnSpPr>
        <p:spPr>
          <a:xfrm>
            <a:off x="494010" y="4989291"/>
            <a:ext cx="34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AAA44B6-1122-4521-896E-4B85DEF32EC9}"/>
              </a:ext>
            </a:extLst>
          </p:cNvPr>
          <p:cNvSpPr txBox="1"/>
          <p:nvPr/>
        </p:nvSpPr>
        <p:spPr>
          <a:xfrm>
            <a:off x="3217104" y="1753441"/>
            <a:ext cx="516488" cy="70788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chemeClr val="accent1"/>
                </a:solidFill>
                <a:effectLst/>
                <a:uLnTx/>
                <a:uFillTx/>
              </a:rPr>
              <a:t>1</a:t>
            </a:r>
            <a:endParaRPr kumimoji="0" lang="en-US" sz="4000" b="1" i="0" u="none" strike="noStrike" kern="0" cap="none" spc="0" normalizeH="0" baseline="0" noProof="0" dirty="0">
              <a:ln>
                <a:noFill/>
              </a:ln>
              <a:solidFill>
                <a:schemeClr val="accent1"/>
              </a:solidFill>
              <a:effectLst/>
              <a:uLnTx/>
              <a:uFillTx/>
            </a:endParaRPr>
          </a:p>
        </p:txBody>
      </p:sp>
      <p:sp>
        <p:nvSpPr>
          <p:cNvPr id="17" name="TextBox 16">
            <a:extLst>
              <a:ext uri="{FF2B5EF4-FFF2-40B4-BE49-F238E27FC236}">
                <a16:creationId xmlns:a16="http://schemas.microsoft.com/office/drawing/2014/main" id="{F40930C8-7456-4E33-BDA9-0DAC84A7448F}"/>
              </a:ext>
            </a:extLst>
          </p:cNvPr>
          <p:cNvSpPr txBox="1"/>
          <p:nvPr/>
        </p:nvSpPr>
        <p:spPr>
          <a:xfrm>
            <a:off x="3469522" y="4439621"/>
            <a:ext cx="516488" cy="70788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chemeClr val="accent4"/>
                </a:solidFill>
                <a:effectLst/>
                <a:uLnTx/>
                <a:uFillTx/>
              </a:rPr>
              <a:t>2</a:t>
            </a:r>
            <a:endParaRPr kumimoji="0" lang="en-US" sz="4000" b="1" i="0" u="none" strike="noStrike" kern="0" cap="none" spc="0" normalizeH="0" baseline="0" noProof="0" dirty="0">
              <a:ln>
                <a:noFill/>
              </a:ln>
              <a:solidFill>
                <a:schemeClr val="accent4"/>
              </a:solidFill>
              <a:effectLst/>
              <a:uLnTx/>
              <a:uFillTx/>
            </a:endParaRPr>
          </a:p>
        </p:txBody>
      </p:sp>
      <p:sp>
        <p:nvSpPr>
          <p:cNvPr id="18" name="TextBox 17">
            <a:extLst>
              <a:ext uri="{FF2B5EF4-FFF2-40B4-BE49-F238E27FC236}">
                <a16:creationId xmlns:a16="http://schemas.microsoft.com/office/drawing/2014/main" id="{F43519C8-CAD8-4443-A525-564BA7AE7B5B}"/>
              </a:ext>
            </a:extLst>
          </p:cNvPr>
          <p:cNvSpPr txBox="1"/>
          <p:nvPr/>
        </p:nvSpPr>
        <p:spPr>
          <a:xfrm>
            <a:off x="7670864" y="3459314"/>
            <a:ext cx="51648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C000"/>
                </a:solidFill>
                <a:effectLst/>
                <a:uLnTx/>
                <a:uFillTx/>
              </a:rPr>
              <a:t>4</a:t>
            </a:r>
            <a:endParaRPr kumimoji="0" lang="en-US" sz="4000" b="1" i="0" u="none" strike="noStrike" kern="0" cap="none" spc="0" normalizeH="0" baseline="0" noProof="0" dirty="0">
              <a:ln>
                <a:noFill/>
              </a:ln>
              <a:solidFill>
                <a:srgbClr val="FFC000"/>
              </a:solidFill>
              <a:effectLst/>
              <a:uLnTx/>
              <a:uFillTx/>
            </a:endParaRPr>
          </a:p>
        </p:txBody>
      </p:sp>
      <p:sp>
        <p:nvSpPr>
          <p:cNvPr id="19" name="TextBox 18">
            <a:extLst>
              <a:ext uri="{FF2B5EF4-FFF2-40B4-BE49-F238E27FC236}">
                <a16:creationId xmlns:a16="http://schemas.microsoft.com/office/drawing/2014/main" id="{18B3742F-5E3B-46E9-A8C3-D4302BFA8FE2}"/>
              </a:ext>
            </a:extLst>
          </p:cNvPr>
          <p:cNvSpPr txBox="1"/>
          <p:nvPr/>
        </p:nvSpPr>
        <p:spPr>
          <a:xfrm>
            <a:off x="6925069" y="1334570"/>
            <a:ext cx="51648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chemeClr val="accent2"/>
                </a:solidFill>
                <a:effectLst/>
                <a:uLnTx/>
                <a:uFillTx/>
              </a:rPr>
              <a:t>3</a:t>
            </a:r>
            <a:endParaRPr kumimoji="0" lang="en-US" sz="4000" b="1" i="0" u="none" strike="noStrike" kern="0" cap="none" spc="0" normalizeH="0" baseline="0" noProof="0" dirty="0">
              <a:ln>
                <a:noFill/>
              </a:ln>
              <a:solidFill>
                <a:schemeClr val="accent2"/>
              </a:solidFill>
              <a:effectLst/>
              <a:uLnTx/>
              <a:uFillTx/>
            </a:endParaRPr>
          </a:p>
        </p:txBody>
      </p:sp>
      <p:sp>
        <p:nvSpPr>
          <p:cNvPr id="20" name="TextBox 19">
            <a:extLst>
              <a:ext uri="{FF2B5EF4-FFF2-40B4-BE49-F238E27FC236}">
                <a16:creationId xmlns:a16="http://schemas.microsoft.com/office/drawing/2014/main" id="{512B0BA6-3190-41CC-9AF1-11342CE6FEC3}"/>
              </a:ext>
            </a:extLst>
          </p:cNvPr>
          <p:cNvSpPr txBox="1"/>
          <p:nvPr/>
        </p:nvSpPr>
        <p:spPr>
          <a:xfrm>
            <a:off x="313592" y="2408222"/>
            <a:ext cx="2906442" cy="2308324"/>
          </a:xfrm>
          <a:prstGeom prst="rect">
            <a:avLst/>
          </a:prstGeom>
          <a:noFill/>
        </p:spPr>
        <p:txBody>
          <a:bodyPr wrap="square" rtlCol="0">
            <a:spAutoFit/>
          </a:bodyPr>
          <a:lstStyle/>
          <a:p>
            <a:pPr lvl="0" algn="just">
              <a:defRPr/>
            </a:pPr>
            <a:r>
              <a:rPr lang="vi-VN" sz="2400">
                <a:latin typeface="Light"/>
              </a:rPr>
              <a:t>Quy định liên quan đến ý thức và trách nhiệm của người dùng đối với tài khoản của mình và dữ liệu trong CSDL.</a:t>
            </a:r>
            <a:endParaRPr kumimoji="0" lang="en-US" sz="2000" b="0" i="0" u="none" strike="noStrike" kern="0" cap="none" spc="0" normalizeH="0" baseline="0" noProof="0" dirty="0">
              <a:ln>
                <a:noFill/>
              </a:ln>
              <a:effectLst/>
              <a:uLnTx/>
              <a:uFillTx/>
              <a:latin typeface="Light"/>
            </a:endParaRPr>
          </a:p>
        </p:txBody>
      </p:sp>
      <p:sp>
        <p:nvSpPr>
          <p:cNvPr id="21" name="TextBox 20">
            <a:extLst>
              <a:ext uri="{FF2B5EF4-FFF2-40B4-BE49-F238E27FC236}">
                <a16:creationId xmlns:a16="http://schemas.microsoft.com/office/drawing/2014/main" id="{21A98649-CDE0-4F9E-ADA6-AD1EF79C4FAE}"/>
              </a:ext>
            </a:extLst>
          </p:cNvPr>
          <p:cNvSpPr txBox="1"/>
          <p:nvPr/>
        </p:nvSpPr>
        <p:spPr>
          <a:xfrm>
            <a:off x="357530" y="5115524"/>
            <a:ext cx="3492000" cy="1569660"/>
          </a:xfrm>
          <a:prstGeom prst="rect">
            <a:avLst/>
          </a:prstGeom>
          <a:noFill/>
        </p:spPr>
        <p:txBody>
          <a:bodyPr wrap="square" rtlCol="0">
            <a:spAutoFit/>
          </a:bodyPr>
          <a:lstStyle/>
          <a:p>
            <a:pPr lvl="0" algn="just">
              <a:defRPr/>
            </a:pPr>
            <a:r>
              <a:rPr lang="en-US" sz="2400">
                <a:latin typeface="Light"/>
              </a:rPr>
              <a:t>Quy định về tổ chức đảm bảo an ninh mạng cùng với hệ thống phần cứng và phần mềm cụ thể.</a:t>
            </a:r>
            <a:endParaRPr kumimoji="0" lang="en-US" sz="2000" b="0" i="0" u="none" strike="noStrike" kern="0" cap="none" spc="0" normalizeH="0" baseline="0" noProof="0" dirty="0">
              <a:ln>
                <a:noFill/>
              </a:ln>
              <a:effectLst/>
              <a:uLnTx/>
              <a:uFillTx/>
              <a:latin typeface="Light"/>
            </a:endParaRPr>
          </a:p>
        </p:txBody>
      </p:sp>
      <p:sp>
        <p:nvSpPr>
          <p:cNvPr id="22" name="TextBox 21">
            <a:extLst>
              <a:ext uri="{FF2B5EF4-FFF2-40B4-BE49-F238E27FC236}">
                <a16:creationId xmlns:a16="http://schemas.microsoft.com/office/drawing/2014/main" id="{5DF2873A-B436-4580-A90A-76499A3674ED}"/>
              </a:ext>
            </a:extLst>
          </p:cNvPr>
          <p:cNvSpPr txBox="1"/>
          <p:nvPr/>
        </p:nvSpPr>
        <p:spPr>
          <a:xfrm>
            <a:off x="7356104" y="1939136"/>
            <a:ext cx="3492001" cy="1569660"/>
          </a:xfrm>
          <a:prstGeom prst="rect">
            <a:avLst/>
          </a:prstGeom>
          <a:noFill/>
        </p:spPr>
        <p:txBody>
          <a:bodyPr wrap="square" rtlCol="0">
            <a:spAutoFit/>
          </a:bodyPr>
          <a:lstStyle/>
          <a:p>
            <a:pPr lvl="0" algn="just">
              <a:defRPr/>
            </a:pPr>
            <a:r>
              <a:rPr lang="vi-VN" sz="2400">
                <a:latin typeface="Light"/>
              </a:rPr>
              <a:t>Danh sách các nhóm người dùng và danh sách t</a:t>
            </a:r>
            <a:r>
              <a:rPr lang="en-US" sz="2400">
                <a:latin typeface="Light"/>
              </a:rPr>
              <a:t>à</a:t>
            </a:r>
            <a:r>
              <a:rPr lang="vi-VN" sz="2400">
                <a:latin typeface="Light"/>
              </a:rPr>
              <a:t>i khoản truy xuất CSDL với quyền hạn tương ứng.</a:t>
            </a:r>
            <a:endParaRPr kumimoji="0" lang="en-US" sz="2000" b="0" i="0" u="none" strike="noStrike" kern="0" cap="none" spc="0" normalizeH="0" baseline="0" noProof="0" dirty="0">
              <a:ln>
                <a:noFill/>
              </a:ln>
              <a:effectLst/>
              <a:uLnTx/>
              <a:uFillTx/>
              <a:latin typeface="Light"/>
            </a:endParaRPr>
          </a:p>
        </p:txBody>
      </p:sp>
      <p:sp>
        <p:nvSpPr>
          <p:cNvPr id="23" name="TextBox 22">
            <a:extLst>
              <a:ext uri="{FF2B5EF4-FFF2-40B4-BE49-F238E27FC236}">
                <a16:creationId xmlns:a16="http://schemas.microsoft.com/office/drawing/2014/main" id="{27B87058-C07A-4731-808B-C280E607332F}"/>
              </a:ext>
            </a:extLst>
          </p:cNvPr>
          <p:cNvSpPr txBox="1"/>
          <p:nvPr/>
        </p:nvSpPr>
        <p:spPr>
          <a:xfrm>
            <a:off x="7670863" y="4072684"/>
            <a:ext cx="3697721" cy="2677656"/>
          </a:xfrm>
          <a:prstGeom prst="rect">
            <a:avLst/>
          </a:prstGeom>
          <a:noFill/>
        </p:spPr>
        <p:txBody>
          <a:bodyPr wrap="square" rtlCol="0">
            <a:spAutoFit/>
          </a:bodyPr>
          <a:lstStyle/>
          <a:p>
            <a:pPr lvl="0" algn="just">
              <a:defRPr/>
            </a:pPr>
            <a:r>
              <a:rPr lang="vi-VN" sz="2400">
                <a:latin typeface="Light"/>
              </a:rPr>
              <a:t>Biện pháp giám sát trạng thái hoạt động của hệ thống người dùng. Có những quy định về làm biên bản lưu trữ hoạt động của hệ thống và kế hoạch xử lí những tình huống có thể xảy ra.</a:t>
            </a:r>
            <a:endParaRPr kumimoji="0" lang="en-US" sz="2000" b="0" i="0" u="none" strike="noStrike" kern="0" cap="none" spc="0" normalizeH="0" baseline="0" noProof="0" dirty="0">
              <a:ln>
                <a:noFill/>
              </a:ln>
              <a:effectLst/>
              <a:uLnTx/>
              <a:uFillTx/>
              <a:latin typeface="Light"/>
            </a:endParaRPr>
          </a:p>
        </p:txBody>
      </p:sp>
    </p:spTree>
    <p:extLst>
      <p:ext uri="{BB962C8B-B14F-4D97-AF65-F5344CB8AC3E}">
        <p14:creationId xmlns:p14="http://schemas.microsoft.com/office/powerpoint/2010/main" val="2048289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C01B0-7BC5-5869-A281-EF11B59BA8A0}"/>
              </a:ext>
            </a:extLst>
          </p:cNvPr>
          <p:cNvSpPr>
            <a:spLocks noGrp="1"/>
          </p:cNvSpPr>
          <p:nvPr>
            <p:ph type="body" idx="1"/>
          </p:nvPr>
        </p:nvSpPr>
        <p:spPr>
          <a:xfrm>
            <a:off x="6630787" y="2241115"/>
            <a:ext cx="4696855" cy="3583959"/>
          </a:xfrm>
        </p:spPr>
        <p:txBody>
          <a:bodyPr/>
          <a:lstStyle/>
          <a:p>
            <a:pPr algn="just">
              <a:lnSpc>
                <a:spcPct val="100000"/>
              </a:lnSpc>
            </a:pPr>
            <a:r>
              <a:rPr lang="vi-VN" sz="2800">
                <a:solidFill>
                  <a:srgbClr val="002060"/>
                </a:solidFill>
                <a:latin typeface="AvantGarde" panose="00000400000000000000" pitchFamily="2" charset="0"/>
                <a:ea typeface="AvantGarde" panose="00000400000000000000" pitchFamily="2" charset="0"/>
                <a:cs typeface="AvantGarde" panose="00000400000000000000" pitchFamily="2" charset="0"/>
              </a:rPr>
              <a:t>Bảo đảm an toàn dữ liệu là việc đảm bảo để dữ liệu trong CSDL không bị sai lệch, mất mát khi hệ thống phần cứng, phần mềm gặp sự cố rủi ro.</a:t>
            </a:r>
            <a:endParaRPr lang="en-US" sz="2800">
              <a:solidFill>
                <a:srgbClr val="002060"/>
              </a:solidFill>
              <a:latin typeface="AvantGarde" panose="00000400000000000000" pitchFamily="2" charset="0"/>
              <a:ea typeface="AvantGarde" panose="00000400000000000000" pitchFamily="2" charset="0"/>
              <a:cs typeface="AvantGarde" panose="00000400000000000000" pitchFamily="2" charset="0"/>
            </a:endParaRPr>
          </a:p>
          <a:p>
            <a:pPr algn="just">
              <a:lnSpc>
                <a:spcPct val="100000"/>
              </a:lnSpc>
            </a:pPr>
            <a:r>
              <a:rPr lang="en-US" sz="2800">
                <a:solidFill>
                  <a:srgbClr val="7030A0"/>
                </a:solidFill>
                <a:latin typeface="AvantGarde" panose="00000400000000000000" pitchFamily="2" charset="0"/>
                <a:ea typeface="AvantGarde" panose="00000400000000000000" pitchFamily="2" charset="0"/>
                <a:cs typeface="AvantGarde" panose="00000400000000000000" pitchFamily="2" charset="0"/>
              </a:rPr>
              <a:t>Em h</a:t>
            </a:r>
            <a:r>
              <a:rPr lang="vi-VN" sz="2800">
                <a:solidFill>
                  <a:srgbClr val="7030A0"/>
                </a:solidFill>
                <a:latin typeface="AvantGarde" panose="00000400000000000000" pitchFamily="2" charset="0"/>
                <a:ea typeface="AvantGarde" panose="00000400000000000000" pitchFamily="2" charset="0"/>
                <a:cs typeface="AvantGarde" panose="00000400000000000000" pitchFamily="2" charset="0"/>
              </a:rPr>
              <a:t>ãy nêu một vài sự cố có thể xảy ra và cách hạn chế, khắc phục sự cố này.</a:t>
            </a:r>
            <a:endParaRPr lang="en-US" sz="2800" dirty="0">
              <a:solidFill>
                <a:srgbClr val="7030A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Footer Placeholder 10">
            <a:extLst>
              <a:ext uri="{FF2B5EF4-FFF2-40B4-BE49-F238E27FC236}">
                <a16:creationId xmlns:a16="http://schemas.microsoft.com/office/drawing/2014/main" id="{32E16497-4AD4-29BC-9602-2FDFDA688E0A}"/>
              </a:ext>
            </a:extLst>
          </p:cNvPr>
          <p:cNvSpPr>
            <a:spLocks noGrp="1"/>
          </p:cNvSpPr>
          <p:nvPr>
            <p:ph type="ftr" sz="quarter" idx="12"/>
          </p:nvPr>
        </p:nvSpPr>
        <p:spPr>
          <a:solidFill>
            <a:schemeClr val="accent5">
              <a:lumMod val="60000"/>
              <a:lumOff val="40000"/>
            </a:schemeClr>
          </a:solidFill>
        </p:spPr>
        <p:txBody>
          <a:bodyPr/>
          <a:lstStyle/>
          <a:p>
            <a:r>
              <a:rPr lang="en-US"/>
              <a:t>Presentation </a:t>
            </a:r>
            <a:r>
              <a:rPr lang="en-US" dirty="0"/>
              <a:t>Title</a:t>
            </a:r>
          </a:p>
        </p:txBody>
      </p:sp>
      <p:sp>
        <p:nvSpPr>
          <p:cNvPr id="12" name="Slide Number Placeholder 11">
            <a:extLst>
              <a:ext uri="{FF2B5EF4-FFF2-40B4-BE49-F238E27FC236}">
                <a16:creationId xmlns:a16="http://schemas.microsoft.com/office/drawing/2014/main" id="{5A2D1EE3-10BA-7879-1DC3-ACF7D44361DC}"/>
              </a:ext>
            </a:extLst>
          </p:cNvPr>
          <p:cNvSpPr>
            <a:spLocks noGrp="1"/>
          </p:cNvSpPr>
          <p:nvPr>
            <p:ph type="sldNum" sz="quarter" idx="13"/>
          </p:nvPr>
        </p:nvSpPr>
        <p:spPr>
          <a:solidFill>
            <a:schemeClr val="accent5">
              <a:lumMod val="60000"/>
              <a:lumOff val="40000"/>
            </a:schemeClr>
          </a:solidFill>
        </p:spPr>
        <p:txBody>
          <a:bodyPr/>
          <a:lstStyle/>
          <a:p>
            <a:fld id="{09A01C0A-2BB6-49E7-91A3-DCB9F9F59583}" type="slidenum">
              <a:rPr lang="en-US" smtClean="0"/>
              <a:pPr/>
              <a:t>6</a:t>
            </a:fld>
            <a:endParaRPr lang="en-US" dirty="0"/>
          </a:p>
        </p:txBody>
      </p:sp>
      <p:pic>
        <p:nvPicPr>
          <p:cNvPr id="13" name="Graphic 12" descr="Questions">
            <a:extLst>
              <a:ext uri="{FF2B5EF4-FFF2-40B4-BE49-F238E27FC236}">
                <a16:creationId xmlns:a16="http://schemas.microsoft.com/office/drawing/2014/main" id="{C4D61B7D-38CF-49F5-991B-C64D81A51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3069" y="986859"/>
            <a:ext cx="1254256" cy="1254256"/>
          </a:xfrm>
          <a:prstGeom prst="rect">
            <a:avLst/>
          </a:prstGeom>
        </p:spPr>
      </p:pic>
      <p:sp>
        <p:nvSpPr>
          <p:cNvPr id="16" name="Rectangle 15">
            <a:extLst>
              <a:ext uri="{FF2B5EF4-FFF2-40B4-BE49-F238E27FC236}">
                <a16:creationId xmlns:a16="http://schemas.microsoft.com/office/drawing/2014/main" id="{23DE01A9-4927-422D-8E5A-45A65069535E}"/>
              </a:ext>
            </a:extLst>
          </p:cNvPr>
          <p:cNvSpPr/>
          <p:nvPr/>
        </p:nvSpPr>
        <p:spPr>
          <a:xfrm>
            <a:off x="0" y="0"/>
            <a:ext cx="4538924" cy="6857998"/>
          </a:xfrm>
          <a:prstGeom prst="rect">
            <a:avLst/>
          </a:prstGeom>
          <a:solidFill>
            <a:schemeClr val="accent5">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itle 2">
            <a:extLst>
              <a:ext uri="{FF2B5EF4-FFF2-40B4-BE49-F238E27FC236}">
                <a16:creationId xmlns:a16="http://schemas.microsoft.com/office/drawing/2014/main" id="{9E705567-ACC7-4F90-96C4-08F8FD776DED}"/>
              </a:ext>
            </a:extLst>
          </p:cNvPr>
          <p:cNvSpPr>
            <a:spLocks noGrp="1"/>
          </p:cNvSpPr>
          <p:nvPr>
            <p:ph type="title"/>
          </p:nvPr>
        </p:nvSpPr>
        <p:spPr>
          <a:xfrm>
            <a:off x="163774" y="748503"/>
            <a:ext cx="4375150" cy="1039353"/>
          </a:xfrm>
        </p:spPr>
        <p:txBody>
          <a:bodyPr/>
          <a:lstStyle/>
          <a:p>
            <a:r>
              <a:rPr lang="en-US">
                <a:latin typeface="Light"/>
                <a:ea typeface="Tahoma" panose="020B0604030504040204" pitchFamily="34" charset="0"/>
                <a:cs typeface="Tahoma" panose="020B0604030504040204" pitchFamily="34" charset="0"/>
              </a:rPr>
              <a:t>2. bảo đảm an toàn dữ liệu</a:t>
            </a:r>
            <a:endParaRPr lang="en-US" dirty="0">
              <a:latin typeface="Light"/>
              <a:ea typeface="Tahoma" panose="020B0604030504040204" pitchFamily="34" charset="0"/>
              <a:cs typeface="Tahoma" panose="020B0604030504040204" pitchFamily="34" charset="0"/>
            </a:endParaRPr>
          </a:p>
        </p:txBody>
      </p:sp>
      <p:pic>
        <p:nvPicPr>
          <p:cNvPr id="4" name="Picture 3" descr="A cartoon of a computer with a computer&#10;&#10;Description automatically generated">
            <a:extLst>
              <a:ext uri="{FF2B5EF4-FFF2-40B4-BE49-F238E27FC236}">
                <a16:creationId xmlns:a16="http://schemas.microsoft.com/office/drawing/2014/main" id="{96331DEC-C531-4168-BD44-E9899BA35A3C}"/>
              </a:ext>
            </a:extLst>
          </p:cNvPr>
          <p:cNvPicPr>
            <a:picLocks noChangeAspect="1"/>
          </p:cNvPicPr>
          <p:nvPr/>
        </p:nvPicPr>
        <p:blipFill>
          <a:blip r:embed="rId4"/>
          <a:stretch>
            <a:fillRect/>
          </a:stretch>
        </p:blipFill>
        <p:spPr>
          <a:xfrm>
            <a:off x="21562" y="2241115"/>
            <a:ext cx="4495800" cy="3600450"/>
          </a:xfrm>
          <a:prstGeom prst="rect">
            <a:avLst/>
          </a:prstGeom>
        </p:spPr>
      </p:pic>
    </p:spTree>
    <p:extLst>
      <p:ext uri="{BB962C8B-B14F-4D97-AF65-F5344CB8AC3E}">
        <p14:creationId xmlns:p14="http://schemas.microsoft.com/office/powerpoint/2010/main" val="25530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636772-0FC0-04E1-F535-F4DF7DAB98EB}"/>
              </a:ext>
            </a:extLst>
          </p:cNvPr>
          <p:cNvSpPr>
            <a:spLocks noGrp="1"/>
          </p:cNvSpPr>
          <p:nvPr>
            <p:ph type="ftr" sz="quarter" idx="10"/>
          </p:nvPr>
        </p:nvSpPr>
        <p:spPr>
          <a:solidFill>
            <a:schemeClr val="accent5">
              <a:lumMod val="60000"/>
              <a:lumOff val="40000"/>
            </a:schemeClr>
          </a:solidFill>
        </p:spPr>
        <p:txBody>
          <a:bodyPr/>
          <a:lstStyle/>
          <a:p>
            <a:r>
              <a:rPr lang="en-US" sz="2000">
                <a:latin typeface="Light"/>
              </a:rPr>
              <a:t>Hoạt động 2</a:t>
            </a:r>
            <a:endParaRPr lang="en-US" sz="2000" dirty="0">
              <a:latin typeface="Light"/>
            </a:endParaRPr>
          </a:p>
        </p:txBody>
      </p:sp>
      <p:sp>
        <p:nvSpPr>
          <p:cNvPr id="7" name="Slide Number Placeholder 6">
            <a:extLst>
              <a:ext uri="{FF2B5EF4-FFF2-40B4-BE49-F238E27FC236}">
                <a16:creationId xmlns:a16="http://schemas.microsoft.com/office/drawing/2014/main" id="{DA33CCEA-C12A-DDE4-040B-E2BBFEC5AE09}"/>
              </a:ext>
            </a:extLst>
          </p:cNvPr>
          <p:cNvSpPr>
            <a:spLocks noGrp="1"/>
          </p:cNvSpPr>
          <p:nvPr>
            <p:ph type="sldNum" sz="quarter" idx="11"/>
          </p:nvPr>
        </p:nvSpPr>
        <p:spPr>
          <a:solidFill>
            <a:schemeClr val="accent5">
              <a:lumMod val="60000"/>
              <a:lumOff val="40000"/>
            </a:schemeClr>
          </a:solidFill>
        </p:spPr>
        <p:txBody>
          <a:bodyPr/>
          <a:lstStyle/>
          <a:p>
            <a:fld id="{09A01C0A-2BB6-49E7-91A3-DCB9F9F59583}" type="slidenum">
              <a:rPr lang="en-US" smtClean="0"/>
              <a:pPr/>
              <a:t>7</a:t>
            </a:fld>
            <a:endParaRPr lang="en-US" dirty="0"/>
          </a:p>
        </p:txBody>
      </p:sp>
      <p:sp>
        <p:nvSpPr>
          <p:cNvPr id="24" name="Title 1">
            <a:extLst>
              <a:ext uri="{FF2B5EF4-FFF2-40B4-BE49-F238E27FC236}">
                <a16:creationId xmlns:a16="http://schemas.microsoft.com/office/drawing/2014/main" id="{9684124E-299C-4CF3-9892-9C1C3334DF7A}"/>
              </a:ext>
            </a:extLst>
          </p:cNvPr>
          <p:cNvSpPr>
            <a:spLocks noGrp="1"/>
          </p:cNvSpPr>
          <p:nvPr>
            <p:ph type="title"/>
          </p:nvPr>
        </p:nvSpPr>
        <p:spPr>
          <a:xfrm>
            <a:off x="869670" y="206419"/>
            <a:ext cx="10122632" cy="652054"/>
          </a:xfrm>
        </p:spPr>
        <p:txBody>
          <a:bodyPr>
            <a:normAutofit/>
          </a:bodyPr>
          <a:lstStyle/>
          <a:p>
            <a:r>
              <a:rPr lang="en-US">
                <a:latin typeface="Light"/>
              </a:rPr>
              <a:t>Một số sự cố có thể xảy ra</a:t>
            </a:r>
            <a:endParaRPr lang="en-US" dirty="0">
              <a:latin typeface="Light"/>
            </a:endParaRPr>
          </a:p>
        </p:txBody>
      </p:sp>
      <p:sp>
        <p:nvSpPr>
          <p:cNvPr id="25" name="Rectangle 24">
            <a:extLst>
              <a:ext uri="{FF2B5EF4-FFF2-40B4-BE49-F238E27FC236}">
                <a16:creationId xmlns:a16="http://schemas.microsoft.com/office/drawing/2014/main" id="{400E7D91-771A-48E6-8A61-D5B2B20BE0CB}"/>
              </a:ext>
            </a:extLst>
          </p:cNvPr>
          <p:cNvSpPr/>
          <p:nvPr/>
        </p:nvSpPr>
        <p:spPr>
          <a:xfrm>
            <a:off x="0" y="1166648"/>
            <a:ext cx="12181490" cy="5097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AD0041D4-1CC5-4876-B44B-C207A8FE1189}"/>
              </a:ext>
            </a:extLst>
          </p:cNvPr>
          <p:cNvGrpSpPr/>
          <p:nvPr/>
        </p:nvGrpSpPr>
        <p:grpSpPr>
          <a:xfrm>
            <a:off x="10512" y="1185076"/>
            <a:ext cx="753763" cy="2620750"/>
            <a:chOff x="683172" y="1654066"/>
            <a:chExt cx="1093076" cy="2112579"/>
          </a:xfrm>
        </p:grpSpPr>
        <p:cxnSp>
          <p:nvCxnSpPr>
            <p:cNvPr id="27" name="Straight Connector 26">
              <a:extLst>
                <a:ext uri="{FF2B5EF4-FFF2-40B4-BE49-F238E27FC236}">
                  <a16:creationId xmlns:a16="http://schemas.microsoft.com/office/drawing/2014/main" id="{F1D0085F-C692-4114-85F2-5464DEB188A4}"/>
                </a:ext>
              </a:extLst>
            </p:cNvPr>
            <p:cNvCxnSpPr>
              <a:cxnSpLocks/>
            </p:cNvCxnSpPr>
            <p:nvPr/>
          </p:nvCxnSpPr>
          <p:spPr>
            <a:xfrm>
              <a:off x="1776248" y="1654066"/>
              <a:ext cx="0" cy="211257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820D74-4157-4BD0-943C-33AB24C480DC}"/>
                </a:ext>
              </a:extLst>
            </p:cNvPr>
            <p:cNvCxnSpPr>
              <a:cxnSpLocks/>
            </p:cNvCxnSpPr>
            <p:nvPr/>
          </p:nvCxnSpPr>
          <p:spPr>
            <a:xfrm flipH="1">
              <a:off x="683172" y="2707727"/>
              <a:ext cx="1093076"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D9252C08-2EE6-4F8B-8595-7649535819BD}"/>
              </a:ext>
            </a:extLst>
          </p:cNvPr>
          <p:cNvSpPr/>
          <p:nvPr/>
        </p:nvSpPr>
        <p:spPr>
          <a:xfrm>
            <a:off x="774787" y="1185076"/>
            <a:ext cx="10313626" cy="26207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0197A60-00DB-4A51-8116-B5F9F6AA0249}"/>
              </a:ext>
            </a:extLst>
          </p:cNvPr>
          <p:cNvSpPr/>
          <p:nvPr/>
        </p:nvSpPr>
        <p:spPr>
          <a:xfrm>
            <a:off x="1103587" y="1759097"/>
            <a:ext cx="2270231" cy="14504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Light"/>
              </a:rPr>
              <a:t>Sự cố về nguồn điện</a:t>
            </a:r>
            <a:endParaRPr lang="en-US" sz="2800" b="1" dirty="0">
              <a:solidFill>
                <a:schemeClr val="bg1"/>
              </a:solidFill>
              <a:latin typeface="Light"/>
            </a:endParaRPr>
          </a:p>
        </p:txBody>
      </p:sp>
      <p:sp>
        <p:nvSpPr>
          <p:cNvPr id="31" name="TextBox 30">
            <a:extLst>
              <a:ext uri="{FF2B5EF4-FFF2-40B4-BE49-F238E27FC236}">
                <a16:creationId xmlns:a16="http://schemas.microsoft.com/office/drawing/2014/main" id="{43555E46-78A6-40DE-968B-95D8F00DBE06}"/>
              </a:ext>
            </a:extLst>
          </p:cNvPr>
          <p:cNvSpPr txBox="1"/>
          <p:nvPr/>
        </p:nvSpPr>
        <p:spPr>
          <a:xfrm>
            <a:off x="3809999" y="1145483"/>
            <a:ext cx="7147033" cy="2677656"/>
          </a:xfrm>
          <a:prstGeom prst="rect">
            <a:avLst/>
          </a:prstGeom>
          <a:noFill/>
        </p:spPr>
        <p:txBody>
          <a:bodyPr wrap="square">
            <a:spAutoFit/>
          </a:bodyPr>
          <a:lstStyle/>
          <a:p>
            <a:pPr marL="285750" lvl="0" indent="-285750">
              <a:buFont typeface="Arial" panose="020B0604020202020204" pitchFamily="34" charset="0"/>
              <a:buChar char="•"/>
              <a:defRPr/>
            </a:pPr>
            <a:r>
              <a:rPr lang="en-US" sz="2400">
                <a:latin typeface="Light"/>
              </a:rPr>
              <a:t>Hệ thống cấp điện không đủ công suất. Giải pháp: </a:t>
            </a:r>
            <a:r>
              <a:rPr lang="en-US" sz="2400">
                <a:solidFill>
                  <a:srgbClr val="FF0000"/>
                </a:solidFill>
                <a:latin typeface="Light"/>
              </a:rPr>
              <a:t>xây dựng hệ thống đủ công suất</a:t>
            </a:r>
            <a:endParaRPr kumimoji="0" lang="en-US" sz="2400" b="0" i="0" u="none" strike="noStrike" kern="1200" cap="none" spc="0" normalizeH="0" baseline="0" noProof="0" dirty="0">
              <a:ln>
                <a:noFill/>
              </a:ln>
              <a:solidFill>
                <a:srgbClr val="FF0000"/>
              </a:solidFill>
              <a:effectLst/>
              <a:uLnTx/>
              <a:uFillTx/>
              <a:latin typeface="Light"/>
            </a:endParaRPr>
          </a:p>
          <a:p>
            <a:pPr marL="285750" indent="-285750">
              <a:buFont typeface="Arial" panose="020B0604020202020204" pitchFamily="34" charset="0"/>
              <a:buChar char="•"/>
              <a:defRPr/>
            </a:pPr>
            <a:r>
              <a:rPr lang="en-US" sz="2400">
                <a:latin typeface="Light"/>
              </a:rPr>
              <a:t>Hệ thống cấp điện bị quá tải do nhu cầu sử dụng điện tăng đột biến. Giải pháp: </a:t>
            </a:r>
            <a:r>
              <a:rPr lang="en-US" sz="2400">
                <a:solidFill>
                  <a:srgbClr val="FF0000"/>
                </a:solidFill>
                <a:latin typeface="Light"/>
              </a:rPr>
              <a:t>th</a:t>
            </a:r>
            <a:r>
              <a:rPr lang="vi-VN" sz="2400">
                <a:solidFill>
                  <a:srgbClr val="FF0000"/>
                </a:solidFill>
                <a:latin typeface="Light"/>
              </a:rPr>
              <a:t>ư</a:t>
            </a:r>
            <a:r>
              <a:rPr lang="en-US" sz="2400">
                <a:solidFill>
                  <a:srgbClr val="FF0000"/>
                </a:solidFill>
                <a:latin typeface="Light"/>
              </a:rPr>
              <a:t>ờng xuyên kiểm tra hệ thống cấp điện</a:t>
            </a:r>
          </a:p>
          <a:p>
            <a:pPr marL="285750" indent="-285750">
              <a:buFont typeface="Arial" panose="020B0604020202020204" pitchFamily="34" charset="0"/>
              <a:buChar char="•"/>
              <a:defRPr/>
            </a:pPr>
            <a:r>
              <a:rPr lang="en-US" sz="2400">
                <a:latin typeface="Light"/>
              </a:rPr>
              <a:t>Hệ thống cấp điện ngừng đột ngột vì những lí do khác. Giải pháp: </a:t>
            </a:r>
            <a:r>
              <a:rPr lang="en-US" sz="2400">
                <a:solidFill>
                  <a:srgbClr val="FF0000"/>
                </a:solidFill>
                <a:latin typeface="Light"/>
              </a:rPr>
              <a:t>dùng bộ l</a:t>
            </a:r>
            <a:r>
              <a:rPr lang="vi-VN" sz="2400">
                <a:solidFill>
                  <a:srgbClr val="FF0000"/>
                </a:solidFill>
                <a:latin typeface="Light"/>
              </a:rPr>
              <a:t>ư</a:t>
            </a:r>
            <a:r>
              <a:rPr lang="en-US" sz="2400">
                <a:solidFill>
                  <a:srgbClr val="FF0000"/>
                </a:solidFill>
                <a:latin typeface="Light"/>
              </a:rPr>
              <a:t>u điện</a:t>
            </a:r>
            <a:endParaRPr kumimoji="0" lang="en-US" sz="2400" b="0" i="0" u="none" strike="noStrike" kern="1200" cap="none" spc="0" normalizeH="0" baseline="0" noProof="0" dirty="0">
              <a:ln>
                <a:noFill/>
              </a:ln>
              <a:solidFill>
                <a:srgbClr val="FF0000"/>
              </a:solidFill>
              <a:effectLst/>
              <a:uLnTx/>
              <a:uFillTx/>
              <a:latin typeface="Light"/>
            </a:endParaRPr>
          </a:p>
        </p:txBody>
      </p:sp>
      <p:sp>
        <p:nvSpPr>
          <p:cNvPr id="32" name="Rectangle 31">
            <a:extLst>
              <a:ext uri="{FF2B5EF4-FFF2-40B4-BE49-F238E27FC236}">
                <a16:creationId xmlns:a16="http://schemas.microsoft.com/office/drawing/2014/main" id="{2EBAA332-A656-4AA6-A66A-51BAB7C83F3F}"/>
              </a:ext>
            </a:extLst>
          </p:cNvPr>
          <p:cNvSpPr/>
          <p:nvPr/>
        </p:nvSpPr>
        <p:spPr>
          <a:xfrm>
            <a:off x="764275" y="4203225"/>
            <a:ext cx="10324140" cy="24076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A67E567F-6A11-4AD0-871E-FC17F3FC85E3}"/>
              </a:ext>
            </a:extLst>
          </p:cNvPr>
          <p:cNvGrpSpPr/>
          <p:nvPr/>
        </p:nvGrpSpPr>
        <p:grpSpPr>
          <a:xfrm flipH="1">
            <a:off x="11088414" y="4203225"/>
            <a:ext cx="719538" cy="2410247"/>
            <a:chOff x="683172" y="1654066"/>
            <a:chExt cx="1093076" cy="2112579"/>
          </a:xfrm>
        </p:grpSpPr>
        <p:cxnSp>
          <p:nvCxnSpPr>
            <p:cNvPr id="34" name="Straight Connector 33">
              <a:extLst>
                <a:ext uri="{FF2B5EF4-FFF2-40B4-BE49-F238E27FC236}">
                  <a16:creationId xmlns:a16="http://schemas.microsoft.com/office/drawing/2014/main" id="{16E06DD1-FB1E-4AF8-878A-A3D8D5AC6322}"/>
                </a:ext>
              </a:extLst>
            </p:cNvPr>
            <p:cNvCxnSpPr>
              <a:cxnSpLocks/>
            </p:cNvCxnSpPr>
            <p:nvPr/>
          </p:nvCxnSpPr>
          <p:spPr>
            <a:xfrm>
              <a:off x="1776248" y="1654066"/>
              <a:ext cx="0" cy="2112579"/>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062C4B-2342-478E-97A7-2033E40F9A55}"/>
                </a:ext>
              </a:extLst>
            </p:cNvPr>
            <p:cNvCxnSpPr>
              <a:cxnSpLocks/>
            </p:cNvCxnSpPr>
            <p:nvPr/>
          </p:nvCxnSpPr>
          <p:spPr>
            <a:xfrm flipH="1">
              <a:off x="683172" y="2707727"/>
              <a:ext cx="1093076"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5BF0EF6D-F5B9-42AD-970D-8C77B267EB10}"/>
              </a:ext>
            </a:extLst>
          </p:cNvPr>
          <p:cNvSpPr/>
          <p:nvPr/>
        </p:nvSpPr>
        <p:spPr>
          <a:xfrm>
            <a:off x="8534404" y="4680136"/>
            <a:ext cx="2270231" cy="14504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Light"/>
              </a:rPr>
              <a:t>Sự cố hư hỏng thiết bị lưu trữ</a:t>
            </a:r>
            <a:endParaRPr lang="en-US" sz="2800" b="1" dirty="0">
              <a:latin typeface="Light"/>
            </a:endParaRPr>
          </a:p>
        </p:txBody>
      </p:sp>
      <p:sp>
        <p:nvSpPr>
          <p:cNvPr id="37" name="TextBox 36">
            <a:extLst>
              <a:ext uri="{FF2B5EF4-FFF2-40B4-BE49-F238E27FC236}">
                <a16:creationId xmlns:a16="http://schemas.microsoft.com/office/drawing/2014/main" id="{3E8ADDD3-9949-46D0-A3D8-42765665992F}"/>
              </a:ext>
            </a:extLst>
          </p:cNvPr>
          <p:cNvSpPr txBox="1"/>
          <p:nvPr/>
        </p:nvSpPr>
        <p:spPr>
          <a:xfrm>
            <a:off x="1387365" y="4485035"/>
            <a:ext cx="6839604" cy="1938992"/>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Light"/>
              </a:rPr>
              <a:t>Thiết bị l</a:t>
            </a:r>
            <a:r>
              <a:rPr kumimoji="0" lang="vi-VN" sz="2400" b="0" i="0" u="none" strike="noStrike" kern="1200" cap="none" spc="0" normalizeH="0" baseline="0" noProof="0">
                <a:ln>
                  <a:noFill/>
                </a:ln>
                <a:solidFill>
                  <a:prstClr val="black"/>
                </a:solidFill>
                <a:effectLst/>
                <a:uLnTx/>
                <a:uFillTx/>
                <a:latin typeface="Light"/>
              </a:rPr>
              <a:t>ư</a:t>
            </a:r>
            <a:r>
              <a:rPr kumimoji="0" lang="en-US" sz="2400" b="0" i="0" u="none" strike="noStrike" kern="1200" cap="none" spc="0" normalizeH="0" baseline="0" noProof="0">
                <a:ln>
                  <a:noFill/>
                </a:ln>
                <a:solidFill>
                  <a:prstClr val="black"/>
                </a:solidFill>
                <a:effectLst/>
                <a:uLnTx/>
                <a:uFillTx/>
                <a:latin typeface="Light"/>
              </a:rPr>
              <a:t>u trữ bị h</a:t>
            </a:r>
            <a:r>
              <a:rPr kumimoji="0" lang="vi-VN" sz="2400" b="0" i="0" u="none" strike="noStrike" kern="1200" cap="none" spc="0" normalizeH="0" baseline="0" noProof="0">
                <a:ln>
                  <a:noFill/>
                </a:ln>
                <a:solidFill>
                  <a:prstClr val="black"/>
                </a:solidFill>
                <a:effectLst/>
                <a:uLnTx/>
                <a:uFillTx/>
                <a:latin typeface="Light"/>
              </a:rPr>
              <a:t>ư</a:t>
            </a:r>
            <a:r>
              <a:rPr kumimoji="0" lang="en-US" sz="2400" b="0" i="0" u="none" strike="noStrike" kern="1200" cap="none" spc="0" normalizeH="0" baseline="0" noProof="0">
                <a:ln>
                  <a:noFill/>
                </a:ln>
                <a:solidFill>
                  <a:prstClr val="black"/>
                </a:solidFill>
                <a:effectLst/>
                <a:uLnTx/>
                <a:uFillTx/>
                <a:latin typeface="Light"/>
              </a:rPr>
              <a:t> hỏng vì quá tuổi thọ. Giải pháp: </a:t>
            </a:r>
            <a:r>
              <a:rPr kumimoji="0" lang="en-US" sz="2400" b="0" i="0" u="none" strike="noStrike" kern="1200" cap="none" spc="0" normalizeH="0" baseline="0" noProof="0">
                <a:ln>
                  <a:noFill/>
                </a:ln>
                <a:solidFill>
                  <a:srgbClr val="FF0000"/>
                </a:solidFill>
                <a:effectLst/>
                <a:uLnTx/>
                <a:uFillTx/>
                <a:latin typeface="Light"/>
              </a:rPr>
              <a:t>quản lí th</a:t>
            </a:r>
            <a:r>
              <a:rPr lang="en-US" sz="2400">
                <a:solidFill>
                  <a:srgbClr val="FF0000"/>
                </a:solidFill>
                <a:latin typeface="Light"/>
              </a:rPr>
              <a:t>ời gian sử dụng của thiết bị l</a:t>
            </a:r>
            <a:r>
              <a:rPr lang="vi-VN" sz="2400">
                <a:solidFill>
                  <a:srgbClr val="FF0000"/>
                </a:solidFill>
                <a:latin typeface="Light"/>
              </a:rPr>
              <a:t>ư</a:t>
            </a:r>
            <a:r>
              <a:rPr lang="en-US" sz="2400">
                <a:solidFill>
                  <a:srgbClr val="FF0000"/>
                </a:solidFill>
                <a:latin typeface="Light"/>
              </a:rPr>
              <a:t>u trữ, thay thế tr</a:t>
            </a:r>
            <a:r>
              <a:rPr lang="vi-VN" sz="2400">
                <a:solidFill>
                  <a:srgbClr val="FF0000"/>
                </a:solidFill>
                <a:latin typeface="Light"/>
              </a:rPr>
              <a:t>ư</a:t>
            </a:r>
            <a:r>
              <a:rPr lang="en-US" sz="2400">
                <a:solidFill>
                  <a:srgbClr val="FF0000"/>
                </a:solidFill>
                <a:latin typeface="Light"/>
              </a:rPr>
              <a:t>ớc khi thiết bị h</a:t>
            </a:r>
            <a:r>
              <a:rPr lang="vi-VN" sz="2400">
                <a:solidFill>
                  <a:srgbClr val="FF0000"/>
                </a:solidFill>
                <a:latin typeface="Light"/>
              </a:rPr>
              <a:t>ư</a:t>
            </a:r>
            <a:r>
              <a:rPr lang="en-US" sz="2400">
                <a:solidFill>
                  <a:srgbClr val="FF0000"/>
                </a:solidFill>
                <a:latin typeface="Light"/>
              </a:rPr>
              <a:t> hỏng</a:t>
            </a:r>
            <a:endParaRPr kumimoji="0" lang="en-US" sz="2400" b="0" i="0" u="none" strike="noStrike" kern="1200" cap="none" spc="0" normalizeH="0" baseline="0" noProof="0" dirty="0">
              <a:ln>
                <a:noFill/>
              </a:ln>
              <a:solidFill>
                <a:srgbClr val="FF0000"/>
              </a:solidFill>
              <a:effectLst/>
              <a:uLnTx/>
              <a:uFillTx/>
              <a:latin typeface="Light"/>
            </a:endParaRPr>
          </a:p>
          <a:p>
            <a:pPr marL="285750" indent="-285750">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Light"/>
              </a:rPr>
              <a:t>Thiết bị l</a:t>
            </a:r>
            <a:r>
              <a:rPr kumimoji="0" lang="vi-VN" sz="2400" b="0" i="0" u="none" strike="noStrike" kern="1200" cap="none" spc="0" normalizeH="0" baseline="0" noProof="0">
                <a:ln>
                  <a:noFill/>
                </a:ln>
                <a:solidFill>
                  <a:prstClr val="black"/>
                </a:solidFill>
                <a:effectLst/>
                <a:uLnTx/>
                <a:uFillTx/>
                <a:latin typeface="Light"/>
              </a:rPr>
              <a:t>ư</a:t>
            </a:r>
            <a:r>
              <a:rPr kumimoji="0" lang="en-US" sz="2400" b="0" i="0" u="none" strike="noStrike" kern="1200" cap="none" spc="0" normalizeH="0" baseline="0" noProof="0">
                <a:ln>
                  <a:noFill/>
                </a:ln>
                <a:solidFill>
                  <a:prstClr val="black"/>
                </a:solidFill>
                <a:effectLst/>
                <a:uLnTx/>
                <a:uFillTx/>
                <a:latin typeface="Light"/>
              </a:rPr>
              <a:t>u tr</a:t>
            </a:r>
            <a:r>
              <a:rPr lang="en-US" sz="2400">
                <a:solidFill>
                  <a:prstClr val="black"/>
                </a:solidFill>
                <a:latin typeface="Light"/>
              </a:rPr>
              <a:t>ữ hư hỏng vì các lí do khác. Giải pháp: </a:t>
            </a:r>
            <a:r>
              <a:rPr lang="en-US" sz="2400">
                <a:solidFill>
                  <a:srgbClr val="FF0000"/>
                </a:solidFill>
                <a:latin typeface="Light"/>
              </a:rPr>
              <a:t>sao l</a:t>
            </a:r>
            <a:r>
              <a:rPr lang="vi-VN" sz="2400">
                <a:solidFill>
                  <a:srgbClr val="FF0000"/>
                </a:solidFill>
                <a:latin typeface="Light"/>
              </a:rPr>
              <a:t>ư</a:t>
            </a:r>
            <a:r>
              <a:rPr lang="en-US" sz="2400">
                <a:solidFill>
                  <a:srgbClr val="FF0000"/>
                </a:solidFill>
                <a:latin typeface="Light"/>
              </a:rPr>
              <a:t>u dữ liệu định kì</a:t>
            </a:r>
            <a:endParaRPr kumimoji="0" lang="en-US" sz="2400" b="0" i="0" u="none" strike="noStrike" kern="1200" cap="none" spc="0" normalizeH="0" baseline="0" noProof="0" dirty="0">
              <a:ln>
                <a:noFill/>
              </a:ln>
              <a:solidFill>
                <a:srgbClr val="FF0000"/>
              </a:solidFill>
              <a:effectLst/>
              <a:uLnTx/>
              <a:uFillTx/>
              <a:latin typeface="Light"/>
            </a:endParaRPr>
          </a:p>
        </p:txBody>
      </p:sp>
    </p:spTree>
    <p:extLst>
      <p:ext uri="{BB962C8B-B14F-4D97-AF65-F5344CB8AC3E}">
        <p14:creationId xmlns:p14="http://schemas.microsoft.com/office/powerpoint/2010/main" val="4148826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barn(inVertical)">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xEl>
                                              <p:pRg st="1" end="1"/>
                                            </p:txEl>
                                          </p:spTgt>
                                        </p:tgtEl>
                                        <p:attrNameLst>
                                          <p:attrName>style.visibility</p:attrName>
                                        </p:attrNameLst>
                                      </p:cBhvr>
                                      <p:to>
                                        <p:strVal val="visible"/>
                                      </p:to>
                                    </p:set>
                                    <p:animEffect transition="in" filter="barn(inVertical)">
                                      <p:cBhvr>
                                        <p:cTn id="20" dur="500"/>
                                        <p:tgtEl>
                                          <p:spTgt spid="3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1">
                                            <p:txEl>
                                              <p:pRg st="2" end="2"/>
                                            </p:txEl>
                                          </p:spTgt>
                                        </p:tgtEl>
                                        <p:attrNameLst>
                                          <p:attrName>style.visibility</p:attrName>
                                        </p:attrNameLst>
                                      </p:cBhvr>
                                      <p:to>
                                        <p:strVal val="visible"/>
                                      </p:to>
                                    </p:set>
                                    <p:animEffect transition="in" filter="barn(inVertical)">
                                      <p:cBhvr>
                                        <p:cTn id="25" dur="500"/>
                                        <p:tgtEl>
                                          <p:spTgt spid="3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xEl>
                                              <p:pRg st="0" end="0"/>
                                            </p:txEl>
                                          </p:spTgt>
                                        </p:tgtEl>
                                        <p:attrNameLst>
                                          <p:attrName>style.visibility</p:attrName>
                                        </p:attrNameLst>
                                      </p:cBhvr>
                                      <p:to>
                                        <p:strVal val="visible"/>
                                      </p:to>
                                    </p:set>
                                    <p:animEffect transition="in" filter="barn(inVertical)">
                                      <p:cBhvr>
                                        <p:cTn id="30" dur="500"/>
                                        <p:tgtEl>
                                          <p:spTgt spid="3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7">
                                            <p:txEl>
                                              <p:pRg st="1" end="1"/>
                                            </p:txEl>
                                          </p:spTgt>
                                        </p:tgtEl>
                                        <p:attrNameLst>
                                          <p:attrName>style.visibility</p:attrName>
                                        </p:attrNameLst>
                                      </p:cBhvr>
                                      <p:to>
                                        <p:strVal val="visible"/>
                                      </p:to>
                                    </p:set>
                                    <p:animEffect transition="in" filter="barn(inVertical)">
                                      <p:cBhvr>
                                        <p:cTn id="35"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build="p"/>
      <p:bldP spid="36" grpId="0" animBg="1"/>
      <p:bldP spid="3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F1FF8459-BD47-4502-A26F-B546D64F37BC}"/>
              </a:ext>
            </a:extLst>
          </p:cNvPr>
          <p:cNvSpPr>
            <a:spLocks noGrp="1"/>
          </p:cNvSpPr>
          <p:nvPr>
            <p:ph type="ftr" sz="quarter" idx="37"/>
          </p:nvPr>
        </p:nvSpPr>
        <p:spPr>
          <a:solidFill>
            <a:schemeClr val="accent5">
              <a:lumMod val="60000"/>
              <a:lumOff val="40000"/>
            </a:schemeClr>
          </a:solidFill>
        </p:spPr>
        <p:txBody>
          <a:bodyPr/>
          <a:lstStyle/>
          <a:p>
            <a:r>
              <a:rPr lang="en-US" sz="2000">
                <a:latin typeface="Light"/>
              </a:rPr>
              <a:t>Ghi nhớ</a:t>
            </a:r>
            <a:endParaRPr lang="en-US" sz="2000" dirty="0">
              <a:latin typeface="Light"/>
            </a:endParaRPr>
          </a:p>
        </p:txBody>
      </p:sp>
      <p:sp>
        <p:nvSpPr>
          <p:cNvPr id="60" name="Slide Number Placeholder 59">
            <a:extLst>
              <a:ext uri="{FF2B5EF4-FFF2-40B4-BE49-F238E27FC236}">
                <a16:creationId xmlns:a16="http://schemas.microsoft.com/office/drawing/2014/main" id="{B7C966D4-C0C9-F9AA-B8C0-3770EAC247CE}"/>
              </a:ext>
            </a:extLst>
          </p:cNvPr>
          <p:cNvSpPr>
            <a:spLocks noGrp="1"/>
          </p:cNvSpPr>
          <p:nvPr>
            <p:ph type="sldNum" sz="quarter" idx="38"/>
          </p:nvPr>
        </p:nvSpPr>
        <p:spPr>
          <a:solidFill>
            <a:schemeClr val="accent5">
              <a:lumMod val="60000"/>
              <a:lumOff val="40000"/>
            </a:schemeClr>
          </a:solidFill>
        </p:spPr>
        <p:txBody>
          <a:bodyPr/>
          <a:lstStyle/>
          <a:p>
            <a:fld id="{09A01C0A-2BB6-49E7-91A3-DCB9F9F59583}" type="slidenum">
              <a:rPr lang="en-US" smtClean="0"/>
              <a:pPr/>
              <a:t>8</a:t>
            </a:fld>
            <a:endParaRPr lang="en-US" dirty="0"/>
          </a:p>
        </p:txBody>
      </p:sp>
      <p:pic>
        <p:nvPicPr>
          <p:cNvPr id="38" name="Picture 37">
            <a:extLst>
              <a:ext uri="{FF2B5EF4-FFF2-40B4-BE49-F238E27FC236}">
                <a16:creationId xmlns:a16="http://schemas.microsoft.com/office/drawing/2014/main" id="{CC0C2C1B-A2D0-4EEB-9A8A-FFFA3B587C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852422" y="1990015"/>
            <a:ext cx="10487156" cy="2877972"/>
          </a:xfrm>
          <a:prstGeom prst="rect">
            <a:avLst/>
          </a:prstGeom>
        </p:spPr>
      </p:pic>
      <p:sp>
        <p:nvSpPr>
          <p:cNvPr id="45" name="Title 1">
            <a:extLst>
              <a:ext uri="{FF2B5EF4-FFF2-40B4-BE49-F238E27FC236}">
                <a16:creationId xmlns:a16="http://schemas.microsoft.com/office/drawing/2014/main" id="{733613C1-266C-46F0-B937-3696EB46F1F0}"/>
              </a:ext>
            </a:extLst>
          </p:cNvPr>
          <p:cNvSpPr>
            <a:spLocks noGrp="1"/>
          </p:cNvSpPr>
          <p:nvPr>
            <p:ph type="title"/>
          </p:nvPr>
        </p:nvSpPr>
        <p:spPr>
          <a:xfrm>
            <a:off x="2178332" y="1110214"/>
            <a:ext cx="2608976" cy="652054"/>
          </a:xfrm>
          <a:custGeom>
            <a:avLst/>
            <a:gdLst>
              <a:gd name="connsiteX0" fmla="*/ 0 w 2608976"/>
              <a:gd name="connsiteY0" fmla="*/ 0 h 652054"/>
              <a:gd name="connsiteX1" fmla="*/ 2608976 w 2608976"/>
              <a:gd name="connsiteY1" fmla="*/ 0 h 652054"/>
              <a:gd name="connsiteX2" fmla="*/ 2608976 w 2608976"/>
              <a:gd name="connsiteY2" fmla="*/ 652054 h 652054"/>
              <a:gd name="connsiteX3" fmla="*/ 0 w 2608976"/>
              <a:gd name="connsiteY3" fmla="*/ 652054 h 652054"/>
              <a:gd name="connsiteX4" fmla="*/ 0 w 2608976"/>
              <a:gd name="connsiteY4" fmla="*/ 0 h 65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976" h="652054" fill="none" extrusionOk="0">
                <a:moveTo>
                  <a:pt x="0" y="0"/>
                </a:moveTo>
                <a:cubicBezTo>
                  <a:pt x="442106" y="-152178"/>
                  <a:pt x="2203103" y="39646"/>
                  <a:pt x="2608976" y="0"/>
                </a:cubicBezTo>
                <a:cubicBezTo>
                  <a:pt x="2609824" y="293926"/>
                  <a:pt x="2646314" y="493342"/>
                  <a:pt x="2608976" y="652054"/>
                </a:cubicBezTo>
                <a:cubicBezTo>
                  <a:pt x="1614371" y="809078"/>
                  <a:pt x="953366" y="813278"/>
                  <a:pt x="0" y="652054"/>
                </a:cubicBezTo>
                <a:cubicBezTo>
                  <a:pt x="26015" y="435698"/>
                  <a:pt x="56822" y="247313"/>
                  <a:pt x="0" y="0"/>
                </a:cubicBezTo>
                <a:close/>
              </a:path>
              <a:path w="2608976" h="652054" stroke="0" extrusionOk="0">
                <a:moveTo>
                  <a:pt x="0" y="0"/>
                </a:moveTo>
                <a:cubicBezTo>
                  <a:pt x="790165" y="-168515"/>
                  <a:pt x="2043041" y="-97991"/>
                  <a:pt x="2608976" y="0"/>
                </a:cubicBezTo>
                <a:cubicBezTo>
                  <a:pt x="2664282" y="286747"/>
                  <a:pt x="2618136" y="474707"/>
                  <a:pt x="2608976" y="652054"/>
                </a:cubicBezTo>
                <a:cubicBezTo>
                  <a:pt x="2247815" y="743588"/>
                  <a:pt x="1146198" y="596812"/>
                  <a:pt x="0" y="652054"/>
                </a:cubicBezTo>
                <a:cubicBezTo>
                  <a:pt x="-37669" y="562077"/>
                  <a:pt x="-51292" y="141307"/>
                  <a:pt x="0" y="0"/>
                </a:cubicBezTo>
                <a:close/>
              </a:path>
            </a:pathLst>
          </a:cu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1"/>
            </a:solidFill>
            <a:extLst>
              <a:ext uri="{C807C97D-BFC1-408E-A445-0C87EB9F89A2}">
                <ask:lineSketchStyleProps xmlns:ask="http://schemas.microsoft.com/office/drawing/2018/sketchyshapes" sd="2951395777">
                  <ask:type>
                    <ask:lineSketchCurved/>
                  </ask:type>
                </ask:lineSketchStyleProps>
              </a:ext>
            </a:extLst>
          </a:ln>
        </p:spPr>
        <p:txBody>
          <a:bodyPr>
            <a:normAutofit/>
          </a:bodyPr>
          <a:lstStyle/>
          <a:p>
            <a:r>
              <a:rPr lang="en-US">
                <a:latin typeface="Light"/>
              </a:rPr>
              <a:t>Ghi nhớ</a:t>
            </a:r>
            <a:endParaRPr lang="en-US" dirty="0">
              <a:latin typeface="Light"/>
            </a:endParaRPr>
          </a:p>
        </p:txBody>
      </p:sp>
      <p:pic>
        <p:nvPicPr>
          <p:cNvPr id="40" name="Graphic 39" descr="Bullseye">
            <a:extLst>
              <a:ext uri="{FF2B5EF4-FFF2-40B4-BE49-F238E27FC236}">
                <a16:creationId xmlns:a16="http://schemas.microsoft.com/office/drawing/2014/main" id="{99B78B44-D56D-4A2E-BA86-0FC55605C0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2422" y="882468"/>
            <a:ext cx="1107546" cy="1107546"/>
          </a:xfrm>
          <a:prstGeom prst="rect">
            <a:avLst/>
          </a:prstGeom>
        </p:spPr>
      </p:pic>
    </p:spTree>
    <p:extLst>
      <p:ext uri="{BB962C8B-B14F-4D97-AF65-F5344CB8AC3E}">
        <p14:creationId xmlns:p14="http://schemas.microsoft.com/office/powerpoint/2010/main" val="126312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D5F6A4-8275-4145-9A1D-9794362A5498}"/>
              </a:ext>
            </a:extLst>
          </p:cNvPr>
          <p:cNvSpPr>
            <a:spLocks noGrp="1"/>
          </p:cNvSpPr>
          <p:nvPr>
            <p:ph type="ftr" sz="quarter" idx="10"/>
          </p:nvPr>
        </p:nvSpPr>
        <p:spPr>
          <a:solidFill>
            <a:schemeClr val="accent5">
              <a:lumMod val="60000"/>
              <a:lumOff val="40000"/>
            </a:schemeClr>
          </a:solidFill>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0C9BC4B-7F5F-4E44-87A1-696F0DCB86EB}"/>
              </a:ext>
            </a:extLst>
          </p:cNvPr>
          <p:cNvSpPr>
            <a:spLocks noGrp="1"/>
          </p:cNvSpPr>
          <p:nvPr>
            <p:ph type="sldNum" sz="quarter" idx="11"/>
          </p:nvPr>
        </p:nvSpPr>
        <p:spPr>
          <a:solidFill>
            <a:schemeClr val="accent5">
              <a:lumMod val="60000"/>
              <a:lumOff val="40000"/>
            </a:schemeClr>
          </a:solidFill>
        </p:spPr>
        <p:txBody>
          <a:bodyPr/>
          <a:lstStyle/>
          <a:p>
            <a:fld id="{09A01C0A-2BB6-49E7-91A3-DCB9F9F59583}" type="slidenum">
              <a:rPr lang="en-US" smtClean="0"/>
              <a:pPr/>
              <a:t>9</a:t>
            </a:fld>
            <a:endParaRPr lang="en-US" dirty="0"/>
          </a:p>
        </p:txBody>
      </p:sp>
      <p:pic>
        <p:nvPicPr>
          <p:cNvPr id="6" name="Picture 5">
            <a:extLst>
              <a:ext uri="{FF2B5EF4-FFF2-40B4-BE49-F238E27FC236}">
                <a16:creationId xmlns:a16="http://schemas.microsoft.com/office/drawing/2014/main" id="{DE7823A6-F9CC-4024-ABE8-71CF3438DA5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290654" y="422298"/>
            <a:ext cx="11285760" cy="232090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BBFC39B-8F05-40EB-91A7-7E5165501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613654" y="3446632"/>
            <a:ext cx="10902071" cy="843042"/>
          </a:xfrm>
          <a:prstGeom prst="rect">
            <a:avLst/>
          </a:prstGeom>
        </p:spPr>
      </p:pic>
      <p:pic>
        <p:nvPicPr>
          <p:cNvPr id="8" name="Picture 7">
            <a:extLst>
              <a:ext uri="{FF2B5EF4-FFF2-40B4-BE49-F238E27FC236}">
                <a16:creationId xmlns:a16="http://schemas.microsoft.com/office/drawing/2014/main" id="{43728450-74A5-4FE7-AD1A-1DBF1E8143C9}"/>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614149" y="4551532"/>
            <a:ext cx="10815851" cy="1283724"/>
          </a:xfrm>
          <a:prstGeom prst="rect">
            <a:avLst/>
          </a:prstGeom>
        </p:spPr>
      </p:pic>
    </p:spTree>
    <p:extLst>
      <p:ext uri="{BB962C8B-B14F-4D97-AF65-F5344CB8AC3E}">
        <p14:creationId xmlns:p14="http://schemas.microsoft.com/office/powerpoint/2010/main" val="23397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Win32.potx" id="{7B2D7B8E-2D47-4BF1-BC40-B568BA0D280C}" vid="{D2030841-31B0-48F6-B8F7-9C53FB3093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Light modernist presentation</Template>
  <TotalTime>229</TotalTime>
  <Words>691</Words>
  <Application>Microsoft Office PowerPoint</Application>
  <PresentationFormat>Widescreen</PresentationFormat>
  <Paragraphs>64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AvantGarde</vt:lpstr>
      <vt:lpstr>Avenir Next LT Pro</vt:lpstr>
      <vt:lpstr>Calibri</vt:lpstr>
      <vt:lpstr>Light</vt:lpstr>
      <vt:lpstr>Tahoma</vt:lpstr>
      <vt:lpstr>Office Theme</vt:lpstr>
      <vt:lpstr>Bài 15  Bảo mật và an toàn hệ cơ sở dữ liệu</vt:lpstr>
      <vt:lpstr>PowerPoint Presentation</vt:lpstr>
      <vt:lpstr>1. bảo mật hệ cơ sở dữ liệu</vt:lpstr>
      <vt:lpstr>Phân quyền truy cập csdl</vt:lpstr>
      <vt:lpstr>CHÍNH SÁCH BẢO MẬT TOÀN DIỆN</vt:lpstr>
      <vt:lpstr>2. bảo đảm an toàn dữ liệu</vt:lpstr>
      <vt:lpstr>Một số sự cố có thể xảy ra</vt:lpstr>
      <vt:lpstr>Ghi nhớ</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Bảo mật và an toàn hệ cơ sở dữ liệu</dc:title>
  <dc:creator>VnTeach.Com</dc:creator>
  <cp:keywords>VnTeach.Com</cp:keywords>
  <cp:lastModifiedBy>Admin</cp:lastModifiedBy>
  <cp:revision>1</cp:revision>
  <dcterms:created xsi:type="dcterms:W3CDTF">2023-07-15T07:21:42Z</dcterms:created>
  <dcterms:modified xsi:type="dcterms:W3CDTF">2023-08-25T05:21:55Z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2023-07-15T07:21:59Z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e39faec7-3053-4cf9-87b4-74c8d7922832</vt:lpwstr>
  </property>
  <property fmtid="{D5CDD505-2E9C-101B-9397-08002B2CF9AE}" pid="7" name="MSIP_Label_defa4170-0d19-0005-0004-bc88714345d2_ActionId">
    <vt:lpwstr>733310f9-c3df-4cb8-b671-000034f35868</vt:lpwstr>
  </property>
  <property fmtid="{D5CDD505-2E9C-101B-9397-08002B2CF9AE}" pid="8" name="MSIP_Label_defa4170-0d19-0005-0004-bc88714345d2_ContentBits">
    <vt:lpwstr>0</vt:lpwstr>
  </property>
</Properties>
</file>