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62" r:id="rId2"/>
    <p:sldId id="260" r:id="rId3"/>
    <p:sldId id="961" r:id="rId4"/>
    <p:sldId id="1094" r:id="rId5"/>
    <p:sldId id="1101" r:id="rId6"/>
    <p:sldId id="1099" r:id="rId7"/>
    <p:sldId id="1103" r:id="rId8"/>
    <p:sldId id="1104" r:id="rId9"/>
    <p:sldId id="1105" r:id="rId10"/>
    <p:sldId id="1106" r:id="rId11"/>
    <p:sldId id="1102" r:id="rId12"/>
    <p:sldId id="1100" r:id="rId13"/>
    <p:sldId id="1095" r:id="rId14"/>
    <p:sldId id="1088" r:id="rId15"/>
    <p:sldId id="1107" r:id="rId16"/>
    <p:sldId id="1108" r:id="rId17"/>
    <p:sldId id="1109" r:id="rId18"/>
    <p:sldId id="1110" r:id="rId19"/>
    <p:sldId id="1087" r:id="rId20"/>
    <p:sldId id="1130" r:id="rId21"/>
    <p:sldId id="1039" r:id="rId22"/>
    <p:sldId id="827" r:id="rId23"/>
    <p:sldId id="1123" r:id="rId24"/>
    <p:sldId id="1131" r:id="rId25"/>
    <p:sldId id="1022" r:id="rId26"/>
    <p:sldId id="1076" r:id="rId27"/>
    <p:sldId id="1132" r:id="rId28"/>
    <p:sldId id="1133" r:id="rId29"/>
    <p:sldId id="34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10C6FF"/>
    <a:srgbClr val="D7EFF1"/>
    <a:srgbClr val="CCCCFF"/>
    <a:srgbClr val="A254A0"/>
    <a:srgbClr val="CC99FF"/>
    <a:srgbClr val="FF99FF"/>
    <a:srgbClr val="CCFF99"/>
    <a:srgbClr val="002060"/>
    <a:srgbClr val="EA4B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52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image" Target="../media/image9.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image" Target="../media/image9.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061745-A8C8-475D-8493-75A8C6F2632A}" type="doc">
      <dgm:prSet loTypeId="urn:microsoft.com/office/officeart/2005/8/layout/hProcess10" loCatId="process" qsTypeId="urn:microsoft.com/office/officeart/2005/8/quickstyle/simple1" qsCatId="simple" csTypeId="urn:microsoft.com/office/officeart/2005/8/colors/colorful4" csCatId="colorful" phldr="1"/>
      <dgm:spPr/>
      <dgm:t>
        <a:bodyPr/>
        <a:lstStyle/>
        <a:p>
          <a:endParaRPr lang="en-US"/>
        </a:p>
      </dgm:t>
    </dgm:pt>
    <dgm:pt modelId="{9B9F2F7A-2070-4090-9C0E-53A9563F2756}">
      <dgm:prSet phldrT="[Text]" custT="1"/>
      <dgm:spPr/>
      <dgm:t>
        <a:bodyPr/>
        <a:lstStyle/>
        <a:p>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lĩnh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endParaRPr lang="en-US" sz="2400" dirty="0">
            <a:latin typeface="Times New Roman" panose="02020603050405020304" pitchFamily="18" charset="0"/>
            <a:cs typeface="Times New Roman" panose="02020603050405020304" pitchFamily="18" charset="0"/>
          </a:endParaRPr>
        </a:p>
      </dgm:t>
    </dgm:pt>
    <dgm:pt modelId="{453B8D9E-2964-4F4F-92C3-2EF18EDF8D63}" type="parTrans" cxnId="{0718AFCB-F72E-4F57-B8D1-888B181F8E6B}">
      <dgm:prSet/>
      <dgm:spPr/>
      <dgm:t>
        <a:bodyPr/>
        <a:lstStyle/>
        <a:p>
          <a:endParaRPr lang="en-US" sz="2400">
            <a:latin typeface="Times New Roman" panose="02020603050405020304" pitchFamily="18" charset="0"/>
            <a:cs typeface="Times New Roman" panose="02020603050405020304" pitchFamily="18" charset="0"/>
          </a:endParaRPr>
        </a:p>
      </dgm:t>
    </dgm:pt>
    <dgm:pt modelId="{BB2D85A4-A555-4815-B049-5B359E744775}" type="sibTrans" cxnId="{0718AFCB-F72E-4F57-B8D1-888B181F8E6B}">
      <dgm:prSet custT="1"/>
      <dgm:spPr/>
      <dgm:t>
        <a:bodyPr/>
        <a:lstStyle/>
        <a:p>
          <a:endParaRPr lang="en-US" sz="2400">
            <a:latin typeface="Times New Roman" panose="02020603050405020304" pitchFamily="18" charset="0"/>
            <a:cs typeface="Times New Roman" panose="02020603050405020304" pitchFamily="18" charset="0"/>
          </a:endParaRPr>
        </a:p>
      </dgm:t>
    </dgm:pt>
    <dgm:pt modelId="{1B9017BF-C1D8-4209-A20E-975FB835BD53}">
      <dgm:prSet phldrT="[Text]" custT="1"/>
      <dgm:spPr/>
      <dgm:t>
        <a:bodyPr/>
        <a:lstStyle/>
        <a:p>
          <a:r>
            <a:rPr lang="en-US" sz="2400" dirty="0">
              <a:latin typeface="Times New Roman" panose="02020603050405020304" pitchFamily="18" charset="0"/>
              <a:cs typeface="Times New Roman" panose="02020603050405020304" pitchFamily="18" charset="0"/>
            </a:rPr>
            <a:t>Nhu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endParaRPr lang="en-US" sz="2400" dirty="0">
            <a:latin typeface="Times New Roman" panose="02020603050405020304" pitchFamily="18" charset="0"/>
            <a:cs typeface="Times New Roman" panose="02020603050405020304" pitchFamily="18" charset="0"/>
          </a:endParaRPr>
        </a:p>
      </dgm:t>
    </dgm:pt>
    <dgm:pt modelId="{66CBE209-1BFB-48D7-A681-8B1F2559740A}" type="parTrans" cxnId="{1E871FC1-2D6B-4474-BE24-56895827B5D0}">
      <dgm:prSet/>
      <dgm:spPr/>
      <dgm:t>
        <a:bodyPr/>
        <a:lstStyle/>
        <a:p>
          <a:endParaRPr lang="en-US" sz="2400">
            <a:latin typeface="Times New Roman" panose="02020603050405020304" pitchFamily="18" charset="0"/>
            <a:cs typeface="Times New Roman" panose="02020603050405020304" pitchFamily="18" charset="0"/>
          </a:endParaRPr>
        </a:p>
      </dgm:t>
    </dgm:pt>
    <dgm:pt modelId="{3305BF5F-DAF7-4A57-9C57-CC6E69118370}" type="sibTrans" cxnId="{1E871FC1-2D6B-4474-BE24-56895827B5D0}">
      <dgm:prSet custT="1"/>
      <dgm:spPr/>
      <dgm:t>
        <a:bodyPr/>
        <a:lstStyle/>
        <a:p>
          <a:endParaRPr lang="en-US" sz="2400">
            <a:latin typeface="Times New Roman" panose="02020603050405020304" pitchFamily="18" charset="0"/>
            <a:cs typeface="Times New Roman" panose="02020603050405020304" pitchFamily="18" charset="0"/>
          </a:endParaRPr>
        </a:p>
      </dgm:t>
    </dgm:pt>
    <dgm:pt modelId="{92600777-5F81-45B5-AB0E-21512906DEA6}">
      <dgm:prSet phldrT="[Text]" custT="1"/>
      <dgm:spPr/>
      <dgm:t>
        <a:bodyPr/>
        <a:lstStyle/>
        <a:p>
          <a:r>
            <a:rPr lang="en-US" sz="2400" dirty="0" err="1">
              <a:latin typeface="Times New Roman" panose="02020603050405020304" pitchFamily="18" charset="0"/>
              <a:cs typeface="Times New Roman" panose="02020603050405020304" pitchFamily="18" charset="0"/>
            </a:rPr>
            <a:t>Dịch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endParaRPr lang="en-US" sz="2400" dirty="0">
            <a:latin typeface="Times New Roman" panose="02020603050405020304" pitchFamily="18" charset="0"/>
            <a:cs typeface="Times New Roman" panose="02020603050405020304" pitchFamily="18" charset="0"/>
          </a:endParaRPr>
        </a:p>
      </dgm:t>
    </dgm:pt>
    <dgm:pt modelId="{56CC18BB-D803-4D58-876A-C498F67A2001}" type="parTrans" cxnId="{DDA9AA0C-8F70-448C-AA84-8C9604E47528}">
      <dgm:prSet/>
      <dgm:spPr/>
      <dgm:t>
        <a:bodyPr/>
        <a:lstStyle/>
        <a:p>
          <a:endParaRPr lang="en-US" sz="2400">
            <a:latin typeface="Times New Roman" panose="02020603050405020304" pitchFamily="18" charset="0"/>
            <a:cs typeface="Times New Roman" panose="02020603050405020304" pitchFamily="18" charset="0"/>
          </a:endParaRPr>
        </a:p>
      </dgm:t>
    </dgm:pt>
    <dgm:pt modelId="{65A5F60C-A2E3-4D5B-AE81-C46FC6503A70}" type="sibTrans" cxnId="{DDA9AA0C-8F70-448C-AA84-8C9604E47528}">
      <dgm:prSet/>
      <dgm:spPr/>
      <dgm:t>
        <a:bodyPr/>
        <a:lstStyle/>
        <a:p>
          <a:endParaRPr lang="en-US" sz="2400">
            <a:latin typeface="Times New Roman" panose="02020603050405020304" pitchFamily="18" charset="0"/>
            <a:cs typeface="Times New Roman" panose="02020603050405020304" pitchFamily="18" charset="0"/>
          </a:endParaRPr>
        </a:p>
      </dgm:t>
    </dgm:pt>
    <dgm:pt modelId="{1A98EDC4-290D-4DFB-8630-B33364E21F07}" type="pres">
      <dgm:prSet presAssocID="{61061745-A8C8-475D-8493-75A8C6F2632A}" presName="Name0" presStyleCnt="0">
        <dgm:presLayoutVars>
          <dgm:dir/>
          <dgm:resizeHandles val="exact"/>
        </dgm:presLayoutVars>
      </dgm:prSet>
      <dgm:spPr/>
      <dgm:t>
        <a:bodyPr/>
        <a:lstStyle/>
        <a:p>
          <a:endParaRPr lang="en-US"/>
        </a:p>
      </dgm:t>
    </dgm:pt>
    <dgm:pt modelId="{59A4BCC9-B7C5-4A1F-B129-120FF0DC5C65}" type="pres">
      <dgm:prSet presAssocID="{9B9F2F7A-2070-4090-9C0E-53A9563F2756}" presName="composite" presStyleCnt="0"/>
      <dgm:spPr/>
    </dgm:pt>
    <dgm:pt modelId="{29F0FCBE-8290-45B9-A90E-BFF2C38E7B49}" type="pres">
      <dgm:prSet presAssocID="{9B9F2F7A-2070-4090-9C0E-53A9563F2756}" presName="imagSh" presStyleLbl="b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9000" r="-9000"/>
          </a:stretch>
        </a:blipFill>
      </dgm:spPr>
    </dgm:pt>
    <dgm:pt modelId="{7FFBB8E0-6B25-4BF4-8774-F307E977A661}" type="pres">
      <dgm:prSet presAssocID="{9B9F2F7A-2070-4090-9C0E-53A9563F2756}" presName="txNode" presStyleLbl="node1" presStyleIdx="0" presStyleCnt="3" custScaleY="77626">
        <dgm:presLayoutVars>
          <dgm:bulletEnabled val="1"/>
        </dgm:presLayoutVars>
      </dgm:prSet>
      <dgm:spPr/>
      <dgm:t>
        <a:bodyPr/>
        <a:lstStyle/>
        <a:p>
          <a:endParaRPr lang="en-US"/>
        </a:p>
      </dgm:t>
    </dgm:pt>
    <dgm:pt modelId="{8680AB67-757E-406F-9C7F-5C6078EA023E}" type="pres">
      <dgm:prSet presAssocID="{BB2D85A4-A555-4815-B049-5B359E744775}" presName="sibTrans" presStyleLbl="sibTrans2D1" presStyleIdx="0" presStyleCnt="2"/>
      <dgm:spPr/>
      <dgm:t>
        <a:bodyPr/>
        <a:lstStyle/>
        <a:p>
          <a:endParaRPr lang="en-US"/>
        </a:p>
      </dgm:t>
    </dgm:pt>
    <dgm:pt modelId="{021D1F98-138E-4840-ACE1-93F2FA8A817E}" type="pres">
      <dgm:prSet presAssocID="{BB2D85A4-A555-4815-B049-5B359E744775}" presName="connTx" presStyleLbl="sibTrans2D1" presStyleIdx="0" presStyleCnt="2"/>
      <dgm:spPr/>
      <dgm:t>
        <a:bodyPr/>
        <a:lstStyle/>
        <a:p>
          <a:endParaRPr lang="en-US"/>
        </a:p>
      </dgm:t>
    </dgm:pt>
    <dgm:pt modelId="{9856FB10-F710-494D-9518-716BB4302DDC}" type="pres">
      <dgm:prSet presAssocID="{1B9017BF-C1D8-4209-A20E-975FB835BD53}" presName="composite" presStyleCnt="0"/>
      <dgm:spPr/>
    </dgm:pt>
    <dgm:pt modelId="{E5C639BB-7C3A-4E9E-A048-E5E7970BA763}" type="pres">
      <dgm:prSet presAssocID="{1B9017BF-C1D8-4209-A20E-975FB835BD53}" presName="imagSh" presStyleLbl="b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dgm:spPr>
    </dgm:pt>
    <dgm:pt modelId="{FDB403D4-C01C-4B65-8979-9D8C35C838F0}" type="pres">
      <dgm:prSet presAssocID="{1B9017BF-C1D8-4209-A20E-975FB835BD53}" presName="txNode" presStyleLbl="node1" presStyleIdx="1" presStyleCnt="3" custScaleY="77626">
        <dgm:presLayoutVars>
          <dgm:bulletEnabled val="1"/>
        </dgm:presLayoutVars>
      </dgm:prSet>
      <dgm:spPr/>
      <dgm:t>
        <a:bodyPr/>
        <a:lstStyle/>
        <a:p>
          <a:endParaRPr lang="en-US"/>
        </a:p>
      </dgm:t>
    </dgm:pt>
    <dgm:pt modelId="{258AF4CE-6276-4479-A70F-CE63DAF1A0C4}" type="pres">
      <dgm:prSet presAssocID="{3305BF5F-DAF7-4A57-9C57-CC6E69118370}" presName="sibTrans" presStyleLbl="sibTrans2D1" presStyleIdx="1" presStyleCnt="2"/>
      <dgm:spPr/>
      <dgm:t>
        <a:bodyPr/>
        <a:lstStyle/>
        <a:p>
          <a:endParaRPr lang="en-US"/>
        </a:p>
      </dgm:t>
    </dgm:pt>
    <dgm:pt modelId="{F7D60F6E-1B11-4384-BFC8-81686C193163}" type="pres">
      <dgm:prSet presAssocID="{3305BF5F-DAF7-4A57-9C57-CC6E69118370}" presName="connTx" presStyleLbl="sibTrans2D1" presStyleIdx="1" presStyleCnt="2"/>
      <dgm:spPr/>
      <dgm:t>
        <a:bodyPr/>
        <a:lstStyle/>
        <a:p>
          <a:endParaRPr lang="en-US"/>
        </a:p>
      </dgm:t>
    </dgm:pt>
    <dgm:pt modelId="{C3905E10-063F-463F-A08F-C4EE83535880}" type="pres">
      <dgm:prSet presAssocID="{92600777-5F81-45B5-AB0E-21512906DEA6}" presName="composite" presStyleCnt="0"/>
      <dgm:spPr/>
    </dgm:pt>
    <dgm:pt modelId="{E92EF25C-6645-4416-84EC-B3727E1621F6}" type="pres">
      <dgm:prSet presAssocID="{92600777-5F81-45B5-AB0E-21512906DEA6}" presName="imagSh" presStyleLbl="b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1000" r="-11000"/>
          </a:stretch>
        </a:blipFill>
      </dgm:spPr>
    </dgm:pt>
    <dgm:pt modelId="{920006BF-20E5-4EAB-8274-3011A188B975}" type="pres">
      <dgm:prSet presAssocID="{92600777-5F81-45B5-AB0E-21512906DEA6}" presName="txNode" presStyleLbl="node1" presStyleIdx="2" presStyleCnt="3" custScaleY="77626">
        <dgm:presLayoutVars>
          <dgm:bulletEnabled val="1"/>
        </dgm:presLayoutVars>
      </dgm:prSet>
      <dgm:spPr/>
      <dgm:t>
        <a:bodyPr/>
        <a:lstStyle/>
        <a:p>
          <a:endParaRPr lang="en-US"/>
        </a:p>
      </dgm:t>
    </dgm:pt>
  </dgm:ptLst>
  <dgm:cxnLst>
    <dgm:cxn modelId="{1E871FC1-2D6B-4474-BE24-56895827B5D0}" srcId="{61061745-A8C8-475D-8493-75A8C6F2632A}" destId="{1B9017BF-C1D8-4209-A20E-975FB835BD53}" srcOrd="1" destOrd="0" parTransId="{66CBE209-1BFB-48D7-A681-8B1F2559740A}" sibTransId="{3305BF5F-DAF7-4A57-9C57-CC6E69118370}"/>
    <dgm:cxn modelId="{51634F47-F7F5-4BD5-A434-8F8F0E6CEF76}" type="presOf" srcId="{BB2D85A4-A555-4815-B049-5B359E744775}" destId="{8680AB67-757E-406F-9C7F-5C6078EA023E}" srcOrd="0" destOrd="0" presId="urn:microsoft.com/office/officeart/2005/8/layout/hProcess10"/>
    <dgm:cxn modelId="{01B1E139-5EC2-44F8-B548-57F783B72883}" type="presOf" srcId="{61061745-A8C8-475D-8493-75A8C6F2632A}" destId="{1A98EDC4-290D-4DFB-8630-B33364E21F07}" srcOrd="0" destOrd="0" presId="urn:microsoft.com/office/officeart/2005/8/layout/hProcess10"/>
    <dgm:cxn modelId="{3C69F000-0782-4766-A5EC-2C16B9B5720A}" type="presOf" srcId="{3305BF5F-DAF7-4A57-9C57-CC6E69118370}" destId="{258AF4CE-6276-4479-A70F-CE63DAF1A0C4}" srcOrd="0" destOrd="0" presId="urn:microsoft.com/office/officeart/2005/8/layout/hProcess10"/>
    <dgm:cxn modelId="{0718AFCB-F72E-4F57-B8D1-888B181F8E6B}" srcId="{61061745-A8C8-475D-8493-75A8C6F2632A}" destId="{9B9F2F7A-2070-4090-9C0E-53A9563F2756}" srcOrd="0" destOrd="0" parTransId="{453B8D9E-2964-4F4F-92C3-2EF18EDF8D63}" sibTransId="{BB2D85A4-A555-4815-B049-5B359E744775}"/>
    <dgm:cxn modelId="{227E9688-5F05-4D36-88D5-09D803722FCF}" type="presOf" srcId="{9B9F2F7A-2070-4090-9C0E-53A9563F2756}" destId="{7FFBB8E0-6B25-4BF4-8774-F307E977A661}" srcOrd="0" destOrd="0" presId="urn:microsoft.com/office/officeart/2005/8/layout/hProcess10"/>
    <dgm:cxn modelId="{FCFE9349-1808-4760-B385-6F7B227C4CAC}" type="presOf" srcId="{3305BF5F-DAF7-4A57-9C57-CC6E69118370}" destId="{F7D60F6E-1B11-4384-BFC8-81686C193163}" srcOrd="1" destOrd="0" presId="urn:microsoft.com/office/officeart/2005/8/layout/hProcess10"/>
    <dgm:cxn modelId="{19B7C20E-4ECE-453E-AD1B-3719FF1205B6}" type="presOf" srcId="{BB2D85A4-A555-4815-B049-5B359E744775}" destId="{021D1F98-138E-4840-ACE1-93F2FA8A817E}" srcOrd="1" destOrd="0" presId="urn:microsoft.com/office/officeart/2005/8/layout/hProcess10"/>
    <dgm:cxn modelId="{CC7A68B2-E045-422D-B713-BCA183E04A75}" type="presOf" srcId="{92600777-5F81-45B5-AB0E-21512906DEA6}" destId="{920006BF-20E5-4EAB-8274-3011A188B975}" srcOrd="0" destOrd="0" presId="urn:microsoft.com/office/officeart/2005/8/layout/hProcess10"/>
    <dgm:cxn modelId="{7E53AA6A-B470-42DE-B828-791F9551C854}" type="presOf" srcId="{1B9017BF-C1D8-4209-A20E-975FB835BD53}" destId="{FDB403D4-C01C-4B65-8979-9D8C35C838F0}" srcOrd="0" destOrd="0" presId="urn:microsoft.com/office/officeart/2005/8/layout/hProcess10"/>
    <dgm:cxn modelId="{DDA9AA0C-8F70-448C-AA84-8C9604E47528}" srcId="{61061745-A8C8-475D-8493-75A8C6F2632A}" destId="{92600777-5F81-45B5-AB0E-21512906DEA6}" srcOrd="2" destOrd="0" parTransId="{56CC18BB-D803-4D58-876A-C498F67A2001}" sibTransId="{65A5F60C-A2E3-4D5B-AE81-C46FC6503A70}"/>
    <dgm:cxn modelId="{60FAC5A2-ECE2-448A-94A2-A77587F906D8}" type="presParOf" srcId="{1A98EDC4-290D-4DFB-8630-B33364E21F07}" destId="{59A4BCC9-B7C5-4A1F-B129-120FF0DC5C65}" srcOrd="0" destOrd="0" presId="urn:microsoft.com/office/officeart/2005/8/layout/hProcess10"/>
    <dgm:cxn modelId="{9CA52C13-2F52-40E3-ACB6-8D22A15507C8}" type="presParOf" srcId="{59A4BCC9-B7C5-4A1F-B129-120FF0DC5C65}" destId="{29F0FCBE-8290-45B9-A90E-BFF2C38E7B49}" srcOrd="0" destOrd="0" presId="urn:microsoft.com/office/officeart/2005/8/layout/hProcess10"/>
    <dgm:cxn modelId="{0EE9D6F4-8799-4C42-9DDC-E36172CD527D}" type="presParOf" srcId="{59A4BCC9-B7C5-4A1F-B129-120FF0DC5C65}" destId="{7FFBB8E0-6B25-4BF4-8774-F307E977A661}" srcOrd="1" destOrd="0" presId="urn:microsoft.com/office/officeart/2005/8/layout/hProcess10"/>
    <dgm:cxn modelId="{3401EE6C-BFC1-438D-AA2E-19894FD10DDB}" type="presParOf" srcId="{1A98EDC4-290D-4DFB-8630-B33364E21F07}" destId="{8680AB67-757E-406F-9C7F-5C6078EA023E}" srcOrd="1" destOrd="0" presId="urn:microsoft.com/office/officeart/2005/8/layout/hProcess10"/>
    <dgm:cxn modelId="{43E6DFF8-D2A9-424D-98C8-78294CA769C0}" type="presParOf" srcId="{8680AB67-757E-406F-9C7F-5C6078EA023E}" destId="{021D1F98-138E-4840-ACE1-93F2FA8A817E}" srcOrd="0" destOrd="0" presId="urn:microsoft.com/office/officeart/2005/8/layout/hProcess10"/>
    <dgm:cxn modelId="{304AC56C-C8F1-4BCF-9999-8EC1908B54BE}" type="presParOf" srcId="{1A98EDC4-290D-4DFB-8630-B33364E21F07}" destId="{9856FB10-F710-494D-9518-716BB4302DDC}" srcOrd="2" destOrd="0" presId="urn:microsoft.com/office/officeart/2005/8/layout/hProcess10"/>
    <dgm:cxn modelId="{C984AB70-28B0-40D1-9EE0-E3F2833CA10F}" type="presParOf" srcId="{9856FB10-F710-494D-9518-716BB4302DDC}" destId="{E5C639BB-7C3A-4E9E-A048-E5E7970BA763}" srcOrd="0" destOrd="0" presId="urn:microsoft.com/office/officeart/2005/8/layout/hProcess10"/>
    <dgm:cxn modelId="{5B7D6510-1661-4E38-8596-FF5B869D2043}" type="presParOf" srcId="{9856FB10-F710-494D-9518-716BB4302DDC}" destId="{FDB403D4-C01C-4B65-8979-9D8C35C838F0}" srcOrd="1" destOrd="0" presId="urn:microsoft.com/office/officeart/2005/8/layout/hProcess10"/>
    <dgm:cxn modelId="{4F33B98C-CF70-4EA7-9FF8-E1263DFE90A2}" type="presParOf" srcId="{1A98EDC4-290D-4DFB-8630-B33364E21F07}" destId="{258AF4CE-6276-4479-A70F-CE63DAF1A0C4}" srcOrd="3" destOrd="0" presId="urn:microsoft.com/office/officeart/2005/8/layout/hProcess10"/>
    <dgm:cxn modelId="{CD34327B-8689-4B8D-A2B2-F048F8FA6341}" type="presParOf" srcId="{258AF4CE-6276-4479-A70F-CE63DAF1A0C4}" destId="{F7D60F6E-1B11-4384-BFC8-81686C193163}" srcOrd="0" destOrd="0" presId="urn:microsoft.com/office/officeart/2005/8/layout/hProcess10"/>
    <dgm:cxn modelId="{9DFAF7D2-BCDB-4D28-8451-A99B8C08BFE8}" type="presParOf" srcId="{1A98EDC4-290D-4DFB-8630-B33364E21F07}" destId="{C3905E10-063F-463F-A08F-C4EE83535880}" srcOrd="4" destOrd="0" presId="urn:microsoft.com/office/officeart/2005/8/layout/hProcess10"/>
    <dgm:cxn modelId="{B743F87A-F991-4286-AC7E-C5DE2C310FB6}" type="presParOf" srcId="{C3905E10-063F-463F-A08F-C4EE83535880}" destId="{E92EF25C-6645-4416-84EC-B3727E1621F6}" srcOrd="0" destOrd="0" presId="urn:microsoft.com/office/officeart/2005/8/layout/hProcess10"/>
    <dgm:cxn modelId="{31ACD811-107B-49F7-82F7-456C4A5071DC}" type="presParOf" srcId="{C3905E10-063F-463F-A08F-C4EE83535880}" destId="{920006BF-20E5-4EAB-8274-3011A188B975}"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2EEC43-B57C-4079-9C52-1A74EBB1096A}" type="doc">
      <dgm:prSet loTypeId="urn:microsoft.com/office/officeart/2005/8/layout/hierarchy3" loCatId="list" qsTypeId="urn:microsoft.com/office/officeart/2005/8/quickstyle/simple1" qsCatId="simple" csTypeId="urn:microsoft.com/office/officeart/2005/8/colors/accent4_2" csCatId="accent4" phldr="1"/>
      <dgm:spPr/>
      <dgm:t>
        <a:bodyPr/>
        <a:lstStyle/>
        <a:p>
          <a:endParaRPr lang="en-US"/>
        </a:p>
      </dgm:t>
    </dgm:pt>
    <dgm:pt modelId="{DFF6EFC3-DCC8-4F13-AF93-F48A5D9AFFC2}">
      <dgm:prSet phldrT="[Text]" custT="1">
        <dgm:style>
          <a:lnRef idx="2">
            <a:schemeClr val="accent4"/>
          </a:lnRef>
          <a:fillRef idx="1">
            <a:schemeClr val="lt1"/>
          </a:fillRef>
          <a:effectRef idx="0">
            <a:schemeClr val="accent4"/>
          </a:effectRef>
          <a:fontRef idx="minor">
            <a:schemeClr val="dk1"/>
          </a:fontRef>
        </dgm:style>
      </dgm:prSet>
      <dgm:spPr>
        <a:solidFill>
          <a:schemeClr val="accent4">
            <a:lumMod val="20000"/>
            <a:lumOff val="80000"/>
          </a:schemeClr>
        </a:solidFill>
      </dgm:spPr>
      <dgm:t>
        <a:bodyPr/>
        <a:lstStyle/>
        <a:p>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cứng</a:t>
          </a:r>
          <a:endParaRPr lang="en-US" sz="2400" dirty="0">
            <a:latin typeface="Times New Roman" panose="02020603050405020304" pitchFamily="18" charset="0"/>
            <a:cs typeface="Times New Roman" panose="02020603050405020304" pitchFamily="18" charset="0"/>
          </a:endParaRPr>
        </a:p>
      </dgm:t>
    </dgm:pt>
    <dgm:pt modelId="{F6DEFF71-992E-48D6-959D-57D46022A983}" type="parTrans" cxnId="{211126A2-D540-4F07-8705-0FDD2F5BDA3D}">
      <dgm:prSet/>
      <dgm:spPr/>
      <dgm:t>
        <a:bodyPr/>
        <a:lstStyle/>
        <a:p>
          <a:endParaRPr lang="en-US" sz="2400">
            <a:latin typeface="Times New Roman" panose="02020603050405020304" pitchFamily="18" charset="0"/>
            <a:cs typeface="Times New Roman" panose="02020603050405020304" pitchFamily="18" charset="0"/>
          </a:endParaRPr>
        </a:p>
      </dgm:t>
    </dgm:pt>
    <dgm:pt modelId="{DBAEBCAB-EB73-43DD-99D2-24FFF297D396}" type="sibTrans" cxnId="{211126A2-D540-4F07-8705-0FDD2F5BDA3D}">
      <dgm:prSet/>
      <dgm:spPr/>
      <dgm:t>
        <a:bodyPr/>
        <a:lstStyle/>
        <a:p>
          <a:endParaRPr lang="en-US" sz="2400">
            <a:latin typeface="Times New Roman" panose="02020603050405020304" pitchFamily="18" charset="0"/>
            <a:cs typeface="Times New Roman" panose="02020603050405020304" pitchFamily="18" charset="0"/>
          </a:endParaRPr>
        </a:p>
      </dgm:t>
    </dgm:pt>
    <dgm:pt modelId="{E4FCB9B3-6B05-4200-90C4-F62DC29CB937}">
      <dgm:prSet phldrT="[Text]" custT="1"/>
      <dgm:spPr/>
      <dgm:t>
        <a:bodyPr/>
        <a:lstStyle/>
        <a:p>
          <a:pPr algn="l"/>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dirty="0">
            <a:latin typeface="Times New Roman" panose="02020603050405020304" pitchFamily="18" charset="0"/>
            <a:cs typeface="Times New Roman" panose="02020603050405020304" pitchFamily="18" charset="0"/>
          </a:endParaRPr>
        </a:p>
      </dgm:t>
    </dgm:pt>
    <dgm:pt modelId="{1AD45F8A-1272-4AC7-B59C-BB26E2ABB675}" type="parTrans" cxnId="{DEC4432E-DF4A-4716-96C1-5FE70AD25996}">
      <dgm:prSet/>
      <dgm:spPr/>
      <dgm:t>
        <a:bodyPr/>
        <a:lstStyle/>
        <a:p>
          <a:endParaRPr lang="en-US" sz="2400">
            <a:latin typeface="Times New Roman" panose="02020603050405020304" pitchFamily="18" charset="0"/>
            <a:cs typeface="Times New Roman" panose="02020603050405020304" pitchFamily="18" charset="0"/>
          </a:endParaRPr>
        </a:p>
      </dgm:t>
    </dgm:pt>
    <dgm:pt modelId="{2E79D000-443B-4BB5-94B2-C76138A9A8EF}" type="sibTrans" cxnId="{DEC4432E-DF4A-4716-96C1-5FE70AD25996}">
      <dgm:prSet/>
      <dgm:spPr/>
      <dgm:t>
        <a:bodyPr/>
        <a:lstStyle/>
        <a:p>
          <a:endParaRPr lang="en-US" sz="2400">
            <a:latin typeface="Times New Roman" panose="02020603050405020304" pitchFamily="18" charset="0"/>
            <a:cs typeface="Times New Roman" panose="02020603050405020304" pitchFamily="18" charset="0"/>
          </a:endParaRPr>
        </a:p>
      </dgm:t>
    </dgm:pt>
    <dgm:pt modelId="{F5FF5312-EA88-4192-9F6F-D04C8CC67EE4}">
      <dgm:prSet phldrT="[Text]" custT="1"/>
      <dgm:spPr/>
      <dgm:t>
        <a:bodyPr/>
        <a:lstStyle/>
        <a:p>
          <a:pPr algn="l"/>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cứng</a:t>
          </a:r>
          <a:endParaRPr lang="en-US" sz="2400" dirty="0">
            <a:latin typeface="Times New Roman" panose="02020603050405020304" pitchFamily="18" charset="0"/>
            <a:cs typeface="Times New Roman" panose="02020603050405020304" pitchFamily="18" charset="0"/>
          </a:endParaRPr>
        </a:p>
      </dgm:t>
    </dgm:pt>
    <dgm:pt modelId="{E4D76F6C-800F-494F-852E-551898E46FDB}" type="parTrans" cxnId="{A52EA29E-D20D-4C99-970E-BE67E4A0CF9F}">
      <dgm:prSet/>
      <dgm:spPr/>
      <dgm:t>
        <a:bodyPr/>
        <a:lstStyle/>
        <a:p>
          <a:endParaRPr lang="en-US" sz="2400">
            <a:latin typeface="Times New Roman" panose="02020603050405020304" pitchFamily="18" charset="0"/>
            <a:cs typeface="Times New Roman" panose="02020603050405020304" pitchFamily="18" charset="0"/>
          </a:endParaRPr>
        </a:p>
      </dgm:t>
    </dgm:pt>
    <dgm:pt modelId="{3CE7B78E-9FB8-492F-B4B2-B1A4225A28F7}" type="sibTrans" cxnId="{A52EA29E-D20D-4C99-970E-BE67E4A0CF9F}">
      <dgm:prSet/>
      <dgm:spPr/>
      <dgm:t>
        <a:bodyPr/>
        <a:lstStyle/>
        <a:p>
          <a:endParaRPr lang="en-US" sz="2400">
            <a:latin typeface="Times New Roman" panose="02020603050405020304" pitchFamily="18" charset="0"/>
            <a:cs typeface="Times New Roman" panose="02020603050405020304" pitchFamily="18" charset="0"/>
          </a:endParaRPr>
        </a:p>
      </dgm:t>
    </dgm:pt>
    <dgm:pt modelId="{712871E0-695D-4DE8-8464-B65C47686C9E}" type="pres">
      <dgm:prSet presAssocID="{EB2EEC43-B57C-4079-9C52-1A74EBB1096A}" presName="diagram" presStyleCnt="0">
        <dgm:presLayoutVars>
          <dgm:chPref val="1"/>
          <dgm:dir/>
          <dgm:animOne val="branch"/>
          <dgm:animLvl val="lvl"/>
          <dgm:resizeHandles/>
        </dgm:presLayoutVars>
      </dgm:prSet>
      <dgm:spPr/>
      <dgm:t>
        <a:bodyPr/>
        <a:lstStyle/>
        <a:p>
          <a:endParaRPr lang="en-US"/>
        </a:p>
      </dgm:t>
    </dgm:pt>
    <dgm:pt modelId="{C730C14A-85A1-459A-9987-B16C6E5F57BE}" type="pres">
      <dgm:prSet presAssocID="{DFF6EFC3-DCC8-4F13-AF93-F48A5D9AFFC2}" presName="root" presStyleCnt="0"/>
      <dgm:spPr/>
    </dgm:pt>
    <dgm:pt modelId="{2FA1E5FE-DC57-4B10-ACA6-0C994F15E4B2}" type="pres">
      <dgm:prSet presAssocID="{DFF6EFC3-DCC8-4F13-AF93-F48A5D9AFFC2}" presName="rootComposite" presStyleCnt="0"/>
      <dgm:spPr/>
    </dgm:pt>
    <dgm:pt modelId="{DC53C712-4EE7-46B4-A165-A5638E00006D}" type="pres">
      <dgm:prSet presAssocID="{DFF6EFC3-DCC8-4F13-AF93-F48A5D9AFFC2}" presName="rootText" presStyleLbl="node1" presStyleIdx="0" presStyleCnt="1" custScaleX="230834" custScaleY="88415"/>
      <dgm:spPr/>
      <dgm:t>
        <a:bodyPr/>
        <a:lstStyle/>
        <a:p>
          <a:endParaRPr lang="en-US"/>
        </a:p>
      </dgm:t>
    </dgm:pt>
    <dgm:pt modelId="{00DD408D-181E-4391-817D-97A786D676B4}" type="pres">
      <dgm:prSet presAssocID="{DFF6EFC3-DCC8-4F13-AF93-F48A5D9AFFC2}" presName="rootConnector" presStyleLbl="node1" presStyleIdx="0" presStyleCnt="1"/>
      <dgm:spPr/>
      <dgm:t>
        <a:bodyPr/>
        <a:lstStyle/>
        <a:p>
          <a:endParaRPr lang="en-US"/>
        </a:p>
      </dgm:t>
    </dgm:pt>
    <dgm:pt modelId="{83EF0E3F-6901-4E97-914B-1A85C439E009}" type="pres">
      <dgm:prSet presAssocID="{DFF6EFC3-DCC8-4F13-AF93-F48A5D9AFFC2}" presName="childShape" presStyleCnt="0"/>
      <dgm:spPr/>
    </dgm:pt>
    <dgm:pt modelId="{7B306347-70D4-4DA8-A961-CD874EAF99B6}" type="pres">
      <dgm:prSet presAssocID="{1AD45F8A-1272-4AC7-B59C-BB26E2ABB675}" presName="Name13" presStyleLbl="parChTrans1D2" presStyleIdx="0" presStyleCnt="2"/>
      <dgm:spPr/>
      <dgm:t>
        <a:bodyPr/>
        <a:lstStyle/>
        <a:p>
          <a:endParaRPr lang="en-US"/>
        </a:p>
      </dgm:t>
    </dgm:pt>
    <dgm:pt modelId="{A03D41C4-7F8E-4F2B-8B1A-B186CFE8B531}" type="pres">
      <dgm:prSet presAssocID="{E4FCB9B3-6B05-4200-90C4-F62DC29CB937}" presName="childText" presStyleLbl="bgAcc1" presStyleIdx="0" presStyleCnt="2" custScaleX="357275">
        <dgm:presLayoutVars>
          <dgm:bulletEnabled val="1"/>
        </dgm:presLayoutVars>
      </dgm:prSet>
      <dgm:spPr/>
      <dgm:t>
        <a:bodyPr/>
        <a:lstStyle/>
        <a:p>
          <a:endParaRPr lang="en-US"/>
        </a:p>
      </dgm:t>
    </dgm:pt>
    <dgm:pt modelId="{8A5D81B0-98DB-4E44-8893-B1B880DF453E}" type="pres">
      <dgm:prSet presAssocID="{E4D76F6C-800F-494F-852E-551898E46FDB}" presName="Name13" presStyleLbl="parChTrans1D2" presStyleIdx="1" presStyleCnt="2"/>
      <dgm:spPr/>
      <dgm:t>
        <a:bodyPr/>
        <a:lstStyle/>
        <a:p>
          <a:endParaRPr lang="en-US"/>
        </a:p>
      </dgm:t>
    </dgm:pt>
    <dgm:pt modelId="{16CE3B18-8A6B-41B9-AA97-179380C70077}" type="pres">
      <dgm:prSet presAssocID="{F5FF5312-EA88-4192-9F6F-D04C8CC67EE4}" presName="childText" presStyleLbl="bgAcc1" presStyleIdx="1" presStyleCnt="2" custScaleX="357275">
        <dgm:presLayoutVars>
          <dgm:bulletEnabled val="1"/>
        </dgm:presLayoutVars>
      </dgm:prSet>
      <dgm:spPr/>
      <dgm:t>
        <a:bodyPr/>
        <a:lstStyle/>
        <a:p>
          <a:endParaRPr lang="en-US"/>
        </a:p>
      </dgm:t>
    </dgm:pt>
  </dgm:ptLst>
  <dgm:cxnLst>
    <dgm:cxn modelId="{A17D8066-5BE1-4F26-8031-DDA2687162A7}" type="presOf" srcId="{EB2EEC43-B57C-4079-9C52-1A74EBB1096A}" destId="{712871E0-695D-4DE8-8464-B65C47686C9E}" srcOrd="0" destOrd="0" presId="urn:microsoft.com/office/officeart/2005/8/layout/hierarchy3"/>
    <dgm:cxn modelId="{2609467B-F16E-4D43-B8A9-27BF7A32AAF6}" type="presOf" srcId="{E4FCB9B3-6B05-4200-90C4-F62DC29CB937}" destId="{A03D41C4-7F8E-4F2B-8B1A-B186CFE8B531}" srcOrd="0" destOrd="0" presId="urn:microsoft.com/office/officeart/2005/8/layout/hierarchy3"/>
    <dgm:cxn modelId="{0696BDE6-C5C5-4FF5-B20E-9D9A02D599CD}" type="presOf" srcId="{DFF6EFC3-DCC8-4F13-AF93-F48A5D9AFFC2}" destId="{00DD408D-181E-4391-817D-97A786D676B4}" srcOrd="1" destOrd="0" presId="urn:microsoft.com/office/officeart/2005/8/layout/hierarchy3"/>
    <dgm:cxn modelId="{211126A2-D540-4F07-8705-0FDD2F5BDA3D}" srcId="{EB2EEC43-B57C-4079-9C52-1A74EBB1096A}" destId="{DFF6EFC3-DCC8-4F13-AF93-F48A5D9AFFC2}" srcOrd="0" destOrd="0" parTransId="{F6DEFF71-992E-48D6-959D-57D46022A983}" sibTransId="{DBAEBCAB-EB73-43DD-99D2-24FFF297D396}"/>
    <dgm:cxn modelId="{3D39EBF3-62CB-4036-8FF3-4708F4133303}" type="presOf" srcId="{DFF6EFC3-DCC8-4F13-AF93-F48A5D9AFFC2}" destId="{DC53C712-4EE7-46B4-A165-A5638E00006D}" srcOrd="0" destOrd="0" presId="urn:microsoft.com/office/officeart/2005/8/layout/hierarchy3"/>
    <dgm:cxn modelId="{B8F89577-840E-4902-ACFF-EEA87490040D}" type="presOf" srcId="{F5FF5312-EA88-4192-9F6F-D04C8CC67EE4}" destId="{16CE3B18-8A6B-41B9-AA97-179380C70077}" srcOrd="0" destOrd="0" presId="urn:microsoft.com/office/officeart/2005/8/layout/hierarchy3"/>
    <dgm:cxn modelId="{A52EA29E-D20D-4C99-970E-BE67E4A0CF9F}" srcId="{DFF6EFC3-DCC8-4F13-AF93-F48A5D9AFFC2}" destId="{F5FF5312-EA88-4192-9F6F-D04C8CC67EE4}" srcOrd="1" destOrd="0" parTransId="{E4D76F6C-800F-494F-852E-551898E46FDB}" sibTransId="{3CE7B78E-9FB8-492F-B4B2-B1A4225A28F7}"/>
    <dgm:cxn modelId="{A16164E6-B84B-4F70-95B3-78FCC5036BE5}" type="presOf" srcId="{1AD45F8A-1272-4AC7-B59C-BB26E2ABB675}" destId="{7B306347-70D4-4DA8-A961-CD874EAF99B6}" srcOrd="0" destOrd="0" presId="urn:microsoft.com/office/officeart/2005/8/layout/hierarchy3"/>
    <dgm:cxn modelId="{D0F1746D-8324-413F-9AEA-100FDA8A1791}" type="presOf" srcId="{E4D76F6C-800F-494F-852E-551898E46FDB}" destId="{8A5D81B0-98DB-4E44-8893-B1B880DF453E}" srcOrd="0" destOrd="0" presId="urn:microsoft.com/office/officeart/2005/8/layout/hierarchy3"/>
    <dgm:cxn modelId="{DEC4432E-DF4A-4716-96C1-5FE70AD25996}" srcId="{DFF6EFC3-DCC8-4F13-AF93-F48A5D9AFFC2}" destId="{E4FCB9B3-6B05-4200-90C4-F62DC29CB937}" srcOrd="0" destOrd="0" parTransId="{1AD45F8A-1272-4AC7-B59C-BB26E2ABB675}" sibTransId="{2E79D000-443B-4BB5-94B2-C76138A9A8EF}"/>
    <dgm:cxn modelId="{464661C0-3692-4326-B583-C7543E78255E}" type="presParOf" srcId="{712871E0-695D-4DE8-8464-B65C47686C9E}" destId="{C730C14A-85A1-459A-9987-B16C6E5F57BE}" srcOrd="0" destOrd="0" presId="urn:microsoft.com/office/officeart/2005/8/layout/hierarchy3"/>
    <dgm:cxn modelId="{49439AE9-2322-491E-B417-736C8B730C7A}" type="presParOf" srcId="{C730C14A-85A1-459A-9987-B16C6E5F57BE}" destId="{2FA1E5FE-DC57-4B10-ACA6-0C994F15E4B2}" srcOrd="0" destOrd="0" presId="urn:microsoft.com/office/officeart/2005/8/layout/hierarchy3"/>
    <dgm:cxn modelId="{8AF5EBA1-AB81-4E62-8644-2FC6F1814AF6}" type="presParOf" srcId="{2FA1E5FE-DC57-4B10-ACA6-0C994F15E4B2}" destId="{DC53C712-4EE7-46B4-A165-A5638E00006D}" srcOrd="0" destOrd="0" presId="urn:microsoft.com/office/officeart/2005/8/layout/hierarchy3"/>
    <dgm:cxn modelId="{DA203C9E-1892-4D04-8FB4-23E9A6584A8B}" type="presParOf" srcId="{2FA1E5FE-DC57-4B10-ACA6-0C994F15E4B2}" destId="{00DD408D-181E-4391-817D-97A786D676B4}" srcOrd="1" destOrd="0" presId="urn:microsoft.com/office/officeart/2005/8/layout/hierarchy3"/>
    <dgm:cxn modelId="{AF7EA126-32F7-43C6-BFC6-C9C88945761A}" type="presParOf" srcId="{C730C14A-85A1-459A-9987-B16C6E5F57BE}" destId="{83EF0E3F-6901-4E97-914B-1A85C439E009}" srcOrd="1" destOrd="0" presId="urn:microsoft.com/office/officeart/2005/8/layout/hierarchy3"/>
    <dgm:cxn modelId="{232869A4-2CD0-433A-8EF3-B0D0666FCABC}" type="presParOf" srcId="{83EF0E3F-6901-4E97-914B-1A85C439E009}" destId="{7B306347-70D4-4DA8-A961-CD874EAF99B6}" srcOrd="0" destOrd="0" presId="urn:microsoft.com/office/officeart/2005/8/layout/hierarchy3"/>
    <dgm:cxn modelId="{B7D241CB-9E6E-4A81-898E-B8FFD642EB2A}" type="presParOf" srcId="{83EF0E3F-6901-4E97-914B-1A85C439E009}" destId="{A03D41C4-7F8E-4F2B-8B1A-B186CFE8B531}" srcOrd="1" destOrd="0" presId="urn:microsoft.com/office/officeart/2005/8/layout/hierarchy3"/>
    <dgm:cxn modelId="{40FF3A65-CEF7-4D4F-B7F2-453E947910F2}" type="presParOf" srcId="{83EF0E3F-6901-4E97-914B-1A85C439E009}" destId="{8A5D81B0-98DB-4E44-8893-B1B880DF453E}" srcOrd="2" destOrd="0" presId="urn:microsoft.com/office/officeart/2005/8/layout/hierarchy3"/>
    <dgm:cxn modelId="{971D5F27-06C0-4B85-81B1-7A799CF0E8D6}" type="presParOf" srcId="{83EF0E3F-6901-4E97-914B-1A85C439E009}" destId="{16CE3B18-8A6B-41B9-AA97-179380C70077}" srcOrd="3"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2EEC43-B57C-4079-9C52-1A74EBB1096A}" type="doc">
      <dgm:prSet loTypeId="urn:microsoft.com/office/officeart/2005/8/layout/hierarchy3" loCatId="list" qsTypeId="urn:microsoft.com/office/officeart/2005/8/quickstyle/simple1" qsCatId="simple" csTypeId="urn:microsoft.com/office/officeart/2005/8/colors/accent4_2" csCatId="accent4" phldr="1"/>
      <dgm:spPr/>
      <dgm:t>
        <a:bodyPr/>
        <a:lstStyle/>
        <a:p>
          <a:endParaRPr lang="en-US"/>
        </a:p>
      </dgm:t>
    </dgm:pt>
    <dgm:pt modelId="{DFF6EFC3-DCC8-4F13-AF93-F48A5D9AFFC2}">
      <dgm:prSet phldrT="[Text]" custT="1">
        <dgm:style>
          <a:lnRef idx="2">
            <a:schemeClr val="accent4"/>
          </a:lnRef>
          <a:fillRef idx="1">
            <a:schemeClr val="lt1"/>
          </a:fillRef>
          <a:effectRef idx="0">
            <a:schemeClr val="accent4"/>
          </a:effectRef>
          <a:fontRef idx="minor">
            <a:schemeClr val="dk1"/>
          </a:fontRef>
        </dgm:style>
      </dgm:prSet>
      <dgm:spPr>
        <a:solidFill>
          <a:schemeClr val="accent4">
            <a:lumMod val="20000"/>
            <a:lumOff val="80000"/>
          </a:schemeClr>
        </a:solidFill>
      </dgm:spPr>
      <dgm:t>
        <a:bodyPr/>
        <a:lstStyle/>
        <a:p>
          <a:pPr algn="ct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mềm</a:t>
          </a:r>
          <a:endParaRPr lang="en-US" sz="2400" dirty="0">
            <a:latin typeface="Times New Roman" panose="02020603050405020304" pitchFamily="18" charset="0"/>
            <a:cs typeface="Times New Roman" panose="02020603050405020304" pitchFamily="18" charset="0"/>
          </a:endParaRPr>
        </a:p>
      </dgm:t>
    </dgm:pt>
    <dgm:pt modelId="{F6DEFF71-992E-48D6-959D-57D46022A983}" type="parTrans" cxnId="{211126A2-D540-4F07-8705-0FDD2F5BDA3D}">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DBAEBCAB-EB73-43DD-99D2-24FFF297D396}" type="sibTrans" cxnId="{211126A2-D540-4F07-8705-0FDD2F5BDA3D}">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E4FCB9B3-6B05-4200-90C4-F62DC29CB937}">
      <dgm:prSet phldrT="[Text]" custT="1"/>
      <dgm:spPr/>
      <dgm:t>
        <a:bodyPr/>
        <a:lstStyle/>
        <a:p>
          <a:pPr algn="just"/>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mềm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mềm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duyệt</a:t>
          </a:r>
          <a:r>
            <a:rPr lang="en-US" sz="2400" dirty="0">
              <a:latin typeface="Times New Roman" panose="02020603050405020304" pitchFamily="18" charset="0"/>
              <a:cs typeface="Times New Roman" panose="02020603050405020304" pitchFamily="18" charset="0"/>
            </a:rPr>
            <a:t> web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mềm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p>
      </dgm:t>
    </dgm:pt>
    <dgm:pt modelId="{1AD45F8A-1272-4AC7-B59C-BB26E2ABB675}" type="parTrans" cxnId="{DEC4432E-DF4A-4716-96C1-5FE70AD25996}">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2E79D000-443B-4BB5-94B2-C76138A9A8EF}" type="sibTrans" cxnId="{DEC4432E-DF4A-4716-96C1-5FE70AD25996}">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F5FF5312-EA88-4192-9F6F-D04C8CC67EE4}">
      <dgm:prSet phldrT="[Text]" custT="1"/>
      <dgm:spPr/>
      <dgm:t>
        <a:bodyPr/>
        <a:lstStyle/>
        <a:p>
          <a:pPr algn="just"/>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bỏ</a:t>
          </a:r>
          <a:r>
            <a:rPr lang="en-US" sz="2400" dirty="0">
              <a:latin typeface="Times New Roman" panose="02020603050405020304" pitchFamily="18" charset="0"/>
              <a:cs typeface="Times New Roman" panose="02020603050405020304" pitchFamily="18" charset="0"/>
            </a:rPr>
            <a:t> virus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mềm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hại</a:t>
          </a:r>
          <a:endParaRPr lang="en-US" sz="2400" dirty="0">
            <a:latin typeface="Times New Roman" panose="02020603050405020304" pitchFamily="18" charset="0"/>
            <a:cs typeface="Times New Roman" panose="02020603050405020304" pitchFamily="18" charset="0"/>
          </a:endParaRPr>
        </a:p>
      </dgm:t>
    </dgm:pt>
    <dgm:pt modelId="{E4D76F6C-800F-494F-852E-551898E46FDB}" type="parTrans" cxnId="{A52EA29E-D20D-4C99-970E-BE67E4A0CF9F}">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3CE7B78E-9FB8-492F-B4B2-B1A4225A28F7}" type="sibTrans" cxnId="{A52EA29E-D20D-4C99-970E-BE67E4A0CF9F}">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712871E0-695D-4DE8-8464-B65C47686C9E}" type="pres">
      <dgm:prSet presAssocID="{EB2EEC43-B57C-4079-9C52-1A74EBB1096A}" presName="diagram" presStyleCnt="0">
        <dgm:presLayoutVars>
          <dgm:chPref val="1"/>
          <dgm:dir/>
          <dgm:animOne val="branch"/>
          <dgm:animLvl val="lvl"/>
          <dgm:resizeHandles/>
        </dgm:presLayoutVars>
      </dgm:prSet>
      <dgm:spPr/>
      <dgm:t>
        <a:bodyPr/>
        <a:lstStyle/>
        <a:p>
          <a:endParaRPr lang="en-US"/>
        </a:p>
      </dgm:t>
    </dgm:pt>
    <dgm:pt modelId="{C730C14A-85A1-459A-9987-B16C6E5F57BE}" type="pres">
      <dgm:prSet presAssocID="{DFF6EFC3-DCC8-4F13-AF93-F48A5D9AFFC2}" presName="root" presStyleCnt="0"/>
      <dgm:spPr/>
    </dgm:pt>
    <dgm:pt modelId="{2FA1E5FE-DC57-4B10-ACA6-0C994F15E4B2}" type="pres">
      <dgm:prSet presAssocID="{DFF6EFC3-DCC8-4F13-AF93-F48A5D9AFFC2}" presName="rootComposite" presStyleCnt="0"/>
      <dgm:spPr/>
    </dgm:pt>
    <dgm:pt modelId="{DC53C712-4EE7-46B4-A165-A5638E00006D}" type="pres">
      <dgm:prSet presAssocID="{DFF6EFC3-DCC8-4F13-AF93-F48A5D9AFFC2}" presName="rootText" presStyleLbl="node1" presStyleIdx="0" presStyleCnt="1" custScaleX="209683" custScaleY="77738"/>
      <dgm:spPr/>
      <dgm:t>
        <a:bodyPr/>
        <a:lstStyle/>
        <a:p>
          <a:endParaRPr lang="en-US"/>
        </a:p>
      </dgm:t>
    </dgm:pt>
    <dgm:pt modelId="{00DD408D-181E-4391-817D-97A786D676B4}" type="pres">
      <dgm:prSet presAssocID="{DFF6EFC3-DCC8-4F13-AF93-F48A5D9AFFC2}" presName="rootConnector" presStyleLbl="node1" presStyleIdx="0" presStyleCnt="1"/>
      <dgm:spPr/>
      <dgm:t>
        <a:bodyPr/>
        <a:lstStyle/>
        <a:p>
          <a:endParaRPr lang="en-US"/>
        </a:p>
      </dgm:t>
    </dgm:pt>
    <dgm:pt modelId="{83EF0E3F-6901-4E97-914B-1A85C439E009}" type="pres">
      <dgm:prSet presAssocID="{DFF6EFC3-DCC8-4F13-AF93-F48A5D9AFFC2}" presName="childShape" presStyleCnt="0"/>
      <dgm:spPr/>
    </dgm:pt>
    <dgm:pt modelId="{7B306347-70D4-4DA8-A961-CD874EAF99B6}" type="pres">
      <dgm:prSet presAssocID="{1AD45F8A-1272-4AC7-B59C-BB26E2ABB675}" presName="Name13" presStyleLbl="parChTrans1D2" presStyleIdx="0" presStyleCnt="2"/>
      <dgm:spPr/>
      <dgm:t>
        <a:bodyPr/>
        <a:lstStyle/>
        <a:p>
          <a:endParaRPr lang="en-US"/>
        </a:p>
      </dgm:t>
    </dgm:pt>
    <dgm:pt modelId="{A03D41C4-7F8E-4F2B-8B1A-B186CFE8B531}" type="pres">
      <dgm:prSet presAssocID="{E4FCB9B3-6B05-4200-90C4-F62DC29CB937}" presName="childText" presStyleLbl="bgAcc1" presStyleIdx="0" presStyleCnt="2" custScaleX="357275" custScaleY="180187">
        <dgm:presLayoutVars>
          <dgm:bulletEnabled val="1"/>
        </dgm:presLayoutVars>
      </dgm:prSet>
      <dgm:spPr/>
      <dgm:t>
        <a:bodyPr/>
        <a:lstStyle/>
        <a:p>
          <a:endParaRPr lang="en-US"/>
        </a:p>
      </dgm:t>
    </dgm:pt>
    <dgm:pt modelId="{8A5D81B0-98DB-4E44-8893-B1B880DF453E}" type="pres">
      <dgm:prSet presAssocID="{E4D76F6C-800F-494F-852E-551898E46FDB}" presName="Name13" presStyleLbl="parChTrans1D2" presStyleIdx="1" presStyleCnt="2"/>
      <dgm:spPr/>
      <dgm:t>
        <a:bodyPr/>
        <a:lstStyle/>
        <a:p>
          <a:endParaRPr lang="en-US"/>
        </a:p>
      </dgm:t>
    </dgm:pt>
    <dgm:pt modelId="{16CE3B18-8A6B-41B9-AA97-179380C70077}" type="pres">
      <dgm:prSet presAssocID="{F5FF5312-EA88-4192-9F6F-D04C8CC67EE4}" presName="childText" presStyleLbl="bgAcc1" presStyleIdx="1" presStyleCnt="2" custScaleX="357275">
        <dgm:presLayoutVars>
          <dgm:bulletEnabled val="1"/>
        </dgm:presLayoutVars>
      </dgm:prSet>
      <dgm:spPr/>
      <dgm:t>
        <a:bodyPr/>
        <a:lstStyle/>
        <a:p>
          <a:endParaRPr lang="en-US"/>
        </a:p>
      </dgm:t>
    </dgm:pt>
  </dgm:ptLst>
  <dgm:cxnLst>
    <dgm:cxn modelId="{A17D8066-5BE1-4F26-8031-DDA2687162A7}" type="presOf" srcId="{EB2EEC43-B57C-4079-9C52-1A74EBB1096A}" destId="{712871E0-695D-4DE8-8464-B65C47686C9E}" srcOrd="0" destOrd="0" presId="urn:microsoft.com/office/officeart/2005/8/layout/hierarchy3"/>
    <dgm:cxn modelId="{2609467B-F16E-4D43-B8A9-27BF7A32AAF6}" type="presOf" srcId="{E4FCB9B3-6B05-4200-90C4-F62DC29CB937}" destId="{A03D41C4-7F8E-4F2B-8B1A-B186CFE8B531}" srcOrd="0" destOrd="0" presId="urn:microsoft.com/office/officeart/2005/8/layout/hierarchy3"/>
    <dgm:cxn modelId="{0696BDE6-C5C5-4FF5-B20E-9D9A02D599CD}" type="presOf" srcId="{DFF6EFC3-DCC8-4F13-AF93-F48A5D9AFFC2}" destId="{00DD408D-181E-4391-817D-97A786D676B4}" srcOrd="1" destOrd="0" presId="urn:microsoft.com/office/officeart/2005/8/layout/hierarchy3"/>
    <dgm:cxn modelId="{211126A2-D540-4F07-8705-0FDD2F5BDA3D}" srcId="{EB2EEC43-B57C-4079-9C52-1A74EBB1096A}" destId="{DFF6EFC3-DCC8-4F13-AF93-F48A5D9AFFC2}" srcOrd="0" destOrd="0" parTransId="{F6DEFF71-992E-48D6-959D-57D46022A983}" sibTransId="{DBAEBCAB-EB73-43DD-99D2-24FFF297D396}"/>
    <dgm:cxn modelId="{3D39EBF3-62CB-4036-8FF3-4708F4133303}" type="presOf" srcId="{DFF6EFC3-DCC8-4F13-AF93-F48A5D9AFFC2}" destId="{DC53C712-4EE7-46B4-A165-A5638E00006D}" srcOrd="0" destOrd="0" presId="urn:microsoft.com/office/officeart/2005/8/layout/hierarchy3"/>
    <dgm:cxn modelId="{B8F89577-840E-4902-ACFF-EEA87490040D}" type="presOf" srcId="{F5FF5312-EA88-4192-9F6F-D04C8CC67EE4}" destId="{16CE3B18-8A6B-41B9-AA97-179380C70077}" srcOrd="0" destOrd="0" presId="urn:microsoft.com/office/officeart/2005/8/layout/hierarchy3"/>
    <dgm:cxn modelId="{A52EA29E-D20D-4C99-970E-BE67E4A0CF9F}" srcId="{DFF6EFC3-DCC8-4F13-AF93-F48A5D9AFFC2}" destId="{F5FF5312-EA88-4192-9F6F-D04C8CC67EE4}" srcOrd="1" destOrd="0" parTransId="{E4D76F6C-800F-494F-852E-551898E46FDB}" sibTransId="{3CE7B78E-9FB8-492F-B4B2-B1A4225A28F7}"/>
    <dgm:cxn modelId="{A16164E6-B84B-4F70-95B3-78FCC5036BE5}" type="presOf" srcId="{1AD45F8A-1272-4AC7-B59C-BB26E2ABB675}" destId="{7B306347-70D4-4DA8-A961-CD874EAF99B6}" srcOrd="0" destOrd="0" presId="urn:microsoft.com/office/officeart/2005/8/layout/hierarchy3"/>
    <dgm:cxn modelId="{D0F1746D-8324-413F-9AEA-100FDA8A1791}" type="presOf" srcId="{E4D76F6C-800F-494F-852E-551898E46FDB}" destId="{8A5D81B0-98DB-4E44-8893-B1B880DF453E}" srcOrd="0" destOrd="0" presId="urn:microsoft.com/office/officeart/2005/8/layout/hierarchy3"/>
    <dgm:cxn modelId="{DEC4432E-DF4A-4716-96C1-5FE70AD25996}" srcId="{DFF6EFC3-DCC8-4F13-AF93-F48A5D9AFFC2}" destId="{E4FCB9B3-6B05-4200-90C4-F62DC29CB937}" srcOrd="0" destOrd="0" parTransId="{1AD45F8A-1272-4AC7-B59C-BB26E2ABB675}" sibTransId="{2E79D000-443B-4BB5-94B2-C76138A9A8EF}"/>
    <dgm:cxn modelId="{464661C0-3692-4326-B583-C7543E78255E}" type="presParOf" srcId="{712871E0-695D-4DE8-8464-B65C47686C9E}" destId="{C730C14A-85A1-459A-9987-B16C6E5F57BE}" srcOrd="0" destOrd="0" presId="urn:microsoft.com/office/officeart/2005/8/layout/hierarchy3"/>
    <dgm:cxn modelId="{49439AE9-2322-491E-B417-736C8B730C7A}" type="presParOf" srcId="{C730C14A-85A1-459A-9987-B16C6E5F57BE}" destId="{2FA1E5FE-DC57-4B10-ACA6-0C994F15E4B2}" srcOrd="0" destOrd="0" presId="urn:microsoft.com/office/officeart/2005/8/layout/hierarchy3"/>
    <dgm:cxn modelId="{8AF5EBA1-AB81-4E62-8644-2FC6F1814AF6}" type="presParOf" srcId="{2FA1E5FE-DC57-4B10-ACA6-0C994F15E4B2}" destId="{DC53C712-4EE7-46B4-A165-A5638E00006D}" srcOrd="0" destOrd="0" presId="urn:microsoft.com/office/officeart/2005/8/layout/hierarchy3"/>
    <dgm:cxn modelId="{DA203C9E-1892-4D04-8FB4-23E9A6584A8B}" type="presParOf" srcId="{2FA1E5FE-DC57-4B10-ACA6-0C994F15E4B2}" destId="{00DD408D-181E-4391-817D-97A786D676B4}" srcOrd="1" destOrd="0" presId="urn:microsoft.com/office/officeart/2005/8/layout/hierarchy3"/>
    <dgm:cxn modelId="{AF7EA126-32F7-43C6-BFC6-C9C88945761A}" type="presParOf" srcId="{C730C14A-85A1-459A-9987-B16C6E5F57BE}" destId="{83EF0E3F-6901-4E97-914B-1A85C439E009}" srcOrd="1" destOrd="0" presId="urn:microsoft.com/office/officeart/2005/8/layout/hierarchy3"/>
    <dgm:cxn modelId="{232869A4-2CD0-433A-8EF3-B0D0666FCABC}" type="presParOf" srcId="{83EF0E3F-6901-4E97-914B-1A85C439E009}" destId="{7B306347-70D4-4DA8-A961-CD874EAF99B6}" srcOrd="0" destOrd="0" presId="urn:microsoft.com/office/officeart/2005/8/layout/hierarchy3"/>
    <dgm:cxn modelId="{B7D241CB-9E6E-4A81-898E-B8FFD642EB2A}" type="presParOf" srcId="{83EF0E3F-6901-4E97-914B-1A85C439E009}" destId="{A03D41C4-7F8E-4F2B-8B1A-B186CFE8B531}" srcOrd="1" destOrd="0" presId="urn:microsoft.com/office/officeart/2005/8/layout/hierarchy3"/>
    <dgm:cxn modelId="{40FF3A65-CEF7-4D4F-B7F2-453E947910F2}" type="presParOf" srcId="{83EF0E3F-6901-4E97-914B-1A85C439E009}" destId="{8A5D81B0-98DB-4E44-8893-B1B880DF453E}" srcOrd="2" destOrd="0" presId="urn:microsoft.com/office/officeart/2005/8/layout/hierarchy3"/>
    <dgm:cxn modelId="{971D5F27-06C0-4B85-81B1-7A799CF0E8D6}" type="presParOf" srcId="{83EF0E3F-6901-4E97-914B-1A85C439E009}" destId="{16CE3B18-8A6B-41B9-AA97-179380C70077}" srcOrd="3"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B2EEC43-B57C-4079-9C52-1A74EBB1096A}" type="doc">
      <dgm:prSet loTypeId="urn:microsoft.com/office/officeart/2005/8/layout/hierarchy3" loCatId="list" qsTypeId="urn:microsoft.com/office/officeart/2005/8/quickstyle/simple1" qsCatId="simple" csTypeId="urn:microsoft.com/office/officeart/2005/8/colors/accent4_2" csCatId="accent4" phldr="1"/>
      <dgm:spPr/>
      <dgm:t>
        <a:bodyPr/>
        <a:lstStyle/>
        <a:p>
          <a:endParaRPr lang="en-US"/>
        </a:p>
      </dgm:t>
    </dgm:pt>
    <dgm:pt modelId="{DFF6EFC3-DCC8-4F13-AF93-F48A5D9AFFC2}">
      <dgm:prSet phldrT="[Text]" custT="1">
        <dgm:style>
          <a:lnRef idx="2">
            <a:schemeClr val="accent4"/>
          </a:lnRef>
          <a:fillRef idx="1">
            <a:schemeClr val="lt1"/>
          </a:fillRef>
          <a:effectRef idx="0">
            <a:schemeClr val="accent4"/>
          </a:effectRef>
          <a:fontRef idx="minor">
            <a:schemeClr val="dk1"/>
          </a:fontRef>
        </dgm:style>
      </dgm:prSet>
      <dgm:spPr>
        <a:solidFill>
          <a:schemeClr val="accent4">
            <a:lumMod val="20000"/>
            <a:lumOff val="80000"/>
          </a:schemeClr>
        </a:solidFill>
      </dgm:spPr>
      <dgm:t>
        <a:bodyPr/>
        <a:lstStyle/>
        <a:p>
          <a:pPr algn="ct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dirty="0">
            <a:latin typeface="Times New Roman" panose="02020603050405020304" pitchFamily="18" charset="0"/>
            <a:cs typeface="Times New Roman" panose="02020603050405020304" pitchFamily="18" charset="0"/>
          </a:endParaRPr>
        </a:p>
      </dgm:t>
    </dgm:pt>
    <dgm:pt modelId="{F6DEFF71-992E-48D6-959D-57D46022A983}" type="parTrans" cxnId="{211126A2-D540-4F07-8705-0FDD2F5BDA3D}">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DBAEBCAB-EB73-43DD-99D2-24FFF297D396}" type="sibTrans" cxnId="{211126A2-D540-4F07-8705-0FDD2F5BDA3D}">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E4FCB9B3-6B05-4200-90C4-F62DC29CB937}">
      <dgm:prSet phldrT="[Text]" custT="1"/>
      <dgm:spPr/>
      <dgm:t>
        <a:bodyPr/>
        <a:lstStyle/>
        <a:p>
          <a:pPr algn="just"/>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 internet</a:t>
          </a:r>
        </a:p>
      </dgm:t>
    </dgm:pt>
    <dgm:pt modelId="{1AD45F8A-1272-4AC7-B59C-BB26E2ABB675}" type="parTrans" cxnId="{DEC4432E-DF4A-4716-96C1-5FE70AD25996}">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2E79D000-443B-4BB5-94B2-C76138A9A8EF}" type="sibTrans" cxnId="{DEC4432E-DF4A-4716-96C1-5FE70AD25996}">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F5FF5312-EA88-4192-9F6F-D04C8CC67EE4}">
      <dgm:prSet phldrT="[Text]" custT="1"/>
      <dgm:spPr/>
      <dgm:t>
        <a:bodyPr/>
        <a:lstStyle/>
        <a:p>
          <a:pPr algn="just"/>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nghẽn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 …</a:t>
          </a:r>
        </a:p>
      </dgm:t>
    </dgm:pt>
    <dgm:pt modelId="{E4D76F6C-800F-494F-852E-551898E46FDB}" type="parTrans" cxnId="{A52EA29E-D20D-4C99-970E-BE67E4A0CF9F}">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3CE7B78E-9FB8-492F-B4B2-B1A4225A28F7}" type="sibTrans" cxnId="{A52EA29E-D20D-4C99-970E-BE67E4A0CF9F}">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712871E0-695D-4DE8-8464-B65C47686C9E}" type="pres">
      <dgm:prSet presAssocID="{EB2EEC43-B57C-4079-9C52-1A74EBB1096A}" presName="diagram" presStyleCnt="0">
        <dgm:presLayoutVars>
          <dgm:chPref val="1"/>
          <dgm:dir/>
          <dgm:animOne val="branch"/>
          <dgm:animLvl val="lvl"/>
          <dgm:resizeHandles/>
        </dgm:presLayoutVars>
      </dgm:prSet>
      <dgm:spPr/>
      <dgm:t>
        <a:bodyPr/>
        <a:lstStyle/>
        <a:p>
          <a:endParaRPr lang="en-US"/>
        </a:p>
      </dgm:t>
    </dgm:pt>
    <dgm:pt modelId="{C730C14A-85A1-459A-9987-B16C6E5F57BE}" type="pres">
      <dgm:prSet presAssocID="{DFF6EFC3-DCC8-4F13-AF93-F48A5D9AFFC2}" presName="root" presStyleCnt="0"/>
      <dgm:spPr/>
    </dgm:pt>
    <dgm:pt modelId="{2FA1E5FE-DC57-4B10-ACA6-0C994F15E4B2}" type="pres">
      <dgm:prSet presAssocID="{DFF6EFC3-DCC8-4F13-AF93-F48A5D9AFFC2}" presName="rootComposite" presStyleCnt="0"/>
      <dgm:spPr/>
    </dgm:pt>
    <dgm:pt modelId="{DC53C712-4EE7-46B4-A165-A5638E00006D}" type="pres">
      <dgm:prSet presAssocID="{DFF6EFC3-DCC8-4F13-AF93-F48A5D9AFFC2}" presName="rootText" presStyleLbl="node1" presStyleIdx="0" presStyleCnt="1" custScaleX="297111" custScaleY="88415"/>
      <dgm:spPr/>
      <dgm:t>
        <a:bodyPr/>
        <a:lstStyle/>
        <a:p>
          <a:endParaRPr lang="en-US"/>
        </a:p>
      </dgm:t>
    </dgm:pt>
    <dgm:pt modelId="{00DD408D-181E-4391-817D-97A786D676B4}" type="pres">
      <dgm:prSet presAssocID="{DFF6EFC3-DCC8-4F13-AF93-F48A5D9AFFC2}" presName="rootConnector" presStyleLbl="node1" presStyleIdx="0" presStyleCnt="1"/>
      <dgm:spPr/>
      <dgm:t>
        <a:bodyPr/>
        <a:lstStyle/>
        <a:p>
          <a:endParaRPr lang="en-US"/>
        </a:p>
      </dgm:t>
    </dgm:pt>
    <dgm:pt modelId="{83EF0E3F-6901-4E97-914B-1A85C439E009}" type="pres">
      <dgm:prSet presAssocID="{DFF6EFC3-DCC8-4F13-AF93-F48A5D9AFFC2}" presName="childShape" presStyleCnt="0"/>
      <dgm:spPr/>
    </dgm:pt>
    <dgm:pt modelId="{7B306347-70D4-4DA8-A961-CD874EAF99B6}" type="pres">
      <dgm:prSet presAssocID="{1AD45F8A-1272-4AC7-B59C-BB26E2ABB675}" presName="Name13" presStyleLbl="parChTrans1D2" presStyleIdx="0" presStyleCnt="2"/>
      <dgm:spPr/>
      <dgm:t>
        <a:bodyPr/>
        <a:lstStyle/>
        <a:p>
          <a:endParaRPr lang="en-US"/>
        </a:p>
      </dgm:t>
    </dgm:pt>
    <dgm:pt modelId="{A03D41C4-7F8E-4F2B-8B1A-B186CFE8B531}" type="pres">
      <dgm:prSet presAssocID="{E4FCB9B3-6B05-4200-90C4-F62DC29CB937}" presName="childText" presStyleLbl="bgAcc1" presStyleIdx="0" presStyleCnt="2" custScaleX="427988" custScaleY="173586">
        <dgm:presLayoutVars>
          <dgm:bulletEnabled val="1"/>
        </dgm:presLayoutVars>
      </dgm:prSet>
      <dgm:spPr/>
      <dgm:t>
        <a:bodyPr/>
        <a:lstStyle/>
        <a:p>
          <a:endParaRPr lang="en-US"/>
        </a:p>
      </dgm:t>
    </dgm:pt>
    <dgm:pt modelId="{8A5D81B0-98DB-4E44-8893-B1B880DF453E}" type="pres">
      <dgm:prSet presAssocID="{E4D76F6C-800F-494F-852E-551898E46FDB}" presName="Name13" presStyleLbl="parChTrans1D2" presStyleIdx="1" presStyleCnt="2"/>
      <dgm:spPr/>
      <dgm:t>
        <a:bodyPr/>
        <a:lstStyle/>
        <a:p>
          <a:endParaRPr lang="en-US"/>
        </a:p>
      </dgm:t>
    </dgm:pt>
    <dgm:pt modelId="{16CE3B18-8A6B-41B9-AA97-179380C70077}" type="pres">
      <dgm:prSet presAssocID="{F5FF5312-EA88-4192-9F6F-D04C8CC67EE4}" presName="childText" presStyleLbl="bgAcc1" presStyleIdx="1" presStyleCnt="2" custScaleX="427988" custScaleY="179214">
        <dgm:presLayoutVars>
          <dgm:bulletEnabled val="1"/>
        </dgm:presLayoutVars>
      </dgm:prSet>
      <dgm:spPr/>
      <dgm:t>
        <a:bodyPr/>
        <a:lstStyle/>
        <a:p>
          <a:endParaRPr lang="en-US"/>
        </a:p>
      </dgm:t>
    </dgm:pt>
  </dgm:ptLst>
  <dgm:cxnLst>
    <dgm:cxn modelId="{A17D8066-5BE1-4F26-8031-DDA2687162A7}" type="presOf" srcId="{EB2EEC43-B57C-4079-9C52-1A74EBB1096A}" destId="{712871E0-695D-4DE8-8464-B65C47686C9E}" srcOrd="0" destOrd="0" presId="urn:microsoft.com/office/officeart/2005/8/layout/hierarchy3"/>
    <dgm:cxn modelId="{2609467B-F16E-4D43-B8A9-27BF7A32AAF6}" type="presOf" srcId="{E4FCB9B3-6B05-4200-90C4-F62DC29CB937}" destId="{A03D41C4-7F8E-4F2B-8B1A-B186CFE8B531}" srcOrd="0" destOrd="0" presId="urn:microsoft.com/office/officeart/2005/8/layout/hierarchy3"/>
    <dgm:cxn modelId="{0696BDE6-C5C5-4FF5-B20E-9D9A02D599CD}" type="presOf" srcId="{DFF6EFC3-DCC8-4F13-AF93-F48A5D9AFFC2}" destId="{00DD408D-181E-4391-817D-97A786D676B4}" srcOrd="1" destOrd="0" presId="urn:microsoft.com/office/officeart/2005/8/layout/hierarchy3"/>
    <dgm:cxn modelId="{211126A2-D540-4F07-8705-0FDD2F5BDA3D}" srcId="{EB2EEC43-B57C-4079-9C52-1A74EBB1096A}" destId="{DFF6EFC3-DCC8-4F13-AF93-F48A5D9AFFC2}" srcOrd="0" destOrd="0" parTransId="{F6DEFF71-992E-48D6-959D-57D46022A983}" sibTransId="{DBAEBCAB-EB73-43DD-99D2-24FFF297D396}"/>
    <dgm:cxn modelId="{3D39EBF3-62CB-4036-8FF3-4708F4133303}" type="presOf" srcId="{DFF6EFC3-DCC8-4F13-AF93-F48A5D9AFFC2}" destId="{DC53C712-4EE7-46B4-A165-A5638E00006D}" srcOrd="0" destOrd="0" presId="urn:microsoft.com/office/officeart/2005/8/layout/hierarchy3"/>
    <dgm:cxn modelId="{B8F89577-840E-4902-ACFF-EEA87490040D}" type="presOf" srcId="{F5FF5312-EA88-4192-9F6F-D04C8CC67EE4}" destId="{16CE3B18-8A6B-41B9-AA97-179380C70077}" srcOrd="0" destOrd="0" presId="urn:microsoft.com/office/officeart/2005/8/layout/hierarchy3"/>
    <dgm:cxn modelId="{A52EA29E-D20D-4C99-970E-BE67E4A0CF9F}" srcId="{DFF6EFC3-DCC8-4F13-AF93-F48A5D9AFFC2}" destId="{F5FF5312-EA88-4192-9F6F-D04C8CC67EE4}" srcOrd="1" destOrd="0" parTransId="{E4D76F6C-800F-494F-852E-551898E46FDB}" sibTransId="{3CE7B78E-9FB8-492F-B4B2-B1A4225A28F7}"/>
    <dgm:cxn modelId="{A16164E6-B84B-4F70-95B3-78FCC5036BE5}" type="presOf" srcId="{1AD45F8A-1272-4AC7-B59C-BB26E2ABB675}" destId="{7B306347-70D4-4DA8-A961-CD874EAF99B6}" srcOrd="0" destOrd="0" presId="urn:microsoft.com/office/officeart/2005/8/layout/hierarchy3"/>
    <dgm:cxn modelId="{D0F1746D-8324-413F-9AEA-100FDA8A1791}" type="presOf" srcId="{E4D76F6C-800F-494F-852E-551898E46FDB}" destId="{8A5D81B0-98DB-4E44-8893-B1B880DF453E}" srcOrd="0" destOrd="0" presId="urn:microsoft.com/office/officeart/2005/8/layout/hierarchy3"/>
    <dgm:cxn modelId="{DEC4432E-DF4A-4716-96C1-5FE70AD25996}" srcId="{DFF6EFC3-DCC8-4F13-AF93-F48A5D9AFFC2}" destId="{E4FCB9B3-6B05-4200-90C4-F62DC29CB937}" srcOrd="0" destOrd="0" parTransId="{1AD45F8A-1272-4AC7-B59C-BB26E2ABB675}" sibTransId="{2E79D000-443B-4BB5-94B2-C76138A9A8EF}"/>
    <dgm:cxn modelId="{464661C0-3692-4326-B583-C7543E78255E}" type="presParOf" srcId="{712871E0-695D-4DE8-8464-B65C47686C9E}" destId="{C730C14A-85A1-459A-9987-B16C6E5F57BE}" srcOrd="0" destOrd="0" presId="urn:microsoft.com/office/officeart/2005/8/layout/hierarchy3"/>
    <dgm:cxn modelId="{49439AE9-2322-491E-B417-736C8B730C7A}" type="presParOf" srcId="{C730C14A-85A1-459A-9987-B16C6E5F57BE}" destId="{2FA1E5FE-DC57-4B10-ACA6-0C994F15E4B2}" srcOrd="0" destOrd="0" presId="urn:microsoft.com/office/officeart/2005/8/layout/hierarchy3"/>
    <dgm:cxn modelId="{8AF5EBA1-AB81-4E62-8644-2FC6F1814AF6}" type="presParOf" srcId="{2FA1E5FE-DC57-4B10-ACA6-0C994F15E4B2}" destId="{DC53C712-4EE7-46B4-A165-A5638E00006D}" srcOrd="0" destOrd="0" presId="urn:microsoft.com/office/officeart/2005/8/layout/hierarchy3"/>
    <dgm:cxn modelId="{DA203C9E-1892-4D04-8FB4-23E9A6584A8B}" type="presParOf" srcId="{2FA1E5FE-DC57-4B10-ACA6-0C994F15E4B2}" destId="{00DD408D-181E-4391-817D-97A786D676B4}" srcOrd="1" destOrd="0" presId="urn:microsoft.com/office/officeart/2005/8/layout/hierarchy3"/>
    <dgm:cxn modelId="{AF7EA126-32F7-43C6-BFC6-C9C88945761A}" type="presParOf" srcId="{C730C14A-85A1-459A-9987-B16C6E5F57BE}" destId="{83EF0E3F-6901-4E97-914B-1A85C439E009}" srcOrd="1" destOrd="0" presId="urn:microsoft.com/office/officeart/2005/8/layout/hierarchy3"/>
    <dgm:cxn modelId="{232869A4-2CD0-433A-8EF3-B0D0666FCABC}" type="presParOf" srcId="{83EF0E3F-6901-4E97-914B-1A85C439E009}" destId="{7B306347-70D4-4DA8-A961-CD874EAF99B6}" srcOrd="0" destOrd="0" presId="urn:microsoft.com/office/officeart/2005/8/layout/hierarchy3"/>
    <dgm:cxn modelId="{B7D241CB-9E6E-4A81-898E-B8FFD642EB2A}" type="presParOf" srcId="{83EF0E3F-6901-4E97-914B-1A85C439E009}" destId="{A03D41C4-7F8E-4F2B-8B1A-B186CFE8B531}" srcOrd="1" destOrd="0" presId="urn:microsoft.com/office/officeart/2005/8/layout/hierarchy3"/>
    <dgm:cxn modelId="{40FF3A65-CEF7-4D4F-B7F2-453E947910F2}" type="presParOf" srcId="{83EF0E3F-6901-4E97-914B-1A85C439E009}" destId="{8A5D81B0-98DB-4E44-8893-B1B880DF453E}" srcOrd="2" destOrd="0" presId="urn:microsoft.com/office/officeart/2005/8/layout/hierarchy3"/>
    <dgm:cxn modelId="{971D5F27-06C0-4B85-81B1-7A799CF0E8D6}" type="presParOf" srcId="{83EF0E3F-6901-4E97-914B-1A85C439E009}" destId="{16CE3B18-8A6B-41B9-AA97-179380C70077}" srcOrd="3"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2EEC43-B57C-4079-9C52-1A74EBB1096A}" type="doc">
      <dgm:prSet loTypeId="urn:microsoft.com/office/officeart/2005/8/layout/hierarchy3" loCatId="list" qsTypeId="urn:microsoft.com/office/officeart/2005/8/quickstyle/simple1" qsCatId="simple" csTypeId="urn:microsoft.com/office/officeart/2005/8/colors/accent4_2" csCatId="accent4" phldr="1"/>
      <dgm:spPr/>
      <dgm:t>
        <a:bodyPr/>
        <a:lstStyle/>
        <a:p>
          <a:endParaRPr lang="en-US"/>
        </a:p>
      </dgm:t>
    </dgm:pt>
    <dgm:pt modelId="{DFF6EFC3-DCC8-4F13-AF93-F48A5D9AFFC2}">
      <dgm:prSet phldrT="[Text]" custT="1">
        <dgm:style>
          <a:lnRef idx="2">
            <a:schemeClr val="accent4"/>
          </a:lnRef>
          <a:fillRef idx="1">
            <a:schemeClr val="lt1"/>
          </a:fillRef>
          <a:effectRef idx="0">
            <a:schemeClr val="accent4"/>
          </a:effectRef>
          <a:fontRef idx="minor">
            <a:schemeClr val="dk1"/>
          </a:fontRef>
        </dgm:style>
      </dgm:prSet>
      <dgm:spPr>
        <a:solidFill>
          <a:schemeClr val="accent4">
            <a:lumMod val="20000"/>
            <a:lumOff val="80000"/>
          </a:schemeClr>
        </a:solidFill>
      </dgm:spPr>
      <dgm:t>
        <a:bodyPr/>
        <a:lstStyle/>
        <a:p>
          <a:pPr algn="ct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endParaRPr lang="en-US" sz="2400" dirty="0">
            <a:latin typeface="Times New Roman" panose="02020603050405020304" pitchFamily="18" charset="0"/>
            <a:cs typeface="Times New Roman" panose="02020603050405020304" pitchFamily="18" charset="0"/>
          </a:endParaRPr>
        </a:p>
      </dgm:t>
    </dgm:pt>
    <dgm:pt modelId="{F6DEFF71-992E-48D6-959D-57D46022A983}" type="parTrans" cxnId="{211126A2-D540-4F07-8705-0FDD2F5BDA3D}">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DBAEBCAB-EB73-43DD-99D2-24FFF297D396}" type="sibTrans" cxnId="{211126A2-D540-4F07-8705-0FDD2F5BDA3D}">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E4FCB9B3-6B05-4200-90C4-F62DC29CB937}">
      <dgm:prSet phldrT="[Text]" custT="1"/>
      <dgm:spPr/>
      <dgm:t>
        <a:bodyPr/>
        <a:lstStyle/>
        <a:p>
          <a:pPr algn="l"/>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endParaRPr lang="en-US" sz="2400" dirty="0">
            <a:latin typeface="Times New Roman" panose="02020603050405020304" pitchFamily="18" charset="0"/>
            <a:cs typeface="Times New Roman" panose="02020603050405020304" pitchFamily="18" charset="0"/>
          </a:endParaRPr>
        </a:p>
      </dgm:t>
    </dgm:pt>
    <dgm:pt modelId="{1AD45F8A-1272-4AC7-B59C-BB26E2ABB675}" type="parTrans" cxnId="{DEC4432E-DF4A-4716-96C1-5FE70AD25996}">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2E79D000-443B-4BB5-94B2-C76138A9A8EF}" type="sibTrans" cxnId="{DEC4432E-DF4A-4716-96C1-5FE70AD25996}">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42696490-CBFD-4D3C-8AF0-61AC385E8948}">
      <dgm:prSet phldrT="[Text]" custT="1"/>
      <dgm:spPr/>
      <dgm:t>
        <a:bodyPr/>
        <a:lstStyle/>
        <a:p>
          <a:pPr algn="l"/>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endParaRPr lang="en-US" sz="2400" dirty="0">
            <a:latin typeface="Times New Roman" panose="02020603050405020304" pitchFamily="18" charset="0"/>
            <a:cs typeface="Times New Roman" panose="02020603050405020304" pitchFamily="18" charset="0"/>
          </a:endParaRPr>
        </a:p>
      </dgm:t>
    </dgm:pt>
    <dgm:pt modelId="{2DEA5C33-7512-47CB-AB80-F6C1038B7514}" type="parTrans" cxnId="{B6CC4BC8-D5B7-476F-87BD-27E13931061D}">
      <dgm:prSet/>
      <dgm:spPr/>
      <dgm:t>
        <a:bodyPr/>
        <a:lstStyle/>
        <a:p>
          <a:endParaRPr lang="en-US"/>
        </a:p>
      </dgm:t>
    </dgm:pt>
    <dgm:pt modelId="{171D6EB2-8AC9-4A78-B675-807694B817C0}" type="sibTrans" cxnId="{B6CC4BC8-D5B7-476F-87BD-27E13931061D}">
      <dgm:prSet/>
      <dgm:spPr/>
      <dgm:t>
        <a:bodyPr/>
        <a:lstStyle/>
        <a:p>
          <a:endParaRPr lang="en-US"/>
        </a:p>
      </dgm:t>
    </dgm:pt>
    <dgm:pt modelId="{082EA71C-BDB0-48B2-86E6-CCCDD6F5D993}">
      <dgm:prSet phldrT="[Text]" custT="1"/>
      <dgm:spPr/>
      <dgm:t>
        <a:bodyPr/>
        <a:lstStyle/>
        <a:p>
          <a:pPr algn="l"/>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endParaRPr lang="en-US" sz="2400" dirty="0">
            <a:latin typeface="Times New Roman" panose="02020603050405020304" pitchFamily="18" charset="0"/>
            <a:cs typeface="Times New Roman" panose="02020603050405020304" pitchFamily="18" charset="0"/>
          </a:endParaRPr>
        </a:p>
      </dgm:t>
    </dgm:pt>
    <dgm:pt modelId="{AD1E2876-BA5E-4261-8764-241E0C7B4981}" type="parTrans" cxnId="{97E497E8-1224-47B2-91B0-A87D4B1B782C}">
      <dgm:prSet/>
      <dgm:spPr/>
      <dgm:t>
        <a:bodyPr/>
        <a:lstStyle/>
        <a:p>
          <a:endParaRPr lang="en-US"/>
        </a:p>
      </dgm:t>
    </dgm:pt>
    <dgm:pt modelId="{63218CBF-912C-46AE-8A42-01E8E87F25EF}" type="sibTrans" cxnId="{97E497E8-1224-47B2-91B0-A87D4B1B782C}">
      <dgm:prSet/>
      <dgm:spPr/>
      <dgm:t>
        <a:bodyPr/>
        <a:lstStyle/>
        <a:p>
          <a:endParaRPr lang="en-US"/>
        </a:p>
      </dgm:t>
    </dgm:pt>
    <dgm:pt modelId="{5C141882-C196-4323-A8BF-280BB25153F6}">
      <dgm:prSet phldrT="[Text]" custT="1"/>
      <dgm:spPr/>
      <dgm:t>
        <a:bodyPr/>
        <a:lstStyle/>
        <a:p>
          <a:pPr algn="l"/>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endParaRPr lang="en-US" sz="2400" dirty="0">
            <a:latin typeface="Times New Roman" panose="02020603050405020304" pitchFamily="18" charset="0"/>
            <a:cs typeface="Times New Roman" panose="02020603050405020304" pitchFamily="18" charset="0"/>
          </a:endParaRPr>
        </a:p>
      </dgm:t>
    </dgm:pt>
    <dgm:pt modelId="{6B7B5037-6ED7-4483-AE73-FED604E604F1}" type="parTrans" cxnId="{461A35E7-8B18-482E-AF2D-47D86496ED75}">
      <dgm:prSet/>
      <dgm:spPr/>
      <dgm:t>
        <a:bodyPr/>
        <a:lstStyle/>
        <a:p>
          <a:endParaRPr lang="en-US"/>
        </a:p>
      </dgm:t>
    </dgm:pt>
    <dgm:pt modelId="{47888FF3-82B9-467D-8313-6341DE29E40B}" type="sibTrans" cxnId="{461A35E7-8B18-482E-AF2D-47D86496ED75}">
      <dgm:prSet/>
      <dgm:spPr/>
      <dgm:t>
        <a:bodyPr/>
        <a:lstStyle/>
        <a:p>
          <a:endParaRPr lang="en-US"/>
        </a:p>
      </dgm:t>
    </dgm:pt>
    <dgm:pt modelId="{712871E0-695D-4DE8-8464-B65C47686C9E}" type="pres">
      <dgm:prSet presAssocID="{EB2EEC43-B57C-4079-9C52-1A74EBB1096A}" presName="diagram" presStyleCnt="0">
        <dgm:presLayoutVars>
          <dgm:chPref val="1"/>
          <dgm:dir/>
          <dgm:animOne val="branch"/>
          <dgm:animLvl val="lvl"/>
          <dgm:resizeHandles/>
        </dgm:presLayoutVars>
      </dgm:prSet>
      <dgm:spPr/>
      <dgm:t>
        <a:bodyPr/>
        <a:lstStyle/>
        <a:p>
          <a:endParaRPr lang="en-US"/>
        </a:p>
      </dgm:t>
    </dgm:pt>
    <dgm:pt modelId="{C730C14A-85A1-459A-9987-B16C6E5F57BE}" type="pres">
      <dgm:prSet presAssocID="{DFF6EFC3-DCC8-4F13-AF93-F48A5D9AFFC2}" presName="root" presStyleCnt="0"/>
      <dgm:spPr/>
    </dgm:pt>
    <dgm:pt modelId="{2FA1E5FE-DC57-4B10-ACA6-0C994F15E4B2}" type="pres">
      <dgm:prSet presAssocID="{DFF6EFC3-DCC8-4F13-AF93-F48A5D9AFFC2}" presName="rootComposite" presStyleCnt="0"/>
      <dgm:spPr/>
    </dgm:pt>
    <dgm:pt modelId="{DC53C712-4EE7-46B4-A165-A5638E00006D}" type="pres">
      <dgm:prSet presAssocID="{DFF6EFC3-DCC8-4F13-AF93-F48A5D9AFFC2}" presName="rootText" presStyleLbl="node1" presStyleIdx="0" presStyleCnt="1" custScaleX="152615" custScaleY="114322"/>
      <dgm:spPr/>
      <dgm:t>
        <a:bodyPr/>
        <a:lstStyle/>
        <a:p>
          <a:endParaRPr lang="en-US"/>
        </a:p>
      </dgm:t>
    </dgm:pt>
    <dgm:pt modelId="{00DD408D-181E-4391-817D-97A786D676B4}" type="pres">
      <dgm:prSet presAssocID="{DFF6EFC3-DCC8-4F13-AF93-F48A5D9AFFC2}" presName="rootConnector" presStyleLbl="node1" presStyleIdx="0" presStyleCnt="1"/>
      <dgm:spPr/>
      <dgm:t>
        <a:bodyPr/>
        <a:lstStyle/>
        <a:p>
          <a:endParaRPr lang="en-US"/>
        </a:p>
      </dgm:t>
    </dgm:pt>
    <dgm:pt modelId="{83EF0E3F-6901-4E97-914B-1A85C439E009}" type="pres">
      <dgm:prSet presAssocID="{DFF6EFC3-DCC8-4F13-AF93-F48A5D9AFFC2}" presName="childShape" presStyleCnt="0"/>
      <dgm:spPr/>
    </dgm:pt>
    <dgm:pt modelId="{7B306347-70D4-4DA8-A961-CD874EAF99B6}" type="pres">
      <dgm:prSet presAssocID="{1AD45F8A-1272-4AC7-B59C-BB26E2ABB675}" presName="Name13" presStyleLbl="parChTrans1D2" presStyleIdx="0" presStyleCnt="4"/>
      <dgm:spPr/>
      <dgm:t>
        <a:bodyPr/>
        <a:lstStyle/>
        <a:p>
          <a:endParaRPr lang="en-US"/>
        </a:p>
      </dgm:t>
    </dgm:pt>
    <dgm:pt modelId="{A03D41C4-7F8E-4F2B-8B1A-B186CFE8B531}" type="pres">
      <dgm:prSet presAssocID="{E4FCB9B3-6B05-4200-90C4-F62DC29CB937}" presName="childText" presStyleLbl="bgAcc1" presStyleIdx="0" presStyleCnt="4" custScaleX="524821" custScaleY="173586">
        <dgm:presLayoutVars>
          <dgm:bulletEnabled val="1"/>
        </dgm:presLayoutVars>
      </dgm:prSet>
      <dgm:spPr/>
      <dgm:t>
        <a:bodyPr/>
        <a:lstStyle/>
        <a:p>
          <a:endParaRPr lang="en-US"/>
        </a:p>
      </dgm:t>
    </dgm:pt>
    <dgm:pt modelId="{E7C3BD8B-446A-4311-920E-510FE6ED034A}" type="pres">
      <dgm:prSet presAssocID="{2DEA5C33-7512-47CB-AB80-F6C1038B7514}" presName="Name13" presStyleLbl="parChTrans1D2" presStyleIdx="1" presStyleCnt="4"/>
      <dgm:spPr/>
      <dgm:t>
        <a:bodyPr/>
        <a:lstStyle/>
        <a:p>
          <a:endParaRPr lang="en-US"/>
        </a:p>
      </dgm:t>
    </dgm:pt>
    <dgm:pt modelId="{DDC68C0B-564A-4722-A815-6F487C20A8FC}" type="pres">
      <dgm:prSet presAssocID="{42696490-CBFD-4D3C-8AF0-61AC385E8948}" presName="childText" presStyleLbl="bgAcc1" presStyleIdx="1" presStyleCnt="4" custScaleX="524821" custScaleY="111982">
        <dgm:presLayoutVars>
          <dgm:bulletEnabled val="1"/>
        </dgm:presLayoutVars>
      </dgm:prSet>
      <dgm:spPr/>
      <dgm:t>
        <a:bodyPr/>
        <a:lstStyle/>
        <a:p>
          <a:endParaRPr lang="en-US"/>
        </a:p>
      </dgm:t>
    </dgm:pt>
    <dgm:pt modelId="{BD598E7A-3024-4462-8778-820EAA7DE09C}" type="pres">
      <dgm:prSet presAssocID="{AD1E2876-BA5E-4261-8764-241E0C7B4981}" presName="Name13" presStyleLbl="parChTrans1D2" presStyleIdx="2" presStyleCnt="4"/>
      <dgm:spPr/>
      <dgm:t>
        <a:bodyPr/>
        <a:lstStyle/>
        <a:p>
          <a:endParaRPr lang="en-US"/>
        </a:p>
      </dgm:t>
    </dgm:pt>
    <dgm:pt modelId="{8271C127-132B-4845-B766-0871F969D9E2}" type="pres">
      <dgm:prSet presAssocID="{082EA71C-BDB0-48B2-86E6-CCCDD6F5D993}" presName="childText" presStyleLbl="bgAcc1" presStyleIdx="2" presStyleCnt="4" custScaleX="524821" custScaleY="111982">
        <dgm:presLayoutVars>
          <dgm:bulletEnabled val="1"/>
        </dgm:presLayoutVars>
      </dgm:prSet>
      <dgm:spPr/>
      <dgm:t>
        <a:bodyPr/>
        <a:lstStyle/>
        <a:p>
          <a:endParaRPr lang="en-US"/>
        </a:p>
      </dgm:t>
    </dgm:pt>
    <dgm:pt modelId="{539EAF50-97DD-42F2-93CD-708EA00FB00E}" type="pres">
      <dgm:prSet presAssocID="{6B7B5037-6ED7-4483-AE73-FED604E604F1}" presName="Name13" presStyleLbl="parChTrans1D2" presStyleIdx="3" presStyleCnt="4"/>
      <dgm:spPr/>
      <dgm:t>
        <a:bodyPr/>
        <a:lstStyle/>
        <a:p>
          <a:endParaRPr lang="en-US"/>
        </a:p>
      </dgm:t>
    </dgm:pt>
    <dgm:pt modelId="{48AF4586-67A0-4337-BD75-7167ADFE9ED1}" type="pres">
      <dgm:prSet presAssocID="{5C141882-C196-4323-A8BF-280BB25153F6}" presName="childText" presStyleLbl="bgAcc1" presStyleIdx="3" presStyleCnt="4" custScaleX="524821" custScaleY="111982">
        <dgm:presLayoutVars>
          <dgm:bulletEnabled val="1"/>
        </dgm:presLayoutVars>
      </dgm:prSet>
      <dgm:spPr/>
      <dgm:t>
        <a:bodyPr/>
        <a:lstStyle/>
        <a:p>
          <a:endParaRPr lang="en-US"/>
        </a:p>
      </dgm:t>
    </dgm:pt>
  </dgm:ptLst>
  <dgm:cxnLst>
    <dgm:cxn modelId="{DC4F1E55-70B4-4FBF-A24C-CE50C71D38EC}" type="presOf" srcId="{082EA71C-BDB0-48B2-86E6-CCCDD6F5D993}" destId="{8271C127-132B-4845-B766-0871F969D9E2}" srcOrd="0" destOrd="0" presId="urn:microsoft.com/office/officeart/2005/8/layout/hierarchy3"/>
    <dgm:cxn modelId="{B02F6254-4F8B-4592-B07E-1FA263DD214E}" type="presOf" srcId="{42696490-CBFD-4D3C-8AF0-61AC385E8948}" destId="{DDC68C0B-564A-4722-A815-6F487C20A8FC}" srcOrd="0" destOrd="0" presId="urn:microsoft.com/office/officeart/2005/8/layout/hierarchy3"/>
    <dgm:cxn modelId="{8B5B416B-B9EC-40B7-9B07-8389D8870D67}" type="presOf" srcId="{AD1E2876-BA5E-4261-8764-241E0C7B4981}" destId="{BD598E7A-3024-4462-8778-820EAA7DE09C}" srcOrd="0" destOrd="0" presId="urn:microsoft.com/office/officeart/2005/8/layout/hierarchy3"/>
    <dgm:cxn modelId="{A17D8066-5BE1-4F26-8031-DDA2687162A7}" type="presOf" srcId="{EB2EEC43-B57C-4079-9C52-1A74EBB1096A}" destId="{712871E0-695D-4DE8-8464-B65C47686C9E}" srcOrd="0" destOrd="0" presId="urn:microsoft.com/office/officeart/2005/8/layout/hierarchy3"/>
    <dgm:cxn modelId="{00349056-C33A-4566-84DC-D30BD148F374}" type="presOf" srcId="{5C141882-C196-4323-A8BF-280BB25153F6}" destId="{48AF4586-67A0-4337-BD75-7167ADFE9ED1}" srcOrd="0" destOrd="0" presId="urn:microsoft.com/office/officeart/2005/8/layout/hierarchy3"/>
    <dgm:cxn modelId="{B6CC4BC8-D5B7-476F-87BD-27E13931061D}" srcId="{DFF6EFC3-DCC8-4F13-AF93-F48A5D9AFFC2}" destId="{42696490-CBFD-4D3C-8AF0-61AC385E8948}" srcOrd="1" destOrd="0" parTransId="{2DEA5C33-7512-47CB-AB80-F6C1038B7514}" sibTransId="{171D6EB2-8AC9-4A78-B675-807694B817C0}"/>
    <dgm:cxn modelId="{461A35E7-8B18-482E-AF2D-47D86496ED75}" srcId="{DFF6EFC3-DCC8-4F13-AF93-F48A5D9AFFC2}" destId="{5C141882-C196-4323-A8BF-280BB25153F6}" srcOrd="3" destOrd="0" parTransId="{6B7B5037-6ED7-4483-AE73-FED604E604F1}" sibTransId="{47888FF3-82B9-467D-8313-6341DE29E40B}"/>
    <dgm:cxn modelId="{7E56D951-3C16-44D7-ACC8-10C32810D7BB}" type="presOf" srcId="{2DEA5C33-7512-47CB-AB80-F6C1038B7514}" destId="{E7C3BD8B-446A-4311-920E-510FE6ED034A}" srcOrd="0" destOrd="0" presId="urn:microsoft.com/office/officeart/2005/8/layout/hierarchy3"/>
    <dgm:cxn modelId="{2609467B-F16E-4D43-B8A9-27BF7A32AAF6}" type="presOf" srcId="{E4FCB9B3-6B05-4200-90C4-F62DC29CB937}" destId="{A03D41C4-7F8E-4F2B-8B1A-B186CFE8B531}" srcOrd="0" destOrd="0" presId="urn:microsoft.com/office/officeart/2005/8/layout/hierarchy3"/>
    <dgm:cxn modelId="{0696BDE6-C5C5-4FF5-B20E-9D9A02D599CD}" type="presOf" srcId="{DFF6EFC3-DCC8-4F13-AF93-F48A5D9AFFC2}" destId="{00DD408D-181E-4391-817D-97A786D676B4}" srcOrd="1" destOrd="0" presId="urn:microsoft.com/office/officeart/2005/8/layout/hierarchy3"/>
    <dgm:cxn modelId="{211126A2-D540-4F07-8705-0FDD2F5BDA3D}" srcId="{EB2EEC43-B57C-4079-9C52-1A74EBB1096A}" destId="{DFF6EFC3-DCC8-4F13-AF93-F48A5D9AFFC2}" srcOrd="0" destOrd="0" parTransId="{F6DEFF71-992E-48D6-959D-57D46022A983}" sibTransId="{DBAEBCAB-EB73-43DD-99D2-24FFF297D396}"/>
    <dgm:cxn modelId="{97E497E8-1224-47B2-91B0-A87D4B1B782C}" srcId="{DFF6EFC3-DCC8-4F13-AF93-F48A5D9AFFC2}" destId="{082EA71C-BDB0-48B2-86E6-CCCDD6F5D993}" srcOrd="2" destOrd="0" parTransId="{AD1E2876-BA5E-4261-8764-241E0C7B4981}" sibTransId="{63218CBF-912C-46AE-8A42-01E8E87F25EF}"/>
    <dgm:cxn modelId="{4669D722-CF83-44E0-B7B1-D7EE271F9332}" type="presOf" srcId="{6B7B5037-6ED7-4483-AE73-FED604E604F1}" destId="{539EAF50-97DD-42F2-93CD-708EA00FB00E}" srcOrd="0" destOrd="0" presId="urn:microsoft.com/office/officeart/2005/8/layout/hierarchy3"/>
    <dgm:cxn modelId="{3D39EBF3-62CB-4036-8FF3-4708F4133303}" type="presOf" srcId="{DFF6EFC3-DCC8-4F13-AF93-F48A5D9AFFC2}" destId="{DC53C712-4EE7-46B4-A165-A5638E00006D}" srcOrd="0" destOrd="0" presId="urn:microsoft.com/office/officeart/2005/8/layout/hierarchy3"/>
    <dgm:cxn modelId="{A16164E6-B84B-4F70-95B3-78FCC5036BE5}" type="presOf" srcId="{1AD45F8A-1272-4AC7-B59C-BB26E2ABB675}" destId="{7B306347-70D4-4DA8-A961-CD874EAF99B6}" srcOrd="0" destOrd="0" presId="urn:microsoft.com/office/officeart/2005/8/layout/hierarchy3"/>
    <dgm:cxn modelId="{DEC4432E-DF4A-4716-96C1-5FE70AD25996}" srcId="{DFF6EFC3-DCC8-4F13-AF93-F48A5D9AFFC2}" destId="{E4FCB9B3-6B05-4200-90C4-F62DC29CB937}" srcOrd="0" destOrd="0" parTransId="{1AD45F8A-1272-4AC7-B59C-BB26E2ABB675}" sibTransId="{2E79D000-443B-4BB5-94B2-C76138A9A8EF}"/>
    <dgm:cxn modelId="{464661C0-3692-4326-B583-C7543E78255E}" type="presParOf" srcId="{712871E0-695D-4DE8-8464-B65C47686C9E}" destId="{C730C14A-85A1-459A-9987-B16C6E5F57BE}" srcOrd="0" destOrd="0" presId="urn:microsoft.com/office/officeart/2005/8/layout/hierarchy3"/>
    <dgm:cxn modelId="{49439AE9-2322-491E-B417-736C8B730C7A}" type="presParOf" srcId="{C730C14A-85A1-459A-9987-B16C6E5F57BE}" destId="{2FA1E5FE-DC57-4B10-ACA6-0C994F15E4B2}" srcOrd="0" destOrd="0" presId="urn:microsoft.com/office/officeart/2005/8/layout/hierarchy3"/>
    <dgm:cxn modelId="{8AF5EBA1-AB81-4E62-8644-2FC6F1814AF6}" type="presParOf" srcId="{2FA1E5FE-DC57-4B10-ACA6-0C994F15E4B2}" destId="{DC53C712-4EE7-46B4-A165-A5638E00006D}" srcOrd="0" destOrd="0" presId="urn:microsoft.com/office/officeart/2005/8/layout/hierarchy3"/>
    <dgm:cxn modelId="{DA203C9E-1892-4D04-8FB4-23E9A6584A8B}" type="presParOf" srcId="{2FA1E5FE-DC57-4B10-ACA6-0C994F15E4B2}" destId="{00DD408D-181E-4391-817D-97A786D676B4}" srcOrd="1" destOrd="0" presId="urn:microsoft.com/office/officeart/2005/8/layout/hierarchy3"/>
    <dgm:cxn modelId="{AF7EA126-32F7-43C6-BFC6-C9C88945761A}" type="presParOf" srcId="{C730C14A-85A1-459A-9987-B16C6E5F57BE}" destId="{83EF0E3F-6901-4E97-914B-1A85C439E009}" srcOrd="1" destOrd="0" presId="urn:microsoft.com/office/officeart/2005/8/layout/hierarchy3"/>
    <dgm:cxn modelId="{232869A4-2CD0-433A-8EF3-B0D0666FCABC}" type="presParOf" srcId="{83EF0E3F-6901-4E97-914B-1A85C439E009}" destId="{7B306347-70D4-4DA8-A961-CD874EAF99B6}" srcOrd="0" destOrd="0" presId="urn:microsoft.com/office/officeart/2005/8/layout/hierarchy3"/>
    <dgm:cxn modelId="{B7D241CB-9E6E-4A81-898E-B8FFD642EB2A}" type="presParOf" srcId="{83EF0E3F-6901-4E97-914B-1A85C439E009}" destId="{A03D41C4-7F8E-4F2B-8B1A-B186CFE8B531}" srcOrd="1" destOrd="0" presId="urn:microsoft.com/office/officeart/2005/8/layout/hierarchy3"/>
    <dgm:cxn modelId="{7072599F-ADDC-4F95-9DC3-4A2CAB131423}" type="presParOf" srcId="{83EF0E3F-6901-4E97-914B-1A85C439E009}" destId="{E7C3BD8B-446A-4311-920E-510FE6ED034A}" srcOrd="2" destOrd="0" presId="urn:microsoft.com/office/officeart/2005/8/layout/hierarchy3"/>
    <dgm:cxn modelId="{6810E78D-52D7-489E-B914-1ACD0D2A1FA6}" type="presParOf" srcId="{83EF0E3F-6901-4E97-914B-1A85C439E009}" destId="{DDC68C0B-564A-4722-A815-6F487C20A8FC}" srcOrd="3" destOrd="0" presId="urn:microsoft.com/office/officeart/2005/8/layout/hierarchy3"/>
    <dgm:cxn modelId="{57043DF8-A226-47E4-A5F3-ADF729227152}" type="presParOf" srcId="{83EF0E3F-6901-4E97-914B-1A85C439E009}" destId="{BD598E7A-3024-4462-8778-820EAA7DE09C}" srcOrd="4" destOrd="0" presId="urn:microsoft.com/office/officeart/2005/8/layout/hierarchy3"/>
    <dgm:cxn modelId="{70291A27-FED0-45E8-8146-878FFC0925A5}" type="presParOf" srcId="{83EF0E3F-6901-4E97-914B-1A85C439E009}" destId="{8271C127-132B-4845-B766-0871F969D9E2}" srcOrd="5" destOrd="0" presId="urn:microsoft.com/office/officeart/2005/8/layout/hierarchy3"/>
    <dgm:cxn modelId="{55EE9C95-3AE7-4A64-BE6A-18C619E62951}" type="presParOf" srcId="{83EF0E3F-6901-4E97-914B-1A85C439E009}" destId="{539EAF50-97DD-42F2-93CD-708EA00FB00E}" srcOrd="6" destOrd="0" presId="urn:microsoft.com/office/officeart/2005/8/layout/hierarchy3"/>
    <dgm:cxn modelId="{50DDF75C-E7C4-432F-BFBD-1E6117E3A0EA}" type="presParOf" srcId="{83EF0E3F-6901-4E97-914B-1A85C439E009}" destId="{48AF4586-67A0-4337-BD75-7167ADFE9ED1}" srcOrd="7"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997A884-6782-4F5A-B731-4584003DAA6E}" type="doc">
      <dgm:prSet loTypeId="urn:microsoft.com/office/officeart/2005/8/layout/radial4" loCatId="relationship" qsTypeId="urn:microsoft.com/office/officeart/2005/8/quickstyle/simple1" qsCatId="simple" csTypeId="urn:microsoft.com/office/officeart/2005/8/colors/accent6_2" csCatId="accent6" phldr="1"/>
      <dgm:spPr/>
      <dgm:t>
        <a:bodyPr/>
        <a:lstStyle/>
        <a:p>
          <a:endParaRPr lang="en-US"/>
        </a:p>
      </dgm:t>
    </dgm:pt>
    <dgm:pt modelId="{AA23DC96-18C3-42D1-AA38-4B12B576A802}">
      <dgm:prSet phldrT="[Text]" custT="1">
        <dgm:style>
          <a:lnRef idx="2">
            <a:schemeClr val="accent6"/>
          </a:lnRef>
          <a:fillRef idx="1">
            <a:schemeClr val="lt1"/>
          </a:fillRef>
          <a:effectRef idx="0">
            <a:schemeClr val="accent6"/>
          </a:effectRef>
          <a:fontRef idx="minor">
            <a:schemeClr val="dk1"/>
          </a:fontRef>
        </dgm:style>
      </dgm:prSet>
      <dgm:spPr>
        <a:solidFill>
          <a:schemeClr val="accent6">
            <a:lumMod val="20000"/>
            <a:lumOff val="80000"/>
          </a:schemeClr>
        </a:solidFill>
      </dgm:spPr>
      <dgm:t>
        <a:bodyPr/>
        <a:lstStyle/>
        <a:p>
          <a:r>
            <a:rPr lang="en-US" sz="2000" dirty="0">
              <a:latin typeface="Times New Roman" panose="02020603050405020304" pitchFamily="18" charset="0"/>
              <a:cs typeface="Times New Roman" panose="02020603050405020304" pitchFamily="18" charset="0"/>
            </a:rPr>
            <a:t>Nhu </a:t>
          </a:r>
          <a:r>
            <a:rPr lang="en-US" sz="2000" dirty="0" err="1">
              <a:latin typeface="Times New Roman" panose="02020603050405020304" pitchFamily="18" charset="0"/>
              <a:cs typeface="Times New Roman" panose="02020603050405020304" pitchFamily="18" charset="0"/>
            </a:rPr>
            <a:t>cầu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dịch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chữa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máy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đang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cao</a:t>
          </a:r>
          <a:endParaRPr lang="en-US" sz="2000" dirty="0">
            <a:latin typeface="Times New Roman" panose="02020603050405020304" pitchFamily="18" charset="0"/>
            <a:cs typeface="Times New Roman" panose="02020603050405020304" pitchFamily="18" charset="0"/>
          </a:endParaRPr>
        </a:p>
      </dgm:t>
    </dgm:pt>
    <dgm:pt modelId="{88A2B8BB-F52C-47DE-85F1-8CF542379E4B}" type="parTrans" cxnId="{BAF3F6E5-3B06-48E1-A745-F277040DB6DC}">
      <dgm:prSet/>
      <dgm:spPr/>
      <dgm:t>
        <a:bodyPr/>
        <a:lstStyle/>
        <a:p>
          <a:endParaRPr lang="en-US" sz="2000">
            <a:latin typeface="Times New Roman" panose="02020603050405020304" pitchFamily="18" charset="0"/>
            <a:cs typeface="Times New Roman" panose="02020603050405020304" pitchFamily="18" charset="0"/>
          </a:endParaRPr>
        </a:p>
      </dgm:t>
    </dgm:pt>
    <dgm:pt modelId="{4CCC40BF-7868-4F03-B4A4-A61A973623A3}" type="sibTrans" cxnId="{BAF3F6E5-3B06-48E1-A745-F277040DB6DC}">
      <dgm:prSet/>
      <dgm:spPr/>
      <dgm:t>
        <a:bodyPr/>
        <a:lstStyle/>
        <a:p>
          <a:endParaRPr lang="en-US" sz="2000">
            <a:latin typeface="Times New Roman" panose="02020603050405020304" pitchFamily="18" charset="0"/>
            <a:cs typeface="Times New Roman" panose="02020603050405020304" pitchFamily="18" charset="0"/>
          </a:endParaRPr>
        </a:p>
      </dgm:t>
    </dgm:pt>
    <dgm:pt modelId="{1361862B-053F-477C-87D6-EE6B0E4C0C19}">
      <dgm:prSet phldrT="[Text]" custT="1">
        <dgm:style>
          <a:lnRef idx="2">
            <a:schemeClr val="accent6"/>
          </a:lnRef>
          <a:fillRef idx="1">
            <a:schemeClr val="lt1"/>
          </a:fillRef>
          <a:effectRef idx="0">
            <a:schemeClr val="accent6"/>
          </a:effectRef>
          <a:fontRef idx="minor">
            <a:schemeClr val="dk1"/>
          </a:fontRef>
        </dgm:style>
      </dgm:prSet>
      <dgm:spPr>
        <a:solidFill>
          <a:schemeClr val="accent6">
            <a:lumMod val="20000"/>
            <a:lumOff val="80000"/>
          </a:schemeClr>
        </a:solidFill>
      </dgm:spPr>
      <dgm:t>
        <a:bodyPr/>
        <a:lstStyle/>
        <a:p>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nghiệp</a:t>
          </a:r>
          <a:r>
            <a:rPr lang="en-US" sz="2000" dirty="0">
              <a:latin typeface="Times New Roman" panose="02020603050405020304" pitchFamily="18" charset="0"/>
              <a:cs typeface="Times New Roman" panose="02020603050405020304" pitchFamily="18" charset="0"/>
            </a:rPr>
            <a:t> 4.0 </a:t>
          </a:r>
          <a:r>
            <a:rPr lang="en-US" sz="2000" dirty="0" err="1">
              <a:latin typeface="Times New Roman" panose="02020603050405020304" pitchFamily="18" charset="0"/>
              <a:cs typeface="Times New Roman" panose="02020603050405020304" pitchFamily="18" charset="0"/>
            </a:rPr>
            <a:t>đưa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máy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endParaRPr lang="en-US" sz="2000" dirty="0">
            <a:latin typeface="Times New Roman" panose="02020603050405020304" pitchFamily="18" charset="0"/>
            <a:cs typeface="Times New Roman" panose="02020603050405020304" pitchFamily="18" charset="0"/>
          </a:endParaRPr>
        </a:p>
      </dgm:t>
    </dgm:pt>
    <dgm:pt modelId="{4A3EC6FA-9816-4D6E-8B92-FB9DF0F02C48}" type="parTrans" cxnId="{2BF2F741-B032-4B9A-B0AD-462CDAEB70D5}">
      <dgm:prSet/>
      <dgm:spPr/>
      <dgm:t>
        <a:bodyPr/>
        <a:lstStyle/>
        <a:p>
          <a:endParaRPr lang="en-US" sz="2000">
            <a:latin typeface="Times New Roman" panose="02020603050405020304" pitchFamily="18" charset="0"/>
            <a:cs typeface="Times New Roman" panose="02020603050405020304" pitchFamily="18" charset="0"/>
          </a:endParaRPr>
        </a:p>
      </dgm:t>
    </dgm:pt>
    <dgm:pt modelId="{01EE58B9-17C0-4481-AF48-D7E6ED355EF2}" type="sibTrans" cxnId="{2BF2F741-B032-4B9A-B0AD-462CDAEB70D5}">
      <dgm:prSet/>
      <dgm:spPr/>
      <dgm:t>
        <a:bodyPr/>
        <a:lstStyle/>
        <a:p>
          <a:endParaRPr lang="en-US" sz="2000">
            <a:latin typeface="Times New Roman" panose="02020603050405020304" pitchFamily="18" charset="0"/>
            <a:cs typeface="Times New Roman" panose="02020603050405020304" pitchFamily="18" charset="0"/>
          </a:endParaRPr>
        </a:p>
      </dgm:t>
    </dgm:pt>
    <dgm:pt modelId="{0AED1943-7EF4-4E1C-930C-031C7355D296}">
      <dgm:prSet phldrT="[Text]" custT="1">
        <dgm:style>
          <a:lnRef idx="2">
            <a:schemeClr val="accent6"/>
          </a:lnRef>
          <a:fillRef idx="1">
            <a:schemeClr val="lt1"/>
          </a:fillRef>
          <a:effectRef idx="0">
            <a:schemeClr val="accent6"/>
          </a:effectRef>
          <a:fontRef idx="minor">
            <a:schemeClr val="dk1"/>
          </a:fontRef>
        </dgm:style>
      </dgm:prSet>
      <dgm:spPr>
        <a:solidFill>
          <a:schemeClr val="accent6">
            <a:lumMod val="20000"/>
            <a:lumOff val="80000"/>
          </a:schemeClr>
        </a:solidFill>
      </dgm:spPr>
      <dgm:t>
        <a:bodyPr/>
        <a:lstStyle/>
        <a:p>
          <a:r>
            <a:rPr lang="en-US" sz="2000" dirty="0">
              <a:latin typeface="Times New Roman" panose="02020603050405020304" pitchFamily="18" charset="0"/>
              <a:cs typeface="Times New Roman" panose="02020603050405020304" pitchFamily="18" charset="0"/>
            </a:rPr>
            <a:t>Liên </a:t>
          </a:r>
          <a:r>
            <a:rPr lang="en-US" sz="2000" dirty="0" err="1">
              <a:latin typeface="Times New Roman" panose="02020603050405020304" pitchFamily="18" charset="0"/>
              <a:cs typeface="Times New Roman" panose="02020603050405020304" pitchFamily="18" charset="0"/>
            </a:rPr>
            <a:t>tục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nâng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cấp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triển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nghệ</a:t>
          </a:r>
          <a:endParaRPr lang="en-US" sz="2000" dirty="0">
            <a:latin typeface="Times New Roman" panose="02020603050405020304" pitchFamily="18" charset="0"/>
            <a:cs typeface="Times New Roman" panose="02020603050405020304" pitchFamily="18" charset="0"/>
          </a:endParaRPr>
        </a:p>
      </dgm:t>
    </dgm:pt>
    <dgm:pt modelId="{62A981B2-7635-4E85-8917-FBA1A03E9DED}" type="parTrans" cxnId="{FA0E1226-75F9-42C6-A46C-47394224890D}">
      <dgm:prSet/>
      <dgm:spPr/>
      <dgm:t>
        <a:bodyPr/>
        <a:lstStyle/>
        <a:p>
          <a:endParaRPr lang="en-US" sz="2000">
            <a:latin typeface="Times New Roman" panose="02020603050405020304" pitchFamily="18" charset="0"/>
            <a:cs typeface="Times New Roman" panose="02020603050405020304" pitchFamily="18" charset="0"/>
          </a:endParaRPr>
        </a:p>
      </dgm:t>
    </dgm:pt>
    <dgm:pt modelId="{814030CC-0BF5-4D80-BACA-D2BF449C27D3}" type="sibTrans" cxnId="{FA0E1226-75F9-42C6-A46C-47394224890D}">
      <dgm:prSet/>
      <dgm:spPr/>
      <dgm:t>
        <a:bodyPr/>
        <a:lstStyle/>
        <a:p>
          <a:endParaRPr lang="en-US" sz="2000">
            <a:latin typeface="Times New Roman" panose="02020603050405020304" pitchFamily="18" charset="0"/>
            <a:cs typeface="Times New Roman" panose="02020603050405020304" pitchFamily="18" charset="0"/>
          </a:endParaRPr>
        </a:p>
      </dgm:t>
    </dgm:pt>
    <dgm:pt modelId="{585B4049-3B78-4B58-830A-686CE00D2DA9}">
      <dgm:prSet phldrT="[Text]" custT="1">
        <dgm:style>
          <a:lnRef idx="2">
            <a:schemeClr val="accent6"/>
          </a:lnRef>
          <a:fillRef idx="1">
            <a:schemeClr val="lt1"/>
          </a:fillRef>
          <a:effectRef idx="0">
            <a:schemeClr val="accent6"/>
          </a:effectRef>
          <a:fontRef idx="minor">
            <a:schemeClr val="dk1"/>
          </a:fontRef>
        </dgm:style>
      </dgm:prSet>
      <dgm:spPr>
        <a:solidFill>
          <a:schemeClr val="accent6">
            <a:lumMod val="20000"/>
            <a:lumOff val="80000"/>
          </a:schemeClr>
        </a:solidFill>
      </dgm:spPr>
      <dgm:t>
        <a:bodyPr/>
        <a:lstStyle/>
        <a:p>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chẩn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đoán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lỗi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xa, </a:t>
          </a:r>
          <a:r>
            <a:rPr lang="en-US" sz="2000" dirty="0" err="1">
              <a:latin typeface="Times New Roman" panose="02020603050405020304" pitchFamily="18" charset="0"/>
              <a:cs typeface="Times New Roman" panose="02020603050405020304" pitchFamily="18" charset="0"/>
            </a:rPr>
            <a:t>dịch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tuyến</a:t>
          </a:r>
          <a:r>
            <a:rPr lang="en-US" sz="2000" dirty="0">
              <a:latin typeface="Times New Roman" panose="02020603050405020304" pitchFamily="18" charset="0"/>
              <a:cs typeface="Times New Roman" panose="02020603050405020304" pitchFamily="18" charset="0"/>
            </a:rPr>
            <a:t>, … </a:t>
          </a:r>
        </a:p>
      </dgm:t>
    </dgm:pt>
    <dgm:pt modelId="{03EEA5B5-B450-46AD-8762-29FFD7E582FA}" type="parTrans" cxnId="{09FEA4B4-4929-4CF7-8C50-7836ED9670E1}">
      <dgm:prSet/>
      <dgm:spPr/>
      <dgm:t>
        <a:bodyPr/>
        <a:lstStyle/>
        <a:p>
          <a:endParaRPr lang="en-US" sz="2000">
            <a:latin typeface="Times New Roman" panose="02020603050405020304" pitchFamily="18" charset="0"/>
            <a:cs typeface="Times New Roman" panose="02020603050405020304" pitchFamily="18" charset="0"/>
          </a:endParaRPr>
        </a:p>
      </dgm:t>
    </dgm:pt>
    <dgm:pt modelId="{0C953689-0974-43F8-A844-A22341D3156F}" type="sibTrans" cxnId="{09FEA4B4-4929-4CF7-8C50-7836ED9670E1}">
      <dgm:prSet/>
      <dgm:spPr/>
      <dgm:t>
        <a:bodyPr/>
        <a:lstStyle/>
        <a:p>
          <a:endParaRPr lang="en-US" sz="2000">
            <a:latin typeface="Times New Roman" panose="02020603050405020304" pitchFamily="18" charset="0"/>
            <a:cs typeface="Times New Roman" panose="02020603050405020304" pitchFamily="18" charset="0"/>
          </a:endParaRPr>
        </a:p>
      </dgm:t>
    </dgm:pt>
    <dgm:pt modelId="{5441624E-C74F-4524-AF74-2C27CFF4D331}" type="pres">
      <dgm:prSet presAssocID="{0997A884-6782-4F5A-B731-4584003DAA6E}" presName="cycle" presStyleCnt="0">
        <dgm:presLayoutVars>
          <dgm:chMax val="1"/>
          <dgm:dir/>
          <dgm:animLvl val="ctr"/>
          <dgm:resizeHandles val="exact"/>
        </dgm:presLayoutVars>
      </dgm:prSet>
      <dgm:spPr/>
      <dgm:t>
        <a:bodyPr/>
        <a:lstStyle/>
        <a:p>
          <a:endParaRPr lang="en-US"/>
        </a:p>
      </dgm:t>
    </dgm:pt>
    <dgm:pt modelId="{99442175-EEE1-4168-A8EF-41AA136E93FD}" type="pres">
      <dgm:prSet presAssocID="{AA23DC96-18C3-42D1-AA38-4B12B576A802}" presName="centerShape" presStyleLbl="node0" presStyleIdx="0" presStyleCnt="1"/>
      <dgm:spPr/>
      <dgm:t>
        <a:bodyPr/>
        <a:lstStyle/>
        <a:p>
          <a:endParaRPr lang="en-US"/>
        </a:p>
      </dgm:t>
    </dgm:pt>
    <dgm:pt modelId="{14473694-A14D-409B-80C5-EC8BB4AFFFA6}" type="pres">
      <dgm:prSet presAssocID="{4A3EC6FA-9816-4D6E-8B92-FB9DF0F02C48}" presName="parTrans" presStyleLbl="bgSibTrans2D1" presStyleIdx="0" presStyleCnt="3"/>
      <dgm:spPr/>
      <dgm:t>
        <a:bodyPr/>
        <a:lstStyle/>
        <a:p>
          <a:endParaRPr lang="en-US"/>
        </a:p>
      </dgm:t>
    </dgm:pt>
    <dgm:pt modelId="{3D8A8488-C958-43A6-87F2-E99DCB456CE3}" type="pres">
      <dgm:prSet presAssocID="{1361862B-053F-477C-87D6-EE6B0E4C0C19}" presName="node" presStyleLbl="node1" presStyleIdx="0" presStyleCnt="3">
        <dgm:presLayoutVars>
          <dgm:bulletEnabled val="1"/>
        </dgm:presLayoutVars>
      </dgm:prSet>
      <dgm:spPr/>
      <dgm:t>
        <a:bodyPr/>
        <a:lstStyle/>
        <a:p>
          <a:endParaRPr lang="en-US"/>
        </a:p>
      </dgm:t>
    </dgm:pt>
    <dgm:pt modelId="{B1D7AA39-657A-40B0-B088-1AA0244A758B}" type="pres">
      <dgm:prSet presAssocID="{62A981B2-7635-4E85-8917-FBA1A03E9DED}" presName="parTrans" presStyleLbl="bgSibTrans2D1" presStyleIdx="1" presStyleCnt="3"/>
      <dgm:spPr/>
      <dgm:t>
        <a:bodyPr/>
        <a:lstStyle/>
        <a:p>
          <a:endParaRPr lang="en-US"/>
        </a:p>
      </dgm:t>
    </dgm:pt>
    <dgm:pt modelId="{F58142F6-26D4-4F05-A66C-FCD745A14A84}" type="pres">
      <dgm:prSet presAssocID="{0AED1943-7EF4-4E1C-930C-031C7355D296}" presName="node" presStyleLbl="node1" presStyleIdx="1" presStyleCnt="3">
        <dgm:presLayoutVars>
          <dgm:bulletEnabled val="1"/>
        </dgm:presLayoutVars>
      </dgm:prSet>
      <dgm:spPr/>
      <dgm:t>
        <a:bodyPr/>
        <a:lstStyle/>
        <a:p>
          <a:endParaRPr lang="en-US"/>
        </a:p>
      </dgm:t>
    </dgm:pt>
    <dgm:pt modelId="{9FD783E9-6DAB-484E-AEFE-CDF06A3266C3}" type="pres">
      <dgm:prSet presAssocID="{03EEA5B5-B450-46AD-8762-29FFD7E582FA}" presName="parTrans" presStyleLbl="bgSibTrans2D1" presStyleIdx="2" presStyleCnt="3"/>
      <dgm:spPr/>
      <dgm:t>
        <a:bodyPr/>
        <a:lstStyle/>
        <a:p>
          <a:endParaRPr lang="en-US"/>
        </a:p>
      </dgm:t>
    </dgm:pt>
    <dgm:pt modelId="{FE4E8848-E419-4BA7-925A-76D6B6C81520}" type="pres">
      <dgm:prSet presAssocID="{585B4049-3B78-4B58-830A-686CE00D2DA9}" presName="node" presStyleLbl="node1" presStyleIdx="2" presStyleCnt="3">
        <dgm:presLayoutVars>
          <dgm:bulletEnabled val="1"/>
        </dgm:presLayoutVars>
      </dgm:prSet>
      <dgm:spPr/>
      <dgm:t>
        <a:bodyPr/>
        <a:lstStyle/>
        <a:p>
          <a:endParaRPr lang="en-US"/>
        </a:p>
      </dgm:t>
    </dgm:pt>
  </dgm:ptLst>
  <dgm:cxnLst>
    <dgm:cxn modelId="{90A89E9A-F1F5-4529-89FF-443188E16034}" type="presOf" srcId="{1361862B-053F-477C-87D6-EE6B0E4C0C19}" destId="{3D8A8488-C958-43A6-87F2-E99DCB456CE3}" srcOrd="0" destOrd="0" presId="urn:microsoft.com/office/officeart/2005/8/layout/radial4"/>
    <dgm:cxn modelId="{F3A60BED-7BD8-4C5F-A8AB-4C080984F851}" type="presOf" srcId="{03EEA5B5-B450-46AD-8762-29FFD7E582FA}" destId="{9FD783E9-6DAB-484E-AEFE-CDF06A3266C3}" srcOrd="0" destOrd="0" presId="urn:microsoft.com/office/officeart/2005/8/layout/radial4"/>
    <dgm:cxn modelId="{0B4ED2FC-9E21-4090-AEC0-1BF9549B5B09}" type="presOf" srcId="{0AED1943-7EF4-4E1C-930C-031C7355D296}" destId="{F58142F6-26D4-4F05-A66C-FCD745A14A84}" srcOrd="0" destOrd="0" presId="urn:microsoft.com/office/officeart/2005/8/layout/radial4"/>
    <dgm:cxn modelId="{87A23E62-AB40-4BE2-BB31-117749D33DCD}" type="presOf" srcId="{4A3EC6FA-9816-4D6E-8B92-FB9DF0F02C48}" destId="{14473694-A14D-409B-80C5-EC8BB4AFFFA6}" srcOrd="0" destOrd="0" presId="urn:microsoft.com/office/officeart/2005/8/layout/radial4"/>
    <dgm:cxn modelId="{248150D0-68EA-4426-BC8C-313ACDF8D4EA}" type="presOf" srcId="{585B4049-3B78-4B58-830A-686CE00D2DA9}" destId="{FE4E8848-E419-4BA7-925A-76D6B6C81520}" srcOrd="0" destOrd="0" presId="urn:microsoft.com/office/officeart/2005/8/layout/radial4"/>
    <dgm:cxn modelId="{09FEA4B4-4929-4CF7-8C50-7836ED9670E1}" srcId="{AA23DC96-18C3-42D1-AA38-4B12B576A802}" destId="{585B4049-3B78-4B58-830A-686CE00D2DA9}" srcOrd="2" destOrd="0" parTransId="{03EEA5B5-B450-46AD-8762-29FFD7E582FA}" sibTransId="{0C953689-0974-43F8-A844-A22341D3156F}"/>
    <dgm:cxn modelId="{2BF2F741-B032-4B9A-B0AD-462CDAEB70D5}" srcId="{AA23DC96-18C3-42D1-AA38-4B12B576A802}" destId="{1361862B-053F-477C-87D6-EE6B0E4C0C19}" srcOrd="0" destOrd="0" parTransId="{4A3EC6FA-9816-4D6E-8B92-FB9DF0F02C48}" sibTransId="{01EE58B9-17C0-4481-AF48-D7E6ED355EF2}"/>
    <dgm:cxn modelId="{255FC6FA-39EC-4C99-92DA-185E7A6E65ED}" type="presOf" srcId="{62A981B2-7635-4E85-8917-FBA1A03E9DED}" destId="{B1D7AA39-657A-40B0-B088-1AA0244A758B}" srcOrd="0" destOrd="0" presId="urn:microsoft.com/office/officeart/2005/8/layout/radial4"/>
    <dgm:cxn modelId="{33FA8839-17B1-41C3-8EC3-697C58B3EE08}" type="presOf" srcId="{0997A884-6782-4F5A-B731-4584003DAA6E}" destId="{5441624E-C74F-4524-AF74-2C27CFF4D331}" srcOrd="0" destOrd="0" presId="urn:microsoft.com/office/officeart/2005/8/layout/radial4"/>
    <dgm:cxn modelId="{FA0E1226-75F9-42C6-A46C-47394224890D}" srcId="{AA23DC96-18C3-42D1-AA38-4B12B576A802}" destId="{0AED1943-7EF4-4E1C-930C-031C7355D296}" srcOrd="1" destOrd="0" parTransId="{62A981B2-7635-4E85-8917-FBA1A03E9DED}" sibTransId="{814030CC-0BF5-4D80-BACA-D2BF449C27D3}"/>
    <dgm:cxn modelId="{BAF3F6E5-3B06-48E1-A745-F277040DB6DC}" srcId="{0997A884-6782-4F5A-B731-4584003DAA6E}" destId="{AA23DC96-18C3-42D1-AA38-4B12B576A802}" srcOrd="0" destOrd="0" parTransId="{88A2B8BB-F52C-47DE-85F1-8CF542379E4B}" sibTransId="{4CCC40BF-7868-4F03-B4A4-A61A973623A3}"/>
    <dgm:cxn modelId="{A96A5E7B-3E0E-481E-AC8F-80193C7B588B}" type="presOf" srcId="{AA23DC96-18C3-42D1-AA38-4B12B576A802}" destId="{99442175-EEE1-4168-A8EF-41AA136E93FD}" srcOrd="0" destOrd="0" presId="urn:microsoft.com/office/officeart/2005/8/layout/radial4"/>
    <dgm:cxn modelId="{D806A48E-9B68-4B88-B660-87C0DEF1F83B}" type="presParOf" srcId="{5441624E-C74F-4524-AF74-2C27CFF4D331}" destId="{99442175-EEE1-4168-A8EF-41AA136E93FD}" srcOrd="0" destOrd="0" presId="urn:microsoft.com/office/officeart/2005/8/layout/radial4"/>
    <dgm:cxn modelId="{2CF87EA2-3D7E-4623-9FA3-22C5748C836A}" type="presParOf" srcId="{5441624E-C74F-4524-AF74-2C27CFF4D331}" destId="{14473694-A14D-409B-80C5-EC8BB4AFFFA6}" srcOrd="1" destOrd="0" presId="urn:microsoft.com/office/officeart/2005/8/layout/radial4"/>
    <dgm:cxn modelId="{0D7BCCD1-238D-49E9-AF51-B2352E6E473A}" type="presParOf" srcId="{5441624E-C74F-4524-AF74-2C27CFF4D331}" destId="{3D8A8488-C958-43A6-87F2-E99DCB456CE3}" srcOrd="2" destOrd="0" presId="urn:microsoft.com/office/officeart/2005/8/layout/radial4"/>
    <dgm:cxn modelId="{1E382B02-1D43-4F0A-9592-FBD5E4DD86F6}" type="presParOf" srcId="{5441624E-C74F-4524-AF74-2C27CFF4D331}" destId="{B1D7AA39-657A-40B0-B088-1AA0244A758B}" srcOrd="3" destOrd="0" presId="urn:microsoft.com/office/officeart/2005/8/layout/radial4"/>
    <dgm:cxn modelId="{5EC12136-5733-4E13-BC9B-DB769C650FFF}" type="presParOf" srcId="{5441624E-C74F-4524-AF74-2C27CFF4D331}" destId="{F58142F6-26D4-4F05-A66C-FCD745A14A84}" srcOrd="4" destOrd="0" presId="urn:microsoft.com/office/officeart/2005/8/layout/radial4"/>
    <dgm:cxn modelId="{38CB1108-617C-44BD-A003-81A58D533171}" type="presParOf" srcId="{5441624E-C74F-4524-AF74-2C27CFF4D331}" destId="{9FD783E9-6DAB-484E-AEFE-CDF06A3266C3}" srcOrd="5" destOrd="0" presId="urn:microsoft.com/office/officeart/2005/8/layout/radial4"/>
    <dgm:cxn modelId="{C3C71D4D-6101-408D-AB98-783050F2744B}" type="presParOf" srcId="{5441624E-C74F-4524-AF74-2C27CFF4D331}" destId="{FE4E8848-E419-4BA7-925A-76D6B6C81520}"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534EC0B-F94D-4214-9613-B02483BB2E49}" type="doc">
      <dgm:prSet loTypeId="urn:microsoft.com/office/officeart/2005/8/layout/list1" loCatId="list" qsTypeId="urn:microsoft.com/office/officeart/2005/8/quickstyle/simple3" qsCatId="simple" csTypeId="urn:microsoft.com/office/officeart/2005/8/colors/accent2_2" csCatId="accent2" phldr="1"/>
      <dgm:spPr/>
      <dgm:t>
        <a:bodyPr/>
        <a:lstStyle/>
        <a:p>
          <a:endParaRPr lang="en-US"/>
        </a:p>
      </dgm:t>
    </dgm:pt>
    <dgm:pt modelId="{13BF645D-BD1F-469A-AE89-1D219EA08672}">
      <dgm:prSet phldrT="[Text]" custT="1"/>
      <dgm:spPr/>
      <dgm:t>
        <a:bodyPr/>
        <a:lstStyle/>
        <a:p>
          <a:pPr algn="just">
            <a:buNone/>
          </a:pPr>
          <a:r>
            <a:rPr lang="en-US" sz="2400" b="0" i="0" dirty="0" err="1">
              <a:latin typeface="Times New Roman" panose="02020603050405020304" pitchFamily="18" charset="0"/>
              <a:cs typeface="Times New Roman" panose="02020603050405020304" pitchFamily="18" charset="0"/>
            </a:rPr>
            <a:t>Tìm</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kiếm</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trên</a:t>
          </a:r>
          <a:r>
            <a:rPr lang="en-US" sz="2400" b="0" i="0" dirty="0">
              <a:latin typeface="Times New Roman" panose="02020603050405020304" pitchFamily="18" charset="0"/>
              <a:cs typeface="Times New Roman" panose="02020603050405020304" pitchFamily="18" charset="0"/>
            </a:rPr>
            <a:t> Internet </a:t>
          </a:r>
          <a:r>
            <a:rPr lang="en-US" sz="2400" b="0" i="0" dirty="0" err="1">
              <a:latin typeface="Times New Roman" panose="02020603050405020304" pitchFamily="18" charset="0"/>
              <a:cs typeface="Times New Roman" panose="02020603050405020304" pitchFamily="18" charset="0"/>
            </a:rPr>
            <a:t>một</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vài</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thông</a:t>
          </a:r>
          <a:r>
            <a:rPr lang="en-US" sz="2400" b="0" i="0" dirty="0">
              <a:latin typeface="Times New Roman" panose="02020603050405020304" pitchFamily="18" charset="0"/>
              <a:cs typeface="Times New Roman" panose="02020603050405020304" pitchFamily="18" charset="0"/>
            </a:rPr>
            <a:t> tin </a:t>
          </a:r>
          <a:r>
            <a:rPr lang="en-US" sz="2400" b="0" i="0" dirty="0" err="1">
              <a:latin typeface="Times New Roman" panose="02020603050405020304" pitchFamily="18" charset="0"/>
              <a:cs typeface="Times New Roman" panose="02020603050405020304" pitchFamily="18" charset="0"/>
            </a:rPr>
            <a:t>tuyển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dụng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liên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quan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tới</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công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việc</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sửa</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chữa</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và</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bảo</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trì</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máy</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tính</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Đọc</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yêu</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cầu</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của</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họ</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về</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công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việc</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kiến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thức</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kĩ</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năng</a:t>
          </a:r>
          <a:r>
            <a:rPr lang="en-US" sz="2400" b="0" i="0" dirty="0">
              <a:latin typeface="Times New Roman" panose="02020603050405020304" pitchFamily="18" charset="0"/>
              <a:cs typeface="Times New Roman" panose="02020603050405020304" pitchFamily="18" charset="0"/>
            </a:rPr>
            <a:t>. So </a:t>
          </a:r>
          <a:r>
            <a:rPr lang="en-US" sz="2400" b="0" i="0" dirty="0" err="1">
              <a:latin typeface="Times New Roman" panose="02020603050405020304" pitchFamily="18" charset="0"/>
              <a:cs typeface="Times New Roman" panose="02020603050405020304" pitchFamily="18" charset="0"/>
            </a:rPr>
            <a:t>sánh</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với</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những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gì</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em</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đã</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biết</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về</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công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việc</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sửa</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chữa</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và</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bảo</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trì</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máy</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tính</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sau</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bài</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học</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này</a:t>
          </a:r>
          <a:r>
            <a:rPr lang="en-US" sz="2400" b="0" i="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gm:t>
    </dgm:pt>
    <dgm:pt modelId="{4A928D04-5F76-420A-9D3C-46AB197FFB3E}" type="parTrans" cxnId="{67854149-85B2-4A2E-928B-5F8DA8A01B01}">
      <dgm:prSet/>
      <dgm:spPr/>
      <dgm:t>
        <a:bodyPr/>
        <a:lstStyle/>
        <a:p>
          <a:endParaRPr lang="en-US" sz="2400">
            <a:latin typeface="Times New Roman" panose="02020603050405020304" pitchFamily="18" charset="0"/>
            <a:cs typeface="Times New Roman" panose="02020603050405020304" pitchFamily="18" charset="0"/>
          </a:endParaRPr>
        </a:p>
      </dgm:t>
    </dgm:pt>
    <dgm:pt modelId="{7978631B-F408-4B3D-91FA-8939F2DF8B75}" type="sibTrans" cxnId="{67854149-85B2-4A2E-928B-5F8DA8A01B01}">
      <dgm:prSet/>
      <dgm:spPr/>
      <dgm:t>
        <a:bodyPr/>
        <a:lstStyle/>
        <a:p>
          <a:endParaRPr lang="en-US" sz="2400">
            <a:latin typeface="Times New Roman" panose="02020603050405020304" pitchFamily="18" charset="0"/>
            <a:cs typeface="Times New Roman" panose="02020603050405020304" pitchFamily="18" charset="0"/>
          </a:endParaRPr>
        </a:p>
      </dgm:t>
    </dgm:pt>
    <dgm:pt modelId="{858F193C-0E63-4ADA-9021-BAF84ACEC260}">
      <dgm:prSet custT="1"/>
      <dgm:spPr/>
      <dgm:t>
        <a:bodyPr/>
        <a:lstStyle/>
        <a:p>
          <a:endParaRPr lang="en-US" sz="2400">
            <a:latin typeface="Times New Roman" panose="02020603050405020304" pitchFamily="18" charset="0"/>
            <a:cs typeface="Times New Roman" panose="02020603050405020304" pitchFamily="18" charset="0"/>
          </a:endParaRPr>
        </a:p>
      </dgm:t>
    </dgm:pt>
    <dgm:pt modelId="{AC46464B-14B8-4A6A-A3BC-9C786B639F4A}" type="parTrans" cxnId="{92F24A82-ABE5-4510-8836-0109AD574A00}">
      <dgm:prSet/>
      <dgm:spPr/>
      <dgm:t>
        <a:bodyPr/>
        <a:lstStyle/>
        <a:p>
          <a:endParaRPr lang="en-US" sz="2400">
            <a:latin typeface="Times New Roman" panose="02020603050405020304" pitchFamily="18" charset="0"/>
            <a:cs typeface="Times New Roman" panose="02020603050405020304" pitchFamily="18" charset="0"/>
          </a:endParaRPr>
        </a:p>
      </dgm:t>
    </dgm:pt>
    <dgm:pt modelId="{7D1BCEDE-578B-499E-A38F-7A6BC4F39EBA}" type="sibTrans" cxnId="{92F24A82-ABE5-4510-8836-0109AD574A00}">
      <dgm:prSet/>
      <dgm:spPr/>
      <dgm:t>
        <a:bodyPr/>
        <a:lstStyle/>
        <a:p>
          <a:endParaRPr lang="en-US" sz="2400">
            <a:latin typeface="Times New Roman" panose="02020603050405020304" pitchFamily="18" charset="0"/>
            <a:cs typeface="Times New Roman" panose="02020603050405020304" pitchFamily="18" charset="0"/>
          </a:endParaRPr>
        </a:p>
      </dgm:t>
    </dgm:pt>
    <dgm:pt modelId="{A0D57792-3A2D-446D-B8C7-C3D644C1F6A5}">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C09AB6C9-9643-4D7A-A2DD-5C774A72B81F}" type="parTrans" cxnId="{88F6B0B6-B495-452B-A3D7-046118E52326}">
      <dgm:prSet/>
      <dgm:spPr/>
      <dgm:t>
        <a:bodyPr/>
        <a:lstStyle/>
        <a:p>
          <a:endParaRPr lang="en-US"/>
        </a:p>
      </dgm:t>
    </dgm:pt>
    <dgm:pt modelId="{87A8AD29-3DC3-4D6A-A7BC-B836A805A33A}" type="sibTrans" cxnId="{88F6B0B6-B495-452B-A3D7-046118E52326}">
      <dgm:prSet/>
      <dgm:spPr/>
      <dgm:t>
        <a:bodyPr/>
        <a:lstStyle/>
        <a:p>
          <a:endParaRPr lang="en-US"/>
        </a:p>
      </dgm:t>
    </dgm:pt>
    <dgm:pt modelId="{BF182BA7-FDFF-414E-8584-93A2C09F2D5B}">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2C9844C0-C42E-44A8-973F-EB896F4B18E6}" type="parTrans" cxnId="{7687F019-5CE4-4D7F-9B49-E6D91ABAE67D}">
      <dgm:prSet/>
      <dgm:spPr/>
      <dgm:t>
        <a:bodyPr/>
        <a:lstStyle/>
        <a:p>
          <a:endParaRPr lang="en-US"/>
        </a:p>
      </dgm:t>
    </dgm:pt>
    <dgm:pt modelId="{15F948C6-1C3A-4A8A-8783-840ADAAE44EB}" type="sibTrans" cxnId="{7687F019-5CE4-4D7F-9B49-E6D91ABAE67D}">
      <dgm:prSet/>
      <dgm:spPr/>
      <dgm:t>
        <a:bodyPr/>
        <a:lstStyle/>
        <a:p>
          <a:endParaRPr lang="en-US"/>
        </a:p>
      </dgm:t>
    </dgm:pt>
    <dgm:pt modelId="{3FE4804F-DD04-426F-9B03-2704C5733706}">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F67312C2-A47C-41FB-AC6E-9BAEA699BFDD}" type="parTrans" cxnId="{51DDE697-5A49-41C5-82EA-52071AA5C0FD}">
      <dgm:prSet/>
      <dgm:spPr/>
      <dgm:t>
        <a:bodyPr/>
        <a:lstStyle/>
        <a:p>
          <a:endParaRPr lang="en-US"/>
        </a:p>
      </dgm:t>
    </dgm:pt>
    <dgm:pt modelId="{2CD9F7B4-9B0D-41B5-B72B-BB9D968CA986}" type="sibTrans" cxnId="{51DDE697-5A49-41C5-82EA-52071AA5C0FD}">
      <dgm:prSet/>
      <dgm:spPr/>
      <dgm:t>
        <a:bodyPr/>
        <a:lstStyle/>
        <a:p>
          <a:endParaRPr lang="en-US"/>
        </a:p>
      </dgm:t>
    </dgm:pt>
    <dgm:pt modelId="{7D78C589-6479-477C-BFAD-CF82E4E508D4}">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B19BF8B1-E87E-4B3E-9E8D-233947F711D9}" type="parTrans" cxnId="{9ACBA28D-F9B8-471F-A696-B66EFEB6696F}">
      <dgm:prSet/>
      <dgm:spPr/>
      <dgm:t>
        <a:bodyPr/>
        <a:lstStyle/>
        <a:p>
          <a:endParaRPr lang="en-US"/>
        </a:p>
      </dgm:t>
    </dgm:pt>
    <dgm:pt modelId="{5DB68A59-F831-4C69-86D2-75D3651E573A}" type="sibTrans" cxnId="{9ACBA28D-F9B8-471F-A696-B66EFEB6696F}">
      <dgm:prSet/>
      <dgm:spPr/>
      <dgm:t>
        <a:bodyPr/>
        <a:lstStyle/>
        <a:p>
          <a:endParaRPr lang="en-US"/>
        </a:p>
      </dgm:t>
    </dgm:pt>
    <dgm:pt modelId="{F13A9BA8-3AAB-44ED-B706-157FA67DA89A}">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6D15A95A-A733-4067-89F8-6ECB16EBF6D4}" type="parTrans" cxnId="{AB6CF633-C532-4640-AD69-544F4554C2D7}">
      <dgm:prSet/>
      <dgm:spPr/>
      <dgm:t>
        <a:bodyPr/>
        <a:lstStyle/>
        <a:p>
          <a:endParaRPr lang="en-US"/>
        </a:p>
      </dgm:t>
    </dgm:pt>
    <dgm:pt modelId="{DF9BC9A2-9E79-4353-A73C-583334A91C12}" type="sibTrans" cxnId="{AB6CF633-C532-4640-AD69-544F4554C2D7}">
      <dgm:prSet/>
      <dgm:spPr/>
      <dgm:t>
        <a:bodyPr/>
        <a:lstStyle/>
        <a:p>
          <a:endParaRPr lang="en-US"/>
        </a:p>
      </dgm:t>
    </dgm:pt>
    <dgm:pt modelId="{F51E2AE4-3778-4F61-989B-848450620DBA}">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A3600779-4C2D-489D-BB96-850D12737E3C}" type="parTrans" cxnId="{DC9FC617-FBED-4F34-819D-FDB197130051}">
      <dgm:prSet/>
      <dgm:spPr/>
      <dgm:t>
        <a:bodyPr/>
        <a:lstStyle/>
        <a:p>
          <a:endParaRPr lang="en-US"/>
        </a:p>
      </dgm:t>
    </dgm:pt>
    <dgm:pt modelId="{6C20D740-C574-41DA-8351-928189EE428E}" type="sibTrans" cxnId="{DC9FC617-FBED-4F34-819D-FDB197130051}">
      <dgm:prSet/>
      <dgm:spPr/>
      <dgm:t>
        <a:bodyPr/>
        <a:lstStyle/>
        <a:p>
          <a:endParaRPr lang="en-US"/>
        </a:p>
      </dgm:t>
    </dgm:pt>
    <dgm:pt modelId="{FEC27D55-434F-48DF-98AC-93342FD34FBB}">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AEC6051C-52FC-4D27-904F-873CD26336F6}" type="parTrans" cxnId="{9DBE2FCF-82D8-47C1-A8E6-564F5A917A3D}">
      <dgm:prSet/>
      <dgm:spPr/>
      <dgm:t>
        <a:bodyPr/>
        <a:lstStyle/>
        <a:p>
          <a:endParaRPr lang="en-US"/>
        </a:p>
      </dgm:t>
    </dgm:pt>
    <dgm:pt modelId="{5F3FA6F8-7AE7-4EA2-B1F7-24296405779A}" type="sibTrans" cxnId="{9DBE2FCF-82D8-47C1-A8E6-564F5A917A3D}">
      <dgm:prSet/>
      <dgm:spPr/>
      <dgm:t>
        <a:bodyPr/>
        <a:lstStyle/>
        <a:p>
          <a:endParaRPr lang="en-US"/>
        </a:p>
      </dgm:t>
    </dgm:pt>
    <dgm:pt modelId="{BE776E5E-506B-4431-ADC4-B50393E65D1D}" type="pres">
      <dgm:prSet presAssocID="{E534EC0B-F94D-4214-9613-B02483BB2E49}" presName="linear" presStyleCnt="0">
        <dgm:presLayoutVars>
          <dgm:dir/>
          <dgm:animLvl val="lvl"/>
          <dgm:resizeHandles val="exact"/>
        </dgm:presLayoutVars>
      </dgm:prSet>
      <dgm:spPr/>
      <dgm:t>
        <a:bodyPr/>
        <a:lstStyle/>
        <a:p>
          <a:endParaRPr lang="en-US"/>
        </a:p>
      </dgm:t>
    </dgm:pt>
    <dgm:pt modelId="{20002B31-BEDA-4D72-B794-8DDBF83C7CCF}" type="pres">
      <dgm:prSet presAssocID="{13BF645D-BD1F-469A-AE89-1D219EA08672}" presName="parentLin" presStyleCnt="0"/>
      <dgm:spPr/>
    </dgm:pt>
    <dgm:pt modelId="{6942A8D5-FE9A-42A3-A67F-18A4318D48D8}" type="pres">
      <dgm:prSet presAssocID="{13BF645D-BD1F-469A-AE89-1D219EA08672}" presName="parentLeftMargin" presStyleLbl="node1" presStyleIdx="0" presStyleCnt="1"/>
      <dgm:spPr/>
      <dgm:t>
        <a:bodyPr/>
        <a:lstStyle/>
        <a:p>
          <a:endParaRPr lang="en-US"/>
        </a:p>
      </dgm:t>
    </dgm:pt>
    <dgm:pt modelId="{9C1EB67E-8171-4798-B508-C14C50439840}" type="pres">
      <dgm:prSet presAssocID="{13BF645D-BD1F-469A-AE89-1D219EA08672}" presName="parentText" presStyleLbl="node1" presStyleIdx="0" presStyleCnt="1" custScaleX="130832">
        <dgm:presLayoutVars>
          <dgm:chMax val="0"/>
          <dgm:bulletEnabled val="1"/>
        </dgm:presLayoutVars>
      </dgm:prSet>
      <dgm:spPr/>
      <dgm:t>
        <a:bodyPr/>
        <a:lstStyle/>
        <a:p>
          <a:endParaRPr lang="en-US"/>
        </a:p>
      </dgm:t>
    </dgm:pt>
    <dgm:pt modelId="{B0FBD8CC-A9CB-45FE-9C6A-F7264149CA02}" type="pres">
      <dgm:prSet presAssocID="{13BF645D-BD1F-469A-AE89-1D219EA08672}" presName="negativeSpace" presStyleCnt="0"/>
      <dgm:spPr/>
    </dgm:pt>
    <dgm:pt modelId="{C9ADEAA6-3DD1-43CE-BF03-A4EE12FB0FDC}" type="pres">
      <dgm:prSet presAssocID="{13BF645D-BD1F-469A-AE89-1D219EA08672}" presName="childText" presStyleLbl="conFgAcc1" presStyleIdx="0" presStyleCnt="1" custScaleY="124761">
        <dgm:presLayoutVars>
          <dgm:bulletEnabled val="1"/>
        </dgm:presLayoutVars>
      </dgm:prSet>
      <dgm:spPr/>
      <dgm:t>
        <a:bodyPr/>
        <a:lstStyle/>
        <a:p>
          <a:endParaRPr lang="en-US"/>
        </a:p>
      </dgm:t>
    </dgm:pt>
  </dgm:ptLst>
  <dgm:cxnLst>
    <dgm:cxn modelId="{7687F019-5CE4-4D7F-9B49-E6D91ABAE67D}" srcId="{13BF645D-BD1F-469A-AE89-1D219EA08672}" destId="{BF182BA7-FDFF-414E-8584-93A2C09F2D5B}" srcOrd="2" destOrd="0" parTransId="{2C9844C0-C42E-44A8-973F-EB896F4B18E6}" sibTransId="{15F948C6-1C3A-4A8A-8783-840ADAAE44EB}"/>
    <dgm:cxn modelId="{9DBE2FCF-82D8-47C1-A8E6-564F5A917A3D}" srcId="{13BF645D-BD1F-469A-AE89-1D219EA08672}" destId="{FEC27D55-434F-48DF-98AC-93342FD34FBB}" srcOrd="7" destOrd="0" parTransId="{AEC6051C-52FC-4D27-904F-873CD26336F6}" sibTransId="{5F3FA6F8-7AE7-4EA2-B1F7-24296405779A}"/>
    <dgm:cxn modelId="{AFA78288-DA87-47D9-A03F-34128170C23D}" type="presOf" srcId="{7D78C589-6479-477C-BFAD-CF82E4E508D4}" destId="{C9ADEAA6-3DD1-43CE-BF03-A4EE12FB0FDC}" srcOrd="0" destOrd="4" presId="urn:microsoft.com/office/officeart/2005/8/layout/list1"/>
    <dgm:cxn modelId="{DC9FC617-FBED-4F34-819D-FDB197130051}" srcId="{13BF645D-BD1F-469A-AE89-1D219EA08672}" destId="{F51E2AE4-3778-4F61-989B-848450620DBA}" srcOrd="6" destOrd="0" parTransId="{A3600779-4C2D-489D-BB96-850D12737E3C}" sibTransId="{6C20D740-C574-41DA-8351-928189EE428E}"/>
    <dgm:cxn modelId="{0C540EB8-EEC5-4E5C-8F1F-22EF3D2353FB}" type="presOf" srcId="{13BF645D-BD1F-469A-AE89-1D219EA08672}" destId="{6942A8D5-FE9A-42A3-A67F-18A4318D48D8}" srcOrd="0" destOrd="0" presId="urn:microsoft.com/office/officeart/2005/8/layout/list1"/>
    <dgm:cxn modelId="{51DDE697-5A49-41C5-82EA-52071AA5C0FD}" srcId="{13BF645D-BD1F-469A-AE89-1D219EA08672}" destId="{3FE4804F-DD04-426F-9B03-2704C5733706}" srcOrd="3" destOrd="0" parTransId="{F67312C2-A47C-41FB-AC6E-9BAEA699BFDD}" sibTransId="{2CD9F7B4-9B0D-41B5-B72B-BB9D968CA986}"/>
    <dgm:cxn modelId="{5DFAB019-DBE3-42BC-B4DD-49FFB565F42E}" type="presOf" srcId="{FEC27D55-434F-48DF-98AC-93342FD34FBB}" destId="{C9ADEAA6-3DD1-43CE-BF03-A4EE12FB0FDC}" srcOrd="0" destOrd="7" presId="urn:microsoft.com/office/officeart/2005/8/layout/list1"/>
    <dgm:cxn modelId="{61799300-E4D0-4C37-8C77-5236CE682ED0}" type="presOf" srcId="{E534EC0B-F94D-4214-9613-B02483BB2E49}" destId="{BE776E5E-506B-4431-ADC4-B50393E65D1D}" srcOrd="0" destOrd="0" presId="urn:microsoft.com/office/officeart/2005/8/layout/list1"/>
    <dgm:cxn modelId="{C2CB0C5F-FDAE-47E7-A9B3-4569C2F7F02F}" type="presOf" srcId="{BF182BA7-FDFF-414E-8584-93A2C09F2D5B}" destId="{C9ADEAA6-3DD1-43CE-BF03-A4EE12FB0FDC}" srcOrd="0" destOrd="2" presId="urn:microsoft.com/office/officeart/2005/8/layout/list1"/>
    <dgm:cxn modelId="{9806D3D6-8BA9-452E-961D-876C580A0CB9}" type="presOf" srcId="{A0D57792-3A2D-446D-B8C7-C3D644C1F6A5}" destId="{C9ADEAA6-3DD1-43CE-BF03-A4EE12FB0FDC}" srcOrd="0" destOrd="1" presId="urn:microsoft.com/office/officeart/2005/8/layout/list1"/>
    <dgm:cxn modelId="{DE06FFDA-708E-4740-B3F8-8E61FD9E73B8}" type="presOf" srcId="{858F193C-0E63-4ADA-9021-BAF84ACEC260}" destId="{C9ADEAA6-3DD1-43CE-BF03-A4EE12FB0FDC}" srcOrd="0" destOrd="0" presId="urn:microsoft.com/office/officeart/2005/8/layout/list1"/>
    <dgm:cxn modelId="{EB433F57-4FB0-455E-9EBC-99658FA96E7B}" type="presOf" srcId="{F51E2AE4-3778-4F61-989B-848450620DBA}" destId="{C9ADEAA6-3DD1-43CE-BF03-A4EE12FB0FDC}" srcOrd="0" destOrd="6" presId="urn:microsoft.com/office/officeart/2005/8/layout/list1"/>
    <dgm:cxn modelId="{88F6B0B6-B495-452B-A3D7-046118E52326}" srcId="{13BF645D-BD1F-469A-AE89-1D219EA08672}" destId="{A0D57792-3A2D-446D-B8C7-C3D644C1F6A5}" srcOrd="1" destOrd="0" parTransId="{C09AB6C9-9643-4D7A-A2DD-5C774A72B81F}" sibTransId="{87A8AD29-3DC3-4D6A-A7BC-B836A805A33A}"/>
    <dgm:cxn modelId="{1AE696B7-8112-42C1-BA3E-94D7FCCBBF8A}" type="presOf" srcId="{F13A9BA8-3AAB-44ED-B706-157FA67DA89A}" destId="{C9ADEAA6-3DD1-43CE-BF03-A4EE12FB0FDC}" srcOrd="0" destOrd="5" presId="urn:microsoft.com/office/officeart/2005/8/layout/list1"/>
    <dgm:cxn modelId="{F8DEAB63-BF80-4F32-A62B-974B866B4D94}" type="presOf" srcId="{3FE4804F-DD04-426F-9B03-2704C5733706}" destId="{C9ADEAA6-3DD1-43CE-BF03-A4EE12FB0FDC}" srcOrd="0" destOrd="3" presId="urn:microsoft.com/office/officeart/2005/8/layout/list1"/>
    <dgm:cxn modelId="{67854149-85B2-4A2E-928B-5F8DA8A01B01}" srcId="{E534EC0B-F94D-4214-9613-B02483BB2E49}" destId="{13BF645D-BD1F-469A-AE89-1D219EA08672}" srcOrd="0" destOrd="0" parTransId="{4A928D04-5F76-420A-9D3C-46AB197FFB3E}" sibTransId="{7978631B-F408-4B3D-91FA-8939F2DF8B75}"/>
    <dgm:cxn modelId="{673FEF0D-E650-4392-9EC8-554FAC20B210}" type="presOf" srcId="{13BF645D-BD1F-469A-AE89-1D219EA08672}" destId="{9C1EB67E-8171-4798-B508-C14C50439840}" srcOrd="1" destOrd="0" presId="urn:microsoft.com/office/officeart/2005/8/layout/list1"/>
    <dgm:cxn modelId="{92F24A82-ABE5-4510-8836-0109AD574A00}" srcId="{13BF645D-BD1F-469A-AE89-1D219EA08672}" destId="{858F193C-0E63-4ADA-9021-BAF84ACEC260}" srcOrd="0" destOrd="0" parTransId="{AC46464B-14B8-4A6A-A3BC-9C786B639F4A}" sibTransId="{7D1BCEDE-578B-499E-A38F-7A6BC4F39EBA}"/>
    <dgm:cxn modelId="{9ACBA28D-F9B8-471F-A696-B66EFEB6696F}" srcId="{13BF645D-BD1F-469A-AE89-1D219EA08672}" destId="{7D78C589-6479-477C-BFAD-CF82E4E508D4}" srcOrd="4" destOrd="0" parTransId="{B19BF8B1-E87E-4B3E-9E8D-233947F711D9}" sibTransId="{5DB68A59-F831-4C69-86D2-75D3651E573A}"/>
    <dgm:cxn modelId="{AB6CF633-C532-4640-AD69-544F4554C2D7}" srcId="{13BF645D-BD1F-469A-AE89-1D219EA08672}" destId="{F13A9BA8-3AAB-44ED-B706-157FA67DA89A}" srcOrd="5" destOrd="0" parTransId="{6D15A95A-A733-4067-89F8-6ECB16EBF6D4}" sibTransId="{DF9BC9A2-9E79-4353-A73C-583334A91C12}"/>
    <dgm:cxn modelId="{46999AE6-627A-4C59-BB0C-F9292D1338CD}" type="presParOf" srcId="{BE776E5E-506B-4431-ADC4-B50393E65D1D}" destId="{20002B31-BEDA-4D72-B794-8DDBF83C7CCF}" srcOrd="0" destOrd="0" presId="urn:microsoft.com/office/officeart/2005/8/layout/list1"/>
    <dgm:cxn modelId="{72C5BED0-336A-4087-9208-96F4CF12C63F}" type="presParOf" srcId="{20002B31-BEDA-4D72-B794-8DDBF83C7CCF}" destId="{6942A8D5-FE9A-42A3-A67F-18A4318D48D8}" srcOrd="0" destOrd="0" presId="urn:microsoft.com/office/officeart/2005/8/layout/list1"/>
    <dgm:cxn modelId="{2E9411F2-BDA4-4BB7-9127-40212970A56D}" type="presParOf" srcId="{20002B31-BEDA-4D72-B794-8DDBF83C7CCF}" destId="{9C1EB67E-8171-4798-B508-C14C50439840}" srcOrd="1" destOrd="0" presId="urn:microsoft.com/office/officeart/2005/8/layout/list1"/>
    <dgm:cxn modelId="{5AB3DAB1-649C-406D-ABD7-6D1A1055C9DC}" type="presParOf" srcId="{BE776E5E-506B-4431-ADC4-B50393E65D1D}" destId="{B0FBD8CC-A9CB-45FE-9C6A-F7264149CA02}" srcOrd="1" destOrd="0" presId="urn:microsoft.com/office/officeart/2005/8/layout/list1"/>
    <dgm:cxn modelId="{11B06A9B-E3B7-497B-84AB-3D75491836A4}" type="presParOf" srcId="{BE776E5E-506B-4431-ADC4-B50393E65D1D}" destId="{C9ADEAA6-3DD1-43CE-BF03-A4EE12FB0FDC}"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534EC0B-F94D-4214-9613-B02483BB2E49}" type="doc">
      <dgm:prSet loTypeId="urn:microsoft.com/office/officeart/2005/8/layout/list1" loCatId="list" qsTypeId="urn:microsoft.com/office/officeart/2005/8/quickstyle/simple3" qsCatId="simple" csTypeId="urn:microsoft.com/office/officeart/2005/8/colors/accent2_2" csCatId="accent2" phldr="1"/>
      <dgm:spPr/>
      <dgm:t>
        <a:bodyPr/>
        <a:lstStyle/>
        <a:p>
          <a:endParaRPr lang="en-US"/>
        </a:p>
      </dgm:t>
    </dgm:pt>
    <dgm:pt modelId="{13BF645D-BD1F-469A-AE89-1D219EA08672}">
      <dgm:prSet phldrT="[Text]" custT="1"/>
      <dgm:spPr/>
      <dgm:t>
        <a:bodyPr/>
        <a:lstStyle/>
        <a:p>
          <a:pPr algn="just">
            <a:buNone/>
          </a:pPr>
          <a:r>
            <a:rPr lang="en-US" sz="2400" b="0" i="0" dirty="0" err="1">
              <a:latin typeface="Times New Roman" panose="02020603050405020304" pitchFamily="18" charset="0"/>
              <a:cs typeface="Times New Roman" panose="02020603050405020304" pitchFamily="18" charset="0"/>
            </a:rPr>
            <a:t>Tìm</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kiếm</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trên</a:t>
          </a:r>
          <a:r>
            <a:rPr lang="en-US" sz="2400" b="0" i="0" dirty="0">
              <a:latin typeface="Times New Roman" panose="02020603050405020304" pitchFamily="18" charset="0"/>
              <a:cs typeface="Times New Roman" panose="02020603050405020304" pitchFamily="18" charset="0"/>
            </a:rPr>
            <a:t> Internet </a:t>
          </a:r>
          <a:r>
            <a:rPr lang="en-US" sz="2400" b="0" i="0" dirty="0" err="1">
              <a:latin typeface="Times New Roman" panose="02020603050405020304" pitchFamily="18" charset="0"/>
              <a:cs typeface="Times New Roman" panose="02020603050405020304" pitchFamily="18" charset="0"/>
            </a:rPr>
            <a:t>một</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vài</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thông</a:t>
          </a:r>
          <a:r>
            <a:rPr lang="en-US" sz="2400" b="0" i="0" dirty="0">
              <a:latin typeface="Times New Roman" panose="02020603050405020304" pitchFamily="18" charset="0"/>
              <a:cs typeface="Times New Roman" panose="02020603050405020304" pitchFamily="18" charset="0"/>
            </a:rPr>
            <a:t> tin </a:t>
          </a:r>
          <a:r>
            <a:rPr lang="en-US" sz="2400" b="0" i="0" dirty="0" err="1">
              <a:latin typeface="Times New Roman" panose="02020603050405020304" pitchFamily="18" charset="0"/>
              <a:cs typeface="Times New Roman" panose="02020603050405020304" pitchFamily="18" charset="0"/>
            </a:rPr>
            <a:t>tuyển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dụng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liên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quan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tới</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công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việc</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sửa</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chữa</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và</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bảo</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trì</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máy</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tính</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Đọc</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yêu</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cầu</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của</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họ</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về</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công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việc</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kiến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thức</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kĩ</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năng</a:t>
          </a:r>
          <a:r>
            <a:rPr lang="en-US" sz="2400" b="0" i="0" dirty="0">
              <a:latin typeface="Times New Roman" panose="02020603050405020304" pitchFamily="18" charset="0"/>
              <a:cs typeface="Times New Roman" panose="02020603050405020304" pitchFamily="18" charset="0"/>
            </a:rPr>
            <a:t>. So </a:t>
          </a:r>
          <a:r>
            <a:rPr lang="en-US" sz="2400" b="0" i="0" dirty="0" err="1">
              <a:latin typeface="Times New Roman" panose="02020603050405020304" pitchFamily="18" charset="0"/>
              <a:cs typeface="Times New Roman" panose="02020603050405020304" pitchFamily="18" charset="0"/>
            </a:rPr>
            <a:t>sánh</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với</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những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gì</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em</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đã</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biết</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về</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công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việc</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sửa</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chữa</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và</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bảo</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trì</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máy</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tính</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sau</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bài</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học</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này</a:t>
          </a:r>
          <a:r>
            <a:rPr lang="en-US" sz="2400" b="0" i="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gm:t>
    </dgm:pt>
    <dgm:pt modelId="{4A928D04-5F76-420A-9D3C-46AB197FFB3E}" type="parTrans" cxnId="{67854149-85B2-4A2E-928B-5F8DA8A01B01}">
      <dgm:prSet/>
      <dgm:spPr/>
      <dgm:t>
        <a:bodyPr/>
        <a:lstStyle/>
        <a:p>
          <a:endParaRPr lang="en-US" sz="2400">
            <a:latin typeface="Times New Roman" panose="02020603050405020304" pitchFamily="18" charset="0"/>
            <a:cs typeface="Times New Roman" panose="02020603050405020304" pitchFamily="18" charset="0"/>
          </a:endParaRPr>
        </a:p>
      </dgm:t>
    </dgm:pt>
    <dgm:pt modelId="{7978631B-F408-4B3D-91FA-8939F2DF8B75}" type="sibTrans" cxnId="{67854149-85B2-4A2E-928B-5F8DA8A01B01}">
      <dgm:prSet/>
      <dgm:spPr/>
      <dgm:t>
        <a:bodyPr/>
        <a:lstStyle/>
        <a:p>
          <a:endParaRPr lang="en-US" sz="2400">
            <a:latin typeface="Times New Roman" panose="02020603050405020304" pitchFamily="18" charset="0"/>
            <a:cs typeface="Times New Roman" panose="02020603050405020304" pitchFamily="18" charset="0"/>
          </a:endParaRPr>
        </a:p>
      </dgm:t>
    </dgm:pt>
    <dgm:pt modelId="{858F193C-0E63-4ADA-9021-BAF84ACEC260}">
      <dgm:prSet custT="1"/>
      <dgm:spPr/>
      <dgm:t>
        <a:bodyPr/>
        <a:lstStyle/>
        <a:p>
          <a:endParaRPr lang="en-US" sz="2400">
            <a:latin typeface="Times New Roman" panose="02020603050405020304" pitchFamily="18" charset="0"/>
            <a:cs typeface="Times New Roman" panose="02020603050405020304" pitchFamily="18" charset="0"/>
          </a:endParaRPr>
        </a:p>
      </dgm:t>
    </dgm:pt>
    <dgm:pt modelId="{AC46464B-14B8-4A6A-A3BC-9C786B639F4A}" type="parTrans" cxnId="{92F24A82-ABE5-4510-8836-0109AD574A00}">
      <dgm:prSet/>
      <dgm:spPr/>
      <dgm:t>
        <a:bodyPr/>
        <a:lstStyle/>
        <a:p>
          <a:endParaRPr lang="en-US" sz="2400">
            <a:latin typeface="Times New Roman" panose="02020603050405020304" pitchFamily="18" charset="0"/>
            <a:cs typeface="Times New Roman" panose="02020603050405020304" pitchFamily="18" charset="0"/>
          </a:endParaRPr>
        </a:p>
      </dgm:t>
    </dgm:pt>
    <dgm:pt modelId="{7D1BCEDE-578B-499E-A38F-7A6BC4F39EBA}" type="sibTrans" cxnId="{92F24A82-ABE5-4510-8836-0109AD574A00}">
      <dgm:prSet/>
      <dgm:spPr/>
      <dgm:t>
        <a:bodyPr/>
        <a:lstStyle/>
        <a:p>
          <a:endParaRPr lang="en-US" sz="2400">
            <a:latin typeface="Times New Roman" panose="02020603050405020304" pitchFamily="18" charset="0"/>
            <a:cs typeface="Times New Roman" panose="02020603050405020304" pitchFamily="18" charset="0"/>
          </a:endParaRPr>
        </a:p>
      </dgm:t>
    </dgm:pt>
    <dgm:pt modelId="{A0D57792-3A2D-446D-B8C7-C3D644C1F6A5}">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C09AB6C9-9643-4D7A-A2DD-5C774A72B81F}" type="parTrans" cxnId="{88F6B0B6-B495-452B-A3D7-046118E52326}">
      <dgm:prSet/>
      <dgm:spPr/>
      <dgm:t>
        <a:bodyPr/>
        <a:lstStyle/>
        <a:p>
          <a:endParaRPr lang="en-US"/>
        </a:p>
      </dgm:t>
    </dgm:pt>
    <dgm:pt modelId="{87A8AD29-3DC3-4D6A-A7BC-B836A805A33A}" type="sibTrans" cxnId="{88F6B0B6-B495-452B-A3D7-046118E52326}">
      <dgm:prSet/>
      <dgm:spPr/>
      <dgm:t>
        <a:bodyPr/>
        <a:lstStyle/>
        <a:p>
          <a:endParaRPr lang="en-US"/>
        </a:p>
      </dgm:t>
    </dgm:pt>
    <dgm:pt modelId="{BF182BA7-FDFF-414E-8584-93A2C09F2D5B}">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2C9844C0-C42E-44A8-973F-EB896F4B18E6}" type="parTrans" cxnId="{7687F019-5CE4-4D7F-9B49-E6D91ABAE67D}">
      <dgm:prSet/>
      <dgm:spPr/>
      <dgm:t>
        <a:bodyPr/>
        <a:lstStyle/>
        <a:p>
          <a:endParaRPr lang="en-US"/>
        </a:p>
      </dgm:t>
    </dgm:pt>
    <dgm:pt modelId="{15F948C6-1C3A-4A8A-8783-840ADAAE44EB}" type="sibTrans" cxnId="{7687F019-5CE4-4D7F-9B49-E6D91ABAE67D}">
      <dgm:prSet/>
      <dgm:spPr/>
      <dgm:t>
        <a:bodyPr/>
        <a:lstStyle/>
        <a:p>
          <a:endParaRPr lang="en-US"/>
        </a:p>
      </dgm:t>
    </dgm:pt>
    <dgm:pt modelId="{3FE4804F-DD04-426F-9B03-2704C5733706}">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F67312C2-A47C-41FB-AC6E-9BAEA699BFDD}" type="parTrans" cxnId="{51DDE697-5A49-41C5-82EA-52071AA5C0FD}">
      <dgm:prSet/>
      <dgm:spPr/>
      <dgm:t>
        <a:bodyPr/>
        <a:lstStyle/>
        <a:p>
          <a:endParaRPr lang="en-US"/>
        </a:p>
      </dgm:t>
    </dgm:pt>
    <dgm:pt modelId="{2CD9F7B4-9B0D-41B5-B72B-BB9D968CA986}" type="sibTrans" cxnId="{51DDE697-5A49-41C5-82EA-52071AA5C0FD}">
      <dgm:prSet/>
      <dgm:spPr/>
      <dgm:t>
        <a:bodyPr/>
        <a:lstStyle/>
        <a:p>
          <a:endParaRPr lang="en-US"/>
        </a:p>
      </dgm:t>
    </dgm:pt>
    <dgm:pt modelId="{7D78C589-6479-477C-BFAD-CF82E4E508D4}">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B19BF8B1-E87E-4B3E-9E8D-233947F711D9}" type="parTrans" cxnId="{9ACBA28D-F9B8-471F-A696-B66EFEB6696F}">
      <dgm:prSet/>
      <dgm:spPr/>
      <dgm:t>
        <a:bodyPr/>
        <a:lstStyle/>
        <a:p>
          <a:endParaRPr lang="en-US"/>
        </a:p>
      </dgm:t>
    </dgm:pt>
    <dgm:pt modelId="{5DB68A59-F831-4C69-86D2-75D3651E573A}" type="sibTrans" cxnId="{9ACBA28D-F9B8-471F-A696-B66EFEB6696F}">
      <dgm:prSet/>
      <dgm:spPr/>
      <dgm:t>
        <a:bodyPr/>
        <a:lstStyle/>
        <a:p>
          <a:endParaRPr lang="en-US"/>
        </a:p>
      </dgm:t>
    </dgm:pt>
    <dgm:pt modelId="{F13A9BA8-3AAB-44ED-B706-157FA67DA89A}">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6D15A95A-A733-4067-89F8-6ECB16EBF6D4}" type="parTrans" cxnId="{AB6CF633-C532-4640-AD69-544F4554C2D7}">
      <dgm:prSet/>
      <dgm:spPr/>
      <dgm:t>
        <a:bodyPr/>
        <a:lstStyle/>
        <a:p>
          <a:endParaRPr lang="en-US"/>
        </a:p>
      </dgm:t>
    </dgm:pt>
    <dgm:pt modelId="{DF9BC9A2-9E79-4353-A73C-583334A91C12}" type="sibTrans" cxnId="{AB6CF633-C532-4640-AD69-544F4554C2D7}">
      <dgm:prSet/>
      <dgm:spPr/>
      <dgm:t>
        <a:bodyPr/>
        <a:lstStyle/>
        <a:p>
          <a:endParaRPr lang="en-US"/>
        </a:p>
      </dgm:t>
    </dgm:pt>
    <dgm:pt modelId="{F51E2AE4-3778-4F61-989B-848450620DBA}">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A3600779-4C2D-489D-BB96-850D12737E3C}" type="parTrans" cxnId="{DC9FC617-FBED-4F34-819D-FDB197130051}">
      <dgm:prSet/>
      <dgm:spPr/>
      <dgm:t>
        <a:bodyPr/>
        <a:lstStyle/>
        <a:p>
          <a:endParaRPr lang="en-US"/>
        </a:p>
      </dgm:t>
    </dgm:pt>
    <dgm:pt modelId="{6C20D740-C574-41DA-8351-928189EE428E}" type="sibTrans" cxnId="{DC9FC617-FBED-4F34-819D-FDB197130051}">
      <dgm:prSet/>
      <dgm:spPr/>
      <dgm:t>
        <a:bodyPr/>
        <a:lstStyle/>
        <a:p>
          <a:endParaRPr lang="en-US"/>
        </a:p>
      </dgm:t>
    </dgm:pt>
    <dgm:pt modelId="{FEC27D55-434F-48DF-98AC-93342FD34FBB}">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AEC6051C-52FC-4D27-904F-873CD26336F6}" type="parTrans" cxnId="{9DBE2FCF-82D8-47C1-A8E6-564F5A917A3D}">
      <dgm:prSet/>
      <dgm:spPr/>
      <dgm:t>
        <a:bodyPr/>
        <a:lstStyle/>
        <a:p>
          <a:endParaRPr lang="en-US"/>
        </a:p>
      </dgm:t>
    </dgm:pt>
    <dgm:pt modelId="{5F3FA6F8-7AE7-4EA2-B1F7-24296405779A}" type="sibTrans" cxnId="{9DBE2FCF-82D8-47C1-A8E6-564F5A917A3D}">
      <dgm:prSet/>
      <dgm:spPr/>
      <dgm:t>
        <a:bodyPr/>
        <a:lstStyle/>
        <a:p>
          <a:endParaRPr lang="en-US"/>
        </a:p>
      </dgm:t>
    </dgm:pt>
    <dgm:pt modelId="{BE776E5E-506B-4431-ADC4-B50393E65D1D}" type="pres">
      <dgm:prSet presAssocID="{E534EC0B-F94D-4214-9613-B02483BB2E49}" presName="linear" presStyleCnt="0">
        <dgm:presLayoutVars>
          <dgm:dir/>
          <dgm:animLvl val="lvl"/>
          <dgm:resizeHandles val="exact"/>
        </dgm:presLayoutVars>
      </dgm:prSet>
      <dgm:spPr/>
      <dgm:t>
        <a:bodyPr/>
        <a:lstStyle/>
        <a:p>
          <a:endParaRPr lang="en-US"/>
        </a:p>
      </dgm:t>
    </dgm:pt>
    <dgm:pt modelId="{20002B31-BEDA-4D72-B794-8DDBF83C7CCF}" type="pres">
      <dgm:prSet presAssocID="{13BF645D-BD1F-469A-AE89-1D219EA08672}" presName="parentLin" presStyleCnt="0"/>
      <dgm:spPr/>
    </dgm:pt>
    <dgm:pt modelId="{6942A8D5-FE9A-42A3-A67F-18A4318D48D8}" type="pres">
      <dgm:prSet presAssocID="{13BF645D-BD1F-469A-AE89-1D219EA08672}" presName="parentLeftMargin" presStyleLbl="node1" presStyleIdx="0" presStyleCnt="1"/>
      <dgm:spPr/>
      <dgm:t>
        <a:bodyPr/>
        <a:lstStyle/>
        <a:p>
          <a:endParaRPr lang="en-US"/>
        </a:p>
      </dgm:t>
    </dgm:pt>
    <dgm:pt modelId="{9C1EB67E-8171-4798-B508-C14C50439840}" type="pres">
      <dgm:prSet presAssocID="{13BF645D-BD1F-469A-AE89-1D219EA08672}" presName="parentText" presStyleLbl="node1" presStyleIdx="0" presStyleCnt="1" custScaleX="130832">
        <dgm:presLayoutVars>
          <dgm:chMax val="0"/>
          <dgm:bulletEnabled val="1"/>
        </dgm:presLayoutVars>
      </dgm:prSet>
      <dgm:spPr/>
      <dgm:t>
        <a:bodyPr/>
        <a:lstStyle/>
        <a:p>
          <a:endParaRPr lang="en-US"/>
        </a:p>
      </dgm:t>
    </dgm:pt>
    <dgm:pt modelId="{B0FBD8CC-A9CB-45FE-9C6A-F7264149CA02}" type="pres">
      <dgm:prSet presAssocID="{13BF645D-BD1F-469A-AE89-1D219EA08672}" presName="negativeSpace" presStyleCnt="0"/>
      <dgm:spPr/>
    </dgm:pt>
    <dgm:pt modelId="{C9ADEAA6-3DD1-43CE-BF03-A4EE12FB0FDC}" type="pres">
      <dgm:prSet presAssocID="{13BF645D-BD1F-469A-AE89-1D219EA08672}" presName="childText" presStyleLbl="conFgAcc1" presStyleIdx="0" presStyleCnt="1" custScaleY="124761">
        <dgm:presLayoutVars>
          <dgm:bulletEnabled val="1"/>
        </dgm:presLayoutVars>
      </dgm:prSet>
      <dgm:spPr/>
      <dgm:t>
        <a:bodyPr/>
        <a:lstStyle/>
        <a:p>
          <a:endParaRPr lang="en-US"/>
        </a:p>
      </dgm:t>
    </dgm:pt>
  </dgm:ptLst>
  <dgm:cxnLst>
    <dgm:cxn modelId="{7687F019-5CE4-4D7F-9B49-E6D91ABAE67D}" srcId="{13BF645D-BD1F-469A-AE89-1D219EA08672}" destId="{BF182BA7-FDFF-414E-8584-93A2C09F2D5B}" srcOrd="2" destOrd="0" parTransId="{2C9844C0-C42E-44A8-973F-EB896F4B18E6}" sibTransId="{15F948C6-1C3A-4A8A-8783-840ADAAE44EB}"/>
    <dgm:cxn modelId="{9DBE2FCF-82D8-47C1-A8E6-564F5A917A3D}" srcId="{13BF645D-BD1F-469A-AE89-1D219EA08672}" destId="{FEC27D55-434F-48DF-98AC-93342FD34FBB}" srcOrd="7" destOrd="0" parTransId="{AEC6051C-52FC-4D27-904F-873CD26336F6}" sibTransId="{5F3FA6F8-7AE7-4EA2-B1F7-24296405779A}"/>
    <dgm:cxn modelId="{AFA78288-DA87-47D9-A03F-34128170C23D}" type="presOf" srcId="{7D78C589-6479-477C-BFAD-CF82E4E508D4}" destId="{C9ADEAA6-3DD1-43CE-BF03-A4EE12FB0FDC}" srcOrd="0" destOrd="4" presId="urn:microsoft.com/office/officeart/2005/8/layout/list1"/>
    <dgm:cxn modelId="{DC9FC617-FBED-4F34-819D-FDB197130051}" srcId="{13BF645D-BD1F-469A-AE89-1D219EA08672}" destId="{F51E2AE4-3778-4F61-989B-848450620DBA}" srcOrd="6" destOrd="0" parTransId="{A3600779-4C2D-489D-BB96-850D12737E3C}" sibTransId="{6C20D740-C574-41DA-8351-928189EE428E}"/>
    <dgm:cxn modelId="{0C540EB8-EEC5-4E5C-8F1F-22EF3D2353FB}" type="presOf" srcId="{13BF645D-BD1F-469A-AE89-1D219EA08672}" destId="{6942A8D5-FE9A-42A3-A67F-18A4318D48D8}" srcOrd="0" destOrd="0" presId="urn:microsoft.com/office/officeart/2005/8/layout/list1"/>
    <dgm:cxn modelId="{51DDE697-5A49-41C5-82EA-52071AA5C0FD}" srcId="{13BF645D-BD1F-469A-AE89-1D219EA08672}" destId="{3FE4804F-DD04-426F-9B03-2704C5733706}" srcOrd="3" destOrd="0" parTransId="{F67312C2-A47C-41FB-AC6E-9BAEA699BFDD}" sibTransId="{2CD9F7B4-9B0D-41B5-B72B-BB9D968CA986}"/>
    <dgm:cxn modelId="{5DFAB019-DBE3-42BC-B4DD-49FFB565F42E}" type="presOf" srcId="{FEC27D55-434F-48DF-98AC-93342FD34FBB}" destId="{C9ADEAA6-3DD1-43CE-BF03-A4EE12FB0FDC}" srcOrd="0" destOrd="7" presId="urn:microsoft.com/office/officeart/2005/8/layout/list1"/>
    <dgm:cxn modelId="{61799300-E4D0-4C37-8C77-5236CE682ED0}" type="presOf" srcId="{E534EC0B-F94D-4214-9613-B02483BB2E49}" destId="{BE776E5E-506B-4431-ADC4-B50393E65D1D}" srcOrd="0" destOrd="0" presId="urn:microsoft.com/office/officeart/2005/8/layout/list1"/>
    <dgm:cxn modelId="{C2CB0C5F-FDAE-47E7-A9B3-4569C2F7F02F}" type="presOf" srcId="{BF182BA7-FDFF-414E-8584-93A2C09F2D5B}" destId="{C9ADEAA6-3DD1-43CE-BF03-A4EE12FB0FDC}" srcOrd="0" destOrd="2" presId="urn:microsoft.com/office/officeart/2005/8/layout/list1"/>
    <dgm:cxn modelId="{9806D3D6-8BA9-452E-961D-876C580A0CB9}" type="presOf" srcId="{A0D57792-3A2D-446D-B8C7-C3D644C1F6A5}" destId="{C9ADEAA6-3DD1-43CE-BF03-A4EE12FB0FDC}" srcOrd="0" destOrd="1" presId="urn:microsoft.com/office/officeart/2005/8/layout/list1"/>
    <dgm:cxn modelId="{DE06FFDA-708E-4740-B3F8-8E61FD9E73B8}" type="presOf" srcId="{858F193C-0E63-4ADA-9021-BAF84ACEC260}" destId="{C9ADEAA6-3DD1-43CE-BF03-A4EE12FB0FDC}" srcOrd="0" destOrd="0" presId="urn:microsoft.com/office/officeart/2005/8/layout/list1"/>
    <dgm:cxn modelId="{EB433F57-4FB0-455E-9EBC-99658FA96E7B}" type="presOf" srcId="{F51E2AE4-3778-4F61-989B-848450620DBA}" destId="{C9ADEAA6-3DD1-43CE-BF03-A4EE12FB0FDC}" srcOrd="0" destOrd="6" presId="urn:microsoft.com/office/officeart/2005/8/layout/list1"/>
    <dgm:cxn modelId="{88F6B0B6-B495-452B-A3D7-046118E52326}" srcId="{13BF645D-BD1F-469A-AE89-1D219EA08672}" destId="{A0D57792-3A2D-446D-B8C7-C3D644C1F6A5}" srcOrd="1" destOrd="0" parTransId="{C09AB6C9-9643-4D7A-A2DD-5C774A72B81F}" sibTransId="{87A8AD29-3DC3-4D6A-A7BC-B836A805A33A}"/>
    <dgm:cxn modelId="{1AE696B7-8112-42C1-BA3E-94D7FCCBBF8A}" type="presOf" srcId="{F13A9BA8-3AAB-44ED-B706-157FA67DA89A}" destId="{C9ADEAA6-3DD1-43CE-BF03-A4EE12FB0FDC}" srcOrd="0" destOrd="5" presId="urn:microsoft.com/office/officeart/2005/8/layout/list1"/>
    <dgm:cxn modelId="{F8DEAB63-BF80-4F32-A62B-974B866B4D94}" type="presOf" srcId="{3FE4804F-DD04-426F-9B03-2704C5733706}" destId="{C9ADEAA6-3DD1-43CE-BF03-A4EE12FB0FDC}" srcOrd="0" destOrd="3" presId="urn:microsoft.com/office/officeart/2005/8/layout/list1"/>
    <dgm:cxn modelId="{67854149-85B2-4A2E-928B-5F8DA8A01B01}" srcId="{E534EC0B-F94D-4214-9613-B02483BB2E49}" destId="{13BF645D-BD1F-469A-AE89-1D219EA08672}" srcOrd="0" destOrd="0" parTransId="{4A928D04-5F76-420A-9D3C-46AB197FFB3E}" sibTransId="{7978631B-F408-4B3D-91FA-8939F2DF8B75}"/>
    <dgm:cxn modelId="{673FEF0D-E650-4392-9EC8-554FAC20B210}" type="presOf" srcId="{13BF645D-BD1F-469A-AE89-1D219EA08672}" destId="{9C1EB67E-8171-4798-B508-C14C50439840}" srcOrd="1" destOrd="0" presId="urn:microsoft.com/office/officeart/2005/8/layout/list1"/>
    <dgm:cxn modelId="{92F24A82-ABE5-4510-8836-0109AD574A00}" srcId="{13BF645D-BD1F-469A-AE89-1D219EA08672}" destId="{858F193C-0E63-4ADA-9021-BAF84ACEC260}" srcOrd="0" destOrd="0" parTransId="{AC46464B-14B8-4A6A-A3BC-9C786B639F4A}" sibTransId="{7D1BCEDE-578B-499E-A38F-7A6BC4F39EBA}"/>
    <dgm:cxn modelId="{9ACBA28D-F9B8-471F-A696-B66EFEB6696F}" srcId="{13BF645D-BD1F-469A-AE89-1D219EA08672}" destId="{7D78C589-6479-477C-BFAD-CF82E4E508D4}" srcOrd="4" destOrd="0" parTransId="{B19BF8B1-E87E-4B3E-9E8D-233947F711D9}" sibTransId="{5DB68A59-F831-4C69-86D2-75D3651E573A}"/>
    <dgm:cxn modelId="{AB6CF633-C532-4640-AD69-544F4554C2D7}" srcId="{13BF645D-BD1F-469A-AE89-1D219EA08672}" destId="{F13A9BA8-3AAB-44ED-B706-157FA67DA89A}" srcOrd="5" destOrd="0" parTransId="{6D15A95A-A733-4067-89F8-6ECB16EBF6D4}" sibTransId="{DF9BC9A2-9E79-4353-A73C-583334A91C12}"/>
    <dgm:cxn modelId="{46999AE6-627A-4C59-BB0C-F9292D1338CD}" type="presParOf" srcId="{BE776E5E-506B-4431-ADC4-B50393E65D1D}" destId="{20002B31-BEDA-4D72-B794-8DDBF83C7CCF}" srcOrd="0" destOrd="0" presId="urn:microsoft.com/office/officeart/2005/8/layout/list1"/>
    <dgm:cxn modelId="{72C5BED0-336A-4087-9208-96F4CF12C63F}" type="presParOf" srcId="{20002B31-BEDA-4D72-B794-8DDBF83C7CCF}" destId="{6942A8D5-FE9A-42A3-A67F-18A4318D48D8}" srcOrd="0" destOrd="0" presId="urn:microsoft.com/office/officeart/2005/8/layout/list1"/>
    <dgm:cxn modelId="{2E9411F2-BDA4-4BB7-9127-40212970A56D}" type="presParOf" srcId="{20002B31-BEDA-4D72-B794-8DDBF83C7CCF}" destId="{9C1EB67E-8171-4798-B508-C14C50439840}" srcOrd="1" destOrd="0" presId="urn:microsoft.com/office/officeart/2005/8/layout/list1"/>
    <dgm:cxn modelId="{5AB3DAB1-649C-406D-ABD7-6D1A1055C9DC}" type="presParOf" srcId="{BE776E5E-506B-4431-ADC4-B50393E65D1D}" destId="{B0FBD8CC-A9CB-45FE-9C6A-F7264149CA02}" srcOrd="1" destOrd="0" presId="urn:microsoft.com/office/officeart/2005/8/layout/list1"/>
    <dgm:cxn modelId="{11B06A9B-E3B7-497B-84AB-3D75491836A4}" type="presParOf" srcId="{BE776E5E-506B-4431-ADC4-B50393E65D1D}" destId="{C9ADEAA6-3DD1-43CE-BF03-A4EE12FB0FDC}"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534EC0B-F94D-4214-9613-B02483BB2E49}" type="doc">
      <dgm:prSet loTypeId="urn:microsoft.com/office/officeart/2005/8/layout/list1" loCatId="list" qsTypeId="urn:microsoft.com/office/officeart/2005/8/quickstyle/simple3" qsCatId="simple" csTypeId="urn:microsoft.com/office/officeart/2005/8/colors/accent2_2" csCatId="accent2" phldr="1"/>
      <dgm:spPr/>
      <dgm:t>
        <a:bodyPr/>
        <a:lstStyle/>
        <a:p>
          <a:endParaRPr lang="en-US"/>
        </a:p>
      </dgm:t>
    </dgm:pt>
    <dgm:pt modelId="{13BF645D-BD1F-469A-AE89-1D219EA08672}">
      <dgm:prSet phldrT="[Text]" custT="1"/>
      <dgm:spPr/>
      <dgm:t>
        <a:bodyPr/>
        <a:lstStyle/>
        <a:p>
          <a:pPr algn="just">
            <a:buNone/>
          </a:pPr>
          <a:r>
            <a:rPr lang="en-US" sz="2400" b="0" i="0" dirty="0" err="1">
              <a:latin typeface="Times New Roman" panose="02020603050405020304" pitchFamily="18" charset="0"/>
              <a:cs typeface="Times New Roman" panose="02020603050405020304" pitchFamily="18" charset="0"/>
            </a:rPr>
            <a:t>Tìm</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kiếm</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trên</a:t>
          </a:r>
          <a:r>
            <a:rPr lang="en-US" sz="2400" b="0" i="0" dirty="0">
              <a:latin typeface="Times New Roman" panose="02020603050405020304" pitchFamily="18" charset="0"/>
              <a:cs typeface="Times New Roman" panose="02020603050405020304" pitchFamily="18" charset="0"/>
            </a:rPr>
            <a:t> Internet </a:t>
          </a:r>
          <a:r>
            <a:rPr lang="en-US" sz="2400" b="0" i="0" dirty="0" err="1">
              <a:latin typeface="Times New Roman" panose="02020603050405020304" pitchFamily="18" charset="0"/>
              <a:cs typeface="Times New Roman" panose="02020603050405020304" pitchFamily="18" charset="0"/>
            </a:rPr>
            <a:t>một</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vài</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thông</a:t>
          </a:r>
          <a:r>
            <a:rPr lang="en-US" sz="2400" b="0" i="0" dirty="0">
              <a:latin typeface="Times New Roman" panose="02020603050405020304" pitchFamily="18" charset="0"/>
              <a:cs typeface="Times New Roman" panose="02020603050405020304" pitchFamily="18" charset="0"/>
            </a:rPr>
            <a:t> tin </a:t>
          </a:r>
          <a:r>
            <a:rPr lang="en-US" sz="2400" b="0" i="0" dirty="0" err="1">
              <a:latin typeface="Times New Roman" panose="02020603050405020304" pitchFamily="18" charset="0"/>
              <a:cs typeface="Times New Roman" panose="02020603050405020304" pitchFamily="18" charset="0"/>
            </a:rPr>
            <a:t>tuyển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dụng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liên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quan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tới</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công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việc</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sửa</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chữa</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và</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bảo</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trì</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máy</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tính</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Đọc</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yêu</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cầu</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của</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họ</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về</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công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việc</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kiến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thức</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kĩ</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năng</a:t>
          </a:r>
          <a:r>
            <a:rPr lang="en-US" sz="2400" b="0" i="0" dirty="0">
              <a:latin typeface="Times New Roman" panose="02020603050405020304" pitchFamily="18" charset="0"/>
              <a:cs typeface="Times New Roman" panose="02020603050405020304" pitchFamily="18" charset="0"/>
            </a:rPr>
            <a:t>. So </a:t>
          </a:r>
          <a:r>
            <a:rPr lang="en-US" sz="2400" b="0" i="0" dirty="0" err="1">
              <a:latin typeface="Times New Roman" panose="02020603050405020304" pitchFamily="18" charset="0"/>
              <a:cs typeface="Times New Roman" panose="02020603050405020304" pitchFamily="18" charset="0"/>
            </a:rPr>
            <a:t>sánh</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với</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những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gì</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em</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đã</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biết</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về</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công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việc</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sửa</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chữa</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và</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bảo</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trì</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máy</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tính</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sau</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bài</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học</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này</a:t>
          </a:r>
          <a:r>
            <a:rPr lang="en-US" sz="2400" b="0" i="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gm:t>
    </dgm:pt>
    <dgm:pt modelId="{4A928D04-5F76-420A-9D3C-46AB197FFB3E}" type="parTrans" cxnId="{67854149-85B2-4A2E-928B-5F8DA8A01B01}">
      <dgm:prSet/>
      <dgm:spPr/>
      <dgm:t>
        <a:bodyPr/>
        <a:lstStyle/>
        <a:p>
          <a:endParaRPr lang="en-US" sz="2400">
            <a:latin typeface="Times New Roman" panose="02020603050405020304" pitchFamily="18" charset="0"/>
            <a:cs typeface="Times New Roman" panose="02020603050405020304" pitchFamily="18" charset="0"/>
          </a:endParaRPr>
        </a:p>
      </dgm:t>
    </dgm:pt>
    <dgm:pt modelId="{7978631B-F408-4B3D-91FA-8939F2DF8B75}" type="sibTrans" cxnId="{67854149-85B2-4A2E-928B-5F8DA8A01B01}">
      <dgm:prSet/>
      <dgm:spPr/>
      <dgm:t>
        <a:bodyPr/>
        <a:lstStyle/>
        <a:p>
          <a:endParaRPr lang="en-US" sz="2400">
            <a:latin typeface="Times New Roman" panose="02020603050405020304" pitchFamily="18" charset="0"/>
            <a:cs typeface="Times New Roman" panose="02020603050405020304" pitchFamily="18" charset="0"/>
          </a:endParaRPr>
        </a:p>
      </dgm:t>
    </dgm:pt>
    <dgm:pt modelId="{858F193C-0E63-4ADA-9021-BAF84ACEC260}">
      <dgm:prSet custT="1"/>
      <dgm:spPr/>
      <dgm:t>
        <a:bodyPr/>
        <a:lstStyle/>
        <a:p>
          <a:endParaRPr lang="en-US" sz="2400">
            <a:latin typeface="Times New Roman" panose="02020603050405020304" pitchFamily="18" charset="0"/>
            <a:cs typeface="Times New Roman" panose="02020603050405020304" pitchFamily="18" charset="0"/>
          </a:endParaRPr>
        </a:p>
      </dgm:t>
    </dgm:pt>
    <dgm:pt modelId="{AC46464B-14B8-4A6A-A3BC-9C786B639F4A}" type="parTrans" cxnId="{92F24A82-ABE5-4510-8836-0109AD574A00}">
      <dgm:prSet/>
      <dgm:spPr/>
      <dgm:t>
        <a:bodyPr/>
        <a:lstStyle/>
        <a:p>
          <a:endParaRPr lang="en-US" sz="2400">
            <a:latin typeface="Times New Roman" panose="02020603050405020304" pitchFamily="18" charset="0"/>
            <a:cs typeface="Times New Roman" panose="02020603050405020304" pitchFamily="18" charset="0"/>
          </a:endParaRPr>
        </a:p>
      </dgm:t>
    </dgm:pt>
    <dgm:pt modelId="{7D1BCEDE-578B-499E-A38F-7A6BC4F39EBA}" type="sibTrans" cxnId="{92F24A82-ABE5-4510-8836-0109AD574A00}">
      <dgm:prSet/>
      <dgm:spPr/>
      <dgm:t>
        <a:bodyPr/>
        <a:lstStyle/>
        <a:p>
          <a:endParaRPr lang="en-US" sz="2400">
            <a:latin typeface="Times New Roman" panose="02020603050405020304" pitchFamily="18" charset="0"/>
            <a:cs typeface="Times New Roman" panose="02020603050405020304" pitchFamily="18" charset="0"/>
          </a:endParaRPr>
        </a:p>
      </dgm:t>
    </dgm:pt>
    <dgm:pt modelId="{A0D57792-3A2D-446D-B8C7-C3D644C1F6A5}">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C09AB6C9-9643-4D7A-A2DD-5C774A72B81F}" type="parTrans" cxnId="{88F6B0B6-B495-452B-A3D7-046118E52326}">
      <dgm:prSet/>
      <dgm:spPr/>
      <dgm:t>
        <a:bodyPr/>
        <a:lstStyle/>
        <a:p>
          <a:endParaRPr lang="en-US"/>
        </a:p>
      </dgm:t>
    </dgm:pt>
    <dgm:pt modelId="{87A8AD29-3DC3-4D6A-A7BC-B836A805A33A}" type="sibTrans" cxnId="{88F6B0B6-B495-452B-A3D7-046118E52326}">
      <dgm:prSet/>
      <dgm:spPr/>
      <dgm:t>
        <a:bodyPr/>
        <a:lstStyle/>
        <a:p>
          <a:endParaRPr lang="en-US"/>
        </a:p>
      </dgm:t>
    </dgm:pt>
    <dgm:pt modelId="{BF182BA7-FDFF-414E-8584-93A2C09F2D5B}">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2C9844C0-C42E-44A8-973F-EB896F4B18E6}" type="parTrans" cxnId="{7687F019-5CE4-4D7F-9B49-E6D91ABAE67D}">
      <dgm:prSet/>
      <dgm:spPr/>
      <dgm:t>
        <a:bodyPr/>
        <a:lstStyle/>
        <a:p>
          <a:endParaRPr lang="en-US"/>
        </a:p>
      </dgm:t>
    </dgm:pt>
    <dgm:pt modelId="{15F948C6-1C3A-4A8A-8783-840ADAAE44EB}" type="sibTrans" cxnId="{7687F019-5CE4-4D7F-9B49-E6D91ABAE67D}">
      <dgm:prSet/>
      <dgm:spPr/>
      <dgm:t>
        <a:bodyPr/>
        <a:lstStyle/>
        <a:p>
          <a:endParaRPr lang="en-US"/>
        </a:p>
      </dgm:t>
    </dgm:pt>
    <dgm:pt modelId="{3FE4804F-DD04-426F-9B03-2704C5733706}">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F67312C2-A47C-41FB-AC6E-9BAEA699BFDD}" type="parTrans" cxnId="{51DDE697-5A49-41C5-82EA-52071AA5C0FD}">
      <dgm:prSet/>
      <dgm:spPr/>
      <dgm:t>
        <a:bodyPr/>
        <a:lstStyle/>
        <a:p>
          <a:endParaRPr lang="en-US"/>
        </a:p>
      </dgm:t>
    </dgm:pt>
    <dgm:pt modelId="{2CD9F7B4-9B0D-41B5-B72B-BB9D968CA986}" type="sibTrans" cxnId="{51DDE697-5A49-41C5-82EA-52071AA5C0FD}">
      <dgm:prSet/>
      <dgm:spPr/>
      <dgm:t>
        <a:bodyPr/>
        <a:lstStyle/>
        <a:p>
          <a:endParaRPr lang="en-US"/>
        </a:p>
      </dgm:t>
    </dgm:pt>
    <dgm:pt modelId="{7D78C589-6479-477C-BFAD-CF82E4E508D4}">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B19BF8B1-E87E-4B3E-9E8D-233947F711D9}" type="parTrans" cxnId="{9ACBA28D-F9B8-471F-A696-B66EFEB6696F}">
      <dgm:prSet/>
      <dgm:spPr/>
      <dgm:t>
        <a:bodyPr/>
        <a:lstStyle/>
        <a:p>
          <a:endParaRPr lang="en-US"/>
        </a:p>
      </dgm:t>
    </dgm:pt>
    <dgm:pt modelId="{5DB68A59-F831-4C69-86D2-75D3651E573A}" type="sibTrans" cxnId="{9ACBA28D-F9B8-471F-A696-B66EFEB6696F}">
      <dgm:prSet/>
      <dgm:spPr/>
      <dgm:t>
        <a:bodyPr/>
        <a:lstStyle/>
        <a:p>
          <a:endParaRPr lang="en-US"/>
        </a:p>
      </dgm:t>
    </dgm:pt>
    <dgm:pt modelId="{F13A9BA8-3AAB-44ED-B706-157FA67DA89A}">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6D15A95A-A733-4067-89F8-6ECB16EBF6D4}" type="parTrans" cxnId="{AB6CF633-C532-4640-AD69-544F4554C2D7}">
      <dgm:prSet/>
      <dgm:spPr/>
      <dgm:t>
        <a:bodyPr/>
        <a:lstStyle/>
        <a:p>
          <a:endParaRPr lang="en-US"/>
        </a:p>
      </dgm:t>
    </dgm:pt>
    <dgm:pt modelId="{DF9BC9A2-9E79-4353-A73C-583334A91C12}" type="sibTrans" cxnId="{AB6CF633-C532-4640-AD69-544F4554C2D7}">
      <dgm:prSet/>
      <dgm:spPr/>
      <dgm:t>
        <a:bodyPr/>
        <a:lstStyle/>
        <a:p>
          <a:endParaRPr lang="en-US"/>
        </a:p>
      </dgm:t>
    </dgm:pt>
    <dgm:pt modelId="{F51E2AE4-3778-4F61-989B-848450620DBA}">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A3600779-4C2D-489D-BB96-850D12737E3C}" type="parTrans" cxnId="{DC9FC617-FBED-4F34-819D-FDB197130051}">
      <dgm:prSet/>
      <dgm:spPr/>
      <dgm:t>
        <a:bodyPr/>
        <a:lstStyle/>
        <a:p>
          <a:endParaRPr lang="en-US"/>
        </a:p>
      </dgm:t>
    </dgm:pt>
    <dgm:pt modelId="{6C20D740-C574-41DA-8351-928189EE428E}" type="sibTrans" cxnId="{DC9FC617-FBED-4F34-819D-FDB197130051}">
      <dgm:prSet/>
      <dgm:spPr/>
      <dgm:t>
        <a:bodyPr/>
        <a:lstStyle/>
        <a:p>
          <a:endParaRPr lang="en-US"/>
        </a:p>
      </dgm:t>
    </dgm:pt>
    <dgm:pt modelId="{FEC27D55-434F-48DF-98AC-93342FD34FBB}">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AEC6051C-52FC-4D27-904F-873CD26336F6}" type="parTrans" cxnId="{9DBE2FCF-82D8-47C1-A8E6-564F5A917A3D}">
      <dgm:prSet/>
      <dgm:spPr/>
      <dgm:t>
        <a:bodyPr/>
        <a:lstStyle/>
        <a:p>
          <a:endParaRPr lang="en-US"/>
        </a:p>
      </dgm:t>
    </dgm:pt>
    <dgm:pt modelId="{5F3FA6F8-7AE7-4EA2-B1F7-24296405779A}" type="sibTrans" cxnId="{9DBE2FCF-82D8-47C1-A8E6-564F5A917A3D}">
      <dgm:prSet/>
      <dgm:spPr/>
      <dgm:t>
        <a:bodyPr/>
        <a:lstStyle/>
        <a:p>
          <a:endParaRPr lang="en-US"/>
        </a:p>
      </dgm:t>
    </dgm:pt>
    <dgm:pt modelId="{BE776E5E-506B-4431-ADC4-B50393E65D1D}" type="pres">
      <dgm:prSet presAssocID="{E534EC0B-F94D-4214-9613-B02483BB2E49}" presName="linear" presStyleCnt="0">
        <dgm:presLayoutVars>
          <dgm:dir/>
          <dgm:animLvl val="lvl"/>
          <dgm:resizeHandles val="exact"/>
        </dgm:presLayoutVars>
      </dgm:prSet>
      <dgm:spPr/>
      <dgm:t>
        <a:bodyPr/>
        <a:lstStyle/>
        <a:p>
          <a:endParaRPr lang="en-US"/>
        </a:p>
      </dgm:t>
    </dgm:pt>
    <dgm:pt modelId="{20002B31-BEDA-4D72-B794-8DDBF83C7CCF}" type="pres">
      <dgm:prSet presAssocID="{13BF645D-BD1F-469A-AE89-1D219EA08672}" presName="parentLin" presStyleCnt="0"/>
      <dgm:spPr/>
    </dgm:pt>
    <dgm:pt modelId="{6942A8D5-FE9A-42A3-A67F-18A4318D48D8}" type="pres">
      <dgm:prSet presAssocID="{13BF645D-BD1F-469A-AE89-1D219EA08672}" presName="parentLeftMargin" presStyleLbl="node1" presStyleIdx="0" presStyleCnt="1"/>
      <dgm:spPr/>
      <dgm:t>
        <a:bodyPr/>
        <a:lstStyle/>
        <a:p>
          <a:endParaRPr lang="en-US"/>
        </a:p>
      </dgm:t>
    </dgm:pt>
    <dgm:pt modelId="{9C1EB67E-8171-4798-B508-C14C50439840}" type="pres">
      <dgm:prSet presAssocID="{13BF645D-BD1F-469A-AE89-1D219EA08672}" presName="parentText" presStyleLbl="node1" presStyleIdx="0" presStyleCnt="1" custScaleX="130832">
        <dgm:presLayoutVars>
          <dgm:chMax val="0"/>
          <dgm:bulletEnabled val="1"/>
        </dgm:presLayoutVars>
      </dgm:prSet>
      <dgm:spPr/>
      <dgm:t>
        <a:bodyPr/>
        <a:lstStyle/>
        <a:p>
          <a:endParaRPr lang="en-US"/>
        </a:p>
      </dgm:t>
    </dgm:pt>
    <dgm:pt modelId="{B0FBD8CC-A9CB-45FE-9C6A-F7264149CA02}" type="pres">
      <dgm:prSet presAssocID="{13BF645D-BD1F-469A-AE89-1D219EA08672}" presName="negativeSpace" presStyleCnt="0"/>
      <dgm:spPr/>
    </dgm:pt>
    <dgm:pt modelId="{C9ADEAA6-3DD1-43CE-BF03-A4EE12FB0FDC}" type="pres">
      <dgm:prSet presAssocID="{13BF645D-BD1F-469A-AE89-1D219EA08672}" presName="childText" presStyleLbl="conFgAcc1" presStyleIdx="0" presStyleCnt="1" custScaleY="124761">
        <dgm:presLayoutVars>
          <dgm:bulletEnabled val="1"/>
        </dgm:presLayoutVars>
      </dgm:prSet>
      <dgm:spPr/>
      <dgm:t>
        <a:bodyPr/>
        <a:lstStyle/>
        <a:p>
          <a:endParaRPr lang="en-US"/>
        </a:p>
      </dgm:t>
    </dgm:pt>
  </dgm:ptLst>
  <dgm:cxnLst>
    <dgm:cxn modelId="{7687F019-5CE4-4D7F-9B49-E6D91ABAE67D}" srcId="{13BF645D-BD1F-469A-AE89-1D219EA08672}" destId="{BF182BA7-FDFF-414E-8584-93A2C09F2D5B}" srcOrd="2" destOrd="0" parTransId="{2C9844C0-C42E-44A8-973F-EB896F4B18E6}" sibTransId="{15F948C6-1C3A-4A8A-8783-840ADAAE44EB}"/>
    <dgm:cxn modelId="{9DBE2FCF-82D8-47C1-A8E6-564F5A917A3D}" srcId="{13BF645D-BD1F-469A-AE89-1D219EA08672}" destId="{FEC27D55-434F-48DF-98AC-93342FD34FBB}" srcOrd="7" destOrd="0" parTransId="{AEC6051C-52FC-4D27-904F-873CD26336F6}" sibTransId="{5F3FA6F8-7AE7-4EA2-B1F7-24296405779A}"/>
    <dgm:cxn modelId="{AFA78288-DA87-47D9-A03F-34128170C23D}" type="presOf" srcId="{7D78C589-6479-477C-BFAD-CF82E4E508D4}" destId="{C9ADEAA6-3DD1-43CE-BF03-A4EE12FB0FDC}" srcOrd="0" destOrd="4" presId="urn:microsoft.com/office/officeart/2005/8/layout/list1"/>
    <dgm:cxn modelId="{DC9FC617-FBED-4F34-819D-FDB197130051}" srcId="{13BF645D-BD1F-469A-AE89-1D219EA08672}" destId="{F51E2AE4-3778-4F61-989B-848450620DBA}" srcOrd="6" destOrd="0" parTransId="{A3600779-4C2D-489D-BB96-850D12737E3C}" sibTransId="{6C20D740-C574-41DA-8351-928189EE428E}"/>
    <dgm:cxn modelId="{0C540EB8-EEC5-4E5C-8F1F-22EF3D2353FB}" type="presOf" srcId="{13BF645D-BD1F-469A-AE89-1D219EA08672}" destId="{6942A8D5-FE9A-42A3-A67F-18A4318D48D8}" srcOrd="0" destOrd="0" presId="urn:microsoft.com/office/officeart/2005/8/layout/list1"/>
    <dgm:cxn modelId="{51DDE697-5A49-41C5-82EA-52071AA5C0FD}" srcId="{13BF645D-BD1F-469A-AE89-1D219EA08672}" destId="{3FE4804F-DD04-426F-9B03-2704C5733706}" srcOrd="3" destOrd="0" parTransId="{F67312C2-A47C-41FB-AC6E-9BAEA699BFDD}" sibTransId="{2CD9F7B4-9B0D-41B5-B72B-BB9D968CA986}"/>
    <dgm:cxn modelId="{5DFAB019-DBE3-42BC-B4DD-49FFB565F42E}" type="presOf" srcId="{FEC27D55-434F-48DF-98AC-93342FD34FBB}" destId="{C9ADEAA6-3DD1-43CE-BF03-A4EE12FB0FDC}" srcOrd="0" destOrd="7" presId="urn:microsoft.com/office/officeart/2005/8/layout/list1"/>
    <dgm:cxn modelId="{61799300-E4D0-4C37-8C77-5236CE682ED0}" type="presOf" srcId="{E534EC0B-F94D-4214-9613-B02483BB2E49}" destId="{BE776E5E-506B-4431-ADC4-B50393E65D1D}" srcOrd="0" destOrd="0" presId="urn:microsoft.com/office/officeart/2005/8/layout/list1"/>
    <dgm:cxn modelId="{C2CB0C5F-FDAE-47E7-A9B3-4569C2F7F02F}" type="presOf" srcId="{BF182BA7-FDFF-414E-8584-93A2C09F2D5B}" destId="{C9ADEAA6-3DD1-43CE-BF03-A4EE12FB0FDC}" srcOrd="0" destOrd="2" presId="urn:microsoft.com/office/officeart/2005/8/layout/list1"/>
    <dgm:cxn modelId="{9806D3D6-8BA9-452E-961D-876C580A0CB9}" type="presOf" srcId="{A0D57792-3A2D-446D-B8C7-C3D644C1F6A5}" destId="{C9ADEAA6-3DD1-43CE-BF03-A4EE12FB0FDC}" srcOrd="0" destOrd="1" presId="urn:microsoft.com/office/officeart/2005/8/layout/list1"/>
    <dgm:cxn modelId="{DE06FFDA-708E-4740-B3F8-8E61FD9E73B8}" type="presOf" srcId="{858F193C-0E63-4ADA-9021-BAF84ACEC260}" destId="{C9ADEAA6-3DD1-43CE-BF03-A4EE12FB0FDC}" srcOrd="0" destOrd="0" presId="urn:microsoft.com/office/officeart/2005/8/layout/list1"/>
    <dgm:cxn modelId="{EB433F57-4FB0-455E-9EBC-99658FA96E7B}" type="presOf" srcId="{F51E2AE4-3778-4F61-989B-848450620DBA}" destId="{C9ADEAA6-3DD1-43CE-BF03-A4EE12FB0FDC}" srcOrd="0" destOrd="6" presId="urn:microsoft.com/office/officeart/2005/8/layout/list1"/>
    <dgm:cxn modelId="{88F6B0B6-B495-452B-A3D7-046118E52326}" srcId="{13BF645D-BD1F-469A-AE89-1D219EA08672}" destId="{A0D57792-3A2D-446D-B8C7-C3D644C1F6A5}" srcOrd="1" destOrd="0" parTransId="{C09AB6C9-9643-4D7A-A2DD-5C774A72B81F}" sibTransId="{87A8AD29-3DC3-4D6A-A7BC-B836A805A33A}"/>
    <dgm:cxn modelId="{1AE696B7-8112-42C1-BA3E-94D7FCCBBF8A}" type="presOf" srcId="{F13A9BA8-3AAB-44ED-B706-157FA67DA89A}" destId="{C9ADEAA6-3DD1-43CE-BF03-A4EE12FB0FDC}" srcOrd="0" destOrd="5" presId="urn:microsoft.com/office/officeart/2005/8/layout/list1"/>
    <dgm:cxn modelId="{F8DEAB63-BF80-4F32-A62B-974B866B4D94}" type="presOf" srcId="{3FE4804F-DD04-426F-9B03-2704C5733706}" destId="{C9ADEAA6-3DD1-43CE-BF03-A4EE12FB0FDC}" srcOrd="0" destOrd="3" presId="urn:microsoft.com/office/officeart/2005/8/layout/list1"/>
    <dgm:cxn modelId="{67854149-85B2-4A2E-928B-5F8DA8A01B01}" srcId="{E534EC0B-F94D-4214-9613-B02483BB2E49}" destId="{13BF645D-BD1F-469A-AE89-1D219EA08672}" srcOrd="0" destOrd="0" parTransId="{4A928D04-5F76-420A-9D3C-46AB197FFB3E}" sibTransId="{7978631B-F408-4B3D-91FA-8939F2DF8B75}"/>
    <dgm:cxn modelId="{673FEF0D-E650-4392-9EC8-554FAC20B210}" type="presOf" srcId="{13BF645D-BD1F-469A-AE89-1D219EA08672}" destId="{9C1EB67E-8171-4798-B508-C14C50439840}" srcOrd="1" destOrd="0" presId="urn:microsoft.com/office/officeart/2005/8/layout/list1"/>
    <dgm:cxn modelId="{92F24A82-ABE5-4510-8836-0109AD574A00}" srcId="{13BF645D-BD1F-469A-AE89-1D219EA08672}" destId="{858F193C-0E63-4ADA-9021-BAF84ACEC260}" srcOrd="0" destOrd="0" parTransId="{AC46464B-14B8-4A6A-A3BC-9C786B639F4A}" sibTransId="{7D1BCEDE-578B-499E-A38F-7A6BC4F39EBA}"/>
    <dgm:cxn modelId="{9ACBA28D-F9B8-471F-A696-B66EFEB6696F}" srcId="{13BF645D-BD1F-469A-AE89-1D219EA08672}" destId="{7D78C589-6479-477C-BFAD-CF82E4E508D4}" srcOrd="4" destOrd="0" parTransId="{B19BF8B1-E87E-4B3E-9E8D-233947F711D9}" sibTransId="{5DB68A59-F831-4C69-86D2-75D3651E573A}"/>
    <dgm:cxn modelId="{AB6CF633-C532-4640-AD69-544F4554C2D7}" srcId="{13BF645D-BD1F-469A-AE89-1D219EA08672}" destId="{F13A9BA8-3AAB-44ED-B706-157FA67DA89A}" srcOrd="5" destOrd="0" parTransId="{6D15A95A-A733-4067-89F8-6ECB16EBF6D4}" sibTransId="{DF9BC9A2-9E79-4353-A73C-583334A91C12}"/>
    <dgm:cxn modelId="{46999AE6-627A-4C59-BB0C-F9292D1338CD}" type="presParOf" srcId="{BE776E5E-506B-4431-ADC4-B50393E65D1D}" destId="{20002B31-BEDA-4D72-B794-8DDBF83C7CCF}" srcOrd="0" destOrd="0" presId="urn:microsoft.com/office/officeart/2005/8/layout/list1"/>
    <dgm:cxn modelId="{72C5BED0-336A-4087-9208-96F4CF12C63F}" type="presParOf" srcId="{20002B31-BEDA-4D72-B794-8DDBF83C7CCF}" destId="{6942A8D5-FE9A-42A3-A67F-18A4318D48D8}" srcOrd="0" destOrd="0" presId="urn:microsoft.com/office/officeart/2005/8/layout/list1"/>
    <dgm:cxn modelId="{2E9411F2-BDA4-4BB7-9127-40212970A56D}" type="presParOf" srcId="{20002B31-BEDA-4D72-B794-8DDBF83C7CCF}" destId="{9C1EB67E-8171-4798-B508-C14C50439840}" srcOrd="1" destOrd="0" presId="urn:microsoft.com/office/officeart/2005/8/layout/list1"/>
    <dgm:cxn modelId="{5AB3DAB1-649C-406D-ABD7-6D1A1055C9DC}" type="presParOf" srcId="{BE776E5E-506B-4431-ADC4-B50393E65D1D}" destId="{B0FBD8CC-A9CB-45FE-9C6A-F7264149CA02}" srcOrd="1" destOrd="0" presId="urn:microsoft.com/office/officeart/2005/8/layout/list1"/>
    <dgm:cxn modelId="{11B06A9B-E3B7-497B-84AB-3D75491836A4}" type="presParOf" srcId="{BE776E5E-506B-4431-ADC4-B50393E65D1D}" destId="{C9ADEAA6-3DD1-43CE-BF03-A4EE12FB0FDC}"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F0FCBE-8290-45B9-A90E-BFF2C38E7B49}">
      <dsp:nvSpPr>
        <dsp:cNvPr id="0" name=""/>
        <dsp:cNvSpPr/>
      </dsp:nvSpPr>
      <dsp:spPr>
        <a:xfrm>
          <a:off x="5341" y="320141"/>
          <a:ext cx="2516449" cy="251644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9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FBB8E0-6B25-4BF4-8774-F307E977A661}">
      <dsp:nvSpPr>
        <dsp:cNvPr id="0" name=""/>
        <dsp:cNvSpPr/>
      </dsp:nvSpPr>
      <dsp:spPr>
        <a:xfrm>
          <a:off x="414995" y="2111525"/>
          <a:ext cx="2516449" cy="195341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Ứng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dụng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công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nghệ</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thông</a:t>
          </a:r>
          <a:r>
            <a:rPr lang="en-US" sz="2400" kern="1200" dirty="0">
              <a:latin typeface="Times New Roman" panose="02020603050405020304" pitchFamily="18" charset="0"/>
              <a:cs typeface="Times New Roman" panose="02020603050405020304" pitchFamily="18" charset="0"/>
            </a:rPr>
            <a:t> tin </a:t>
          </a:r>
          <a:r>
            <a:rPr lang="en-US" sz="2400" kern="1200" dirty="0" err="1">
              <a:latin typeface="Times New Roman" panose="02020603050405020304" pitchFamily="18" charset="0"/>
              <a:cs typeface="Times New Roman" panose="02020603050405020304" pitchFamily="18" charset="0"/>
            </a:rPr>
            <a:t>trong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hầu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hết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lĩnh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vực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sống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xã</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hội</a:t>
          </a:r>
          <a:endParaRPr lang="en-US" sz="2400" kern="1200" dirty="0">
            <a:latin typeface="Times New Roman" panose="02020603050405020304" pitchFamily="18" charset="0"/>
            <a:cs typeface="Times New Roman" panose="02020603050405020304" pitchFamily="18" charset="0"/>
          </a:endParaRPr>
        </a:p>
      </dsp:txBody>
      <dsp:txXfrm>
        <a:off x="472209" y="2168739"/>
        <a:ext cx="2402021" cy="1838990"/>
      </dsp:txXfrm>
    </dsp:sp>
    <dsp:sp modelId="{8680AB67-757E-406F-9C7F-5C6078EA023E}">
      <dsp:nvSpPr>
        <dsp:cNvPr id="0" name=""/>
        <dsp:cNvSpPr/>
      </dsp:nvSpPr>
      <dsp:spPr>
        <a:xfrm>
          <a:off x="3006514" y="1276031"/>
          <a:ext cx="484723" cy="604667"/>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latin typeface="Times New Roman" panose="02020603050405020304" pitchFamily="18" charset="0"/>
            <a:cs typeface="Times New Roman" panose="02020603050405020304" pitchFamily="18" charset="0"/>
          </a:endParaRPr>
        </a:p>
      </dsp:txBody>
      <dsp:txXfrm>
        <a:off x="3006514" y="1396964"/>
        <a:ext cx="339306" cy="362801"/>
      </dsp:txXfrm>
    </dsp:sp>
    <dsp:sp modelId="{E5C639BB-7C3A-4E9E-A048-E5E7970BA763}">
      <dsp:nvSpPr>
        <dsp:cNvPr id="0" name=""/>
        <dsp:cNvSpPr/>
      </dsp:nvSpPr>
      <dsp:spPr>
        <a:xfrm>
          <a:off x="3906715" y="320141"/>
          <a:ext cx="2516449" cy="2516449"/>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B403D4-C01C-4B65-8979-9D8C35C838F0}">
      <dsp:nvSpPr>
        <dsp:cNvPr id="0" name=""/>
        <dsp:cNvSpPr/>
      </dsp:nvSpPr>
      <dsp:spPr>
        <a:xfrm>
          <a:off x="4316370" y="2111525"/>
          <a:ext cx="2516449" cy="1953418"/>
        </a:xfrm>
        <a:prstGeom prst="roundRect">
          <a:avLst>
            <a:gd name="adj" fmla="val 100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Times New Roman" panose="02020603050405020304" pitchFamily="18" charset="0"/>
              <a:cs typeface="Times New Roman" panose="02020603050405020304" pitchFamily="18" charset="0"/>
            </a:rPr>
            <a:t>Nhu </a:t>
          </a:r>
          <a:r>
            <a:rPr lang="en-US" sz="2400" kern="1200" dirty="0" err="1">
              <a:latin typeface="Times New Roman" panose="02020603050405020304" pitchFamily="18" charset="0"/>
              <a:cs typeface="Times New Roman" panose="02020603050405020304" pitchFamily="18" charset="0"/>
            </a:rPr>
            <a:t>cầu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sử</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dụng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công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nghệ</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thông</a:t>
          </a:r>
          <a:r>
            <a:rPr lang="en-US" sz="2400" kern="1200" dirty="0">
              <a:latin typeface="Times New Roman" panose="02020603050405020304" pitchFamily="18" charset="0"/>
              <a:cs typeface="Times New Roman" panose="02020603050405020304" pitchFamily="18" charset="0"/>
            </a:rPr>
            <a:t> tin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máy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ngày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càng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tăng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cao</a:t>
          </a:r>
          <a:endParaRPr lang="en-US" sz="2400" kern="1200" dirty="0">
            <a:latin typeface="Times New Roman" panose="02020603050405020304" pitchFamily="18" charset="0"/>
            <a:cs typeface="Times New Roman" panose="02020603050405020304" pitchFamily="18" charset="0"/>
          </a:endParaRPr>
        </a:p>
      </dsp:txBody>
      <dsp:txXfrm>
        <a:off x="4373584" y="2168739"/>
        <a:ext cx="2402021" cy="1838990"/>
      </dsp:txXfrm>
    </dsp:sp>
    <dsp:sp modelId="{258AF4CE-6276-4479-A70F-CE63DAF1A0C4}">
      <dsp:nvSpPr>
        <dsp:cNvPr id="0" name=""/>
        <dsp:cNvSpPr/>
      </dsp:nvSpPr>
      <dsp:spPr>
        <a:xfrm>
          <a:off x="6907888" y="1276031"/>
          <a:ext cx="484723" cy="604667"/>
        </a:xfrm>
        <a:prstGeom prst="rightArrow">
          <a:avLst>
            <a:gd name="adj1" fmla="val 60000"/>
            <a:gd name="adj2" fmla="val 50000"/>
          </a:avLst>
        </a:prstGeom>
        <a:solidFill>
          <a:schemeClr val="accent4">
            <a:hueOff val="9800891"/>
            <a:satOff val="-40777"/>
            <a:lumOff val="96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latin typeface="Times New Roman" panose="02020603050405020304" pitchFamily="18" charset="0"/>
            <a:cs typeface="Times New Roman" panose="02020603050405020304" pitchFamily="18" charset="0"/>
          </a:endParaRPr>
        </a:p>
      </dsp:txBody>
      <dsp:txXfrm>
        <a:off x="6907888" y="1396964"/>
        <a:ext cx="339306" cy="362801"/>
      </dsp:txXfrm>
    </dsp:sp>
    <dsp:sp modelId="{E92EF25C-6645-4416-84EC-B3727E1621F6}">
      <dsp:nvSpPr>
        <dsp:cNvPr id="0" name=""/>
        <dsp:cNvSpPr/>
      </dsp:nvSpPr>
      <dsp:spPr>
        <a:xfrm>
          <a:off x="7808089" y="320141"/>
          <a:ext cx="2516449" cy="2516449"/>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0006BF-20E5-4EAB-8274-3011A188B975}">
      <dsp:nvSpPr>
        <dsp:cNvPr id="0" name=""/>
        <dsp:cNvSpPr/>
      </dsp:nvSpPr>
      <dsp:spPr>
        <a:xfrm>
          <a:off x="8217744" y="2111525"/>
          <a:ext cx="2516449" cy="1953418"/>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Dịch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vụ</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sửa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chữa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bảo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trì</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máy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trở</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nên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phổ</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biến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ngày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càng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phát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triển</a:t>
          </a:r>
          <a:endParaRPr lang="en-US" sz="2400" kern="1200" dirty="0">
            <a:latin typeface="Times New Roman" panose="02020603050405020304" pitchFamily="18" charset="0"/>
            <a:cs typeface="Times New Roman" panose="02020603050405020304" pitchFamily="18" charset="0"/>
          </a:endParaRPr>
        </a:p>
      </dsp:txBody>
      <dsp:txXfrm>
        <a:off x="8274958" y="2168739"/>
        <a:ext cx="2402021" cy="18389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53C712-4EE7-46B4-A165-A5638E00006D}">
      <dsp:nvSpPr>
        <dsp:cNvPr id="0" name=""/>
        <dsp:cNvSpPr/>
      </dsp:nvSpPr>
      <dsp:spPr>
        <a:xfrm>
          <a:off x="7346" y="554"/>
          <a:ext cx="3320725" cy="635959"/>
        </a:xfrm>
        <a:prstGeom prst="roundRect">
          <a:avLst>
            <a:gd name="adj" fmla="val 10000"/>
          </a:avLst>
        </a:prstGeom>
        <a:solidFill>
          <a:schemeClr val="accent4">
            <a:lumMod val="20000"/>
            <a:lumOff val="80000"/>
          </a:schemeClr>
        </a:solid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Kiến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thức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cứng</a:t>
          </a:r>
          <a:endParaRPr lang="en-US" sz="2400" kern="1200" dirty="0">
            <a:latin typeface="Times New Roman" panose="02020603050405020304" pitchFamily="18" charset="0"/>
            <a:cs typeface="Times New Roman" panose="02020603050405020304" pitchFamily="18" charset="0"/>
          </a:endParaRPr>
        </a:p>
      </dsp:txBody>
      <dsp:txXfrm>
        <a:off x="25973" y="19181"/>
        <a:ext cx="3283471" cy="598705"/>
      </dsp:txXfrm>
    </dsp:sp>
    <dsp:sp modelId="{7B306347-70D4-4DA8-A961-CD874EAF99B6}">
      <dsp:nvSpPr>
        <dsp:cNvPr id="0" name=""/>
        <dsp:cNvSpPr/>
      </dsp:nvSpPr>
      <dsp:spPr>
        <a:xfrm>
          <a:off x="339418" y="636513"/>
          <a:ext cx="332072" cy="539466"/>
        </a:xfrm>
        <a:custGeom>
          <a:avLst/>
          <a:gdLst/>
          <a:ahLst/>
          <a:cxnLst/>
          <a:rect l="0" t="0" r="0" b="0"/>
          <a:pathLst>
            <a:path>
              <a:moveTo>
                <a:pt x="0" y="0"/>
              </a:moveTo>
              <a:lnTo>
                <a:pt x="0" y="539466"/>
              </a:lnTo>
              <a:lnTo>
                <a:pt x="332072" y="539466"/>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3D41C4-7F8E-4F2B-8B1A-B186CFE8B531}">
      <dsp:nvSpPr>
        <dsp:cNvPr id="0" name=""/>
        <dsp:cNvSpPr/>
      </dsp:nvSpPr>
      <dsp:spPr>
        <a:xfrm>
          <a:off x="671491" y="816335"/>
          <a:ext cx="4111741" cy="71928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Hiểu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biết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thành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cơ</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bản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máy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tính</a:t>
          </a:r>
          <a:endParaRPr lang="en-US" sz="2400" kern="1200" dirty="0">
            <a:latin typeface="Times New Roman" panose="02020603050405020304" pitchFamily="18" charset="0"/>
            <a:cs typeface="Times New Roman" panose="02020603050405020304" pitchFamily="18" charset="0"/>
          </a:endParaRPr>
        </a:p>
      </dsp:txBody>
      <dsp:txXfrm>
        <a:off x="692558" y="837402"/>
        <a:ext cx="4069607" cy="677154"/>
      </dsp:txXfrm>
    </dsp:sp>
    <dsp:sp modelId="{8A5D81B0-98DB-4E44-8893-B1B880DF453E}">
      <dsp:nvSpPr>
        <dsp:cNvPr id="0" name=""/>
        <dsp:cNvSpPr/>
      </dsp:nvSpPr>
      <dsp:spPr>
        <a:xfrm>
          <a:off x="339418" y="636513"/>
          <a:ext cx="332072" cy="1438577"/>
        </a:xfrm>
        <a:custGeom>
          <a:avLst/>
          <a:gdLst/>
          <a:ahLst/>
          <a:cxnLst/>
          <a:rect l="0" t="0" r="0" b="0"/>
          <a:pathLst>
            <a:path>
              <a:moveTo>
                <a:pt x="0" y="0"/>
              </a:moveTo>
              <a:lnTo>
                <a:pt x="0" y="1438577"/>
              </a:lnTo>
              <a:lnTo>
                <a:pt x="332072" y="1438577"/>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CE3B18-8A6B-41B9-AA97-179380C70077}">
      <dsp:nvSpPr>
        <dsp:cNvPr id="0" name=""/>
        <dsp:cNvSpPr/>
      </dsp:nvSpPr>
      <dsp:spPr>
        <a:xfrm>
          <a:off x="671491" y="1715446"/>
          <a:ext cx="4111741" cy="71928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Biết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kiểm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tháo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lắp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sửa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chữa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hoặc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thay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thế</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cứng</a:t>
          </a:r>
          <a:endParaRPr lang="en-US" sz="2400" kern="1200" dirty="0">
            <a:latin typeface="Times New Roman" panose="02020603050405020304" pitchFamily="18" charset="0"/>
            <a:cs typeface="Times New Roman" panose="02020603050405020304" pitchFamily="18" charset="0"/>
          </a:endParaRPr>
        </a:p>
      </dsp:txBody>
      <dsp:txXfrm>
        <a:off x="692558" y="1736513"/>
        <a:ext cx="4069607" cy="6771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53C712-4EE7-46B4-A165-A5638E00006D}">
      <dsp:nvSpPr>
        <dsp:cNvPr id="0" name=""/>
        <dsp:cNvSpPr/>
      </dsp:nvSpPr>
      <dsp:spPr>
        <a:xfrm>
          <a:off x="3482" y="23852"/>
          <a:ext cx="3255924" cy="603551"/>
        </a:xfrm>
        <a:prstGeom prst="roundRect">
          <a:avLst>
            <a:gd name="adj" fmla="val 10000"/>
          </a:avLst>
        </a:prstGeom>
        <a:solidFill>
          <a:schemeClr val="accent4">
            <a:lumMod val="20000"/>
            <a:lumOff val="80000"/>
          </a:schemeClr>
        </a:solid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Kiến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thức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mềm</a:t>
          </a:r>
          <a:endParaRPr lang="en-US" sz="2400" kern="1200" dirty="0">
            <a:latin typeface="Times New Roman" panose="02020603050405020304" pitchFamily="18" charset="0"/>
            <a:cs typeface="Times New Roman" panose="02020603050405020304" pitchFamily="18" charset="0"/>
          </a:endParaRPr>
        </a:p>
      </dsp:txBody>
      <dsp:txXfrm>
        <a:off x="21159" y="41529"/>
        <a:ext cx="3220570" cy="568197"/>
      </dsp:txXfrm>
    </dsp:sp>
    <dsp:sp modelId="{7B306347-70D4-4DA8-A961-CD874EAF99B6}">
      <dsp:nvSpPr>
        <dsp:cNvPr id="0" name=""/>
        <dsp:cNvSpPr/>
      </dsp:nvSpPr>
      <dsp:spPr>
        <a:xfrm>
          <a:off x="329074" y="627404"/>
          <a:ext cx="325592" cy="893576"/>
        </a:xfrm>
        <a:custGeom>
          <a:avLst/>
          <a:gdLst/>
          <a:ahLst/>
          <a:cxnLst/>
          <a:rect l="0" t="0" r="0" b="0"/>
          <a:pathLst>
            <a:path>
              <a:moveTo>
                <a:pt x="0" y="0"/>
              </a:moveTo>
              <a:lnTo>
                <a:pt x="0" y="893576"/>
              </a:lnTo>
              <a:lnTo>
                <a:pt x="325592" y="893576"/>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3D41C4-7F8E-4F2B-8B1A-B186CFE8B531}">
      <dsp:nvSpPr>
        <dsp:cNvPr id="0" name=""/>
        <dsp:cNvSpPr/>
      </dsp:nvSpPr>
      <dsp:spPr>
        <a:xfrm>
          <a:off x="654667" y="821502"/>
          <a:ext cx="4438168" cy="139895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just" defTabSz="106680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Biết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cài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đặt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cấu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hình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sửa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chữa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mềm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hệ</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điều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hành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mềm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văn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phòng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trình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duyệt</a:t>
          </a:r>
          <a:r>
            <a:rPr lang="en-US" sz="2400" kern="1200" dirty="0">
              <a:latin typeface="Times New Roman" panose="02020603050405020304" pitchFamily="18" charset="0"/>
              <a:cs typeface="Times New Roman" panose="02020603050405020304" pitchFamily="18" charset="0"/>
            </a:rPr>
            <a:t> web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mềm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khác</a:t>
          </a:r>
          <a:r>
            <a:rPr lang="en-US" sz="2400" kern="1200" dirty="0">
              <a:latin typeface="Times New Roman" panose="02020603050405020304" pitchFamily="18" charset="0"/>
              <a:cs typeface="Times New Roman" panose="02020603050405020304" pitchFamily="18" charset="0"/>
            </a:rPr>
            <a:t>, …</a:t>
          </a:r>
        </a:p>
      </dsp:txBody>
      <dsp:txXfrm>
        <a:off x="695641" y="862476"/>
        <a:ext cx="4356220" cy="1317009"/>
      </dsp:txXfrm>
    </dsp:sp>
    <dsp:sp modelId="{8A5D81B0-98DB-4E44-8893-B1B880DF453E}">
      <dsp:nvSpPr>
        <dsp:cNvPr id="0" name=""/>
        <dsp:cNvSpPr/>
      </dsp:nvSpPr>
      <dsp:spPr>
        <a:xfrm>
          <a:off x="329074" y="627404"/>
          <a:ext cx="325592" cy="2175350"/>
        </a:xfrm>
        <a:custGeom>
          <a:avLst/>
          <a:gdLst/>
          <a:ahLst/>
          <a:cxnLst/>
          <a:rect l="0" t="0" r="0" b="0"/>
          <a:pathLst>
            <a:path>
              <a:moveTo>
                <a:pt x="0" y="0"/>
              </a:moveTo>
              <a:lnTo>
                <a:pt x="0" y="2175350"/>
              </a:lnTo>
              <a:lnTo>
                <a:pt x="325592" y="2175350"/>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CE3B18-8A6B-41B9-AA97-179380C70077}">
      <dsp:nvSpPr>
        <dsp:cNvPr id="0" name=""/>
        <dsp:cNvSpPr/>
      </dsp:nvSpPr>
      <dsp:spPr>
        <a:xfrm>
          <a:off x="654667" y="2414558"/>
          <a:ext cx="4438168" cy="776392"/>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just" defTabSz="106680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Biết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phát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hiện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cũng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như</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loại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bỏ</a:t>
          </a:r>
          <a:r>
            <a:rPr lang="en-US" sz="2400" kern="1200" dirty="0">
              <a:latin typeface="Times New Roman" panose="02020603050405020304" pitchFamily="18" charset="0"/>
              <a:cs typeface="Times New Roman" panose="02020603050405020304" pitchFamily="18" charset="0"/>
            </a:rPr>
            <a:t> virus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mềm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độc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hại</a:t>
          </a:r>
          <a:endParaRPr lang="en-US" sz="2400" kern="1200" dirty="0">
            <a:latin typeface="Times New Roman" panose="02020603050405020304" pitchFamily="18" charset="0"/>
            <a:cs typeface="Times New Roman" panose="02020603050405020304" pitchFamily="18" charset="0"/>
          </a:endParaRPr>
        </a:p>
      </dsp:txBody>
      <dsp:txXfrm>
        <a:off x="677407" y="2437298"/>
        <a:ext cx="4392688" cy="7309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53C712-4EE7-46B4-A165-A5638E00006D}">
      <dsp:nvSpPr>
        <dsp:cNvPr id="0" name=""/>
        <dsp:cNvSpPr/>
      </dsp:nvSpPr>
      <dsp:spPr>
        <a:xfrm>
          <a:off x="937" y="21910"/>
          <a:ext cx="3711773" cy="552279"/>
        </a:xfrm>
        <a:prstGeom prst="roundRect">
          <a:avLst>
            <a:gd name="adj" fmla="val 10000"/>
          </a:avLst>
        </a:prstGeom>
        <a:solidFill>
          <a:schemeClr val="accent4">
            <a:lumMod val="20000"/>
            <a:lumOff val="80000"/>
          </a:schemeClr>
        </a:solid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Kiến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thức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mạng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máy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tính</a:t>
          </a:r>
          <a:endParaRPr lang="en-US" sz="2400" kern="1200" dirty="0">
            <a:latin typeface="Times New Roman" panose="02020603050405020304" pitchFamily="18" charset="0"/>
            <a:cs typeface="Times New Roman" panose="02020603050405020304" pitchFamily="18" charset="0"/>
          </a:endParaRPr>
        </a:p>
      </dsp:txBody>
      <dsp:txXfrm>
        <a:off x="17113" y="38086"/>
        <a:ext cx="3679421" cy="519927"/>
      </dsp:txXfrm>
    </dsp:sp>
    <dsp:sp modelId="{7B306347-70D4-4DA8-A961-CD874EAF99B6}">
      <dsp:nvSpPr>
        <dsp:cNvPr id="0" name=""/>
        <dsp:cNvSpPr/>
      </dsp:nvSpPr>
      <dsp:spPr>
        <a:xfrm>
          <a:off x="372115" y="574189"/>
          <a:ext cx="371177" cy="698308"/>
        </a:xfrm>
        <a:custGeom>
          <a:avLst/>
          <a:gdLst/>
          <a:ahLst/>
          <a:cxnLst/>
          <a:rect l="0" t="0" r="0" b="0"/>
          <a:pathLst>
            <a:path>
              <a:moveTo>
                <a:pt x="0" y="0"/>
              </a:moveTo>
              <a:lnTo>
                <a:pt x="0" y="698308"/>
              </a:lnTo>
              <a:lnTo>
                <a:pt x="371177" y="698308"/>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3D41C4-7F8E-4F2B-8B1A-B186CFE8B531}">
      <dsp:nvSpPr>
        <dsp:cNvPr id="0" name=""/>
        <dsp:cNvSpPr/>
      </dsp:nvSpPr>
      <dsp:spPr>
        <a:xfrm>
          <a:off x="743292" y="730350"/>
          <a:ext cx="4277443" cy="1084294"/>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just" defTabSz="106680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Có</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kiến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thức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cơ</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bản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mạng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máy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kết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nối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cấu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hình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mạng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cục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bộ</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mạng</a:t>
          </a:r>
          <a:r>
            <a:rPr lang="en-US" sz="2400" kern="1200" dirty="0">
              <a:latin typeface="Times New Roman" panose="02020603050405020304" pitchFamily="18" charset="0"/>
              <a:cs typeface="Times New Roman" panose="02020603050405020304" pitchFamily="18" charset="0"/>
            </a:rPr>
            <a:t> internet</a:t>
          </a:r>
        </a:p>
      </dsp:txBody>
      <dsp:txXfrm>
        <a:off x="775050" y="762108"/>
        <a:ext cx="4213927" cy="1020778"/>
      </dsp:txXfrm>
    </dsp:sp>
    <dsp:sp modelId="{8A5D81B0-98DB-4E44-8893-B1B880DF453E}">
      <dsp:nvSpPr>
        <dsp:cNvPr id="0" name=""/>
        <dsp:cNvSpPr/>
      </dsp:nvSpPr>
      <dsp:spPr>
        <a:xfrm>
          <a:off x="372115" y="574189"/>
          <a:ext cx="371177" cy="1956342"/>
        </a:xfrm>
        <a:custGeom>
          <a:avLst/>
          <a:gdLst/>
          <a:ahLst/>
          <a:cxnLst/>
          <a:rect l="0" t="0" r="0" b="0"/>
          <a:pathLst>
            <a:path>
              <a:moveTo>
                <a:pt x="0" y="0"/>
              </a:moveTo>
              <a:lnTo>
                <a:pt x="0" y="1956342"/>
              </a:lnTo>
              <a:lnTo>
                <a:pt x="371177" y="1956342"/>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CE3B18-8A6B-41B9-AA97-179380C70077}">
      <dsp:nvSpPr>
        <dsp:cNvPr id="0" name=""/>
        <dsp:cNvSpPr/>
      </dsp:nvSpPr>
      <dsp:spPr>
        <a:xfrm>
          <a:off x="743292" y="1970806"/>
          <a:ext cx="4277443" cy="1119449"/>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just" defTabSz="106680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Biết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kiểm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xử</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lí</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lỗi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mạng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nghẽn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mạng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mất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kết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nối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mạng</a:t>
          </a:r>
          <a:r>
            <a:rPr lang="en-US" sz="2400" kern="1200" dirty="0">
              <a:latin typeface="Times New Roman" panose="02020603050405020304" pitchFamily="18" charset="0"/>
              <a:cs typeface="Times New Roman" panose="02020603050405020304" pitchFamily="18" charset="0"/>
            </a:rPr>
            <a:t>, …</a:t>
          </a:r>
        </a:p>
      </dsp:txBody>
      <dsp:txXfrm>
        <a:off x="776080" y="2003594"/>
        <a:ext cx="4211867" cy="10538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53C712-4EE7-46B4-A165-A5638E00006D}">
      <dsp:nvSpPr>
        <dsp:cNvPr id="0" name=""/>
        <dsp:cNvSpPr/>
      </dsp:nvSpPr>
      <dsp:spPr>
        <a:xfrm>
          <a:off x="917" y="13925"/>
          <a:ext cx="1242560" cy="465393"/>
        </a:xfrm>
        <a:prstGeom prst="roundRect">
          <a:avLst>
            <a:gd name="adj" fmla="val 10000"/>
          </a:avLst>
        </a:prstGeom>
        <a:solidFill>
          <a:schemeClr val="accent4">
            <a:lumMod val="20000"/>
            <a:lumOff val="80000"/>
          </a:schemeClr>
        </a:solid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Kĩ</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năng</a:t>
          </a:r>
          <a:endParaRPr lang="en-US" sz="2400" kern="1200" dirty="0">
            <a:latin typeface="Times New Roman" panose="02020603050405020304" pitchFamily="18" charset="0"/>
            <a:cs typeface="Times New Roman" panose="02020603050405020304" pitchFamily="18" charset="0"/>
          </a:endParaRPr>
        </a:p>
      </dsp:txBody>
      <dsp:txXfrm>
        <a:off x="14548" y="27556"/>
        <a:ext cx="1215298" cy="438131"/>
      </dsp:txXfrm>
    </dsp:sp>
    <dsp:sp modelId="{7B306347-70D4-4DA8-A961-CD874EAF99B6}">
      <dsp:nvSpPr>
        <dsp:cNvPr id="0" name=""/>
        <dsp:cNvSpPr/>
      </dsp:nvSpPr>
      <dsp:spPr>
        <a:xfrm>
          <a:off x="125173" y="479319"/>
          <a:ext cx="124256" cy="455098"/>
        </a:xfrm>
        <a:custGeom>
          <a:avLst/>
          <a:gdLst/>
          <a:ahLst/>
          <a:cxnLst/>
          <a:rect l="0" t="0" r="0" b="0"/>
          <a:pathLst>
            <a:path>
              <a:moveTo>
                <a:pt x="0" y="0"/>
              </a:moveTo>
              <a:lnTo>
                <a:pt x="0" y="455098"/>
              </a:lnTo>
              <a:lnTo>
                <a:pt x="124256" y="455098"/>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3D41C4-7F8E-4F2B-8B1A-B186CFE8B531}">
      <dsp:nvSpPr>
        <dsp:cNvPr id="0" name=""/>
        <dsp:cNvSpPr/>
      </dsp:nvSpPr>
      <dsp:spPr>
        <a:xfrm>
          <a:off x="249429" y="581091"/>
          <a:ext cx="3418389" cy="70665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Kĩ</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năng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học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hỏi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cập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nhật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kiến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thức</a:t>
          </a:r>
          <a:endParaRPr lang="en-US" sz="2400" kern="1200" dirty="0">
            <a:latin typeface="Times New Roman" panose="02020603050405020304" pitchFamily="18" charset="0"/>
            <a:cs typeface="Times New Roman" panose="02020603050405020304" pitchFamily="18" charset="0"/>
          </a:endParaRPr>
        </a:p>
      </dsp:txBody>
      <dsp:txXfrm>
        <a:off x="270126" y="601788"/>
        <a:ext cx="3376995" cy="665257"/>
      </dsp:txXfrm>
    </dsp:sp>
    <dsp:sp modelId="{E7C3BD8B-446A-4311-920E-510FE6ED034A}">
      <dsp:nvSpPr>
        <dsp:cNvPr id="0" name=""/>
        <dsp:cNvSpPr/>
      </dsp:nvSpPr>
      <dsp:spPr>
        <a:xfrm>
          <a:off x="125173" y="479319"/>
          <a:ext cx="124256" cy="1138129"/>
        </a:xfrm>
        <a:custGeom>
          <a:avLst/>
          <a:gdLst/>
          <a:ahLst/>
          <a:cxnLst/>
          <a:rect l="0" t="0" r="0" b="0"/>
          <a:pathLst>
            <a:path>
              <a:moveTo>
                <a:pt x="0" y="0"/>
              </a:moveTo>
              <a:lnTo>
                <a:pt x="0" y="1138129"/>
              </a:lnTo>
              <a:lnTo>
                <a:pt x="124256" y="1138129"/>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C68C0B-564A-4722-A815-6F487C20A8FC}">
      <dsp:nvSpPr>
        <dsp:cNvPr id="0" name=""/>
        <dsp:cNvSpPr/>
      </dsp:nvSpPr>
      <dsp:spPr>
        <a:xfrm>
          <a:off x="249429" y="1389515"/>
          <a:ext cx="3418389" cy="45586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Kĩ</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năng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giải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quyết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vấn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đề</a:t>
          </a:r>
          <a:endParaRPr lang="en-US" sz="2400" kern="1200" dirty="0">
            <a:latin typeface="Times New Roman" panose="02020603050405020304" pitchFamily="18" charset="0"/>
            <a:cs typeface="Times New Roman" panose="02020603050405020304" pitchFamily="18" charset="0"/>
          </a:endParaRPr>
        </a:p>
      </dsp:txBody>
      <dsp:txXfrm>
        <a:off x="262781" y="1402867"/>
        <a:ext cx="3391685" cy="429163"/>
      </dsp:txXfrm>
    </dsp:sp>
    <dsp:sp modelId="{BD598E7A-3024-4462-8778-820EAA7DE09C}">
      <dsp:nvSpPr>
        <dsp:cNvPr id="0" name=""/>
        <dsp:cNvSpPr/>
      </dsp:nvSpPr>
      <dsp:spPr>
        <a:xfrm>
          <a:off x="125173" y="479319"/>
          <a:ext cx="124256" cy="1695769"/>
        </a:xfrm>
        <a:custGeom>
          <a:avLst/>
          <a:gdLst/>
          <a:ahLst/>
          <a:cxnLst/>
          <a:rect l="0" t="0" r="0" b="0"/>
          <a:pathLst>
            <a:path>
              <a:moveTo>
                <a:pt x="0" y="0"/>
              </a:moveTo>
              <a:lnTo>
                <a:pt x="0" y="1695769"/>
              </a:lnTo>
              <a:lnTo>
                <a:pt x="124256" y="1695769"/>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71C127-132B-4845-B766-0871F969D9E2}">
      <dsp:nvSpPr>
        <dsp:cNvPr id="0" name=""/>
        <dsp:cNvSpPr/>
      </dsp:nvSpPr>
      <dsp:spPr>
        <a:xfrm>
          <a:off x="249429" y="1947155"/>
          <a:ext cx="3418389" cy="45586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Kĩ</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năng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giao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tiếp</a:t>
          </a:r>
          <a:endParaRPr lang="en-US" sz="2400" kern="1200" dirty="0">
            <a:latin typeface="Times New Roman" panose="02020603050405020304" pitchFamily="18" charset="0"/>
            <a:cs typeface="Times New Roman" panose="02020603050405020304" pitchFamily="18" charset="0"/>
          </a:endParaRPr>
        </a:p>
      </dsp:txBody>
      <dsp:txXfrm>
        <a:off x="262781" y="1960507"/>
        <a:ext cx="3391685" cy="429163"/>
      </dsp:txXfrm>
    </dsp:sp>
    <dsp:sp modelId="{539EAF50-97DD-42F2-93CD-708EA00FB00E}">
      <dsp:nvSpPr>
        <dsp:cNvPr id="0" name=""/>
        <dsp:cNvSpPr/>
      </dsp:nvSpPr>
      <dsp:spPr>
        <a:xfrm>
          <a:off x="125173" y="479319"/>
          <a:ext cx="124256" cy="2253409"/>
        </a:xfrm>
        <a:custGeom>
          <a:avLst/>
          <a:gdLst/>
          <a:ahLst/>
          <a:cxnLst/>
          <a:rect l="0" t="0" r="0" b="0"/>
          <a:pathLst>
            <a:path>
              <a:moveTo>
                <a:pt x="0" y="0"/>
              </a:moveTo>
              <a:lnTo>
                <a:pt x="0" y="2253409"/>
              </a:lnTo>
              <a:lnTo>
                <a:pt x="124256" y="2253409"/>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AF4586-67A0-4337-BD75-7167ADFE9ED1}">
      <dsp:nvSpPr>
        <dsp:cNvPr id="0" name=""/>
        <dsp:cNvSpPr/>
      </dsp:nvSpPr>
      <dsp:spPr>
        <a:xfrm>
          <a:off x="249429" y="2504795"/>
          <a:ext cx="3418389" cy="45586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Kĩ</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năng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quản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lí</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gian</a:t>
          </a:r>
          <a:endParaRPr lang="en-US" sz="2400" kern="1200" dirty="0">
            <a:latin typeface="Times New Roman" panose="02020603050405020304" pitchFamily="18" charset="0"/>
            <a:cs typeface="Times New Roman" panose="02020603050405020304" pitchFamily="18" charset="0"/>
          </a:endParaRPr>
        </a:p>
      </dsp:txBody>
      <dsp:txXfrm>
        <a:off x="262781" y="2518147"/>
        <a:ext cx="3391685" cy="42916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442175-EEE1-4168-A8EF-41AA136E93FD}">
      <dsp:nvSpPr>
        <dsp:cNvPr id="0" name=""/>
        <dsp:cNvSpPr/>
      </dsp:nvSpPr>
      <dsp:spPr>
        <a:xfrm>
          <a:off x="2509948" y="2682343"/>
          <a:ext cx="2078498" cy="2078498"/>
        </a:xfrm>
        <a:prstGeom prst="ellipse">
          <a:avLst/>
        </a:prstGeom>
        <a:solidFill>
          <a:schemeClr val="accent6">
            <a:lumMod val="20000"/>
            <a:lumOff val="80000"/>
          </a:schemeClr>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latin typeface="Times New Roman" panose="02020603050405020304" pitchFamily="18" charset="0"/>
              <a:cs typeface="Times New Roman" panose="02020603050405020304" pitchFamily="18" charset="0"/>
            </a:rPr>
            <a:t>Nhu </a:t>
          </a:r>
          <a:r>
            <a:rPr lang="en-US" sz="2000" kern="1200" dirty="0" err="1">
              <a:latin typeface="Times New Roman" panose="02020603050405020304" pitchFamily="18" charset="0"/>
              <a:cs typeface="Times New Roman" panose="02020603050405020304" pitchFamily="18" charset="0"/>
            </a:rPr>
            <a:t>cầu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nhân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lực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dịch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vụ</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sửa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chữa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bảo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trì</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máy</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tính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đang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tăng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cao</a:t>
          </a:r>
          <a:endParaRPr lang="en-US" sz="2000" kern="1200" dirty="0">
            <a:latin typeface="Times New Roman" panose="02020603050405020304" pitchFamily="18" charset="0"/>
            <a:cs typeface="Times New Roman" panose="02020603050405020304" pitchFamily="18" charset="0"/>
          </a:endParaRPr>
        </a:p>
      </dsp:txBody>
      <dsp:txXfrm>
        <a:off x="2814337" y="2986732"/>
        <a:ext cx="1469720" cy="1469720"/>
      </dsp:txXfrm>
    </dsp:sp>
    <dsp:sp modelId="{14473694-A14D-409B-80C5-EC8BB4AFFFA6}">
      <dsp:nvSpPr>
        <dsp:cNvPr id="0" name=""/>
        <dsp:cNvSpPr/>
      </dsp:nvSpPr>
      <dsp:spPr>
        <a:xfrm rot="12900000">
          <a:off x="987152" y="2257127"/>
          <a:ext cx="1787138" cy="592372"/>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D8A8488-C958-43A6-87F2-E99DCB456CE3}">
      <dsp:nvSpPr>
        <dsp:cNvPr id="0" name=""/>
        <dsp:cNvSpPr/>
      </dsp:nvSpPr>
      <dsp:spPr>
        <a:xfrm>
          <a:off x="161466" y="1250953"/>
          <a:ext cx="1974573" cy="1579659"/>
        </a:xfrm>
        <a:prstGeom prst="roundRect">
          <a:avLst>
            <a:gd name="adj" fmla="val 10000"/>
          </a:avLst>
        </a:prstGeom>
        <a:solidFill>
          <a:schemeClr val="accent6">
            <a:lumMod val="20000"/>
            <a:lumOff val="80000"/>
          </a:schemeClr>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err="1">
              <a:latin typeface="Times New Roman" panose="02020603050405020304" pitchFamily="18" charset="0"/>
              <a:cs typeface="Times New Roman" panose="02020603050405020304" pitchFamily="18" charset="0"/>
            </a:rPr>
            <a:t>Cách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mạng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công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nghiệp</a:t>
          </a:r>
          <a:r>
            <a:rPr lang="en-US" sz="2000" kern="1200" dirty="0">
              <a:latin typeface="Times New Roman" panose="02020603050405020304" pitchFamily="18" charset="0"/>
              <a:cs typeface="Times New Roman" panose="02020603050405020304" pitchFamily="18" charset="0"/>
            </a:rPr>
            <a:t> 4.0 </a:t>
          </a:r>
          <a:r>
            <a:rPr lang="en-US" sz="2000" kern="1200" dirty="0" err="1">
              <a:latin typeface="Times New Roman" panose="02020603050405020304" pitchFamily="18" charset="0"/>
              <a:cs typeface="Times New Roman" panose="02020603050405020304" pitchFamily="18" charset="0"/>
            </a:rPr>
            <a:t>đưa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đến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sự</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bùng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nổ</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việc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dụng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máy</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tính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bị</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số</a:t>
          </a:r>
          <a:endParaRPr lang="en-US" sz="2000" kern="1200" dirty="0">
            <a:latin typeface="Times New Roman" panose="02020603050405020304" pitchFamily="18" charset="0"/>
            <a:cs typeface="Times New Roman" panose="02020603050405020304" pitchFamily="18" charset="0"/>
          </a:endParaRPr>
        </a:p>
      </dsp:txBody>
      <dsp:txXfrm>
        <a:off x="207733" y="1297220"/>
        <a:ext cx="1882039" cy="1487125"/>
      </dsp:txXfrm>
    </dsp:sp>
    <dsp:sp modelId="{B1D7AA39-657A-40B0-B088-1AA0244A758B}">
      <dsp:nvSpPr>
        <dsp:cNvPr id="0" name=""/>
        <dsp:cNvSpPr/>
      </dsp:nvSpPr>
      <dsp:spPr>
        <a:xfrm rot="16200000">
          <a:off x="2655628" y="1388574"/>
          <a:ext cx="1787138" cy="592372"/>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58142F6-26D4-4F05-A66C-FCD745A14A84}">
      <dsp:nvSpPr>
        <dsp:cNvPr id="0" name=""/>
        <dsp:cNvSpPr/>
      </dsp:nvSpPr>
      <dsp:spPr>
        <a:xfrm>
          <a:off x="2561910" y="1361"/>
          <a:ext cx="1974573" cy="1579659"/>
        </a:xfrm>
        <a:prstGeom prst="roundRect">
          <a:avLst>
            <a:gd name="adj" fmla="val 10000"/>
          </a:avLst>
        </a:prstGeom>
        <a:solidFill>
          <a:schemeClr val="accent6">
            <a:lumMod val="20000"/>
            <a:lumOff val="80000"/>
          </a:schemeClr>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a:latin typeface="Times New Roman" panose="02020603050405020304" pitchFamily="18" charset="0"/>
              <a:cs typeface="Times New Roman" panose="02020603050405020304" pitchFamily="18" charset="0"/>
            </a:rPr>
            <a:t>Liên </a:t>
          </a:r>
          <a:r>
            <a:rPr lang="en-US" sz="2000" kern="1200" dirty="0" err="1">
              <a:latin typeface="Times New Roman" panose="02020603050405020304" pitchFamily="18" charset="0"/>
              <a:cs typeface="Times New Roman" panose="02020603050405020304" pitchFamily="18" charset="0"/>
            </a:rPr>
            <a:t>tục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nâng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cấp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thay</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thế</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bị</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để</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đáp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ứng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với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sự</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phát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triển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nhanh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công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nghệ</a:t>
          </a:r>
          <a:endParaRPr lang="en-US" sz="2000" kern="1200" dirty="0">
            <a:latin typeface="Times New Roman" panose="02020603050405020304" pitchFamily="18" charset="0"/>
            <a:cs typeface="Times New Roman" panose="02020603050405020304" pitchFamily="18" charset="0"/>
          </a:endParaRPr>
        </a:p>
      </dsp:txBody>
      <dsp:txXfrm>
        <a:off x="2608177" y="47628"/>
        <a:ext cx="1882039" cy="1487125"/>
      </dsp:txXfrm>
    </dsp:sp>
    <dsp:sp modelId="{9FD783E9-6DAB-484E-AEFE-CDF06A3266C3}">
      <dsp:nvSpPr>
        <dsp:cNvPr id="0" name=""/>
        <dsp:cNvSpPr/>
      </dsp:nvSpPr>
      <dsp:spPr>
        <a:xfrm rot="19500000">
          <a:off x="4324103" y="2257127"/>
          <a:ext cx="1787138" cy="592372"/>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4E8848-E419-4BA7-925A-76D6B6C81520}">
      <dsp:nvSpPr>
        <dsp:cNvPr id="0" name=""/>
        <dsp:cNvSpPr/>
      </dsp:nvSpPr>
      <dsp:spPr>
        <a:xfrm>
          <a:off x="4962355" y="1250953"/>
          <a:ext cx="1974573" cy="1579659"/>
        </a:xfrm>
        <a:prstGeom prst="roundRect">
          <a:avLst>
            <a:gd name="adj" fmla="val 10000"/>
          </a:avLst>
        </a:prstGeom>
        <a:solidFill>
          <a:schemeClr val="accent6">
            <a:lumMod val="20000"/>
            <a:lumOff val="80000"/>
          </a:schemeClr>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err="1">
              <a:latin typeface="Times New Roman" panose="02020603050405020304" pitchFamily="18" charset="0"/>
              <a:cs typeface="Times New Roman" panose="02020603050405020304" pitchFamily="18" charset="0"/>
            </a:rPr>
            <a:t>Nhiều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thay</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đổi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trong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mô</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hình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làm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việc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chẩn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đoán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sửa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lỗi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từ</a:t>
          </a:r>
          <a:r>
            <a:rPr lang="en-US" sz="2000" kern="1200" dirty="0">
              <a:latin typeface="Times New Roman" panose="02020603050405020304" pitchFamily="18" charset="0"/>
              <a:cs typeface="Times New Roman" panose="02020603050405020304" pitchFamily="18" charset="0"/>
            </a:rPr>
            <a:t> xa, </a:t>
          </a:r>
          <a:r>
            <a:rPr lang="en-US" sz="2000" kern="1200" dirty="0" err="1">
              <a:latin typeface="Times New Roman" panose="02020603050405020304" pitchFamily="18" charset="0"/>
              <a:cs typeface="Times New Roman" panose="02020603050405020304" pitchFamily="18" charset="0"/>
            </a:rPr>
            <a:t>dịch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vụ</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trực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tuyến</a:t>
          </a:r>
          <a:r>
            <a:rPr lang="en-US" sz="2000" kern="1200" dirty="0">
              <a:latin typeface="Times New Roman" panose="02020603050405020304" pitchFamily="18" charset="0"/>
              <a:cs typeface="Times New Roman" panose="02020603050405020304" pitchFamily="18" charset="0"/>
            </a:rPr>
            <a:t>, … </a:t>
          </a:r>
        </a:p>
      </dsp:txBody>
      <dsp:txXfrm>
        <a:off x="5008622" y="1297220"/>
        <a:ext cx="1882039" cy="14871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ADEAA6-3DD1-43CE-BF03-A4EE12FB0FDC}">
      <dsp:nvSpPr>
        <dsp:cNvPr id="0" name=""/>
        <dsp:cNvSpPr/>
      </dsp:nvSpPr>
      <dsp:spPr>
        <a:xfrm>
          <a:off x="0" y="687311"/>
          <a:ext cx="10835691" cy="5061803"/>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40970" tIns="958088" rIns="840970" bIns="170688" numCol="1" spcCol="1270" anchor="t" anchorCtr="0">
          <a:noAutofit/>
        </a:bodyPr>
        <a:lstStyle/>
        <a:p>
          <a:pPr marL="228600" lvl="1" indent="-228600" algn="l" defTabSz="1066800">
            <a:lnSpc>
              <a:spcPct val="90000"/>
            </a:lnSpc>
            <a:spcBef>
              <a:spcPct val="0"/>
            </a:spcBef>
            <a:spcAft>
              <a:spcPct val="15000"/>
            </a:spcAft>
            <a:buChar char="••"/>
          </a:pPr>
          <a:endParaRPr lang="en-US" sz="2400" kern="120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dsp:txBody>
      <dsp:txXfrm>
        <a:off x="0" y="687311"/>
        <a:ext cx="10835691" cy="5061803"/>
      </dsp:txXfrm>
    </dsp:sp>
    <dsp:sp modelId="{9C1EB67E-8171-4798-B508-C14C50439840}">
      <dsp:nvSpPr>
        <dsp:cNvPr id="0" name=""/>
        <dsp:cNvSpPr/>
      </dsp:nvSpPr>
      <dsp:spPr>
        <a:xfrm>
          <a:off x="541784" y="8351"/>
          <a:ext cx="9923585" cy="135792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6694" tIns="0" rIns="286694" bIns="0" numCol="1" spcCol="1270" anchor="ctr" anchorCtr="0">
          <a:noAutofit/>
        </a:bodyPr>
        <a:lstStyle/>
        <a:p>
          <a:pPr lvl="0" algn="just" defTabSz="1066800">
            <a:lnSpc>
              <a:spcPct val="90000"/>
            </a:lnSpc>
            <a:spcBef>
              <a:spcPct val="0"/>
            </a:spcBef>
            <a:spcAft>
              <a:spcPct val="35000"/>
            </a:spcAft>
            <a:buNone/>
          </a:pPr>
          <a:r>
            <a:rPr lang="en-US" sz="2400" b="0" i="0" kern="1200" dirty="0" err="1">
              <a:latin typeface="Times New Roman" panose="02020603050405020304" pitchFamily="18" charset="0"/>
              <a:cs typeface="Times New Roman" panose="02020603050405020304" pitchFamily="18" charset="0"/>
            </a:rPr>
            <a:t>Tìm</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kiếm</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trên</a:t>
          </a:r>
          <a:r>
            <a:rPr lang="en-US" sz="2400" b="0" i="0" kern="1200" dirty="0">
              <a:latin typeface="Times New Roman" panose="02020603050405020304" pitchFamily="18" charset="0"/>
              <a:cs typeface="Times New Roman" panose="02020603050405020304" pitchFamily="18" charset="0"/>
            </a:rPr>
            <a:t> Internet </a:t>
          </a:r>
          <a:r>
            <a:rPr lang="en-US" sz="2400" b="0" i="0" kern="1200" dirty="0" err="1">
              <a:latin typeface="Times New Roman" panose="02020603050405020304" pitchFamily="18" charset="0"/>
              <a:cs typeface="Times New Roman" panose="02020603050405020304" pitchFamily="18" charset="0"/>
            </a:rPr>
            <a:t>một</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vài</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thông</a:t>
          </a:r>
          <a:r>
            <a:rPr lang="en-US" sz="2400" b="0" i="0" kern="1200" dirty="0">
              <a:latin typeface="Times New Roman" panose="02020603050405020304" pitchFamily="18" charset="0"/>
              <a:cs typeface="Times New Roman" panose="02020603050405020304" pitchFamily="18" charset="0"/>
            </a:rPr>
            <a:t> tin </a:t>
          </a:r>
          <a:r>
            <a:rPr lang="en-US" sz="2400" b="0" i="0" kern="1200" dirty="0" err="1">
              <a:latin typeface="Times New Roman" panose="02020603050405020304" pitchFamily="18" charset="0"/>
              <a:cs typeface="Times New Roman" panose="02020603050405020304" pitchFamily="18" charset="0"/>
            </a:rPr>
            <a:t>tuyển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dụng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liên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quan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tới</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công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việc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sửa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chữa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và</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bảo</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trì</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máy</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tính</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Đọc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yêu</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cầu</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của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họ</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về</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công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việc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kiến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thức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kĩ</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năng</a:t>
          </a:r>
          <a:r>
            <a:rPr lang="en-US" sz="2400" b="0" i="0" kern="1200" dirty="0">
              <a:latin typeface="Times New Roman" panose="02020603050405020304" pitchFamily="18" charset="0"/>
              <a:cs typeface="Times New Roman" panose="02020603050405020304" pitchFamily="18" charset="0"/>
            </a:rPr>
            <a:t>. So </a:t>
          </a:r>
          <a:r>
            <a:rPr lang="en-US" sz="2400" b="0" i="0" kern="1200" dirty="0" err="1">
              <a:latin typeface="Times New Roman" panose="02020603050405020304" pitchFamily="18" charset="0"/>
              <a:cs typeface="Times New Roman" panose="02020603050405020304" pitchFamily="18" charset="0"/>
            </a:rPr>
            <a:t>sánh</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với</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những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gì</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em</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đã</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biết</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về</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công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việc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sửa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chữa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và</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bảo</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trì</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máy</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tính</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sau</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bài</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học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này</a:t>
          </a:r>
          <a:r>
            <a:rPr lang="en-US" sz="2400" b="0" i="0" kern="1200" dirty="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dsp:txBody>
      <dsp:txXfrm>
        <a:off x="608072" y="74639"/>
        <a:ext cx="9791009" cy="122534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ADEAA6-3DD1-43CE-BF03-A4EE12FB0FDC}">
      <dsp:nvSpPr>
        <dsp:cNvPr id="0" name=""/>
        <dsp:cNvSpPr/>
      </dsp:nvSpPr>
      <dsp:spPr>
        <a:xfrm>
          <a:off x="0" y="687311"/>
          <a:ext cx="10835691" cy="5061803"/>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40970" tIns="958088" rIns="840970" bIns="170688" numCol="1" spcCol="1270" anchor="t" anchorCtr="0">
          <a:noAutofit/>
        </a:bodyPr>
        <a:lstStyle/>
        <a:p>
          <a:pPr marL="228600" lvl="1" indent="-228600" algn="l" defTabSz="1066800">
            <a:lnSpc>
              <a:spcPct val="90000"/>
            </a:lnSpc>
            <a:spcBef>
              <a:spcPct val="0"/>
            </a:spcBef>
            <a:spcAft>
              <a:spcPct val="15000"/>
            </a:spcAft>
            <a:buChar char="••"/>
          </a:pPr>
          <a:endParaRPr lang="en-US" sz="2400" kern="120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dsp:txBody>
      <dsp:txXfrm>
        <a:off x="0" y="687311"/>
        <a:ext cx="10835691" cy="5061803"/>
      </dsp:txXfrm>
    </dsp:sp>
    <dsp:sp modelId="{9C1EB67E-8171-4798-B508-C14C50439840}">
      <dsp:nvSpPr>
        <dsp:cNvPr id="0" name=""/>
        <dsp:cNvSpPr/>
      </dsp:nvSpPr>
      <dsp:spPr>
        <a:xfrm>
          <a:off x="541784" y="8351"/>
          <a:ext cx="9923585" cy="135792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6694" tIns="0" rIns="286694" bIns="0" numCol="1" spcCol="1270" anchor="ctr" anchorCtr="0">
          <a:noAutofit/>
        </a:bodyPr>
        <a:lstStyle/>
        <a:p>
          <a:pPr lvl="0" algn="just" defTabSz="1066800">
            <a:lnSpc>
              <a:spcPct val="90000"/>
            </a:lnSpc>
            <a:spcBef>
              <a:spcPct val="0"/>
            </a:spcBef>
            <a:spcAft>
              <a:spcPct val="35000"/>
            </a:spcAft>
            <a:buNone/>
          </a:pPr>
          <a:r>
            <a:rPr lang="en-US" sz="2400" b="0" i="0" kern="1200" dirty="0" err="1">
              <a:latin typeface="Times New Roman" panose="02020603050405020304" pitchFamily="18" charset="0"/>
              <a:cs typeface="Times New Roman" panose="02020603050405020304" pitchFamily="18" charset="0"/>
            </a:rPr>
            <a:t>Tìm</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kiếm</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trên</a:t>
          </a:r>
          <a:r>
            <a:rPr lang="en-US" sz="2400" b="0" i="0" kern="1200" dirty="0">
              <a:latin typeface="Times New Roman" panose="02020603050405020304" pitchFamily="18" charset="0"/>
              <a:cs typeface="Times New Roman" panose="02020603050405020304" pitchFamily="18" charset="0"/>
            </a:rPr>
            <a:t> Internet </a:t>
          </a:r>
          <a:r>
            <a:rPr lang="en-US" sz="2400" b="0" i="0" kern="1200" dirty="0" err="1">
              <a:latin typeface="Times New Roman" panose="02020603050405020304" pitchFamily="18" charset="0"/>
              <a:cs typeface="Times New Roman" panose="02020603050405020304" pitchFamily="18" charset="0"/>
            </a:rPr>
            <a:t>một</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vài</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thông</a:t>
          </a:r>
          <a:r>
            <a:rPr lang="en-US" sz="2400" b="0" i="0" kern="1200" dirty="0">
              <a:latin typeface="Times New Roman" panose="02020603050405020304" pitchFamily="18" charset="0"/>
              <a:cs typeface="Times New Roman" panose="02020603050405020304" pitchFamily="18" charset="0"/>
            </a:rPr>
            <a:t> tin </a:t>
          </a:r>
          <a:r>
            <a:rPr lang="en-US" sz="2400" b="0" i="0" kern="1200" dirty="0" err="1">
              <a:latin typeface="Times New Roman" panose="02020603050405020304" pitchFamily="18" charset="0"/>
              <a:cs typeface="Times New Roman" panose="02020603050405020304" pitchFamily="18" charset="0"/>
            </a:rPr>
            <a:t>tuyển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dụng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liên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quan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tới</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công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việc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sửa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chữa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và</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bảo</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trì</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máy</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tính</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Đọc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yêu</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cầu</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của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họ</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về</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công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việc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kiến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thức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kĩ</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năng</a:t>
          </a:r>
          <a:r>
            <a:rPr lang="en-US" sz="2400" b="0" i="0" kern="1200" dirty="0">
              <a:latin typeface="Times New Roman" panose="02020603050405020304" pitchFamily="18" charset="0"/>
              <a:cs typeface="Times New Roman" panose="02020603050405020304" pitchFamily="18" charset="0"/>
            </a:rPr>
            <a:t>. So </a:t>
          </a:r>
          <a:r>
            <a:rPr lang="en-US" sz="2400" b="0" i="0" kern="1200" dirty="0" err="1">
              <a:latin typeface="Times New Roman" panose="02020603050405020304" pitchFamily="18" charset="0"/>
              <a:cs typeface="Times New Roman" panose="02020603050405020304" pitchFamily="18" charset="0"/>
            </a:rPr>
            <a:t>sánh</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với</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những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gì</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em</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đã</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biết</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về</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công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việc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sửa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chữa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và</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bảo</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trì</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máy</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tính</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sau</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bài</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học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này</a:t>
          </a:r>
          <a:r>
            <a:rPr lang="en-US" sz="2400" b="0" i="0" kern="1200" dirty="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dsp:txBody>
      <dsp:txXfrm>
        <a:off x="608072" y="74639"/>
        <a:ext cx="9791009" cy="122534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ADEAA6-3DD1-43CE-BF03-A4EE12FB0FDC}">
      <dsp:nvSpPr>
        <dsp:cNvPr id="0" name=""/>
        <dsp:cNvSpPr/>
      </dsp:nvSpPr>
      <dsp:spPr>
        <a:xfrm>
          <a:off x="0" y="687311"/>
          <a:ext cx="10835691" cy="5061803"/>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40970" tIns="958088" rIns="840970" bIns="170688" numCol="1" spcCol="1270" anchor="t" anchorCtr="0">
          <a:noAutofit/>
        </a:bodyPr>
        <a:lstStyle/>
        <a:p>
          <a:pPr marL="228600" lvl="1" indent="-228600" algn="l" defTabSz="1066800">
            <a:lnSpc>
              <a:spcPct val="90000"/>
            </a:lnSpc>
            <a:spcBef>
              <a:spcPct val="0"/>
            </a:spcBef>
            <a:spcAft>
              <a:spcPct val="15000"/>
            </a:spcAft>
            <a:buChar char="••"/>
          </a:pPr>
          <a:endParaRPr lang="en-US" sz="2400" kern="120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dsp:txBody>
      <dsp:txXfrm>
        <a:off x="0" y="687311"/>
        <a:ext cx="10835691" cy="5061803"/>
      </dsp:txXfrm>
    </dsp:sp>
    <dsp:sp modelId="{9C1EB67E-8171-4798-B508-C14C50439840}">
      <dsp:nvSpPr>
        <dsp:cNvPr id="0" name=""/>
        <dsp:cNvSpPr/>
      </dsp:nvSpPr>
      <dsp:spPr>
        <a:xfrm>
          <a:off x="541784" y="8351"/>
          <a:ext cx="9923585" cy="135792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6694" tIns="0" rIns="286694" bIns="0" numCol="1" spcCol="1270" anchor="ctr" anchorCtr="0">
          <a:noAutofit/>
        </a:bodyPr>
        <a:lstStyle/>
        <a:p>
          <a:pPr lvl="0" algn="just" defTabSz="1066800">
            <a:lnSpc>
              <a:spcPct val="90000"/>
            </a:lnSpc>
            <a:spcBef>
              <a:spcPct val="0"/>
            </a:spcBef>
            <a:spcAft>
              <a:spcPct val="35000"/>
            </a:spcAft>
            <a:buNone/>
          </a:pPr>
          <a:r>
            <a:rPr lang="en-US" sz="2400" b="0" i="0" kern="1200" dirty="0" err="1">
              <a:latin typeface="Times New Roman" panose="02020603050405020304" pitchFamily="18" charset="0"/>
              <a:cs typeface="Times New Roman" panose="02020603050405020304" pitchFamily="18" charset="0"/>
            </a:rPr>
            <a:t>Tìm</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kiếm</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trên</a:t>
          </a:r>
          <a:r>
            <a:rPr lang="en-US" sz="2400" b="0" i="0" kern="1200" dirty="0">
              <a:latin typeface="Times New Roman" panose="02020603050405020304" pitchFamily="18" charset="0"/>
              <a:cs typeface="Times New Roman" panose="02020603050405020304" pitchFamily="18" charset="0"/>
            </a:rPr>
            <a:t> Internet </a:t>
          </a:r>
          <a:r>
            <a:rPr lang="en-US" sz="2400" b="0" i="0" kern="1200" dirty="0" err="1">
              <a:latin typeface="Times New Roman" panose="02020603050405020304" pitchFamily="18" charset="0"/>
              <a:cs typeface="Times New Roman" panose="02020603050405020304" pitchFamily="18" charset="0"/>
            </a:rPr>
            <a:t>một</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vài</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thông</a:t>
          </a:r>
          <a:r>
            <a:rPr lang="en-US" sz="2400" b="0" i="0" kern="1200" dirty="0">
              <a:latin typeface="Times New Roman" panose="02020603050405020304" pitchFamily="18" charset="0"/>
              <a:cs typeface="Times New Roman" panose="02020603050405020304" pitchFamily="18" charset="0"/>
            </a:rPr>
            <a:t> tin </a:t>
          </a:r>
          <a:r>
            <a:rPr lang="en-US" sz="2400" b="0" i="0" kern="1200" dirty="0" err="1">
              <a:latin typeface="Times New Roman" panose="02020603050405020304" pitchFamily="18" charset="0"/>
              <a:cs typeface="Times New Roman" panose="02020603050405020304" pitchFamily="18" charset="0"/>
            </a:rPr>
            <a:t>tuyển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dụng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liên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quan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tới</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công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việc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sửa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chữa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và</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bảo</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trì</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máy</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tính</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Đọc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yêu</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cầu</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của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họ</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về</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công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việc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kiến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thức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kĩ</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năng</a:t>
          </a:r>
          <a:r>
            <a:rPr lang="en-US" sz="2400" b="0" i="0" kern="1200" dirty="0">
              <a:latin typeface="Times New Roman" panose="02020603050405020304" pitchFamily="18" charset="0"/>
              <a:cs typeface="Times New Roman" panose="02020603050405020304" pitchFamily="18" charset="0"/>
            </a:rPr>
            <a:t>. So </a:t>
          </a:r>
          <a:r>
            <a:rPr lang="en-US" sz="2400" b="0" i="0" kern="1200" dirty="0" err="1">
              <a:latin typeface="Times New Roman" panose="02020603050405020304" pitchFamily="18" charset="0"/>
              <a:cs typeface="Times New Roman" panose="02020603050405020304" pitchFamily="18" charset="0"/>
            </a:rPr>
            <a:t>sánh</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với</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những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gì</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em</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đã</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biết</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về</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công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việc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sửa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chữa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và</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bảo</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trì</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máy</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tính</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sau</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bài</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học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này</a:t>
          </a:r>
          <a:r>
            <a:rPr lang="en-US" sz="2400" b="0" i="0" kern="1200" dirty="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dsp:txBody>
      <dsp:txXfrm>
        <a:off x="608072" y="74639"/>
        <a:ext cx="9791009" cy="122534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7E8D-DF0C-45B4-9AC8-C5DEAAB1F5DC}" type="datetimeFigureOut">
              <a:rPr lang="en-US" smtClean="0"/>
              <a:t>18/2/2025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C845BB-1B07-4B68-900E-699E0A369092}" type="slidenum">
              <a:rPr lang="en-US" smtClean="0"/>
              <a:t>‹#›</a:t>
            </a:fld>
            <a:endParaRPr lang="en-US"/>
          </a:p>
        </p:txBody>
      </p:sp>
    </p:spTree>
    <p:extLst>
      <p:ext uri="{BB962C8B-B14F-4D97-AF65-F5344CB8AC3E}">
        <p14:creationId xmlns:p14="http://schemas.microsoft.com/office/powerpoint/2010/main" val="3795375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FC3D6-25A0-ACED-FB25-101025672C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6EBED0-E47B-0D34-6686-F17FFC6550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81175F-31F8-1FF5-5055-C8413DBFC54A}"/>
              </a:ext>
            </a:extLst>
          </p:cNvPr>
          <p:cNvSpPr>
            <a:spLocks noGrp="1"/>
          </p:cNvSpPr>
          <p:nvPr>
            <p:ph type="dt" sz="half" idx="10"/>
          </p:nvPr>
        </p:nvSpPr>
        <p:spPr/>
        <p:txBody>
          <a:bodyPr/>
          <a:lstStyle/>
          <a:p>
            <a:fld id="{05528A00-989E-4CFF-A8D9-E160670FCA45}" type="datetimeFigureOut">
              <a:rPr lang="en-US" smtClean="0"/>
              <a:t>18/2/2025</a:t>
            </a:fld>
            <a:endParaRPr lang="en-US"/>
          </a:p>
        </p:txBody>
      </p:sp>
      <p:sp>
        <p:nvSpPr>
          <p:cNvPr id="5" name="Footer Placeholder 4">
            <a:extLst>
              <a:ext uri="{FF2B5EF4-FFF2-40B4-BE49-F238E27FC236}">
                <a16:creationId xmlns:a16="http://schemas.microsoft.com/office/drawing/2014/main" id="{2D485D2B-2C96-E8B2-EB87-D86DF9F4C2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5D3662-A2EF-DCDA-EA14-0705261CDC07}"/>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871701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7A95F-89F2-AFEC-26FC-B1243F964F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5EB2AD-E93E-3711-E347-4BCEC73BB7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64D7C5-9D10-C536-573B-249011060A17}"/>
              </a:ext>
            </a:extLst>
          </p:cNvPr>
          <p:cNvSpPr>
            <a:spLocks noGrp="1"/>
          </p:cNvSpPr>
          <p:nvPr>
            <p:ph type="dt" sz="half" idx="10"/>
          </p:nvPr>
        </p:nvSpPr>
        <p:spPr/>
        <p:txBody>
          <a:bodyPr/>
          <a:lstStyle/>
          <a:p>
            <a:fld id="{05528A00-989E-4CFF-A8D9-E160670FCA45}" type="datetimeFigureOut">
              <a:rPr lang="en-US" smtClean="0"/>
              <a:t>18/2/2025</a:t>
            </a:fld>
            <a:endParaRPr lang="en-US"/>
          </a:p>
        </p:txBody>
      </p:sp>
      <p:sp>
        <p:nvSpPr>
          <p:cNvPr id="5" name="Footer Placeholder 4">
            <a:extLst>
              <a:ext uri="{FF2B5EF4-FFF2-40B4-BE49-F238E27FC236}">
                <a16:creationId xmlns:a16="http://schemas.microsoft.com/office/drawing/2014/main" id="{D83A855F-D74F-2BCD-41AA-58CB38BC77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C2BE51-1D4A-027E-17AA-21F2AC484E17}"/>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3270121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737441-0DA2-F350-D778-7BF9620243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47DCEA-E3E7-4CAB-E4E8-99E7777157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E930EF-75C4-0772-8838-4A7641873953}"/>
              </a:ext>
            </a:extLst>
          </p:cNvPr>
          <p:cNvSpPr>
            <a:spLocks noGrp="1"/>
          </p:cNvSpPr>
          <p:nvPr>
            <p:ph type="dt" sz="half" idx="10"/>
          </p:nvPr>
        </p:nvSpPr>
        <p:spPr/>
        <p:txBody>
          <a:bodyPr/>
          <a:lstStyle/>
          <a:p>
            <a:fld id="{05528A00-989E-4CFF-A8D9-E160670FCA45}" type="datetimeFigureOut">
              <a:rPr lang="en-US" smtClean="0"/>
              <a:t>18/2/2025</a:t>
            </a:fld>
            <a:endParaRPr lang="en-US"/>
          </a:p>
        </p:txBody>
      </p:sp>
      <p:sp>
        <p:nvSpPr>
          <p:cNvPr id="5" name="Footer Placeholder 4">
            <a:extLst>
              <a:ext uri="{FF2B5EF4-FFF2-40B4-BE49-F238E27FC236}">
                <a16:creationId xmlns:a16="http://schemas.microsoft.com/office/drawing/2014/main" id="{CDA7981A-E2F9-F891-D2B9-AD18ED18B0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2B56DB-F640-6BF2-EC43-4CDEE7A7A928}"/>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2131596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D3248-9306-0161-929C-305937B85F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49DC6A-9780-4CD2-0F38-153C03EF60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2352AA-A1DA-9F4D-1CB5-E4F49BC14A28}"/>
              </a:ext>
            </a:extLst>
          </p:cNvPr>
          <p:cNvSpPr>
            <a:spLocks noGrp="1"/>
          </p:cNvSpPr>
          <p:nvPr>
            <p:ph type="dt" sz="half" idx="10"/>
          </p:nvPr>
        </p:nvSpPr>
        <p:spPr/>
        <p:txBody>
          <a:bodyPr/>
          <a:lstStyle/>
          <a:p>
            <a:fld id="{05528A00-989E-4CFF-A8D9-E160670FCA45}" type="datetimeFigureOut">
              <a:rPr lang="en-US" smtClean="0"/>
              <a:t>18/2/2025</a:t>
            </a:fld>
            <a:endParaRPr lang="en-US"/>
          </a:p>
        </p:txBody>
      </p:sp>
      <p:sp>
        <p:nvSpPr>
          <p:cNvPr id="5" name="Footer Placeholder 4">
            <a:extLst>
              <a:ext uri="{FF2B5EF4-FFF2-40B4-BE49-F238E27FC236}">
                <a16:creationId xmlns:a16="http://schemas.microsoft.com/office/drawing/2014/main" id="{93CEF0B9-8F76-0CB4-4E37-0558AB4605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D810C4-DD6E-F29E-B85B-7A42EE575784}"/>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2003802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90E53-9D56-5389-7D40-22A0998766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0AC40E-CAD9-29ED-87BC-E18E851A66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84E841-6079-3A7B-F832-F1D1EDB1502E}"/>
              </a:ext>
            </a:extLst>
          </p:cNvPr>
          <p:cNvSpPr>
            <a:spLocks noGrp="1"/>
          </p:cNvSpPr>
          <p:nvPr>
            <p:ph type="dt" sz="half" idx="10"/>
          </p:nvPr>
        </p:nvSpPr>
        <p:spPr/>
        <p:txBody>
          <a:bodyPr/>
          <a:lstStyle/>
          <a:p>
            <a:fld id="{05528A00-989E-4CFF-A8D9-E160670FCA45}" type="datetimeFigureOut">
              <a:rPr lang="en-US" smtClean="0"/>
              <a:t>18/2/2025</a:t>
            </a:fld>
            <a:endParaRPr lang="en-US"/>
          </a:p>
        </p:txBody>
      </p:sp>
      <p:sp>
        <p:nvSpPr>
          <p:cNvPr id="5" name="Footer Placeholder 4">
            <a:extLst>
              <a:ext uri="{FF2B5EF4-FFF2-40B4-BE49-F238E27FC236}">
                <a16:creationId xmlns:a16="http://schemas.microsoft.com/office/drawing/2014/main" id="{3DF662DB-0802-B25B-3D79-16DFBB0279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3746D1-126D-24BA-E1B6-DEAF62306AB9}"/>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2478691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36D2D-177F-BFC5-379B-650A8034CF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7FFBC1-561F-4BEE-BA4B-9D7B6D45A0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01A148-4ED3-1226-561F-F5E66CC9E4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870D9A-FB77-EE08-BF58-1579D8B06FF0}"/>
              </a:ext>
            </a:extLst>
          </p:cNvPr>
          <p:cNvSpPr>
            <a:spLocks noGrp="1"/>
          </p:cNvSpPr>
          <p:nvPr>
            <p:ph type="dt" sz="half" idx="10"/>
          </p:nvPr>
        </p:nvSpPr>
        <p:spPr/>
        <p:txBody>
          <a:bodyPr/>
          <a:lstStyle/>
          <a:p>
            <a:fld id="{05528A00-989E-4CFF-A8D9-E160670FCA45}" type="datetimeFigureOut">
              <a:rPr lang="en-US" smtClean="0"/>
              <a:t>18/2/2025</a:t>
            </a:fld>
            <a:endParaRPr lang="en-US"/>
          </a:p>
        </p:txBody>
      </p:sp>
      <p:sp>
        <p:nvSpPr>
          <p:cNvPr id="6" name="Footer Placeholder 5">
            <a:extLst>
              <a:ext uri="{FF2B5EF4-FFF2-40B4-BE49-F238E27FC236}">
                <a16:creationId xmlns:a16="http://schemas.microsoft.com/office/drawing/2014/main" id="{396A7E9E-01B2-6CCF-C0CC-3C169E737C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2B971C-6B90-6BBB-2500-78850B245381}"/>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2667098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5CD74-206A-59D1-8938-EFFCEED0BC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065155-5343-B545-DDDA-6B9FB4691C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C56ACD-71B3-8185-34B7-39AA3FAC58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88EB6B-953E-5FAD-C992-2557AFE6EF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338842-D10A-7CF4-0A20-D002046B0A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68269C-A7DA-8623-D39D-200EB565E0C5}"/>
              </a:ext>
            </a:extLst>
          </p:cNvPr>
          <p:cNvSpPr>
            <a:spLocks noGrp="1"/>
          </p:cNvSpPr>
          <p:nvPr>
            <p:ph type="dt" sz="half" idx="10"/>
          </p:nvPr>
        </p:nvSpPr>
        <p:spPr/>
        <p:txBody>
          <a:bodyPr/>
          <a:lstStyle/>
          <a:p>
            <a:fld id="{05528A00-989E-4CFF-A8D9-E160670FCA45}" type="datetimeFigureOut">
              <a:rPr lang="en-US" smtClean="0"/>
              <a:t>18/2/2025</a:t>
            </a:fld>
            <a:endParaRPr lang="en-US"/>
          </a:p>
        </p:txBody>
      </p:sp>
      <p:sp>
        <p:nvSpPr>
          <p:cNvPr id="8" name="Footer Placeholder 7">
            <a:extLst>
              <a:ext uri="{FF2B5EF4-FFF2-40B4-BE49-F238E27FC236}">
                <a16:creationId xmlns:a16="http://schemas.microsoft.com/office/drawing/2014/main" id="{9E0D3B7F-65DC-DCA3-CBBE-1688327585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BDF630-D3EF-EB18-8B6D-B9DE48E6AF67}"/>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1819517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8D898-9BC8-151E-C199-2E096DE502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F2F546-F462-5A4E-9AAA-2B9D385436DB}"/>
              </a:ext>
            </a:extLst>
          </p:cNvPr>
          <p:cNvSpPr>
            <a:spLocks noGrp="1"/>
          </p:cNvSpPr>
          <p:nvPr>
            <p:ph type="dt" sz="half" idx="10"/>
          </p:nvPr>
        </p:nvSpPr>
        <p:spPr/>
        <p:txBody>
          <a:bodyPr/>
          <a:lstStyle/>
          <a:p>
            <a:fld id="{05528A00-989E-4CFF-A8D9-E160670FCA45}" type="datetimeFigureOut">
              <a:rPr lang="en-US" smtClean="0"/>
              <a:t>18/2/2025</a:t>
            </a:fld>
            <a:endParaRPr lang="en-US"/>
          </a:p>
        </p:txBody>
      </p:sp>
      <p:sp>
        <p:nvSpPr>
          <p:cNvPr id="4" name="Footer Placeholder 3">
            <a:extLst>
              <a:ext uri="{FF2B5EF4-FFF2-40B4-BE49-F238E27FC236}">
                <a16:creationId xmlns:a16="http://schemas.microsoft.com/office/drawing/2014/main" id="{A3ED3AFB-B61D-3030-E69D-ADB3C25C03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352F5E-A3B2-0792-3F74-E45C0BEB6764}"/>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160850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AEECE6-0752-0CF1-2779-70432CBBB687}"/>
              </a:ext>
            </a:extLst>
          </p:cNvPr>
          <p:cNvSpPr>
            <a:spLocks noGrp="1"/>
          </p:cNvSpPr>
          <p:nvPr>
            <p:ph type="dt" sz="half" idx="10"/>
          </p:nvPr>
        </p:nvSpPr>
        <p:spPr/>
        <p:txBody>
          <a:bodyPr/>
          <a:lstStyle/>
          <a:p>
            <a:fld id="{05528A00-989E-4CFF-A8D9-E160670FCA45}" type="datetimeFigureOut">
              <a:rPr lang="en-US" smtClean="0"/>
              <a:t>18/2/2025</a:t>
            </a:fld>
            <a:endParaRPr lang="en-US"/>
          </a:p>
        </p:txBody>
      </p:sp>
      <p:sp>
        <p:nvSpPr>
          <p:cNvPr id="3" name="Footer Placeholder 2">
            <a:extLst>
              <a:ext uri="{FF2B5EF4-FFF2-40B4-BE49-F238E27FC236}">
                <a16:creationId xmlns:a16="http://schemas.microsoft.com/office/drawing/2014/main" id="{AD28E93A-7FD4-D54B-5C18-4808FFCF26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803F54-06B9-7FA8-FD66-65BE61EA5F59}"/>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3087331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3A1E6-5F06-814D-9457-3922F2BE33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198584-BD9B-5965-9557-3890B82FE3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9F5A25-1E33-21B4-7BA0-236368C368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2DCA9B-F549-EB68-AB97-9A0010441DEB}"/>
              </a:ext>
            </a:extLst>
          </p:cNvPr>
          <p:cNvSpPr>
            <a:spLocks noGrp="1"/>
          </p:cNvSpPr>
          <p:nvPr>
            <p:ph type="dt" sz="half" idx="10"/>
          </p:nvPr>
        </p:nvSpPr>
        <p:spPr/>
        <p:txBody>
          <a:bodyPr/>
          <a:lstStyle/>
          <a:p>
            <a:fld id="{05528A00-989E-4CFF-A8D9-E160670FCA45}" type="datetimeFigureOut">
              <a:rPr lang="en-US" smtClean="0"/>
              <a:t>18/2/2025</a:t>
            </a:fld>
            <a:endParaRPr lang="en-US"/>
          </a:p>
        </p:txBody>
      </p:sp>
      <p:sp>
        <p:nvSpPr>
          <p:cNvPr id="6" name="Footer Placeholder 5">
            <a:extLst>
              <a:ext uri="{FF2B5EF4-FFF2-40B4-BE49-F238E27FC236}">
                <a16:creationId xmlns:a16="http://schemas.microsoft.com/office/drawing/2014/main" id="{314300CA-D680-5C37-FB86-EE734C84FC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A8DC39-033D-0A21-3303-F04FBF175638}"/>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3761078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4AD93-ECD0-8485-ED3F-9CE6A78FBC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63CDF2-22A4-2420-3069-D1A1668056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EFF2F1-4F31-8E38-891F-C4DE3BD871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7D3808-7D20-5063-CA22-3B91777CE3D2}"/>
              </a:ext>
            </a:extLst>
          </p:cNvPr>
          <p:cNvSpPr>
            <a:spLocks noGrp="1"/>
          </p:cNvSpPr>
          <p:nvPr>
            <p:ph type="dt" sz="half" idx="10"/>
          </p:nvPr>
        </p:nvSpPr>
        <p:spPr/>
        <p:txBody>
          <a:bodyPr/>
          <a:lstStyle/>
          <a:p>
            <a:fld id="{05528A00-989E-4CFF-A8D9-E160670FCA45}" type="datetimeFigureOut">
              <a:rPr lang="en-US" smtClean="0"/>
              <a:t>18/2/2025</a:t>
            </a:fld>
            <a:endParaRPr lang="en-US"/>
          </a:p>
        </p:txBody>
      </p:sp>
      <p:sp>
        <p:nvSpPr>
          <p:cNvPr id="6" name="Footer Placeholder 5">
            <a:extLst>
              <a:ext uri="{FF2B5EF4-FFF2-40B4-BE49-F238E27FC236}">
                <a16:creationId xmlns:a16="http://schemas.microsoft.com/office/drawing/2014/main" id="{85157E84-7401-32D7-C26A-AE59A2B51D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1F5D2C-89AD-DF22-D5C4-8FA02F45F0A0}"/>
              </a:ext>
            </a:extLst>
          </p:cNvPr>
          <p:cNvSpPr>
            <a:spLocks noGrp="1"/>
          </p:cNvSpPr>
          <p:nvPr>
            <p:ph type="sldNum" sz="quarter" idx="12"/>
          </p:nvPr>
        </p:nvSpPr>
        <p:spPr/>
        <p:txBody>
          <a:bodyPr/>
          <a:lstStyle/>
          <a:p>
            <a:fld id="{855466DB-9595-48C7-B025-78F3CAC2B3E0}" type="slidenum">
              <a:rPr lang="en-US" smtClean="0"/>
              <a:t>‹#›</a:t>
            </a:fld>
            <a:endParaRPr lang="en-US"/>
          </a:p>
        </p:txBody>
      </p:sp>
    </p:spTree>
    <p:extLst>
      <p:ext uri="{BB962C8B-B14F-4D97-AF65-F5344CB8AC3E}">
        <p14:creationId xmlns:p14="http://schemas.microsoft.com/office/powerpoint/2010/main" val="1711559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6A0505-612F-E803-C711-0EF188E69D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732511-0D2E-A41E-80B3-5E543EEB1D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C78C60-9B05-A70B-29F8-DE159799A2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528A00-989E-4CFF-A8D9-E160670FCA45}" type="datetimeFigureOut">
              <a:rPr lang="en-US" smtClean="0"/>
              <a:t>18/2/2025</a:t>
            </a:fld>
            <a:endParaRPr lang="en-US"/>
          </a:p>
        </p:txBody>
      </p:sp>
      <p:sp>
        <p:nvSpPr>
          <p:cNvPr id="5" name="Footer Placeholder 4">
            <a:extLst>
              <a:ext uri="{FF2B5EF4-FFF2-40B4-BE49-F238E27FC236}">
                <a16:creationId xmlns:a16="http://schemas.microsoft.com/office/drawing/2014/main" id="{8347532A-BD5C-5222-E03E-4547580DEE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E17F22-14C2-7BB5-0811-C1BAD4995B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5466DB-9595-48C7-B025-78F3CAC2B3E0}" type="slidenum">
              <a:rPr lang="en-US" smtClean="0"/>
              <a:t>‹#›</a:t>
            </a:fld>
            <a:endParaRPr lang="en-US"/>
          </a:p>
        </p:txBody>
      </p:sp>
    </p:spTree>
    <p:extLst>
      <p:ext uri="{BB962C8B-B14F-4D97-AF65-F5344CB8AC3E}">
        <p14:creationId xmlns:p14="http://schemas.microsoft.com/office/powerpoint/2010/main" val="27751510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7.xml"/><Relationship Id="rId7" Type="http://schemas.openxmlformats.org/officeDocument/2006/relationships/diagramQuickStyle" Target="../diagrams/quickStyle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1.png"/><Relationship Id="rId4" Type="http://schemas.openxmlformats.org/officeDocument/2006/relationships/image" Target="../media/image8.png"/><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7.xml"/><Relationship Id="rId7" Type="http://schemas.openxmlformats.org/officeDocument/2006/relationships/diagramQuickStyle" Target="../diagrams/quickStyle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2.png"/><Relationship Id="rId4" Type="http://schemas.openxmlformats.org/officeDocument/2006/relationships/image" Target="../media/image8.png"/><Relationship Id="rId9" Type="http://schemas.microsoft.com/office/2007/relationships/diagramDrawing" Target="../diagrams/drawing3.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7.xml"/><Relationship Id="rId7" Type="http://schemas.openxmlformats.org/officeDocument/2006/relationships/diagramQuickStyle" Target="../diagrams/quickStyle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3.png"/><Relationship Id="rId4" Type="http://schemas.openxmlformats.org/officeDocument/2006/relationships/image" Target="../media/image8.png"/><Relationship Id="rId9" Type="http://schemas.microsoft.com/office/2007/relationships/diagramDrawing" Target="../diagrams/drawing4.xml"/></Relationships>
</file>

<file path=ppt/slides/_rels/slide1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8.png"/><Relationship Id="rId7" Type="http://schemas.openxmlformats.org/officeDocument/2006/relationships/diagramColors" Target="../diagrams/colors5.xml"/><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diagramQuickStyle" Target="../diagrams/quickStyle5.xml"/><Relationship Id="rId11" Type="http://schemas.openxmlformats.org/officeDocument/2006/relationships/image" Target="../media/image27.jpeg"/><Relationship Id="rId5" Type="http://schemas.openxmlformats.org/officeDocument/2006/relationships/diagramLayout" Target="../diagrams/layout5.xml"/><Relationship Id="rId10" Type="http://schemas.openxmlformats.org/officeDocument/2006/relationships/image" Target="../media/image26.png"/><Relationship Id="rId4" Type="http://schemas.openxmlformats.org/officeDocument/2006/relationships/diagramData" Target="../diagrams/data5.xml"/><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32.jpeg"/></Relationships>
</file>

<file path=ppt/slides/_rels/slide2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gif"/><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671A66-0236-DFAF-AD30-7175CEED2286}"/>
              </a:ext>
            </a:extLst>
          </p:cNvPr>
          <p:cNvSpPr/>
          <p:nvPr/>
        </p:nvSpPr>
        <p:spPr>
          <a:xfrm>
            <a:off x="4682210" y="2049271"/>
            <a:ext cx="6675705" cy="3748288"/>
          </a:xfrm>
          <a:prstGeom prst="rect">
            <a:avLst/>
          </a:prstGeom>
          <a:solidFill>
            <a:schemeClr val="bg1"/>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178793F5-C28D-5915-7049-BA6E440B39D8}"/>
              </a:ext>
            </a:extLst>
          </p:cNvPr>
          <p:cNvSpPr/>
          <p:nvPr/>
        </p:nvSpPr>
        <p:spPr>
          <a:xfrm>
            <a:off x="4539335" y="1887346"/>
            <a:ext cx="6675705" cy="3748288"/>
          </a:xfrm>
          <a:prstGeom prst="rect">
            <a:avLst/>
          </a:prstGeom>
          <a:noFill/>
          <a:ln w="57150">
            <a:solidFill>
              <a:srgbClr val="0F55AF"/>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A8111E31-29C1-6B32-B875-B0C74CC7BA05}"/>
              </a:ext>
            </a:extLst>
          </p:cNvPr>
          <p:cNvSpPr txBox="1"/>
          <p:nvPr/>
        </p:nvSpPr>
        <p:spPr>
          <a:xfrm>
            <a:off x="4682210" y="2731999"/>
            <a:ext cx="6532830" cy="2123658"/>
          </a:xfrm>
          <a:prstGeom prst="rect">
            <a:avLst/>
          </a:prstGeom>
          <a:noFill/>
        </p:spPr>
        <p:txBody>
          <a:bodyPr wrap="square" rtlCol="0">
            <a:spAutoFit/>
          </a:bodyPr>
          <a:lstStyle/>
          <a:p>
            <a:pPr algn="ctr"/>
            <a:r>
              <a:rPr lang="en-US" sz="4400" u="sng" dirty="0">
                <a:latin typeface="Times New Roman" panose="02020603050405020304" pitchFamily="18" charset="0"/>
                <a:cs typeface="Times New Roman" panose="02020603050405020304" pitchFamily="18" charset="0"/>
              </a:rPr>
              <a:t>BÀI 19</a:t>
            </a:r>
            <a:r>
              <a:rPr lang="en-US" sz="4400" dirty="0">
                <a:latin typeface="Times New Roman" panose="02020603050405020304" pitchFamily="18" charset="0"/>
                <a:cs typeface="Times New Roman" panose="02020603050405020304" pitchFamily="18" charset="0"/>
              </a:rPr>
              <a:t>.</a:t>
            </a:r>
          </a:p>
          <a:p>
            <a:pPr algn="ctr"/>
            <a:r>
              <a:rPr lang="en-US" sz="4400" dirty="0">
                <a:latin typeface="Times New Roman" panose="02020603050405020304" pitchFamily="18" charset="0"/>
                <a:cs typeface="Times New Roman" panose="02020603050405020304" pitchFamily="18" charset="0"/>
              </a:rPr>
              <a:t>DỊCH VỤ SỬA CHỮA VÀ BẢO TRÌ MÁY TÍNH</a:t>
            </a:r>
          </a:p>
        </p:txBody>
      </p:sp>
      <p:pic>
        <p:nvPicPr>
          <p:cNvPr id="2" name="Picture 1">
            <a:extLst>
              <a:ext uri="{FF2B5EF4-FFF2-40B4-BE49-F238E27FC236}">
                <a16:creationId xmlns:a16="http://schemas.microsoft.com/office/drawing/2014/main" id="{52B634B9-BC2B-10D5-4472-F1DDF42C43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7920" y="855165"/>
            <a:ext cx="2841924" cy="3980726"/>
          </a:xfrm>
          <a:prstGeom prst="rect">
            <a:avLst/>
          </a:prstGeom>
        </p:spPr>
      </p:pic>
      <p:pic>
        <p:nvPicPr>
          <p:cNvPr id="6" name="Picture 5">
            <a:extLst>
              <a:ext uri="{FF2B5EF4-FFF2-40B4-BE49-F238E27FC236}">
                <a16:creationId xmlns:a16="http://schemas.microsoft.com/office/drawing/2014/main" id="{07F79A34-D981-CC4D-D9A1-C661208DC9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085" y="2274607"/>
            <a:ext cx="2813787" cy="3980726"/>
          </a:xfrm>
          <a:prstGeom prst="rect">
            <a:avLst/>
          </a:prstGeom>
        </p:spPr>
      </p:pic>
    </p:spTree>
    <p:extLst>
      <p:ext uri="{BB962C8B-B14F-4D97-AF65-F5344CB8AC3E}">
        <p14:creationId xmlns:p14="http://schemas.microsoft.com/office/powerpoint/2010/main" val="335161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2000" fill="hold"/>
                                        <p:tgtEl>
                                          <p:spTgt spid="2"/>
                                        </p:tgtEl>
                                        <p:attrNameLst>
                                          <p:attrName>ppt_x</p:attrName>
                                        </p:attrNameLst>
                                      </p:cBhvr>
                                      <p:tavLst>
                                        <p:tav tm="0">
                                          <p:val>
                                            <p:strVal val="#ppt_x"/>
                                          </p:val>
                                        </p:tav>
                                        <p:tav tm="100000">
                                          <p:val>
                                            <p:strVal val="#ppt_x"/>
                                          </p:val>
                                        </p:tav>
                                      </p:tavLst>
                                    </p:anim>
                                    <p:anim calcmode="lin" valueType="num">
                                      <p:cBhvr additive="base">
                                        <p:cTn id="12" dur="2000" fill="hold"/>
                                        <p:tgtEl>
                                          <p:spTgt spid="2"/>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35"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0"/>
                                        <p:tgtEl>
                                          <p:spTgt spid="4"/>
                                        </p:tgtEl>
                                      </p:cBhvr>
                                    </p:animEffect>
                                    <p:anim calcmode="lin" valueType="num">
                                      <p:cBhvr>
                                        <p:cTn id="17" dur="2000" fill="hold"/>
                                        <p:tgtEl>
                                          <p:spTgt spid="4"/>
                                        </p:tgtEl>
                                        <p:attrNameLst>
                                          <p:attrName>style.rotation</p:attrName>
                                        </p:attrNameLst>
                                      </p:cBhvr>
                                      <p:tavLst>
                                        <p:tav tm="0">
                                          <p:val>
                                            <p:fltVal val="720"/>
                                          </p:val>
                                        </p:tav>
                                        <p:tav tm="100000">
                                          <p:val>
                                            <p:fltVal val="0"/>
                                          </p:val>
                                        </p:tav>
                                      </p:tavLst>
                                    </p:anim>
                                    <p:anim calcmode="lin" valueType="num">
                                      <p:cBhvr>
                                        <p:cTn id="18" dur="2000" fill="hold"/>
                                        <p:tgtEl>
                                          <p:spTgt spid="4"/>
                                        </p:tgtEl>
                                        <p:attrNameLst>
                                          <p:attrName>ppt_h</p:attrName>
                                        </p:attrNameLst>
                                      </p:cBhvr>
                                      <p:tavLst>
                                        <p:tav tm="0">
                                          <p:val>
                                            <p:fltVal val="0"/>
                                          </p:val>
                                        </p:tav>
                                        <p:tav tm="100000">
                                          <p:val>
                                            <p:strVal val="#ppt_h"/>
                                          </p:val>
                                        </p:tav>
                                      </p:tavLst>
                                    </p:anim>
                                    <p:anim calcmode="lin" valueType="num">
                                      <p:cBhvr>
                                        <p:cTn id="19" dur="2000" fill="hold"/>
                                        <p:tgtEl>
                                          <p:spTgt spid="4"/>
                                        </p:tgtEl>
                                        <p:attrNameLst>
                                          <p:attrName>ppt_w</p:attrName>
                                        </p:attrNameLst>
                                      </p:cBhvr>
                                      <p:tavLst>
                                        <p:tav tm="0">
                                          <p:val>
                                            <p:fltVal val="0"/>
                                          </p:val>
                                        </p:tav>
                                        <p:tav tm="100000">
                                          <p:val>
                                            <p:strVal val="#ppt_w"/>
                                          </p:val>
                                        </p:tav>
                                      </p:tavLst>
                                    </p:anim>
                                  </p:childTnLst>
                                </p:cTn>
                              </p:par>
                              <p:par>
                                <p:cTn id="20" presetID="35"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000"/>
                                        <p:tgtEl>
                                          <p:spTgt spid="3"/>
                                        </p:tgtEl>
                                      </p:cBhvr>
                                    </p:animEffect>
                                    <p:anim calcmode="lin" valueType="num">
                                      <p:cBhvr>
                                        <p:cTn id="23" dur="2000" fill="hold"/>
                                        <p:tgtEl>
                                          <p:spTgt spid="3"/>
                                        </p:tgtEl>
                                        <p:attrNameLst>
                                          <p:attrName>style.rotation</p:attrName>
                                        </p:attrNameLst>
                                      </p:cBhvr>
                                      <p:tavLst>
                                        <p:tav tm="0">
                                          <p:val>
                                            <p:fltVal val="720"/>
                                          </p:val>
                                        </p:tav>
                                        <p:tav tm="100000">
                                          <p:val>
                                            <p:fltVal val="0"/>
                                          </p:val>
                                        </p:tav>
                                      </p:tavLst>
                                    </p:anim>
                                    <p:anim calcmode="lin" valueType="num">
                                      <p:cBhvr>
                                        <p:cTn id="24" dur="2000" fill="hold"/>
                                        <p:tgtEl>
                                          <p:spTgt spid="3"/>
                                        </p:tgtEl>
                                        <p:attrNameLst>
                                          <p:attrName>ppt_h</p:attrName>
                                        </p:attrNameLst>
                                      </p:cBhvr>
                                      <p:tavLst>
                                        <p:tav tm="0">
                                          <p:val>
                                            <p:fltVal val="0"/>
                                          </p:val>
                                        </p:tav>
                                        <p:tav tm="100000">
                                          <p:val>
                                            <p:strVal val="#ppt_h"/>
                                          </p:val>
                                        </p:tav>
                                      </p:tavLst>
                                    </p:anim>
                                    <p:anim calcmode="lin" valueType="num">
                                      <p:cBhvr>
                                        <p:cTn id="25" dur="2000" fill="hold"/>
                                        <p:tgtEl>
                                          <p:spTgt spid="3"/>
                                        </p:tgtEl>
                                        <p:attrNameLst>
                                          <p:attrName>ppt_w</p:attrName>
                                        </p:attrNameLst>
                                      </p:cBhvr>
                                      <p:tavLst>
                                        <p:tav tm="0">
                                          <p:val>
                                            <p:fltVal val="0"/>
                                          </p:val>
                                        </p:tav>
                                        <p:tav tm="100000">
                                          <p:val>
                                            <p:strVal val="#ppt_w"/>
                                          </p:val>
                                        </p:tav>
                                      </p:tavLst>
                                    </p:anim>
                                  </p:childTnLst>
                                </p:cTn>
                              </p:par>
                            </p:childTnLst>
                          </p:cTn>
                        </p:par>
                        <p:par>
                          <p:cTn id="26" fill="hold">
                            <p:stCondLst>
                              <p:cond delay="4000"/>
                            </p:stCondLst>
                            <p:childTnLst>
                              <p:par>
                                <p:cTn id="27" presetID="53" presetClass="entr" presetSubtype="16"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2000" fill="hold"/>
                                        <p:tgtEl>
                                          <p:spTgt spid="7"/>
                                        </p:tgtEl>
                                        <p:attrNameLst>
                                          <p:attrName>ppt_w</p:attrName>
                                        </p:attrNameLst>
                                      </p:cBhvr>
                                      <p:tavLst>
                                        <p:tav tm="0">
                                          <p:val>
                                            <p:fltVal val="0"/>
                                          </p:val>
                                        </p:tav>
                                        <p:tav tm="100000">
                                          <p:val>
                                            <p:strVal val="#ppt_w"/>
                                          </p:val>
                                        </p:tav>
                                      </p:tavLst>
                                    </p:anim>
                                    <p:anim calcmode="lin" valueType="num">
                                      <p:cBhvr>
                                        <p:cTn id="30" dur="2000" fill="hold"/>
                                        <p:tgtEl>
                                          <p:spTgt spid="7"/>
                                        </p:tgtEl>
                                        <p:attrNameLst>
                                          <p:attrName>ppt_h</p:attrName>
                                        </p:attrNameLst>
                                      </p:cBhvr>
                                      <p:tavLst>
                                        <p:tav tm="0">
                                          <p:val>
                                            <p:fltVal val="0"/>
                                          </p:val>
                                        </p:tav>
                                        <p:tav tm="100000">
                                          <p:val>
                                            <p:strVal val="#ppt_h"/>
                                          </p:val>
                                        </p:tav>
                                      </p:tavLst>
                                    </p:anim>
                                    <p:animEffect transition="in" filter="fade">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68536" y="131888"/>
            <a:ext cx="6923946"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DỊCH VỤ SỬA CHỮA VÀ BẢO TRÌ MÁY TÍNH</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2"/>
          <a:stretch>
            <a:fillRect/>
          </a:stretch>
        </p:blipFill>
        <p:spPr>
          <a:xfrm>
            <a:off x="39569" y="132733"/>
            <a:ext cx="489398" cy="478017"/>
          </a:xfrm>
          <a:prstGeom prst="rect">
            <a:avLst/>
          </a:prstGeom>
        </p:spPr>
      </p:pic>
      <p:sp>
        <p:nvSpPr>
          <p:cNvPr id="3" name="Freeform: Shape 2">
            <a:extLst>
              <a:ext uri="{FF2B5EF4-FFF2-40B4-BE49-F238E27FC236}">
                <a16:creationId xmlns:a16="http://schemas.microsoft.com/office/drawing/2014/main" id="{B0415F62-9A7C-39F1-2084-221427A5B2C7}"/>
              </a:ext>
            </a:extLst>
          </p:cNvPr>
          <p:cNvSpPr/>
          <p:nvPr/>
        </p:nvSpPr>
        <p:spPr>
          <a:xfrm>
            <a:off x="744644" y="620563"/>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 name="Freeform: Shape 3">
            <a:extLst>
              <a:ext uri="{FF2B5EF4-FFF2-40B4-BE49-F238E27FC236}">
                <a16:creationId xmlns:a16="http://schemas.microsoft.com/office/drawing/2014/main" id="{A08824AE-40D5-F1B9-93C9-6DFABD6BE520}"/>
              </a:ext>
            </a:extLst>
          </p:cNvPr>
          <p:cNvSpPr/>
          <p:nvPr/>
        </p:nvSpPr>
        <p:spPr>
          <a:xfrm>
            <a:off x="953926" y="762691"/>
            <a:ext cx="5278923"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kern="1200" dirty="0"/>
          </a:p>
        </p:txBody>
      </p:sp>
      <p:sp>
        <p:nvSpPr>
          <p:cNvPr id="14" name="Rectangle 13">
            <a:extLst>
              <a:ext uri="{FF2B5EF4-FFF2-40B4-BE49-F238E27FC236}">
                <a16:creationId xmlns:a16="http://schemas.microsoft.com/office/drawing/2014/main" id="{4911A047-2E50-95E1-7AC0-F186B68CE5A9}"/>
              </a:ext>
            </a:extLst>
          </p:cNvPr>
          <p:cNvSpPr/>
          <p:nvPr/>
        </p:nvSpPr>
        <p:spPr>
          <a:xfrm>
            <a:off x="731989" y="1485047"/>
            <a:ext cx="9205113" cy="4762203"/>
          </a:xfrm>
          <a:prstGeom prst="rect">
            <a:avLst/>
          </a:prstGeom>
          <a:noFill/>
        </p:spPr>
        <p:txBody>
          <a:bodyPr/>
          <a:lstStyle/>
          <a:p>
            <a:endParaRPr lang="en-US"/>
          </a:p>
        </p:txBody>
      </p:sp>
      <p:sp>
        <p:nvSpPr>
          <p:cNvPr id="15" name="Freeform: Shape 14">
            <a:extLst>
              <a:ext uri="{FF2B5EF4-FFF2-40B4-BE49-F238E27FC236}">
                <a16:creationId xmlns:a16="http://schemas.microsoft.com/office/drawing/2014/main" id="{27226170-ED31-5E70-1590-6726EC0F6F35}"/>
              </a:ext>
            </a:extLst>
          </p:cNvPr>
          <p:cNvSpPr/>
          <p:nvPr/>
        </p:nvSpPr>
        <p:spPr>
          <a:xfrm>
            <a:off x="749462" y="1541038"/>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Sửa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chữa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bảo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trì</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cứng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F2581305-98F4-55CA-BCA3-5B0BBB6C6566}"/>
              </a:ext>
            </a:extLst>
          </p:cNvPr>
          <p:cNvSpPr/>
          <p:nvPr/>
        </p:nvSpPr>
        <p:spPr>
          <a:xfrm>
            <a:off x="540544" y="1541039"/>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7" name="Freeform: Shape 16">
            <a:extLst>
              <a:ext uri="{FF2B5EF4-FFF2-40B4-BE49-F238E27FC236}">
                <a16:creationId xmlns:a16="http://schemas.microsoft.com/office/drawing/2014/main" id="{980131DF-6D2D-B6AF-42F8-83911E9166A2}"/>
              </a:ext>
            </a:extLst>
          </p:cNvPr>
          <p:cNvSpPr/>
          <p:nvPr/>
        </p:nvSpPr>
        <p:spPr>
          <a:xfrm>
            <a:off x="749462" y="2083603"/>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Cài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đặt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cập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nhật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mềm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32105FF8-53E8-99B1-F67D-7F246645825B}"/>
              </a:ext>
            </a:extLst>
          </p:cNvPr>
          <p:cNvSpPr/>
          <p:nvPr/>
        </p:nvSpPr>
        <p:spPr>
          <a:xfrm>
            <a:off x="540544" y="2083604"/>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9" name="Freeform: Shape 18">
            <a:extLst>
              <a:ext uri="{FF2B5EF4-FFF2-40B4-BE49-F238E27FC236}">
                <a16:creationId xmlns:a16="http://schemas.microsoft.com/office/drawing/2014/main" id="{BEAE4FD4-FF11-92C5-6123-00B64350D2E8}"/>
              </a:ext>
            </a:extLst>
          </p:cNvPr>
          <p:cNvSpPr/>
          <p:nvPr/>
        </p:nvSpPr>
        <p:spPr>
          <a:xfrm>
            <a:off x="749462" y="2626167"/>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Nâng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cấp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cứng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mềm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0311C80D-9920-005F-DCAE-B26ADA270AB4}"/>
              </a:ext>
            </a:extLst>
          </p:cNvPr>
          <p:cNvSpPr/>
          <p:nvPr/>
        </p:nvSpPr>
        <p:spPr>
          <a:xfrm>
            <a:off x="540544" y="2626168"/>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1" name="Freeform: Shape 20">
            <a:extLst>
              <a:ext uri="{FF2B5EF4-FFF2-40B4-BE49-F238E27FC236}">
                <a16:creationId xmlns:a16="http://schemas.microsoft.com/office/drawing/2014/main" id="{B4DDD782-81D5-D9B4-70F3-ECE98E82AF27}"/>
              </a:ext>
            </a:extLst>
          </p:cNvPr>
          <p:cNvSpPr/>
          <p:nvPr/>
        </p:nvSpPr>
        <p:spPr>
          <a:xfrm>
            <a:off x="749462" y="3168732"/>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Khôi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phục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dữ</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liệu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bị</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hỏng</a:t>
            </a:r>
            <a:r>
              <a:rPr lang="en-US" sz="2200" kern="1200" dirty="0">
                <a:latin typeface="Times New Roman" panose="02020603050405020304" pitchFamily="18" charset="0"/>
                <a:cs typeface="Times New Roman" panose="02020603050405020304" pitchFamily="18" charset="0"/>
              </a:rPr>
              <a:t> hay </a:t>
            </a:r>
            <a:r>
              <a:rPr lang="en-US" sz="2200" kern="1200" dirty="0" err="1">
                <a:latin typeface="Times New Roman" panose="02020603050405020304" pitchFamily="18" charset="0"/>
                <a:cs typeface="Times New Roman" panose="02020603050405020304" pitchFamily="18" charset="0"/>
              </a:rPr>
              <a:t>mất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mát</a:t>
            </a:r>
            <a:endParaRPr lang="en-US" sz="2200" kern="1200" dirty="0">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C506F964-F507-EAD8-FB21-D662AAC79F64}"/>
              </a:ext>
            </a:extLst>
          </p:cNvPr>
          <p:cNvSpPr/>
          <p:nvPr/>
        </p:nvSpPr>
        <p:spPr>
          <a:xfrm>
            <a:off x="540544" y="3168733"/>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3" name="Freeform: Shape 22">
            <a:extLst>
              <a:ext uri="{FF2B5EF4-FFF2-40B4-BE49-F238E27FC236}">
                <a16:creationId xmlns:a16="http://schemas.microsoft.com/office/drawing/2014/main" id="{5E5C2CD6-23D6-5ABF-D230-809455A728FD}"/>
              </a:ext>
            </a:extLst>
          </p:cNvPr>
          <p:cNvSpPr/>
          <p:nvPr/>
        </p:nvSpPr>
        <p:spPr>
          <a:xfrm>
            <a:off x="749462" y="3711296"/>
            <a:ext cx="6121400" cy="417838"/>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19"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Khắc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phục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sự</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cố</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mạng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24" name="Oval 23">
            <a:extLst>
              <a:ext uri="{FF2B5EF4-FFF2-40B4-BE49-F238E27FC236}">
                <a16:creationId xmlns:a16="http://schemas.microsoft.com/office/drawing/2014/main" id="{E0A13A09-5868-4E80-314B-45FC0ED8D065}"/>
              </a:ext>
            </a:extLst>
          </p:cNvPr>
          <p:cNvSpPr/>
          <p:nvPr/>
        </p:nvSpPr>
        <p:spPr>
          <a:xfrm>
            <a:off x="540544" y="3711297"/>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5" name="Freeform: Shape 24">
            <a:extLst>
              <a:ext uri="{FF2B5EF4-FFF2-40B4-BE49-F238E27FC236}">
                <a16:creationId xmlns:a16="http://schemas.microsoft.com/office/drawing/2014/main" id="{366D853D-EE84-BA1E-AF3E-96C480E3ADAE}"/>
              </a:ext>
            </a:extLst>
          </p:cNvPr>
          <p:cNvSpPr/>
          <p:nvPr/>
        </p:nvSpPr>
        <p:spPr>
          <a:xfrm>
            <a:off x="749462" y="4253861"/>
            <a:ext cx="6121400" cy="417838"/>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19"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Bảo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vệ</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khỏi</a:t>
            </a:r>
            <a:r>
              <a:rPr lang="en-US" sz="2200" kern="1200" dirty="0">
                <a:latin typeface="Times New Roman" panose="02020603050405020304" pitchFamily="18" charset="0"/>
                <a:cs typeface="Times New Roman" panose="02020603050405020304" pitchFamily="18" charset="0"/>
              </a:rPr>
              <a:t> virus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mềm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độc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hại</a:t>
            </a:r>
            <a:endParaRPr lang="en-US" sz="2200" kern="1200" dirty="0">
              <a:latin typeface="Times New Roman" panose="02020603050405020304" pitchFamily="18" charset="0"/>
              <a:cs typeface="Times New Roman" panose="02020603050405020304" pitchFamily="18" charset="0"/>
            </a:endParaRPr>
          </a:p>
        </p:txBody>
      </p:sp>
      <p:sp>
        <p:nvSpPr>
          <p:cNvPr id="26" name="Oval 25">
            <a:extLst>
              <a:ext uri="{FF2B5EF4-FFF2-40B4-BE49-F238E27FC236}">
                <a16:creationId xmlns:a16="http://schemas.microsoft.com/office/drawing/2014/main" id="{4B0E2E93-D0FE-9EAA-3644-2C3EB08FB48A}"/>
              </a:ext>
            </a:extLst>
          </p:cNvPr>
          <p:cNvSpPr/>
          <p:nvPr/>
        </p:nvSpPr>
        <p:spPr>
          <a:xfrm>
            <a:off x="540544" y="4253862"/>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1270" name="Picture 6" descr="Có cần cài thêm phần mềm diệt virus cho Windows 10 hay không?">
            <a:extLst>
              <a:ext uri="{FF2B5EF4-FFF2-40B4-BE49-F238E27FC236}">
                <a16:creationId xmlns:a16="http://schemas.microsoft.com/office/drawing/2014/main" id="{A85A2730-C251-44CA-9E4A-AEAECC1DC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9701" y="1836279"/>
            <a:ext cx="4642384" cy="3377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06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270"/>
                                        </p:tgtEl>
                                        <p:attrNameLst>
                                          <p:attrName>style.visibility</p:attrName>
                                        </p:attrNameLst>
                                      </p:cBhvr>
                                      <p:to>
                                        <p:strVal val="visible"/>
                                      </p:to>
                                    </p:set>
                                    <p:animEffect transition="in" filter="fade">
                                      <p:cBhvr>
                                        <p:cTn id="15"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68536" y="131888"/>
            <a:ext cx="6923946"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DỊCH VỤ SỬA CHỮA VÀ BẢO TRÌ MÁY TÍNH</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2"/>
          <a:stretch>
            <a:fillRect/>
          </a:stretch>
        </p:blipFill>
        <p:spPr>
          <a:xfrm>
            <a:off x="39569" y="132733"/>
            <a:ext cx="489398" cy="478017"/>
          </a:xfrm>
          <a:prstGeom prst="rect">
            <a:avLst/>
          </a:prstGeom>
        </p:spPr>
      </p:pic>
      <p:sp>
        <p:nvSpPr>
          <p:cNvPr id="3" name="Freeform: Shape 2">
            <a:extLst>
              <a:ext uri="{FF2B5EF4-FFF2-40B4-BE49-F238E27FC236}">
                <a16:creationId xmlns:a16="http://schemas.microsoft.com/office/drawing/2014/main" id="{B0415F62-9A7C-39F1-2084-221427A5B2C7}"/>
              </a:ext>
            </a:extLst>
          </p:cNvPr>
          <p:cNvSpPr/>
          <p:nvPr/>
        </p:nvSpPr>
        <p:spPr>
          <a:xfrm>
            <a:off x="744644" y="620563"/>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 name="Freeform: Shape 3">
            <a:extLst>
              <a:ext uri="{FF2B5EF4-FFF2-40B4-BE49-F238E27FC236}">
                <a16:creationId xmlns:a16="http://schemas.microsoft.com/office/drawing/2014/main" id="{A08824AE-40D5-F1B9-93C9-6DFABD6BE520}"/>
              </a:ext>
            </a:extLst>
          </p:cNvPr>
          <p:cNvSpPr/>
          <p:nvPr/>
        </p:nvSpPr>
        <p:spPr>
          <a:xfrm>
            <a:off x="953926" y="762691"/>
            <a:ext cx="5278923"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kern="1200" dirty="0"/>
          </a:p>
        </p:txBody>
      </p:sp>
      <p:sp>
        <p:nvSpPr>
          <p:cNvPr id="14" name="Rectangle 13">
            <a:extLst>
              <a:ext uri="{FF2B5EF4-FFF2-40B4-BE49-F238E27FC236}">
                <a16:creationId xmlns:a16="http://schemas.microsoft.com/office/drawing/2014/main" id="{4911A047-2E50-95E1-7AC0-F186B68CE5A9}"/>
              </a:ext>
            </a:extLst>
          </p:cNvPr>
          <p:cNvSpPr/>
          <p:nvPr/>
        </p:nvSpPr>
        <p:spPr>
          <a:xfrm>
            <a:off x="731989" y="1485047"/>
            <a:ext cx="9205113" cy="4762203"/>
          </a:xfrm>
          <a:prstGeom prst="rect">
            <a:avLst/>
          </a:prstGeom>
          <a:noFill/>
        </p:spPr>
        <p:txBody>
          <a:bodyPr/>
          <a:lstStyle/>
          <a:p>
            <a:endParaRPr lang="en-US"/>
          </a:p>
        </p:txBody>
      </p:sp>
      <p:sp>
        <p:nvSpPr>
          <p:cNvPr id="15" name="Freeform: Shape 14">
            <a:extLst>
              <a:ext uri="{FF2B5EF4-FFF2-40B4-BE49-F238E27FC236}">
                <a16:creationId xmlns:a16="http://schemas.microsoft.com/office/drawing/2014/main" id="{27226170-ED31-5E70-1590-6726EC0F6F35}"/>
              </a:ext>
            </a:extLst>
          </p:cNvPr>
          <p:cNvSpPr/>
          <p:nvPr/>
        </p:nvSpPr>
        <p:spPr>
          <a:xfrm>
            <a:off x="749462" y="1541038"/>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Sửa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chữa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bảo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trì</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cứng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F2581305-98F4-55CA-BCA3-5B0BBB6C6566}"/>
              </a:ext>
            </a:extLst>
          </p:cNvPr>
          <p:cNvSpPr/>
          <p:nvPr/>
        </p:nvSpPr>
        <p:spPr>
          <a:xfrm>
            <a:off x="540544" y="1541039"/>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7" name="Freeform: Shape 16">
            <a:extLst>
              <a:ext uri="{FF2B5EF4-FFF2-40B4-BE49-F238E27FC236}">
                <a16:creationId xmlns:a16="http://schemas.microsoft.com/office/drawing/2014/main" id="{980131DF-6D2D-B6AF-42F8-83911E9166A2}"/>
              </a:ext>
            </a:extLst>
          </p:cNvPr>
          <p:cNvSpPr/>
          <p:nvPr/>
        </p:nvSpPr>
        <p:spPr>
          <a:xfrm>
            <a:off x="749462" y="2083603"/>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Cài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đặt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cập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nhật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mềm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32105FF8-53E8-99B1-F67D-7F246645825B}"/>
              </a:ext>
            </a:extLst>
          </p:cNvPr>
          <p:cNvSpPr/>
          <p:nvPr/>
        </p:nvSpPr>
        <p:spPr>
          <a:xfrm>
            <a:off x="540544" y="2083604"/>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9" name="Freeform: Shape 18">
            <a:extLst>
              <a:ext uri="{FF2B5EF4-FFF2-40B4-BE49-F238E27FC236}">
                <a16:creationId xmlns:a16="http://schemas.microsoft.com/office/drawing/2014/main" id="{BEAE4FD4-FF11-92C5-6123-00B64350D2E8}"/>
              </a:ext>
            </a:extLst>
          </p:cNvPr>
          <p:cNvSpPr/>
          <p:nvPr/>
        </p:nvSpPr>
        <p:spPr>
          <a:xfrm>
            <a:off x="749462" y="2626167"/>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Nâng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cấp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cứng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mềm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0311C80D-9920-005F-DCAE-B26ADA270AB4}"/>
              </a:ext>
            </a:extLst>
          </p:cNvPr>
          <p:cNvSpPr/>
          <p:nvPr/>
        </p:nvSpPr>
        <p:spPr>
          <a:xfrm>
            <a:off x="540544" y="2626168"/>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1" name="Freeform: Shape 20">
            <a:extLst>
              <a:ext uri="{FF2B5EF4-FFF2-40B4-BE49-F238E27FC236}">
                <a16:creationId xmlns:a16="http://schemas.microsoft.com/office/drawing/2014/main" id="{B4DDD782-81D5-D9B4-70F3-ECE98E82AF27}"/>
              </a:ext>
            </a:extLst>
          </p:cNvPr>
          <p:cNvSpPr/>
          <p:nvPr/>
        </p:nvSpPr>
        <p:spPr>
          <a:xfrm>
            <a:off x="749462" y="3168732"/>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Khôi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phục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dữ</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liệu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bị</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hỏng</a:t>
            </a:r>
            <a:r>
              <a:rPr lang="en-US" sz="2200" kern="1200" dirty="0">
                <a:latin typeface="Times New Roman" panose="02020603050405020304" pitchFamily="18" charset="0"/>
                <a:cs typeface="Times New Roman" panose="02020603050405020304" pitchFamily="18" charset="0"/>
              </a:rPr>
              <a:t> hay </a:t>
            </a:r>
            <a:r>
              <a:rPr lang="en-US" sz="2200" kern="1200" dirty="0" err="1">
                <a:latin typeface="Times New Roman" panose="02020603050405020304" pitchFamily="18" charset="0"/>
                <a:cs typeface="Times New Roman" panose="02020603050405020304" pitchFamily="18" charset="0"/>
              </a:rPr>
              <a:t>mất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mát</a:t>
            </a:r>
            <a:endParaRPr lang="en-US" sz="2200" kern="1200" dirty="0">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C506F964-F507-EAD8-FB21-D662AAC79F64}"/>
              </a:ext>
            </a:extLst>
          </p:cNvPr>
          <p:cNvSpPr/>
          <p:nvPr/>
        </p:nvSpPr>
        <p:spPr>
          <a:xfrm>
            <a:off x="540544" y="3168733"/>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3" name="Freeform: Shape 22">
            <a:extLst>
              <a:ext uri="{FF2B5EF4-FFF2-40B4-BE49-F238E27FC236}">
                <a16:creationId xmlns:a16="http://schemas.microsoft.com/office/drawing/2014/main" id="{5E5C2CD6-23D6-5ABF-D230-809455A728FD}"/>
              </a:ext>
            </a:extLst>
          </p:cNvPr>
          <p:cNvSpPr/>
          <p:nvPr/>
        </p:nvSpPr>
        <p:spPr>
          <a:xfrm>
            <a:off x="749462" y="3711296"/>
            <a:ext cx="6121400" cy="417838"/>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19"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Khắc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phục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sự</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cố</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mạng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24" name="Oval 23">
            <a:extLst>
              <a:ext uri="{FF2B5EF4-FFF2-40B4-BE49-F238E27FC236}">
                <a16:creationId xmlns:a16="http://schemas.microsoft.com/office/drawing/2014/main" id="{E0A13A09-5868-4E80-314B-45FC0ED8D065}"/>
              </a:ext>
            </a:extLst>
          </p:cNvPr>
          <p:cNvSpPr/>
          <p:nvPr/>
        </p:nvSpPr>
        <p:spPr>
          <a:xfrm>
            <a:off x="540544" y="3711297"/>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5" name="Freeform: Shape 24">
            <a:extLst>
              <a:ext uri="{FF2B5EF4-FFF2-40B4-BE49-F238E27FC236}">
                <a16:creationId xmlns:a16="http://schemas.microsoft.com/office/drawing/2014/main" id="{366D853D-EE84-BA1E-AF3E-96C480E3ADAE}"/>
              </a:ext>
            </a:extLst>
          </p:cNvPr>
          <p:cNvSpPr/>
          <p:nvPr/>
        </p:nvSpPr>
        <p:spPr>
          <a:xfrm>
            <a:off x="749462" y="4253861"/>
            <a:ext cx="6121400" cy="417838"/>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19"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Bảo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vệ</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khỏi</a:t>
            </a:r>
            <a:r>
              <a:rPr lang="en-US" sz="2200" kern="1200" dirty="0">
                <a:latin typeface="Times New Roman" panose="02020603050405020304" pitchFamily="18" charset="0"/>
                <a:cs typeface="Times New Roman" panose="02020603050405020304" pitchFamily="18" charset="0"/>
              </a:rPr>
              <a:t> virus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mềm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độc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hại</a:t>
            </a:r>
            <a:endParaRPr lang="en-US" sz="2200" kern="1200" dirty="0">
              <a:latin typeface="Times New Roman" panose="02020603050405020304" pitchFamily="18" charset="0"/>
              <a:cs typeface="Times New Roman" panose="02020603050405020304" pitchFamily="18" charset="0"/>
            </a:endParaRPr>
          </a:p>
        </p:txBody>
      </p:sp>
      <p:sp>
        <p:nvSpPr>
          <p:cNvPr id="26" name="Oval 25">
            <a:extLst>
              <a:ext uri="{FF2B5EF4-FFF2-40B4-BE49-F238E27FC236}">
                <a16:creationId xmlns:a16="http://schemas.microsoft.com/office/drawing/2014/main" id="{4B0E2E93-D0FE-9EAA-3644-2C3EB08FB48A}"/>
              </a:ext>
            </a:extLst>
          </p:cNvPr>
          <p:cNvSpPr/>
          <p:nvPr/>
        </p:nvSpPr>
        <p:spPr>
          <a:xfrm>
            <a:off x="540544" y="4253862"/>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7" name="Freeform: Shape 26">
            <a:extLst>
              <a:ext uri="{FF2B5EF4-FFF2-40B4-BE49-F238E27FC236}">
                <a16:creationId xmlns:a16="http://schemas.microsoft.com/office/drawing/2014/main" id="{5FECF61B-64DC-6E8D-FFCA-EA6A9904E277}"/>
              </a:ext>
            </a:extLst>
          </p:cNvPr>
          <p:cNvSpPr/>
          <p:nvPr/>
        </p:nvSpPr>
        <p:spPr>
          <a:xfrm>
            <a:off x="749462" y="4796426"/>
            <a:ext cx="6121400" cy="417838"/>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19" numCol="1" spcCol="1270" anchor="ctr" anchorCtr="0">
            <a:noAutofit/>
          </a:bodyPr>
          <a:lstStyle/>
          <a:p>
            <a:r>
              <a:rPr lang="en-US" sz="2200" dirty="0" err="1">
                <a:latin typeface="Times New Roman" panose="02020603050405020304" pitchFamily="18" charset="0"/>
                <a:cs typeface="Times New Roman" panose="02020603050405020304" pitchFamily="18" charset="0"/>
              </a:rPr>
              <a:t>Tư</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vấn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ưu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máy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tính</a:t>
            </a:r>
            <a:endParaRPr lang="en-US" sz="2200" dirty="0">
              <a:latin typeface="Times New Roman" panose="02020603050405020304" pitchFamily="18" charset="0"/>
              <a:cs typeface="Times New Roman" panose="02020603050405020304" pitchFamily="18" charset="0"/>
            </a:endParaRPr>
          </a:p>
        </p:txBody>
      </p:sp>
      <p:sp>
        <p:nvSpPr>
          <p:cNvPr id="28" name="Oval 27">
            <a:extLst>
              <a:ext uri="{FF2B5EF4-FFF2-40B4-BE49-F238E27FC236}">
                <a16:creationId xmlns:a16="http://schemas.microsoft.com/office/drawing/2014/main" id="{7A606A58-F162-5DEF-BC67-A595D6C7F283}"/>
              </a:ext>
            </a:extLst>
          </p:cNvPr>
          <p:cNvSpPr/>
          <p:nvPr/>
        </p:nvSpPr>
        <p:spPr>
          <a:xfrm>
            <a:off x="540544" y="4796427"/>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026" name="Picture 2" descr="Free up disk space after a Windows 10 upgrade | Scottie's Tech.Info">
            <a:extLst>
              <a:ext uri="{FF2B5EF4-FFF2-40B4-BE49-F238E27FC236}">
                <a16:creationId xmlns:a16="http://schemas.microsoft.com/office/drawing/2014/main" id="{B9903D62-34BF-6CB7-DF0D-41FDB8119F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14" t="4089" r="52409" b="5205"/>
          <a:stretch/>
        </p:blipFill>
        <p:spPr bwMode="auto">
          <a:xfrm>
            <a:off x="7492482" y="1493863"/>
            <a:ext cx="3889899" cy="3887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24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68536" y="131888"/>
            <a:ext cx="6923946"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DỊCH VỤ SỬA CHỮA VÀ BẢO TRÌ MÁY TÍNH</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2"/>
          <a:stretch>
            <a:fillRect/>
          </a:stretch>
        </p:blipFill>
        <p:spPr>
          <a:xfrm>
            <a:off x="39569" y="132733"/>
            <a:ext cx="489398" cy="478017"/>
          </a:xfrm>
          <a:prstGeom prst="rect">
            <a:avLst/>
          </a:prstGeom>
        </p:spPr>
      </p:pic>
      <p:sp>
        <p:nvSpPr>
          <p:cNvPr id="3" name="Freeform: Shape 2">
            <a:extLst>
              <a:ext uri="{FF2B5EF4-FFF2-40B4-BE49-F238E27FC236}">
                <a16:creationId xmlns:a16="http://schemas.microsoft.com/office/drawing/2014/main" id="{B0415F62-9A7C-39F1-2084-221427A5B2C7}"/>
              </a:ext>
            </a:extLst>
          </p:cNvPr>
          <p:cNvSpPr/>
          <p:nvPr/>
        </p:nvSpPr>
        <p:spPr>
          <a:xfrm>
            <a:off x="744644" y="620563"/>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 name="Freeform: Shape 3">
            <a:extLst>
              <a:ext uri="{FF2B5EF4-FFF2-40B4-BE49-F238E27FC236}">
                <a16:creationId xmlns:a16="http://schemas.microsoft.com/office/drawing/2014/main" id="{A08824AE-40D5-F1B9-93C9-6DFABD6BE520}"/>
              </a:ext>
            </a:extLst>
          </p:cNvPr>
          <p:cNvSpPr/>
          <p:nvPr/>
        </p:nvSpPr>
        <p:spPr>
          <a:xfrm>
            <a:off x="953926" y="762691"/>
            <a:ext cx="5278923"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kern="1200" dirty="0"/>
          </a:p>
        </p:txBody>
      </p:sp>
      <p:sp>
        <p:nvSpPr>
          <p:cNvPr id="14" name="Rectangle 13">
            <a:extLst>
              <a:ext uri="{FF2B5EF4-FFF2-40B4-BE49-F238E27FC236}">
                <a16:creationId xmlns:a16="http://schemas.microsoft.com/office/drawing/2014/main" id="{4911A047-2E50-95E1-7AC0-F186B68CE5A9}"/>
              </a:ext>
            </a:extLst>
          </p:cNvPr>
          <p:cNvSpPr/>
          <p:nvPr/>
        </p:nvSpPr>
        <p:spPr>
          <a:xfrm>
            <a:off x="731989" y="1485047"/>
            <a:ext cx="9205113" cy="4762203"/>
          </a:xfrm>
          <a:prstGeom prst="rect">
            <a:avLst/>
          </a:prstGeom>
          <a:noFill/>
        </p:spPr>
        <p:txBody>
          <a:bodyPr/>
          <a:lstStyle/>
          <a:p>
            <a:endParaRPr lang="en-US"/>
          </a:p>
        </p:txBody>
      </p:sp>
      <p:sp>
        <p:nvSpPr>
          <p:cNvPr id="15" name="Freeform: Shape 14">
            <a:extLst>
              <a:ext uri="{FF2B5EF4-FFF2-40B4-BE49-F238E27FC236}">
                <a16:creationId xmlns:a16="http://schemas.microsoft.com/office/drawing/2014/main" id="{27226170-ED31-5E70-1590-6726EC0F6F35}"/>
              </a:ext>
            </a:extLst>
          </p:cNvPr>
          <p:cNvSpPr/>
          <p:nvPr/>
        </p:nvSpPr>
        <p:spPr>
          <a:xfrm>
            <a:off x="749462" y="1541038"/>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Sửa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chữa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bảo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trì</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cứng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F2581305-98F4-55CA-BCA3-5B0BBB6C6566}"/>
              </a:ext>
            </a:extLst>
          </p:cNvPr>
          <p:cNvSpPr/>
          <p:nvPr/>
        </p:nvSpPr>
        <p:spPr>
          <a:xfrm>
            <a:off x="540544" y="1541039"/>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7" name="Freeform: Shape 16">
            <a:extLst>
              <a:ext uri="{FF2B5EF4-FFF2-40B4-BE49-F238E27FC236}">
                <a16:creationId xmlns:a16="http://schemas.microsoft.com/office/drawing/2014/main" id="{980131DF-6D2D-B6AF-42F8-83911E9166A2}"/>
              </a:ext>
            </a:extLst>
          </p:cNvPr>
          <p:cNvSpPr/>
          <p:nvPr/>
        </p:nvSpPr>
        <p:spPr>
          <a:xfrm>
            <a:off x="749462" y="2083603"/>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Cài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đặt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cập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nhật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mềm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32105FF8-53E8-99B1-F67D-7F246645825B}"/>
              </a:ext>
            </a:extLst>
          </p:cNvPr>
          <p:cNvSpPr/>
          <p:nvPr/>
        </p:nvSpPr>
        <p:spPr>
          <a:xfrm>
            <a:off x="540544" y="2083604"/>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9" name="Freeform: Shape 18">
            <a:extLst>
              <a:ext uri="{FF2B5EF4-FFF2-40B4-BE49-F238E27FC236}">
                <a16:creationId xmlns:a16="http://schemas.microsoft.com/office/drawing/2014/main" id="{BEAE4FD4-FF11-92C5-6123-00B64350D2E8}"/>
              </a:ext>
            </a:extLst>
          </p:cNvPr>
          <p:cNvSpPr/>
          <p:nvPr/>
        </p:nvSpPr>
        <p:spPr>
          <a:xfrm>
            <a:off x="749462" y="2626167"/>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Nâng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cấp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cứng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mềm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0311C80D-9920-005F-DCAE-B26ADA270AB4}"/>
              </a:ext>
            </a:extLst>
          </p:cNvPr>
          <p:cNvSpPr/>
          <p:nvPr/>
        </p:nvSpPr>
        <p:spPr>
          <a:xfrm>
            <a:off x="540544" y="2626168"/>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1" name="Freeform: Shape 20">
            <a:extLst>
              <a:ext uri="{FF2B5EF4-FFF2-40B4-BE49-F238E27FC236}">
                <a16:creationId xmlns:a16="http://schemas.microsoft.com/office/drawing/2014/main" id="{B4DDD782-81D5-D9B4-70F3-ECE98E82AF27}"/>
              </a:ext>
            </a:extLst>
          </p:cNvPr>
          <p:cNvSpPr/>
          <p:nvPr/>
        </p:nvSpPr>
        <p:spPr>
          <a:xfrm>
            <a:off x="749462" y="3168732"/>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Khôi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phục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dữ</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liệu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bị</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hỏng</a:t>
            </a:r>
            <a:r>
              <a:rPr lang="en-US" sz="2200" kern="1200" dirty="0">
                <a:latin typeface="Times New Roman" panose="02020603050405020304" pitchFamily="18" charset="0"/>
                <a:cs typeface="Times New Roman" panose="02020603050405020304" pitchFamily="18" charset="0"/>
              </a:rPr>
              <a:t> hay </a:t>
            </a:r>
            <a:r>
              <a:rPr lang="en-US" sz="2200" kern="1200" dirty="0" err="1">
                <a:latin typeface="Times New Roman" panose="02020603050405020304" pitchFamily="18" charset="0"/>
                <a:cs typeface="Times New Roman" panose="02020603050405020304" pitchFamily="18" charset="0"/>
              </a:rPr>
              <a:t>mất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mát</a:t>
            </a:r>
            <a:endParaRPr lang="en-US" sz="2200" kern="1200" dirty="0">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C506F964-F507-EAD8-FB21-D662AAC79F64}"/>
              </a:ext>
            </a:extLst>
          </p:cNvPr>
          <p:cNvSpPr/>
          <p:nvPr/>
        </p:nvSpPr>
        <p:spPr>
          <a:xfrm>
            <a:off x="540544" y="3168733"/>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3" name="Freeform: Shape 22">
            <a:extLst>
              <a:ext uri="{FF2B5EF4-FFF2-40B4-BE49-F238E27FC236}">
                <a16:creationId xmlns:a16="http://schemas.microsoft.com/office/drawing/2014/main" id="{5E5C2CD6-23D6-5ABF-D230-809455A728FD}"/>
              </a:ext>
            </a:extLst>
          </p:cNvPr>
          <p:cNvSpPr/>
          <p:nvPr/>
        </p:nvSpPr>
        <p:spPr>
          <a:xfrm>
            <a:off x="749462" y="3711296"/>
            <a:ext cx="6121400" cy="417838"/>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19"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Khắc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phục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sự</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cố</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mạng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24" name="Oval 23">
            <a:extLst>
              <a:ext uri="{FF2B5EF4-FFF2-40B4-BE49-F238E27FC236}">
                <a16:creationId xmlns:a16="http://schemas.microsoft.com/office/drawing/2014/main" id="{E0A13A09-5868-4E80-314B-45FC0ED8D065}"/>
              </a:ext>
            </a:extLst>
          </p:cNvPr>
          <p:cNvSpPr/>
          <p:nvPr/>
        </p:nvSpPr>
        <p:spPr>
          <a:xfrm>
            <a:off x="540544" y="3711297"/>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5" name="Freeform: Shape 24">
            <a:extLst>
              <a:ext uri="{FF2B5EF4-FFF2-40B4-BE49-F238E27FC236}">
                <a16:creationId xmlns:a16="http://schemas.microsoft.com/office/drawing/2014/main" id="{366D853D-EE84-BA1E-AF3E-96C480E3ADAE}"/>
              </a:ext>
            </a:extLst>
          </p:cNvPr>
          <p:cNvSpPr/>
          <p:nvPr/>
        </p:nvSpPr>
        <p:spPr>
          <a:xfrm>
            <a:off x="749462" y="4253861"/>
            <a:ext cx="6121400" cy="417838"/>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19"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Bảo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vệ</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khỏi</a:t>
            </a:r>
            <a:r>
              <a:rPr lang="en-US" sz="2200" kern="1200" dirty="0">
                <a:latin typeface="Times New Roman" panose="02020603050405020304" pitchFamily="18" charset="0"/>
                <a:cs typeface="Times New Roman" panose="02020603050405020304" pitchFamily="18" charset="0"/>
              </a:rPr>
              <a:t> virus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mềm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độc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hại</a:t>
            </a:r>
            <a:endParaRPr lang="en-US" sz="2200" kern="1200" dirty="0">
              <a:latin typeface="Times New Roman" panose="02020603050405020304" pitchFamily="18" charset="0"/>
              <a:cs typeface="Times New Roman" panose="02020603050405020304" pitchFamily="18" charset="0"/>
            </a:endParaRPr>
          </a:p>
        </p:txBody>
      </p:sp>
      <p:sp>
        <p:nvSpPr>
          <p:cNvPr id="26" name="Oval 25">
            <a:extLst>
              <a:ext uri="{FF2B5EF4-FFF2-40B4-BE49-F238E27FC236}">
                <a16:creationId xmlns:a16="http://schemas.microsoft.com/office/drawing/2014/main" id="{4B0E2E93-D0FE-9EAA-3644-2C3EB08FB48A}"/>
              </a:ext>
            </a:extLst>
          </p:cNvPr>
          <p:cNvSpPr/>
          <p:nvPr/>
        </p:nvSpPr>
        <p:spPr>
          <a:xfrm>
            <a:off x="540544" y="4253862"/>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7" name="Freeform: Shape 26">
            <a:extLst>
              <a:ext uri="{FF2B5EF4-FFF2-40B4-BE49-F238E27FC236}">
                <a16:creationId xmlns:a16="http://schemas.microsoft.com/office/drawing/2014/main" id="{5FECF61B-64DC-6E8D-FFCA-EA6A9904E277}"/>
              </a:ext>
            </a:extLst>
          </p:cNvPr>
          <p:cNvSpPr/>
          <p:nvPr/>
        </p:nvSpPr>
        <p:spPr>
          <a:xfrm>
            <a:off x="749462" y="4796426"/>
            <a:ext cx="6121400" cy="417838"/>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19" numCol="1" spcCol="1270" anchor="ctr" anchorCtr="0">
            <a:noAutofit/>
          </a:bodyPr>
          <a:lstStyle/>
          <a:p>
            <a:r>
              <a:rPr lang="en-US" sz="2200" dirty="0" err="1">
                <a:latin typeface="Times New Roman" panose="02020603050405020304" pitchFamily="18" charset="0"/>
                <a:cs typeface="Times New Roman" panose="02020603050405020304" pitchFamily="18" charset="0"/>
              </a:rPr>
              <a:t>Tư</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vấn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ưu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máy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tính</a:t>
            </a:r>
            <a:endParaRPr lang="en-US" sz="2200" dirty="0">
              <a:latin typeface="Times New Roman" panose="02020603050405020304" pitchFamily="18" charset="0"/>
              <a:cs typeface="Times New Roman" panose="02020603050405020304" pitchFamily="18" charset="0"/>
            </a:endParaRPr>
          </a:p>
        </p:txBody>
      </p:sp>
      <p:sp>
        <p:nvSpPr>
          <p:cNvPr id="28" name="Oval 27">
            <a:extLst>
              <a:ext uri="{FF2B5EF4-FFF2-40B4-BE49-F238E27FC236}">
                <a16:creationId xmlns:a16="http://schemas.microsoft.com/office/drawing/2014/main" id="{7A606A58-F162-5DEF-BC67-A595D6C7F283}"/>
              </a:ext>
            </a:extLst>
          </p:cNvPr>
          <p:cNvSpPr/>
          <p:nvPr/>
        </p:nvSpPr>
        <p:spPr>
          <a:xfrm>
            <a:off x="540544" y="4796427"/>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9" name="Freeform: Shape 28">
            <a:extLst>
              <a:ext uri="{FF2B5EF4-FFF2-40B4-BE49-F238E27FC236}">
                <a16:creationId xmlns:a16="http://schemas.microsoft.com/office/drawing/2014/main" id="{F7B7863E-407B-D913-EFDA-94AD558E4C9F}"/>
              </a:ext>
            </a:extLst>
          </p:cNvPr>
          <p:cNvSpPr/>
          <p:nvPr/>
        </p:nvSpPr>
        <p:spPr>
          <a:xfrm>
            <a:off x="749462" y="5338990"/>
            <a:ext cx="6121400" cy="417838"/>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19" numCol="1" spcCol="1270" anchor="ctr" anchorCtr="0">
            <a:noAutofit/>
          </a:bodyPr>
          <a:lstStyle/>
          <a:p>
            <a:r>
              <a:rPr lang="en-US" sz="2200" dirty="0" err="1">
                <a:latin typeface="Times New Roman" panose="02020603050405020304" pitchFamily="18" charset="0"/>
                <a:cs typeface="Times New Roman" panose="02020603050405020304" pitchFamily="18" charset="0"/>
              </a:rPr>
              <a:t>Hướng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dẫn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đặt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mềm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mới</a:t>
            </a:r>
            <a:endParaRPr lang="en-US" sz="2200" dirty="0">
              <a:latin typeface="Times New Roman" panose="02020603050405020304" pitchFamily="18" charset="0"/>
              <a:cs typeface="Times New Roman" panose="02020603050405020304" pitchFamily="18" charset="0"/>
            </a:endParaRPr>
          </a:p>
        </p:txBody>
      </p:sp>
      <p:sp>
        <p:nvSpPr>
          <p:cNvPr id="30" name="Oval 29">
            <a:extLst>
              <a:ext uri="{FF2B5EF4-FFF2-40B4-BE49-F238E27FC236}">
                <a16:creationId xmlns:a16="http://schemas.microsoft.com/office/drawing/2014/main" id="{1A0CF54C-97E9-ADA2-E9F3-4E97AFE2F2F8}"/>
              </a:ext>
            </a:extLst>
          </p:cNvPr>
          <p:cNvSpPr/>
          <p:nvPr/>
        </p:nvSpPr>
        <p:spPr>
          <a:xfrm>
            <a:off x="540544" y="5338991"/>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3316" name="Picture 4" descr="AnyDesk là gì? Hướng dẫn tải AnyDesk để điều khiển máy tính từ xa">
            <a:extLst>
              <a:ext uri="{FF2B5EF4-FFF2-40B4-BE49-F238E27FC236}">
                <a16:creationId xmlns:a16="http://schemas.microsoft.com/office/drawing/2014/main" id="{82BEC4CA-162D-A09E-75FF-2F88160B62D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194680" y="2002179"/>
            <a:ext cx="4535550" cy="302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35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316"/>
                                        </p:tgtEl>
                                        <p:attrNameLst>
                                          <p:attrName>style.visibility</p:attrName>
                                        </p:attrNameLst>
                                      </p:cBhvr>
                                      <p:to>
                                        <p:strVal val="visible"/>
                                      </p:to>
                                    </p:set>
                                    <p:animEffect transition="in" filter="fade">
                                      <p:cBhvr>
                                        <p:cTn id="15"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68536" y="131888"/>
            <a:ext cx="6923946"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DỊCH VỤ SỬA CHỮA VÀ BẢO TRÌ MÁY TÍNH</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2"/>
          <a:stretch>
            <a:fillRect/>
          </a:stretch>
        </p:blipFill>
        <p:spPr>
          <a:xfrm>
            <a:off x="39569" y="132733"/>
            <a:ext cx="489398" cy="478017"/>
          </a:xfrm>
          <a:prstGeom prst="rect">
            <a:avLst/>
          </a:prstGeom>
        </p:spPr>
      </p:pic>
      <p:sp>
        <p:nvSpPr>
          <p:cNvPr id="3" name="Freeform: Shape 2">
            <a:extLst>
              <a:ext uri="{FF2B5EF4-FFF2-40B4-BE49-F238E27FC236}">
                <a16:creationId xmlns:a16="http://schemas.microsoft.com/office/drawing/2014/main" id="{B0415F62-9A7C-39F1-2084-221427A5B2C7}"/>
              </a:ext>
            </a:extLst>
          </p:cNvPr>
          <p:cNvSpPr/>
          <p:nvPr/>
        </p:nvSpPr>
        <p:spPr>
          <a:xfrm>
            <a:off x="744644" y="620563"/>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 name="Freeform: Shape 3">
            <a:extLst>
              <a:ext uri="{FF2B5EF4-FFF2-40B4-BE49-F238E27FC236}">
                <a16:creationId xmlns:a16="http://schemas.microsoft.com/office/drawing/2014/main" id="{A08824AE-40D5-F1B9-93C9-6DFABD6BE520}"/>
              </a:ext>
            </a:extLst>
          </p:cNvPr>
          <p:cNvSpPr/>
          <p:nvPr/>
        </p:nvSpPr>
        <p:spPr>
          <a:xfrm>
            <a:off x="953926" y="762691"/>
            <a:ext cx="5278923"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kern="1200" dirty="0"/>
          </a:p>
        </p:txBody>
      </p:sp>
      <p:sp>
        <p:nvSpPr>
          <p:cNvPr id="14" name="Rectangle 13">
            <a:extLst>
              <a:ext uri="{FF2B5EF4-FFF2-40B4-BE49-F238E27FC236}">
                <a16:creationId xmlns:a16="http://schemas.microsoft.com/office/drawing/2014/main" id="{4911A047-2E50-95E1-7AC0-F186B68CE5A9}"/>
              </a:ext>
            </a:extLst>
          </p:cNvPr>
          <p:cNvSpPr/>
          <p:nvPr/>
        </p:nvSpPr>
        <p:spPr>
          <a:xfrm>
            <a:off x="731989" y="1485047"/>
            <a:ext cx="9205113" cy="4762203"/>
          </a:xfrm>
          <a:prstGeom prst="rect">
            <a:avLst/>
          </a:prstGeom>
          <a:noFill/>
        </p:spPr>
        <p:txBody>
          <a:bodyPr/>
          <a:lstStyle/>
          <a:p>
            <a:endParaRPr lang="en-US"/>
          </a:p>
        </p:txBody>
      </p:sp>
      <p:sp>
        <p:nvSpPr>
          <p:cNvPr id="15" name="Freeform: Shape 14">
            <a:extLst>
              <a:ext uri="{FF2B5EF4-FFF2-40B4-BE49-F238E27FC236}">
                <a16:creationId xmlns:a16="http://schemas.microsoft.com/office/drawing/2014/main" id="{27226170-ED31-5E70-1590-6726EC0F6F35}"/>
              </a:ext>
            </a:extLst>
          </p:cNvPr>
          <p:cNvSpPr/>
          <p:nvPr/>
        </p:nvSpPr>
        <p:spPr>
          <a:xfrm>
            <a:off x="749462" y="1541038"/>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Sửa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chữa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bảo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trì</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cứng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F2581305-98F4-55CA-BCA3-5B0BBB6C6566}"/>
              </a:ext>
            </a:extLst>
          </p:cNvPr>
          <p:cNvSpPr/>
          <p:nvPr/>
        </p:nvSpPr>
        <p:spPr>
          <a:xfrm>
            <a:off x="540544" y="1541039"/>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7" name="Freeform: Shape 16">
            <a:extLst>
              <a:ext uri="{FF2B5EF4-FFF2-40B4-BE49-F238E27FC236}">
                <a16:creationId xmlns:a16="http://schemas.microsoft.com/office/drawing/2014/main" id="{980131DF-6D2D-B6AF-42F8-83911E9166A2}"/>
              </a:ext>
            </a:extLst>
          </p:cNvPr>
          <p:cNvSpPr/>
          <p:nvPr/>
        </p:nvSpPr>
        <p:spPr>
          <a:xfrm>
            <a:off x="749462" y="2083603"/>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Cài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đặt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cập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nhật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mềm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32105FF8-53E8-99B1-F67D-7F246645825B}"/>
              </a:ext>
            </a:extLst>
          </p:cNvPr>
          <p:cNvSpPr/>
          <p:nvPr/>
        </p:nvSpPr>
        <p:spPr>
          <a:xfrm>
            <a:off x="540544" y="2083604"/>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9" name="Freeform: Shape 18">
            <a:extLst>
              <a:ext uri="{FF2B5EF4-FFF2-40B4-BE49-F238E27FC236}">
                <a16:creationId xmlns:a16="http://schemas.microsoft.com/office/drawing/2014/main" id="{BEAE4FD4-FF11-92C5-6123-00B64350D2E8}"/>
              </a:ext>
            </a:extLst>
          </p:cNvPr>
          <p:cNvSpPr/>
          <p:nvPr/>
        </p:nvSpPr>
        <p:spPr>
          <a:xfrm>
            <a:off x="749462" y="2626167"/>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Nâng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cấp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cứng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mềm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0311C80D-9920-005F-DCAE-B26ADA270AB4}"/>
              </a:ext>
            </a:extLst>
          </p:cNvPr>
          <p:cNvSpPr/>
          <p:nvPr/>
        </p:nvSpPr>
        <p:spPr>
          <a:xfrm>
            <a:off x="540544" y="2626168"/>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1" name="Freeform: Shape 20">
            <a:extLst>
              <a:ext uri="{FF2B5EF4-FFF2-40B4-BE49-F238E27FC236}">
                <a16:creationId xmlns:a16="http://schemas.microsoft.com/office/drawing/2014/main" id="{B4DDD782-81D5-D9B4-70F3-ECE98E82AF27}"/>
              </a:ext>
            </a:extLst>
          </p:cNvPr>
          <p:cNvSpPr/>
          <p:nvPr/>
        </p:nvSpPr>
        <p:spPr>
          <a:xfrm>
            <a:off x="749462" y="3168732"/>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Khôi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phục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dữ</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liệu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bị</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hỏng</a:t>
            </a:r>
            <a:r>
              <a:rPr lang="en-US" sz="2200" kern="1200" dirty="0">
                <a:latin typeface="Times New Roman" panose="02020603050405020304" pitchFamily="18" charset="0"/>
                <a:cs typeface="Times New Roman" panose="02020603050405020304" pitchFamily="18" charset="0"/>
              </a:rPr>
              <a:t> hay </a:t>
            </a:r>
            <a:r>
              <a:rPr lang="en-US" sz="2200" kern="1200" dirty="0" err="1">
                <a:latin typeface="Times New Roman" panose="02020603050405020304" pitchFamily="18" charset="0"/>
                <a:cs typeface="Times New Roman" panose="02020603050405020304" pitchFamily="18" charset="0"/>
              </a:rPr>
              <a:t>mất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mát</a:t>
            </a:r>
            <a:endParaRPr lang="en-US" sz="2200" kern="1200" dirty="0">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C506F964-F507-EAD8-FB21-D662AAC79F64}"/>
              </a:ext>
            </a:extLst>
          </p:cNvPr>
          <p:cNvSpPr/>
          <p:nvPr/>
        </p:nvSpPr>
        <p:spPr>
          <a:xfrm>
            <a:off x="540544" y="3168733"/>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3" name="Freeform: Shape 22">
            <a:extLst>
              <a:ext uri="{FF2B5EF4-FFF2-40B4-BE49-F238E27FC236}">
                <a16:creationId xmlns:a16="http://schemas.microsoft.com/office/drawing/2014/main" id="{5E5C2CD6-23D6-5ABF-D230-809455A728FD}"/>
              </a:ext>
            </a:extLst>
          </p:cNvPr>
          <p:cNvSpPr/>
          <p:nvPr/>
        </p:nvSpPr>
        <p:spPr>
          <a:xfrm>
            <a:off x="749462" y="3711296"/>
            <a:ext cx="6121400" cy="417838"/>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19"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Khắc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phục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sự</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cố</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mạng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24" name="Oval 23">
            <a:extLst>
              <a:ext uri="{FF2B5EF4-FFF2-40B4-BE49-F238E27FC236}">
                <a16:creationId xmlns:a16="http://schemas.microsoft.com/office/drawing/2014/main" id="{E0A13A09-5868-4E80-314B-45FC0ED8D065}"/>
              </a:ext>
            </a:extLst>
          </p:cNvPr>
          <p:cNvSpPr/>
          <p:nvPr/>
        </p:nvSpPr>
        <p:spPr>
          <a:xfrm>
            <a:off x="540544" y="3711297"/>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5" name="Freeform: Shape 24">
            <a:extLst>
              <a:ext uri="{FF2B5EF4-FFF2-40B4-BE49-F238E27FC236}">
                <a16:creationId xmlns:a16="http://schemas.microsoft.com/office/drawing/2014/main" id="{366D853D-EE84-BA1E-AF3E-96C480E3ADAE}"/>
              </a:ext>
            </a:extLst>
          </p:cNvPr>
          <p:cNvSpPr/>
          <p:nvPr/>
        </p:nvSpPr>
        <p:spPr>
          <a:xfrm>
            <a:off x="749462" y="4253861"/>
            <a:ext cx="6121400" cy="417838"/>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19"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Bảo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vệ</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khỏi</a:t>
            </a:r>
            <a:r>
              <a:rPr lang="en-US" sz="2200" kern="1200" dirty="0">
                <a:latin typeface="Times New Roman" panose="02020603050405020304" pitchFamily="18" charset="0"/>
                <a:cs typeface="Times New Roman" panose="02020603050405020304" pitchFamily="18" charset="0"/>
              </a:rPr>
              <a:t> virus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mềm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độc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hại</a:t>
            </a:r>
            <a:endParaRPr lang="en-US" sz="2200" kern="1200" dirty="0">
              <a:latin typeface="Times New Roman" panose="02020603050405020304" pitchFamily="18" charset="0"/>
              <a:cs typeface="Times New Roman" panose="02020603050405020304" pitchFamily="18" charset="0"/>
            </a:endParaRPr>
          </a:p>
        </p:txBody>
      </p:sp>
      <p:sp>
        <p:nvSpPr>
          <p:cNvPr id="26" name="Oval 25">
            <a:extLst>
              <a:ext uri="{FF2B5EF4-FFF2-40B4-BE49-F238E27FC236}">
                <a16:creationId xmlns:a16="http://schemas.microsoft.com/office/drawing/2014/main" id="{4B0E2E93-D0FE-9EAA-3644-2C3EB08FB48A}"/>
              </a:ext>
            </a:extLst>
          </p:cNvPr>
          <p:cNvSpPr/>
          <p:nvPr/>
        </p:nvSpPr>
        <p:spPr>
          <a:xfrm>
            <a:off x="540544" y="4253862"/>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7" name="Freeform: Shape 26">
            <a:extLst>
              <a:ext uri="{FF2B5EF4-FFF2-40B4-BE49-F238E27FC236}">
                <a16:creationId xmlns:a16="http://schemas.microsoft.com/office/drawing/2014/main" id="{5FECF61B-64DC-6E8D-FFCA-EA6A9904E277}"/>
              </a:ext>
            </a:extLst>
          </p:cNvPr>
          <p:cNvSpPr/>
          <p:nvPr/>
        </p:nvSpPr>
        <p:spPr>
          <a:xfrm>
            <a:off x="749462" y="4796426"/>
            <a:ext cx="6121400" cy="417838"/>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19" numCol="1" spcCol="1270" anchor="ctr" anchorCtr="0">
            <a:noAutofit/>
          </a:bodyPr>
          <a:lstStyle/>
          <a:p>
            <a:r>
              <a:rPr lang="en-US" sz="2200" dirty="0" err="1">
                <a:latin typeface="Times New Roman" panose="02020603050405020304" pitchFamily="18" charset="0"/>
                <a:cs typeface="Times New Roman" panose="02020603050405020304" pitchFamily="18" charset="0"/>
              </a:rPr>
              <a:t>Tư</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vấn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ưu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máy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tính</a:t>
            </a:r>
            <a:endParaRPr lang="en-US" sz="2200" dirty="0">
              <a:latin typeface="Times New Roman" panose="02020603050405020304" pitchFamily="18" charset="0"/>
              <a:cs typeface="Times New Roman" panose="02020603050405020304" pitchFamily="18" charset="0"/>
            </a:endParaRPr>
          </a:p>
        </p:txBody>
      </p:sp>
      <p:sp>
        <p:nvSpPr>
          <p:cNvPr id="28" name="Oval 27">
            <a:extLst>
              <a:ext uri="{FF2B5EF4-FFF2-40B4-BE49-F238E27FC236}">
                <a16:creationId xmlns:a16="http://schemas.microsoft.com/office/drawing/2014/main" id="{7A606A58-F162-5DEF-BC67-A595D6C7F283}"/>
              </a:ext>
            </a:extLst>
          </p:cNvPr>
          <p:cNvSpPr/>
          <p:nvPr/>
        </p:nvSpPr>
        <p:spPr>
          <a:xfrm>
            <a:off x="540544" y="4796427"/>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9" name="Freeform: Shape 28">
            <a:extLst>
              <a:ext uri="{FF2B5EF4-FFF2-40B4-BE49-F238E27FC236}">
                <a16:creationId xmlns:a16="http://schemas.microsoft.com/office/drawing/2014/main" id="{F7B7863E-407B-D913-EFDA-94AD558E4C9F}"/>
              </a:ext>
            </a:extLst>
          </p:cNvPr>
          <p:cNvSpPr/>
          <p:nvPr/>
        </p:nvSpPr>
        <p:spPr>
          <a:xfrm>
            <a:off x="749462" y="5338990"/>
            <a:ext cx="6121400" cy="417838"/>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19" numCol="1" spcCol="1270" anchor="ctr" anchorCtr="0">
            <a:noAutofit/>
          </a:bodyPr>
          <a:lstStyle/>
          <a:p>
            <a:r>
              <a:rPr lang="en-US" sz="2200" dirty="0" err="1">
                <a:latin typeface="Times New Roman" panose="02020603050405020304" pitchFamily="18" charset="0"/>
                <a:cs typeface="Times New Roman" panose="02020603050405020304" pitchFamily="18" charset="0"/>
              </a:rPr>
              <a:t>Hướng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dẫn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đặt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mềm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mới</a:t>
            </a:r>
            <a:endParaRPr lang="en-US" sz="2200" dirty="0">
              <a:latin typeface="Times New Roman" panose="02020603050405020304" pitchFamily="18" charset="0"/>
              <a:cs typeface="Times New Roman" panose="02020603050405020304" pitchFamily="18" charset="0"/>
            </a:endParaRPr>
          </a:p>
        </p:txBody>
      </p:sp>
      <p:sp>
        <p:nvSpPr>
          <p:cNvPr id="30" name="Oval 29">
            <a:extLst>
              <a:ext uri="{FF2B5EF4-FFF2-40B4-BE49-F238E27FC236}">
                <a16:creationId xmlns:a16="http://schemas.microsoft.com/office/drawing/2014/main" id="{1A0CF54C-97E9-ADA2-E9F3-4E97AFE2F2F8}"/>
              </a:ext>
            </a:extLst>
          </p:cNvPr>
          <p:cNvSpPr/>
          <p:nvPr/>
        </p:nvSpPr>
        <p:spPr>
          <a:xfrm>
            <a:off x="540544" y="5338991"/>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31" name="Freeform: Shape 30">
            <a:extLst>
              <a:ext uri="{FF2B5EF4-FFF2-40B4-BE49-F238E27FC236}">
                <a16:creationId xmlns:a16="http://schemas.microsoft.com/office/drawing/2014/main" id="{53F6F0BB-CFA7-1258-73E3-BF2C5959B3DE}"/>
              </a:ext>
            </a:extLst>
          </p:cNvPr>
          <p:cNvSpPr/>
          <p:nvPr/>
        </p:nvSpPr>
        <p:spPr>
          <a:xfrm>
            <a:off x="749462" y="5881555"/>
            <a:ext cx="6121401" cy="417838"/>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5" bIns="83820"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Hỗ</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trợ</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kĩ</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thuật</a:t>
            </a:r>
            <a:endParaRPr lang="en-US" sz="2200" kern="1200" dirty="0">
              <a:latin typeface="Times New Roman" panose="02020603050405020304" pitchFamily="18" charset="0"/>
              <a:cs typeface="Times New Roman" panose="02020603050405020304" pitchFamily="18" charset="0"/>
            </a:endParaRPr>
          </a:p>
        </p:txBody>
      </p:sp>
      <p:sp>
        <p:nvSpPr>
          <p:cNvPr id="32" name="Oval 31">
            <a:extLst>
              <a:ext uri="{FF2B5EF4-FFF2-40B4-BE49-F238E27FC236}">
                <a16:creationId xmlns:a16="http://schemas.microsoft.com/office/drawing/2014/main" id="{75CB0331-6A27-D6E3-694A-BECE0E8619BC}"/>
              </a:ext>
            </a:extLst>
          </p:cNvPr>
          <p:cNvSpPr/>
          <p:nvPr/>
        </p:nvSpPr>
        <p:spPr>
          <a:xfrm>
            <a:off x="540544" y="5881556"/>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4098" name="Picture 2" descr="Quy trình bảo trì phần cứng máy tính | Dịch vụ bảo trì D2K tại TPHCM">
            <a:extLst>
              <a:ext uri="{FF2B5EF4-FFF2-40B4-BE49-F238E27FC236}">
                <a16:creationId xmlns:a16="http://schemas.microsoft.com/office/drawing/2014/main" id="{45A52DD3-8F23-745F-3CDE-4064B3DB1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7923" y="1739684"/>
            <a:ext cx="4549317" cy="3548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90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68536" y="131888"/>
            <a:ext cx="6923946"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DỊCH VỤ SỬA CHỮA VÀ BẢO TRÌ MÁY TÍNH</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4"/>
          <a:stretch>
            <a:fillRect/>
          </a:stretch>
        </p:blipFill>
        <p:spPr>
          <a:xfrm>
            <a:off x="39569" y="132733"/>
            <a:ext cx="489398" cy="478017"/>
          </a:xfrm>
          <a:prstGeom prst="rect">
            <a:avLst/>
          </a:prstGeom>
        </p:spPr>
      </p:pic>
      <p:sp>
        <p:nvSpPr>
          <p:cNvPr id="3" name="Freeform: Shape 2">
            <a:extLst>
              <a:ext uri="{FF2B5EF4-FFF2-40B4-BE49-F238E27FC236}">
                <a16:creationId xmlns:a16="http://schemas.microsoft.com/office/drawing/2014/main" id="{B0415F62-9A7C-39F1-2084-221427A5B2C7}"/>
              </a:ext>
            </a:extLst>
          </p:cNvPr>
          <p:cNvSpPr/>
          <p:nvPr/>
        </p:nvSpPr>
        <p:spPr>
          <a:xfrm>
            <a:off x="744644" y="620563"/>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 name="Freeform: Shape 3">
            <a:extLst>
              <a:ext uri="{FF2B5EF4-FFF2-40B4-BE49-F238E27FC236}">
                <a16:creationId xmlns:a16="http://schemas.microsoft.com/office/drawing/2014/main" id="{A08824AE-40D5-F1B9-93C9-6DFABD6BE520}"/>
              </a:ext>
            </a:extLst>
          </p:cNvPr>
          <p:cNvSpPr/>
          <p:nvPr/>
        </p:nvSpPr>
        <p:spPr>
          <a:xfrm>
            <a:off x="953926" y="762691"/>
            <a:ext cx="7378311"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kern="1200" dirty="0"/>
          </a:p>
        </p:txBody>
      </p:sp>
      <p:graphicFrame>
        <p:nvGraphicFramePr>
          <p:cNvPr id="5" name="Diagram 4">
            <a:extLst>
              <a:ext uri="{FF2B5EF4-FFF2-40B4-BE49-F238E27FC236}">
                <a16:creationId xmlns:a16="http://schemas.microsoft.com/office/drawing/2014/main" id="{BDEFB312-12B7-6E15-9DAA-523590E15D7B}"/>
              </a:ext>
            </a:extLst>
          </p:cNvPr>
          <p:cNvGraphicFramePr/>
          <p:nvPr>
            <p:extLst>
              <p:ext uri="{D42A27DB-BD31-4B8C-83A1-F6EECF244321}">
                <p14:modId xmlns:p14="http://schemas.microsoft.com/office/powerpoint/2010/main" val="54133776"/>
              </p:ext>
            </p:extLst>
          </p:nvPr>
        </p:nvGraphicFramePr>
        <p:xfrm>
          <a:off x="744644" y="1615817"/>
          <a:ext cx="4790579" cy="243529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19-2">
            <a:hlinkClick r:id="" action="ppaction://media"/>
            <a:extLst>
              <a:ext uri="{FF2B5EF4-FFF2-40B4-BE49-F238E27FC236}">
                <a16:creationId xmlns:a16="http://schemas.microsoft.com/office/drawing/2014/main" id="{799D6FAD-A257-4673-CF5C-30DB2ED627F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893836" y="1943281"/>
            <a:ext cx="5685131" cy="3197886"/>
          </a:xfrm>
          <a:prstGeom prst="rect">
            <a:avLst/>
          </a:prstGeom>
        </p:spPr>
      </p:pic>
    </p:spTree>
    <p:extLst>
      <p:ext uri="{BB962C8B-B14F-4D97-AF65-F5344CB8AC3E}">
        <p14:creationId xmlns:p14="http://schemas.microsoft.com/office/powerpoint/2010/main" val="243999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graphicEl>
                                              <a:dgm id="{DC53C712-4EE7-46B4-A165-A5638E00006D}"/>
                                            </p:graphicEl>
                                          </p:spTgt>
                                        </p:tgtEl>
                                        <p:attrNameLst>
                                          <p:attrName>style.visibility</p:attrName>
                                        </p:attrNameLst>
                                      </p:cBhvr>
                                      <p:to>
                                        <p:strVal val="visible"/>
                                      </p:to>
                                    </p:set>
                                    <p:animEffect transition="in" filter="fade">
                                      <p:cBhvr>
                                        <p:cTn id="15" dur="500"/>
                                        <p:tgtEl>
                                          <p:spTgt spid="5">
                                            <p:graphicEl>
                                              <a:dgm id="{DC53C712-4EE7-46B4-A165-A5638E00006D}"/>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graphicEl>
                                              <a:dgm id="{7B306347-70D4-4DA8-A961-CD874EAF99B6}"/>
                                            </p:graphicEl>
                                          </p:spTgt>
                                        </p:tgtEl>
                                        <p:attrNameLst>
                                          <p:attrName>style.visibility</p:attrName>
                                        </p:attrNameLst>
                                      </p:cBhvr>
                                      <p:to>
                                        <p:strVal val="visible"/>
                                      </p:to>
                                    </p:set>
                                    <p:animEffect transition="in" filter="fade">
                                      <p:cBhvr>
                                        <p:cTn id="20" dur="500"/>
                                        <p:tgtEl>
                                          <p:spTgt spid="5">
                                            <p:graphicEl>
                                              <a:dgm id="{7B306347-70D4-4DA8-A961-CD874EAF99B6}"/>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graphicEl>
                                              <a:dgm id="{A03D41C4-7F8E-4F2B-8B1A-B186CFE8B531}"/>
                                            </p:graphicEl>
                                          </p:spTgt>
                                        </p:tgtEl>
                                        <p:attrNameLst>
                                          <p:attrName>style.visibility</p:attrName>
                                        </p:attrNameLst>
                                      </p:cBhvr>
                                      <p:to>
                                        <p:strVal val="visible"/>
                                      </p:to>
                                    </p:set>
                                    <p:animEffect transition="in" filter="fade">
                                      <p:cBhvr>
                                        <p:cTn id="23" dur="500"/>
                                        <p:tgtEl>
                                          <p:spTgt spid="5">
                                            <p:graphicEl>
                                              <a:dgm id="{A03D41C4-7F8E-4F2B-8B1A-B186CFE8B531}"/>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graphicEl>
                                              <a:dgm id="{8A5D81B0-98DB-4E44-8893-B1B880DF453E}"/>
                                            </p:graphicEl>
                                          </p:spTgt>
                                        </p:tgtEl>
                                        <p:attrNameLst>
                                          <p:attrName>style.visibility</p:attrName>
                                        </p:attrNameLst>
                                      </p:cBhvr>
                                      <p:to>
                                        <p:strVal val="visible"/>
                                      </p:to>
                                    </p:set>
                                    <p:animEffect transition="in" filter="fade">
                                      <p:cBhvr>
                                        <p:cTn id="28" dur="500"/>
                                        <p:tgtEl>
                                          <p:spTgt spid="5">
                                            <p:graphicEl>
                                              <a:dgm id="{8A5D81B0-98DB-4E44-8893-B1B880DF453E}"/>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graphicEl>
                                              <a:dgm id="{16CE3B18-8A6B-41B9-AA97-179380C70077}"/>
                                            </p:graphicEl>
                                          </p:spTgt>
                                        </p:tgtEl>
                                        <p:attrNameLst>
                                          <p:attrName>style.visibility</p:attrName>
                                        </p:attrNameLst>
                                      </p:cBhvr>
                                      <p:to>
                                        <p:strVal val="visible"/>
                                      </p:to>
                                    </p:set>
                                    <p:animEffect transition="in" filter="fade">
                                      <p:cBhvr>
                                        <p:cTn id="31" dur="500"/>
                                        <p:tgtEl>
                                          <p:spTgt spid="5">
                                            <p:graphicEl>
                                              <a:dgm id="{16CE3B18-8A6B-41B9-AA97-179380C70077}"/>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3942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9"/>
                </p:tgtEl>
              </p:cMediaNode>
            </p:video>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9"/>
                                        </p:tgtEl>
                                      </p:cBhvr>
                                    </p:cmd>
                                  </p:childTnLst>
                                </p:cTn>
                              </p:par>
                            </p:childTnLst>
                          </p:cTn>
                        </p:par>
                      </p:childTnLst>
                    </p:cTn>
                  </p:par>
                </p:childTnLst>
              </p:cTn>
              <p:nextCondLst>
                <p:cond evt="onClick" delay="0">
                  <p:tgtEl>
                    <p:spTgt spid="9"/>
                  </p:tgtEl>
                </p:cond>
              </p:nextCondLst>
            </p:seq>
          </p:childTnLst>
        </p:cTn>
      </p:par>
    </p:tnLst>
    <p:bldLst>
      <p:bldP spid="3" grpId="0" animBg="1"/>
      <p:bldP spid="4" grpId="0" animBg="1"/>
      <p:bldGraphic spid="5" grpId="0">
        <p:bldSub>
          <a:bldDgm bld="lvl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68536" y="131888"/>
            <a:ext cx="6923946"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DỊCH VỤ SỬA CHỮA VÀ BẢO TRÌ MÁY TÍNH</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4"/>
          <a:stretch>
            <a:fillRect/>
          </a:stretch>
        </p:blipFill>
        <p:spPr>
          <a:xfrm>
            <a:off x="39569" y="132733"/>
            <a:ext cx="489398" cy="478017"/>
          </a:xfrm>
          <a:prstGeom prst="rect">
            <a:avLst/>
          </a:prstGeom>
        </p:spPr>
      </p:pic>
      <p:sp>
        <p:nvSpPr>
          <p:cNvPr id="3" name="Freeform: Shape 2">
            <a:extLst>
              <a:ext uri="{FF2B5EF4-FFF2-40B4-BE49-F238E27FC236}">
                <a16:creationId xmlns:a16="http://schemas.microsoft.com/office/drawing/2014/main" id="{B0415F62-9A7C-39F1-2084-221427A5B2C7}"/>
              </a:ext>
            </a:extLst>
          </p:cNvPr>
          <p:cNvSpPr/>
          <p:nvPr/>
        </p:nvSpPr>
        <p:spPr>
          <a:xfrm>
            <a:off x="744644" y="620563"/>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 name="Freeform: Shape 3">
            <a:extLst>
              <a:ext uri="{FF2B5EF4-FFF2-40B4-BE49-F238E27FC236}">
                <a16:creationId xmlns:a16="http://schemas.microsoft.com/office/drawing/2014/main" id="{A08824AE-40D5-F1B9-93C9-6DFABD6BE520}"/>
              </a:ext>
            </a:extLst>
          </p:cNvPr>
          <p:cNvSpPr/>
          <p:nvPr/>
        </p:nvSpPr>
        <p:spPr>
          <a:xfrm>
            <a:off x="953926" y="762691"/>
            <a:ext cx="7378311"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kern="1200" dirty="0"/>
          </a:p>
        </p:txBody>
      </p:sp>
      <p:graphicFrame>
        <p:nvGraphicFramePr>
          <p:cNvPr id="5" name="Diagram 4">
            <a:extLst>
              <a:ext uri="{FF2B5EF4-FFF2-40B4-BE49-F238E27FC236}">
                <a16:creationId xmlns:a16="http://schemas.microsoft.com/office/drawing/2014/main" id="{BDEFB312-12B7-6E15-9DAA-523590E15D7B}"/>
              </a:ext>
            </a:extLst>
          </p:cNvPr>
          <p:cNvGraphicFramePr/>
          <p:nvPr>
            <p:extLst>
              <p:ext uri="{D42A27DB-BD31-4B8C-83A1-F6EECF244321}">
                <p14:modId xmlns:p14="http://schemas.microsoft.com/office/powerpoint/2010/main" val="982483898"/>
              </p:ext>
            </p:extLst>
          </p:nvPr>
        </p:nvGraphicFramePr>
        <p:xfrm>
          <a:off x="744644" y="1615817"/>
          <a:ext cx="5096318" cy="32148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19-3">
            <a:hlinkClick r:id="" action="ppaction://media"/>
            <a:extLst>
              <a:ext uri="{FF2B5EF4-FFF2-40B4-BE49-F238E27FC236}">
                <a16:creationId xmlns:a16="http://schemas.microsoft.com/office/drawing/2014/main" id="{386D1C85-843C-C3E0-37F5-D16B88A255E0}"/>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6096000" y="2027380"/>
            <a:ext cx="5654829" cy="3180841"/>
          </a:xfrm>
          <a:prstGeom prst="rect">
            <a:avLst/>
          </a:prstGeom>
        </p:spPr>
      </p:pic>
    </p:spTree>
    <p:extLst>
      <p:ext uri="{BB962C8B-B14F-4D97-AF65-F5344CB8AC3E}">
        <p14:creationId xmlns:p14="http://schemas.microsoft.com/office/powerpoint/2010/main" val="361992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DC53C712-4EE7-46B4-A165-A5638E00006D}"/>
                                            </p:graphicEl>
                                          </p:spTgt>
                                        </p:tgtEl>
                                        <p:attrNameLst>
                                          <p:attrName>style.visibility</p:attrName>
                                        </p:attrNameLst>
                                      </p:cBhvr>
                                      <p:to>
                                        <p:strVal val="visible"/>
                                      </p:to>
                                    </p:set>
                                    <p:animEffect transition="in" filter="fade">
                                      <p:cBhvr>
                                        <p:cTn id="7" dur="500"/>
                                        <p:tgtEl>
                                          <p:spTgt spid="5">
                                            <p:graphicEl>
                                              <a:dgm id="{DC53C712-4EE7-46B4-A165-A5638E00006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7B306347-70D4-4DA8-A961-CD874EAF99B6}"/>
                                            </p:graphicEl>
                                          </p:spTgt>
                                        </p:tgtEl>
                                        <p:attrNameLst>
                                          <p:attrName>style.visibility</p:attrName>
                                        </p:attrNameLst>
                                      </p:cBhvr>
                                      <p:to>
                                        <p:strVal val="visible"/>
                                      </p:to>
                                    </p:set>
                                    <p:animEffect transition="in" filter="fade">
                                      <p:cBhvr>
                                        <p:cTn id="12" dur="500"/>
                                        <p:tgtEl>
                                          <p:spTgt spid="5">
                                            <p:graphicEl>
                                              <a:dgm id="{7B306347-70D4-4DA8-A961-CD874EAF99B6}"/>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graphicEl>
                                              <a:dgm id="{A03D41C4-7F8E-4F2B-8B1A-B186CFE8B531}"/>
                                            </p:graphicEl>
                                          </p:spTgt>
                                        </p:tgtEl>
                                        <p:attrNameLst>
                                          <p:attrName>style.visibility</p:attrName>
                                        </p:attrNameLst>
                                      </p:cBhvr>
                                      <p:to>
                                        <p:strVal val="visible"/>
                                      </p:to>
                                    </p:set>
                                    <p:animEffect transition="in" filter="fade">
                                      <p:cBhvr>
                                        <p:cTn id="15" dur="500"/>
                                        <p:tgtEl>
                                          <p:spTgt spid="5">
                                            <p:graphicEl>
                                              <a:dgm id="{A03D41C4-7F8E-4F2B-8B1A-B186CFE8B531}"/>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graphicEl>
                                              <a:dgm id="{8A5D81B0-98DB-4E44-8893-B1B880DF453E}"/>
                                            </p:graphicEl>
                                          </p:spTgt>
                                        </p:tgtEl>
                                        <p:attrNameLst>
                                          <p:attrName>style.visibility</p:attrName>
                                        </p:attrNameLst>
                                      </p:cBhvr>
                                      <p:to>
                                        <p:strVal val="visible"/>
                                      </p:to>
                                    </p:set>
                                    <p:animEffect transition="in" filter="fade">
                                      <p:cBhvr>
                                        <p:cTn id="20" dur="500"/>
                                        <p:tgtEl>
                                          <p:spTgt spid="5">
                                            <p:graphicEl>
                                              <a:dgm id="{8A5D81B0-98DB-4E44-8893-B1B880DF453E}"/>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graphicEl>
                                              <a:dgm id="{16CE3B18-8A6B-41B9-AA97-179380C70077}"/>
                                            </p:graphicEl>
                                          </p:spTgt>
                                        </p:tgtEl>
                                        <p:attrNameLst>
                                          <p:attrName>style.visibility</p:attrName>
                                        </p:attrNameLst>
                                      </p:cBhvr>
                                      <p:to>
                                        <p:strVal val="visible"/>
                                      </p:to>
                                    </p:set>
                                    <p:animEffect transition="in" filter="fade">
                                      <p:cBhvr>
                                        <p:cTn id="23" dur="500"/>
                                        <p:tgtEl>
                                          <p:spTgt spid="5">
                                            <p:graphicEl>
                                              <a:dgm id="{16CE3B18-8A6B-41B9-AA97-179380C70077}"/>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478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6"/>
                </p:tgtEl>
              </p:cMediaNode>
            </p:video>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6"/>
                                        </p:tgtEl>
                                      </p:cBhvr>
                                    </p:cmd>
                                  </p:childTnLst>
                                </p:cTn>
                              </p:par>
                            </p:childTnLst>
                          </p:cTn>
                        </p:par>
                      </p:childTnLst>
                    </p:cTn>
                  </p:par>
                </p:childTnLst>
              </p:cTn>
              <p:nextCondLst>
                <p:cond evt="onClick" delay="0">
                  <p:tgtEl>
                    <p:spTgt spid="6"/>
                  </p:tgtEl>
                </p:cond>
              </p:nextCondLst>
            </p:seq>
          </p:childTnLst>
        </p:cTn>
      </p:par>
    </p:tnLst>
    <p:bldLst>
      <p:bldGraphic spid="5" grpId="0" uiExpand="1">
        <p:bldSub>
          <a:bldDgm bld="lvl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68536" y="131888"/>
            <a:ext cx="6923946"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DỊCH VỤ SỬA CHỮA VÀ BẢO TRÌ MÁY TÍNH</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4"/>
          <a:stretch>
            <a:fillRect/>
          </a:stretch>
        </p:blipFill>
        <p:spPr>
          <a:xfrm>
            <a:off x="39569" y="132733"/>
            <a:ext cx="489398" cy="478017"/>
          </a:xfrm>
          <a:prstGeom prst="rect">
            <a:avLst/>
          </a:prstGeom>
        </p:spPr>
      </p:pic>
      <p:sp>
        <p:nvSpPr>
          <p:cNvPr id="3" name="Freeform: Shape 2">
            <a:extLst>
              <a:ext uri="{FF2B5EF4-FFF2-40B4-BE49-F238E27FC236}">
                <a16:creationId xmlns:a16="http://schemas.microsoft.com/office/drawing/2014/main" id="{B0415F62-9A7C-39F1-2084-221427A5B2C7}"/>
              </a:ext>
            </a:extLst>
          </p:cNvPr>
          <p:cNvSpPr/>
          <p:nvPr/>
        </p:nvSpPr>
        <p:spPr>
          <a:xfrm>
            <a:off x="744644" y="620563"/>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 name="Freeform: Shape 3">
            <a:extLst>
              <a:ext uri="{FF2B5EF4-FFF2-40B4-BE49-F238E27FC236}">
                <a16:creationId xmlns:a16="http://schemas.microsoft.com/office/drawing/2014/main" id="{A08824AE-40D5-F1B9-93C9-6DFABD6BE520}"/>
              </a:ext>
            </a:extLst>
          </p:cNvPr>
          <p:cNvSpPr/>
          <p:nvPr/>
        </p:nvSpPr>
        <p:spPr>
          <a:xfrm>
            <a:off x="953926" y="762691"/>
            <a:ext cx="7378311"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kern="1200" dirty="0"/>
          </a:p>
        </p:txBody>
      </p:sp>
      <p:graphicFrame>
        <p:nvGraphicFramePr>
          <p:cNvPr id="5" name="Diagram 4">
            <a:extLst>
              <a:ext uri="{FF2B5EF4-FFF2-40B4-BE49-F238E27FC236}">
                <a16:creationId xmlns:a16="http://schemas.microsoft.com/office/drawing/2014/main" id="{BDEFB312-12B7-6E15-9DAA-523590E15D7B}"/>
              </a:ext>
            </a:extLst>
          </p:cNvPr>
          <p:cNvGraphicFramePr/>
          <p:nvPr>
            <p:extLst>
              <p:ext uri="{D42A27DB-BD31-4B8C-83A1-F6EECF244321}">
                <p14:modId xmlns:p14="http://schemas.microsoft.com/office/powerpoint/2010/main" val="3895000589"/>
              </p:ext>
            </p:extLst>
          </p:nvPr>
        </p:nvGraphicFramePr>
        <p:xfrm>
          <a:off x="744644" y="1615817"/>
          <a:ext cx="5021674" cy="31121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19-4">
            <a:hlinkClick r:id="" action="ppaction://media"/>
            <a:extLst>
              <a:ext uri="{FF2B5EF4-FFF2-40B4-BE49-F238E27FC236}">
                <a16:creationId xmlns:a16="http://schemas.microsoft.com/office/drawing/2014/main" id="{00C06831-3138-6312-0022-C85F81EF7CAB}"/>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6002693" y="1880728"/>
            <a:ext cx="5532741" cy="3112167"/>
          </a:xfrm>
          <a:prstGeom prst="rect">
            <a:avLst/>
          </a:prstGeom>
        </p:spPr>
      </p:pic>
    </p:spTree>
    <p:extLst>
      <p:ext uri="{BB962C8B-B14F-4D97-AF65-F5344CB8AC3E}">
        <p14:creationId xmlns:p14="http://schemas.microsoft.com/office/powerpoint/2010/main" val="113757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DC53C712-4EE7-46B4-A165-A5638E00006D}"/>
                                            </p:graphicEl>
                                          </p:spTgt>
                                        </p:tgtEl>
                                        <p:attrNameLst>
                                          <p:attrName>style.visibility</p:attrName>
                                        </p:attrNameLst>
                                      </p:cBhvr>
                                      <p:to>
                                        <p:strVal val="visible"/>
                                      </p:to>
                                    </p:set>
                                    <p:animEffect transition="in" filter="fade">
                                      <p:cBhvr>
                                        <p:cTn id="7" dur="500"/>
                                        <p:tgtEl>
                                          <p:spTgt spid="5">
                                            <p:graphicEl>
                                              <a:dgm id="{DC53C712-4EE7-46B4-A165-A5638E00006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7B306347-70D4-4DA8-A961-CD874EAF99B6}"/>
                                            </p:graphicEl>
                                          </p:spTgt>
                                        </p:tgtEl>
                                        <p:attrNameLst>
                                          <p:attrName>style.visibility</p:attrName>
                                        </p:attrNameLst>
                                      </p:cBhvr>
                                      <p:to>
                                        <p:strVal val="visible"/>
                                      </p:to>
                                    </p:set>
                                    <p:animEffect transition="in" filter="fade">
                                      <p:cBhvr>
                                        <p:cTn id="12" dur="500"/>
                                        <p:tgtEl>
                                          <p:spTgt spid="5">
                                            <p:graphicEl>
                                              <a:dgm id="{7B306347-70D4-4DA8-A961-CD874EAF99B6}"/>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graphicEl>
                                              <a:dgm id="{A03D41C4-7F8E-4F2B-8B1A-B186CFE8B531}"/>
                                            </p:graphicEl>
                                          </p:spTgt>
                                        </p:tgtEl>
                                        <p:attrNameLst>
                                          <p:attrName>style.visibility</p:attrName>
                                        </p:attrNameLst>
                                      </p:cBhvr>
                                      <p:to>
                                        <p:strVal val="visible"/>
                                      </p:to>
                                    </p:set>
                                    <p:animEffect transition="in" filter="fade">
                                      <p:cBhvr>
                                        <p:cTn id="15" dur="500"/>
                                        <p:tgtEl>
                                          <p:spTgt spid="5">
                                            <p:graphicEl>
                                              <a:dgm id="{A03D41C4-7F8E-4F2B-8B1A-B186CFE8B531}"/>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graphicEl>
                                              <a:dgm id="{8A5D81B0-98DB-4E44-8893-B1B880DF453E}"/>
                                            </p:graphicEl>
                                          </p:spTgt>
                                        </p:tgtEl>
                                        <p:attrNameLst>
                                          <p:attrName>style.visibility</p:attrName>
                                        </p:attrNameLst>
                                      </p:cBhvr>
                                      <p:to>
                                        <p:strVal val="visible"/>
                                      </p:to>
                                    </p:set>
                                    <p:animEffect transition="in" filter="fade">
                                      <p:cBhvr>
                                        <p:cTn id="20" dur="500"/>
                                        <p:tgtEl>
                                          <p:spTgt spid="5">
                                            <p:graphicEl>
                                              <a:dgm id="{8A5D81B0-98DB-4E44-8893-B1B880DF453E}"/>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graphicEl>
                                              <a:dgm id="{16CE3B18-8A6B-41B9-AA97-179380C70077}"/>
                                            </p:graphicEl>
                                          </p:spTgt>
                                        </p:tgtEl>
                                        <p:attrNameLst>
                                          <p:attrName>style.visibility</p:attrName>
                                        </p:attrNameLst>
                                      </p:cBhvr>
                                      <p:to>
                                        <p:strVal val="visible"/>
                                      </p:to>
                                    </p:set>
                                    <p:animEffect transition="in" filter="fade">
                                      <p:cBhvr>
                                        <p:cTn id="23" dur="500"/>
                                        <p:tgtEl>
                                          <p:spTgt spid="5">
                                            <p:graphicEl>
                                              <a:dgm id="{16CE3B18-8A6B-41B9-AA97-179380C70077}"/>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353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6"/>
                </p:tgtEl>
              </p:cMediaNode>
            </p:video>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6"/>
                                        </p:tgtEl>
                                      </p:cBhvr>
                                    </p:cmd>
                                  </p:childTnLst>
                                </p:cTn>
                              </p:par>
                            </p:childTnLst>
                          </p:cTn>
                        </p:par>
                      </p:childTnLst>
                    </p:cTn>
                  </p:par>
                </p:childTnLst>
              </p:cTn>
              <p:nextCondLst>
                <p:cond evt="onClick" delay="0">
                  <p:tgtEl>
                    <p:spTgt spid="6"/>
                  </p:tgtEl>
                </p:cond>
              </p:nextCondLst>
            </p:seq>
          </p:childTnLst>
        </p:cTn>
      </p:par>
    </p:tnLst>
    <p:bldLst>
      <p:bldGraphic spid="5" grpId="0" uiExpand="1">
        <p:bldSub>
          <a:bldDgm bld="lvl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7 kỹ năng quản lý thời gian hiệu quả nâng cao hiệu suất">
            <a:extLst>
              <a:ext uri="{FF2B5EF4-FFF2-40B4-BE49-F238E27FC236}">
                <a16:creationId xmlns:a16="http://schemas.microsoft.com/office/drawing/2014/main" id="{16F2C418-17A2-FEFA-B50D-5E93A3FCF8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140" r="12480"/>
          <a:stretch/>
        </p:blipFill>
        <p:spPr bwMode="auto">
          <a:xfrm>
            <a:off x="8332237" y="4075178"/>
            <a:ext cx="3073844" cy="234754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D5240A9-9077-BAC6-AC1E-E4B19712B403}"/>
              </a:ext>
            </a:extLst>
          </p:cNvPr>
          <p:cNvSpPr/>
          <p:nvPr/>
        </p:nvSpPr>
        <p:spPr>
          <a:xfrm>
            <a:off x="568536" y="131888"/>
            <a:ext cx="6923946"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DỊCH VỤ SỬA CHỮA VÀ BẢO TRÌ MÁY TÍNH</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3"/>
          <a:stretch>
            <a:fillRect/>
          </a:stretch>
        </p:blipFill>
        <p:spPr>
          <a:xfrm>
            <a:off x="39569" y="132733"/>
            <a:ext cx="489398" cy="478017"/>
          </a:xfrm>
          <a:prstGeom prst="rect">
            <a:avLst/>
          </a:prstGeom>
        </p:spPr>
      </p:pic>
      <p:sp>
        <p:nvSpPr>
          <p:cNvPr id="3" name="Freeform: Shape 2">
            <a:extLst>
              <a:ext uri="{FF2B5EF4-FFF2-40B4-BE49-F238E27FC236}">
                <a16:creationId xmlns:a16="http://schemas.microsoft.com/office/drawing/2014/main" id="{B0415F62-9A7C-39F1-2084-221427A5B2C7}"/>
              </a:ext>
            </a:extLst>
          </p:cNvPr>
          <p:cNvSpPr/>
          <p:nvPr/>
        </p:nvSpPr>
        <p:spPr>
          <a:xfrm>
            <a:off x="744644" y="620563"/>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 name="Freeform: Shape 3">
            <a:extLst>
              <a:ext uri="{FF2B5EF4-FFF2-40B4-BE49-F238E27FC236}">
                <a16:creationId xmlns:a16="http://schemas.microsoft.com/office/drawing/2014/main" id="{A08824AE-40D5-F1B9-93C9-6DFABD6BE520}"/>
              </a:ext>
            </a:extLst>
          </p:cNvPr>
          <p:cNvSpPr/>
          <p:nvPr/>
        </p:nvSpPr>
        <p:spPr>
          <a:xfrm>
            <a:off x="953926" y="762691"/>
            <a:ext cx="7378311"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kern="1200" dirty="0"/>
          </a:p>
        </p:txBody>
      </p:sp>
      <p:graphicFrame>
        <p:nvGraphicFramePr>
          <p:cNvPr id="5" name="Diagram 4">
            <a:extLst>
              <a:ext uri="{FF2B5EF4-FFF2-40B4-BE49-F238E27FC236}">
                <a16:creationId xmlns:a16="http://schemas.microsoft.com/office/drawing/2014/main" id="{BDEFB312-12B7-6E15-9DAA-523590E15D7B}"/>
              </a:ext>
            </a:extLst>
          </p:cNvPr>
          <p:cNvGraphicFramePr/>
          <p:nvPr>
            <p:extLst>
              <p:ext uri="{D42A27DB-BD31-4B8C-83A1-F6EECF244321}">
                <p14:modId xmlns:p14="http://schemas.microsoft.com/office/powerpoint/2010/main" val="613390530"/>
              </p:ext>
            </p:extLst>
          </p:nvPr>
        </p:nvGraphicFramePr>
        <p:xfrm>
          <a:off x="744644" y="1473689"/>
          <a:ext cx="3668736" cy="29745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30" name="Picture 6" descr="Kỹ năng Giải quyết Vấn đề và Ra quyết định | Học viện FamHRM">
            <a:extLst>
              <a:ext uri="{FF2B5EF4-FFF2-40B4-BE49-F238E27FC236}">
                <a16:creationId xmlns:a16="http://schemas.microsoft.com/office/drawing/2014/main" id="{CF553028-8FB1-D571-F74E-E21A5FC274D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1070" r="11262"/>
          <a:stretch/>
        </p:blipFill>
        <p:spPr bwMode="auto">
          <a:xfrm>
            <a:off x="8126617" y="1361185"/>
            <a:ext cx="3320739" cy="22463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Khóa Học Nâng Cao Kỹ Năng Giao Tiếp Tiếng Anh Của Bạn Lên Cấp Độ Tiếp Theo  - iVolunteer Vietnam">
            <a:extLst>
              <a:ext uri="{FF2B5EF4-FFF2-40B4-BE49-F238E27FC236}">
                <a16:creationId xmlns:a16="http://schemas.microsoft.com/office/drawing/2014/main" id="{0EFA7492-8537-510D-D1A8-FEB62A6D7DC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8904" t="5886" r="18272" b="6145"/>
          <a:stretch/>
        </p:blipFill>
        <p:spPr bwMode="auto">
          <a:xfrm>
            <a:off x="5063413" y="4002040"/>
            <a:ext cx="2761861" cy="241704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5 Bước Để Học Nhanh Những Kỹ Năng Mới | Chuẩn bị hành trang">
            <a:extLst>
              <a:ext uri="{FF2B5EF4-FFF2-40B4-BE49-F238E27FC236}">
                <a16:creationId xmlns:a16="http://schemas.microsoft.com/office/drawing/2014/main" id="{1BCFF469-665E-19F5-3358-1C5BA9C2E7D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3019" r="14145"/>
          <a:stretch/>
        </p:blipFill>
        <p:spPr bwMode="auto">
          <a:xfrm>
            <a:off x="5016761" y="1311566"/>
            <a:ext cx="2808514" cy="2570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03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DC53C712-4EE7-46B4-A165-A5638E00006D}"/>
                                            </p:graphicEl>
                                          </p:spTgt>
                                        </p:tgtEl>
                                        <p:attrNameLst>
                                          <p:attrName>style.visibility</p:attrName>
                                        </p:attrNameLst>
                                      </p:cBhvr>
                                      <p:to>
                                        <p:strVal val="visible"/>
                                      </p:to>
                                    </p:set>
                                    <p:animEffect transition="in" filter="fade">
                                      <p:cBhvr>
                                        <p:cTn id="7" dur="500"/>
                                        <p:tgtEl>
                                          <p:spTgt spid="5">
                                            <p:graphicEl>
                                              <a:dgm id="{DC53C712-4EE7-46B4-A165-A5638E00006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7B306347-70D4-4DA8-A961-CD874EAF99B6}"/>
                                            </p:graphicEl>
                                          </p:spTgt>
                                        </p:tgtEl>
                                        <p:attrNameLst>
                                          <p:attrName>style.visibility</p:attrName>
                                        </p:attrNameLst>
                                      </p:cBhvr>
                                      <p:to>
                                        <p:strVal val="visible"/>
                                      </p:to>
                                    </p:set>
                                    <p:animEffect transition="in" filter="fade">
                                      <p:cBhvr>
                                        <p:cTn id="12" dur="500"/>
                                        <p:tgtEl>
                                          <p:spTgt spid="5">
                                            <p:graphicEl>
                                              <a:dgm id="{7B306347-70D4-4DA8-A961-CD874EAF99B6}"/>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graphicEl>
                                              <a:dgm id="{A03D41C4-7F8E-4F2B-8B1A-B186CFE8B531}"/>
                                            </p:graphicEl>
                                          </p:spTgt>
                                        </p:tgtEl>
                                        <p:attrNameLst>
                                          <p:attrName>style.visibility</p:attrName>
                                        </p:attrNameLst>
                                      </p:cBhvr>
                                      <p:to>
                                        <p:strVal val="visible"/>
                                      </p:to>
                                    </p:set>
                                    <p:animEffect transition="in" filter="fade">
                                      <p:cBhvr>
                                        <p:cTn id="15" dur="500"/>
                                        <p:tgtEl>
                                          <p:spTgt spid="5">
                                            <p:graphicEl>
                                              <a:dgm id="{A03D41C4-7F8E-4F2B-8B1A-B186CFE8B531}"/>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36"/>
                                        </p:tgtEl>
                                        <p:attrNameLst>
                                          <p:attrName>style.visibility</p:attrName>
                                        </p:attrNameLst>
                                      </p:cBhvr>
                                      <p:to>
                                        <p:strVal val="visible"/>
                                      </p:to>
                                    </p:set>
                                    <p:animEffect transition="in" filter="fade">
                                      <p:cBhvr>
                                        <p:cTn id="20" dur="500"/>
                                        <p:tgtEl>
                                          <p:spTgt spid="10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graphicEl>
                                              <a:dgm id="{E7C3BD8B-446A-4311-920E-510FE6ED034A}"/>
                                            </p:graphicEl>
                                          </p:spTgt>
                                        </p:tgtEl>
                                        <p:attrNameLst>
                                          <p:attrName>style.visibility</p:attrName>
                                        </p:attrNameLst>
                                      </p:cBhvr>
                                      <p:to>
                                        <p:strVal val="visible"/>
                                      </p:to>
                                    </p:set>
                                    <p:animEffect transition="in" filter="fade">
                                      <p:cBhvr>
                                        <p:cTn id="25" dur="500"/>
                                        <p:tgtEl>
                                          <p:spTgt spid="5">
                                            <p:graphicEl>
                                              <a:dgm id="{E7C3BD8B-446A-4311-920E-510FE6ED034A}"/>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graphicEl>
                                              <a:dgm id="{DDC68C0B-564A-4722-A815-6F487C20A8FC}"/>
                                            </p:graphicEl>
                                          </p:spTgt>
                                        </p:tgtEl>
                                        <p:attrNameLst>
                                          <p:attrName>style.visibility</p:attrName>
                                        </p:attrNameLst>
                                      </p:cBhvr>
                                      <p:to>
                                        <p:strVal val="visible"/>
                                      </p:to>
                                    </p:set>
                                    <p:animEffect transition="in" filter="fade">
                                      <p:cBhvr>
                                        <p:cTn id="28" dur="500"/>
                                        <p:tgtEl>
                                          <p:spTgt spid="5">
                                            <p:graphicEl>
                                              <a:dgm id="{DDC68C0B-564A-4722-A815-6F487C20A8FC}"/>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30"/>
                                        </p:tgtEl>
                                        <p:attrNameLst>
                                          <p:attrName>style.visibility</p:attrName>
                                        </p:attrNameLst>
                                      </p:cBhvr>
                                      <p:to>
                                        <p:strVal val="visible"/>
                                      </p:to>
                                    </p:set>
                                    <p:animEffect transition="in" filter="fade">
                                      <p:cBhvr>
                                        <p:cTn id="33" dur="500"/>
                                        <p:tgtEl>
                                          <p:spTgt spid="103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graphicEl>
                                              <a:dgm id="{BD598E7A-3024-4462-8778-820EAA7DE09C}"/>
                                            </p:graphicEl>
                                          </p:spTgt>
                                        </p:tgtEl>
                                        <p:attrNameLst>
                                          <p:attrName>style.visibility</p:attrName>
                                        </p:attrNameLst>
                                      </p:cBhvr>
                                      <p:to>
                                        <p:strVal val="visible"/>
                                      </p:to>
                                    </p:set>
                                    <p:animEffect transition="in" filter="fade">
                                      <p:cBhvr>
                                        <p:cTn id="38" dur="500"/>
                                        <p:tgtEl>
                                          <p:spTgt spid="5">
                                            <p:graphicEl>
                                              <a:dgm id="{BD598E7A-3024-4462-8778-820EAA7DE09C}"/>
                                            </p:graphic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
                                            <p:graphicEl>
                                              <a:dgm id="{8271C127-132B-4845-B766-0871F969D9E2}"/>
                                            </p:graphicEl>
                                          </p:spTgt>
                                        </p:tgtEl>
                                        <p:attrNameLst>
                                          <p:attrName>style.visibility</p:attrName>
                                        </p:attrNameLst>
                                      </p:cBhvr>
                                      <p:to>
                                        <p:strVal val="visible"/>
                                      </p:to>
                                    </p:set>
                                    <p:animEffect transition="in" filter="fade">
                                      <p:cBhvr>
                                        <p:cTn id="41" dur="500"/>
                                        <p:tgtEl>
                                          <p:spTgt spid="5">
                                            <p:graphicEl>
                                              <a:dgm id="{8271C127-132B-4845-B766-0871F969D9E2}"/>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32"/>
                                        </p:tgtEl>
                                        <p:attrNameLst>
                                          <p:attrName>style.visibility</p:attrName>
                                        </p:attrNameLst>
                                      </p:cBhvr>
                                      <p:to>
                                        <p:strVal val="visible"/>
                                      </p:to>
                                    </p:set>
                                    <p:animEffect transition="in" filter="fade">
                                      <p:cBhvr>
                                        <p:cTn id="46" dur="500"/>
                                        <p:tgtEl>
                                          <p:spTgt spid="103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
                                            <p:graphicEl>
                                              <a:dgm id="{539EAF50-97DD-42F2-93CD-708EA00FB00E}"/>
                                            </p:graphicEl>
                                          </p:spTgt>
                                        </p:tgtEl>
                                        <p:attrNameLst>
                                          <p:attrName>style.visibility</p:attrName>
                                        </p:attrNameLst>
                                      </p:cBhvr>
                                      <p:to>
                                        <p:strVal val="visible"/>
                                      </p:to>
                                    </p:set>
                                    <p:animEffect transition="in" filter="fade">
                                      <p:cBhvr>
                                        <p:cTn id="51" dur="500"/>
                                        <p:tgtEl>
                                          <p:spTgt spid="5">
                                            <p:graphicEl>
                                              <a:dgm id="{539EAF50-97DD-42F2-93CD-708EA00FB00E}"/>
                                            </p:graphic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
                                            <p:graphicEl>
                                              <a:dgm id="{48AF4586-67A0-4337-BD75-7167ADFE9ED1}"/>
                                            </p:graphicEl>
                                          </p:spTgt>
                                        </p:tgtEl>
                                        <p:attrNameLst>
                                          <p:attrName>style.visibility</p:attrName>
                                        </p:attrNameLst>
                                      </p:cBhvr>
                                      <p:to>
                                        <p:strVal val="visible"/>
                                      </p:to>
                                    </p:set>
                                    <p:animEffect transition="in" filter="fade">
                                      <p:cBhvr>
                                        <p:cTn id="54" dur="500"/>
                                        <p:tgtEl>
                                          <p:spTgt spid="5">
                                            <p:graphicEl>
                                              <a:dgm id="{48AF4586-67A0-4337-BD75-7167ADFE9ED1}"/>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034"/>
                                        </p:tgtEl>
                                        <p:attrNameLst>
                                          <p:attrName>style.visibility</p:attrName>
                                        </p:attrNameLst>
                                      </p:cBhvr>
                                      <p:to>
                                        <p:strVal val="visible"/>
                                      </p:to>
                                    </p:set>
                                    <p:animEffect transition="in" filter="fade">
                                      <p:cBhvr>
                                        <p:cTn id="59"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lvl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53870F07-7416-2D14-EE6D-B1A6DEB59654}"/>
              </a:ext>
            </a:extLst>
          </p:cNvPr>
          <p:cNvPicPr>
            <a:picLocks noChangeAspect="1"/>
          </p:cNvPicPr>
          <p:nvPr/>
        </p:nvPicPr>
        <p:blipFill>
          <a:blip r:embed="rId2"/>
          <a:stretch>
            <a:fillRect/>
          </a:stretch>
        </p:blipFill>
        <p:spPr>
          <a:xfrm>
            <a:off x="8234" y="145213"/>
            <a:ext cx="495505" cy="478017"/>
          </a:xfrm>
          <a:prstGeom prst="rect">
            <a:avLst/>
          </a:prstGeom>
        </p:spPr>
      </p:pic>
      <p:sp>
        <p:nvSpPr>
          <p:cNvPr id="5" name="Freeform: Shape 4">
            <a:extLst>
              <a:ext uri="{FF2B5EF4-FFF2-40B4-BE49-F238E27FC236}">
                <a16:creationId xmlns:a16="http://schemas.microsoft.com/office/drawing/2014/main" id="{DF7D4035-A6B1-6AF1-74ED-EBC6D0C35E32}"/>
              </a:ext>
            </a:extLst>
          </p:cNvPr>
          <p:cNvSpPr/>
          <p:nvPr/>
        </p:nvSpPr>
        <p:spPr>
          <a:xfrm>
            <a:off x="1033106" y="1259956"/>
            <a:ext cx="10125787" cy="4838400"/>
          </a:xfrm>
          <a:custGeom>
            <a:avLst/>
            <a:gdLst>
              <a:gd name="connsiteX0" fmla="*/ 0 w 10125787"/>
              <a:gd name="connsiteY0" fmla="*/ 0 h 4838400"/>
              <a:gd name="connsiteX1" fmla="*/ 10125787 w 10125787"/>
              <a:gd name="connsiteY1" fmla="*/ 0 h 4838400"/>
              <a:gd name="connsiteX2" fmla="*/ 10125787 w 10125787"/>
              <a:gd name="connsiteY2" fmla="*/ 4838400 h 4838400"/>
              <a:gd name="connsiteX3" fmla="*/ 0 w 10125787"/>
              <a:gd name="connsiteY3" fmla="*/ 4838400 h 4838400"/>
              <a:gd name="connsiteX4" fmla="*/ 0 w 10125787"/>
              <a:gd name="connsiteY4" fmla="*/ 0 h 483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787" h="4838400">
                <a:moveTo>
                  <a:pt x="0" y="0"/>
                </a:moveTo>
                <a:lnTo>
                  <a:pt x="10125787" y="0"/>
                </a:lnTo>
                <a:lnTo>
                  <a:pt x="10125787" y="4838400"/>
                </a:lnTo>
                <a:lnTo>
                  <a:pt x="0" y="4838400"/>
                </a:lnTo>
                <a:lnTo>
                  <a:pt x="0" y="0"/>
                </a:lnTo>
                <a:close/>
              </a:path>
            </a:pathLst>
          </a:custGeom>
        </p:spPr>
        <p:style>
          <a:lnRef idx="1">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85874" tIns="666496" rIns="785874" bIns="170688" numCol="1" spcCol="1270" anchor="t" anchorCtr="0">
            <a:noAutofit/>
          </a:bodyPr>
          <a:lstStyle/>
          <a:p>
            <a:pPr marL="228600" lvl="1" indent="-228600" algn="l" defTabSz="1066800">
              <a:lnSpc>
                <a:spcPct val="90000"/>
              </a:lnSpc>
              <a:spcBef>
                <a:spcPct val="0"/>
              </a:spcBef>
              <a:spcAft>
                <a:spcPct val="15000"/>
              </a:spcAft>
              <a:buNone/>
            </a:pPr>
            <a:r>
              <a:rPr lang="en-US" sz="2400" kern="1200" dirty="0" err="1">
                <a:latin typeface="Times New Roman" panose="02020603050405020304" pitchFamily="18" charset="0"/>
                <a:cs typeface="Times New Roman" panose="02020603050405020304" pitchFamily="18" charset="0"/>
              </a:rPr>
              <a:t>Một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số</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công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việc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chính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người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làm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sửa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chữa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bảo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trì</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máy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thực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hiện</a:t>
            </a:r>
            <a:r>
              <a:rPr lang="en-US" sz="2400" kern="1200" dirty="0">
                <a:latin typeface="Times New Roman" panose="02020603050405020304" pitchFamily="18" charset="0"/>
                <a:cs typeface="Times New Roman" panose="02020603050405020304" pitchFamily="18" charset="0"/>
              </a:rPr>
              <a:t>:</a:t>
            </a:r>
          </a:p>
          <a:p>
            <a:pPr marL="228600" lvl="1" indent="-228600" algn="l" defTabSz="1066800">
              <a:lnSpc>
                <a:spcPct val="90000"/>
              </a:lnSpc>
              <a:spcBef>
                <a:spcPct val="0"/>
              </a:spcBef>
              <a:spcAft>
                <a:spcPct val="15000"/>
              </a:spcAft>
              <a:buChar char="•"/>
            </a:pPr>
            <a:r>
              <a:rPr lang="en-US" sz="2400" kern="1200" dirty="0" err="1">
                <a:latin typeface="Times New Roman" panose="02020603050405020304" pitchFamily="18" charset="0"/>
                <a:cs typeface="Times New Roman" panose="02020603050405020304" pitchFamily="18" charset="0"/>
              </a:rPr>
              <a:t>Sửa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chữa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bảo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trì</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cứng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máy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tính</a:t>
            </a: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r>
              <a:rPr lang="en-US" sz="2400" kern="1200" dirty="0" err="1">
                <a:latin typeface="Times New Roman" panose="02020603050405020304" pitchFamily="18" charset="0"/>
                <a:cs typeface="Times New Roman" panose="02020603050405020304" pitchFamily="18" charset="0"/>
              </a:rPr>
              <a:t>Cài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đặt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cập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nhật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mềm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máy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tính</a:t>
            </a: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r>
              <a:rPr lang="en-US" sz="2400" kern="1200" dirty="0" err="1">
                <a:latin typeface="Times New Roman" panose="02020603050405020304" pitchFamily="18" charset="0"/>
                <a:cs typeface="Times New Roman" panose="02020603050405020304" pitchFamily="18" charset="0"/>
              </a:rPr>
              <a:t>Nâng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cấp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cứng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mềm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máy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tính</a:t>
            </a: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r>
              <a:rPr lang="en-US" sz="2400" kern="1200" dirty="0" err="1">
                <a:latin typeface="Times New Roman" panose="02020603050405020304" pitchFamily="18" charset="0"/>
                <a:cs typeface="Times New Roman" panose="02020603050405020304" pitchFamily="18" charset="0"/>
              </a:rPr>
              <a:t>Khôi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phục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dữ</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liệu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bị</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hỏng</a:t>
            </a:r>
            <a:r>
              <a:rPr lang="en-US" sz="2400" kern="1200" dirty="0">
                <a:latin typeface="Times New Roman" panose="02020603050405020304" pitchFamily="18" charset="0"/>
                <a:cs typeface="Times New Roman" panose="02020603050405020304" pitchFamily="18" charset="0"/>
              </a:rPr>
              <a:t> hay </a:t>
            </a:r>
            <a:r>
              <a:rPr lang="en-US" sz="2400" kern="1200" dirty="0" err="1">
                <a:latin typeface="Times New Roman" panose="02020603050405020304" pitchFamily="18" charset="0"/>
                <a:cs typeface="Times New Roman" panose="02020603050405020304" pitchFamily="18" charset="0"/>
              </a:rPr>
              <a:t>mất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mát</a:t>
            </a: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r>
              <a:rPr lang="en-US" sz="2400" kern="1200" dirty="0" err="1">
                <a:latin typeface="Times New Roman" panose="02020603050405020304" pitchFamily="18" charset="0"/>
                <a:cs typeface="Times New Roman" panose="02020603050405020304" pitchFamily="18" charset="0"/>
              </a:rPr>
              <a:t>Khắc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phục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sự</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cố</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máy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mạng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máy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tính</a:t>
            </a: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r>
              <a:rPr lang="en-US" sz="2400" kern="1200" dirty="0" err="1">
                <a:latin typeface="Times New Roman" panose="02020603050405020304" pitchFamily="18" charset="0"/>
                <a:cs typeface="Times New Roman" panose="02020603050405020304" pitchFamily="18" charset="0"/>
              </a:rPr>
              <a:t>Bảo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vệ</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máy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khỏi</a:t>
            </a:r>
            <a:r>
              <a:rPr lang="en-US" sz="2400" kern="1200" dirty="0">
                <a:latin typeface="Times New Roman" panose="02020603050405020304" pitchFamily="18" charset="0"/>
                <a:cs typeface="Times New Roman" panose="02020603050405020304" pitchFamily="18" charset="0"/>
              </a:rPr>
              <a:t> virus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mềm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độc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hại</a:t>
            </a: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r>
              <a:rPr lang="en-US" sz="2400" kern="1200" dirty="0" err="1">
                <a:latin typeface="Times New Roman" panose="02020603050405020304" pitchFamily="18" charset="0"/>
                <a:cs typeface="Times New Roman" panose="02020603050405020304" pitchFamily="18" charset="0"/>
              </a:rPr>
              <a:t>Tư</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vấn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giải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pháp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tối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ưu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máy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tính</a:t>
            </a: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r>
              <a:rPr lang="en-US" sz="2400" kern="1200" dirty="0" err="1">
                <a:latin typeface="Times New Roman" panose="02020603050405020304" pitchFamily="18" charset="0"/>
                <a:cs typeface="Times New Roman" panose="02020603050405020304" pitchFamily="18" charset="0"/>
              </a:rPr>
              <a:t>Hướng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dẫn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cài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đặt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sử</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dụng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mềm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mới</a:t>
            </a: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r>
              <a:rPr lang="en-US" sz="2400" kern="1200" dirty="0" err="1">
                <a:latin typeface="Times New Roman" panose="02020603050405020304" pitchFamily="18" charset="0"/>
                <a:cs typeface="Times New Roman" panose="02020603050405020304" pitchFamily="18" charset="0"/>
              </a:rPr>
              <a:t>Hỗ</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trợ</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kĩ</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thuật</a:t>
            </a:r>
            <a:endParaRPr lang="en-US" sz="2400" kern="1200" dirty="0">
              <a:latin typeface="Times New Roman" panose="02020603050405020304" pitchFamily="18" charset="0"/>
              <a:cs typeface="Times New Roman" panose="02020603050405020304" pitchFamily="18" charset="0"/>
            </a:endParaRPr>
          </a:p>
        </p:txBody>
      </p:sp>
      <p:sp>
        <p:nvSpPr>
          <p:cNvPr id="6" name="Freeform: Shape 5">
            <a:extLst>
              <a:ext uri="{FF2B5EF4-FFF2-40B4-BE49-F238E27FC236}">
                <a16:creationId xmlns:a16="http://schemas.microsoft.com/office/drawing/2014/main" id="{674F759A-C888-134E-2603-0341C89D1C86}"/>
              </a:ext>
            </a:extLst>
          </p:cNvPr>
          <p:cNvSpPr/>
          <p:nvPr/>
        </p:nvSpPr>
        <p:spPr>
          <a:xfrm>
            <a:off x="1492919" y="787636"/>
            <a:ext cx="9665934" cy="944640"/>
          </a:xfrm>
          <a:custGeom>
            <a:avLst/>
            <a:gdLst>
              <a:gd name="connsiteX0" fmla="*/ 0 w 9665934"/>
              <a:gd name="connsiteY0" fmla="*/ 157443 h 944640"/>
              <a:gd name="connsiteX1" fmla="*/ 157443 w 9665934"/>
              <a:gd name="connsiteY1" fmla="*/ 0 h 944640"/>
              <a:gd name="connsiteX2" fmla="*/ 9508491 w 9665934"/>
              <a:gd name="connsiteY2" fmla="*/ 0 h 944640"/>
              <a:gd name="connsiteX3" fmla="*/ 9665934 w 9665934"/>
              <a:gd name="connsiteY3" fmla="*/ 157443 h 944640"/>
              <a:gd name="connsiteX4" fmla="*/ 9665934 w 9665934"/>
              <a:gd name="connsiteY4" fmla="*/ 787197 h 944640"/>
              <a:gd name="connsiteX5" fmla="*/ 9508491 w 9665934"/>
              <a:gd name="connsiteY5" fmla="*/ 944640 h 944640"/>
              <a:gd name="connsiteX6" fmla="*/ 157443 w 9665934"/>
              <a:gd name="connsiteY6" fmla="*/ 944640 h 944640"/>
              <a:gd name="connsiteX7" fmla="*/ 0 w 9665934"/>
              <a:gd name="connsiteY7" fmla="*/ 787197 h 944640"/>
              <a:gd name="connsiteX8" fmla="*/ 0 w 9665934"/>
              <a:gd name="connsiteY8" fmla="*/ 157443 h 94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5934" h="944640">
                <a:moveTo>
                  <a:pt x="0" y="157443"/>
                </a:moveTo>
                <a:cubicBezTo>
                  <a:pt x="0" y="70490"/>
                  <a:pt x="70490" y="0"/>
                  <a:pt x="157443" y="0"/>
                </a:cubicBezTo>
                <a:lnTo>
                  <a:pt x="9508491" y="0"/>
                </a:lnTo>
                <a:cubicBezTo>
                  <a:pt x="9595444" y="0"/>
                  <a:pt x="9665934" y="70490"/>
                  <a:pt x="9665934" y="157443"/>
                </a:cubicBezTo>
                <a:lnTo>
                  <a:pt x="9665934" y="787197"/>
                </a:lnTo>
                <a:cubicBezTo>
                  <a:pt x="9665934" y="874150"/>
                  <a:pt x="9595444" y="944640"/>
                  <a:pt x="9508491" y="944640"/>
                </a:cubicBezTo>
                <a:lnTo>
                  <a:pt x="157443" y="944640"/>
                </a:lnTo>
                <a:cubicBezTo>
                  <a:pt x="70490" y="944640"/>
                  <a:pt x="0" y="874150"/>
                  <a:pt x="0" y="787197"/>
                </a:cubicBezTo>
                <a:lnTo>
                  <a:pt x="0" y="157443"/>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314025" tIns="46114" rIns="314025" bIns="46114"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Trình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bày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một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số</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công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việc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chính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người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làm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sửa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chữa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bảo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trì</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máy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thực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hiện</a:t>
            </a:r>
            <a:endParaRPr lang="en-US" sz="2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458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500"/>
                                        <p:tgtEl>
                                          <p:spTgt spid="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fade">
                                      <p:cBhvr>
                                        <p:cTn id="40" dur="500"/>
                                        <p:tgtEl>
                                          <p:spTgt spid="5">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
                                            <p:txEl>
                                              <p:pRg st="6" end="6"/>
                                            </p:txEl>
                                          </p:spTgt>
                                        </p:tgtEl>
                                        <p:attrNameLst>
                                          <p:attrName>style.visibility</p:attrName>
                                        </p:attrNameLst>
                                      </p:cBhvr>
                                      <p:to>
                                        <p:strVal val="visible"/>
                                      </p:to>
                                    </p:set>
                                    <p:animEffect transition="in" filter="fade">
                                      <p:cBhvr>
                                        <p:cTn id="45" dur="500"/>
                                        <p:tgtEl>
                                          <p:spTgt spid="5">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5">
                                            <p:txEl>
                                              <p:pRg st="7" end="7"/>
                                            </p:txEl>
                                          </p:spTgt>
                                        </p:tgtEl>
                                        <p:attrNameLst>
                                          <p:attrName>style.visibility</p:attrName>
                                        </p:attrNameLst>
                                      </p:cBhvr>
                                      <p:to>
                                        <p:strVal val="visible"/>
                                      </p:to>
                                    </p:set>
                                    <p:animEffect transition="in" filter="fade">
                                      <p:cBhvr>
                                        <p:cTn id="50" dur="500"/>
                                        <p:tgtEl>
                                          <p:spTgt spid="5">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Effect transition="in" filter="fade">
                                      <p:cBhvr>
                                        <p:cTn id="55" dur="500"/>
                                        <p:tgtEl>
                                          <p:spTgt spid="5">
                                            <p:txEl>
                                              <p:pRg st="8" end="8"/>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5">
                                            <p:txEl>
                                              <p:pRg st="9" end="9"/>
                                            </p:txEl>
                                          </p:spTgt>
                                        </p:tgtEl>
                                        <p:attrNameLst>
                                          <p:attrName>style.visibility</p:attrName>
                                        </p:attrNameLst>
                                      </p:cBhvr>
                                      <p:to>
                                        <p:strVal val="visible"/>
                                      </p:to>
                                    </p:set>
                                    <p:animEffect transition="in" filter="fade">
                                      <p:cBhvr>
                                        <p:cTn id="60"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68536" y="131888"/>
            <a:ext cx="7894330"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2. NHU CẦU NHÂN LỰC VÀ NGÀNH HỌC LIÊN QUAN</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2"/>
          <a:stretch>
            <a:fillRect/>
          </a:stretch>
        </p:blipFill>
        <p:spPr>
          <a:xfrm>
            <a:off x="39569" y="132733"/>
            <a:ext cx="489398" cy="478017"/>
          </a:xfrm>
          <a:prstGeom prst="rect">
            <a:avLst/>
          </a:prstGeom>
        </p:spPr>
      </p:pic>
      <p:sp>
        <p:nvSpPr>
          <p:cNvPr id="3" name="Freeform: Shape 2">
            <a:extLst>
              <a:ext uri="{FF2B5EF4-FFF2-40B4-BE49-F238E27FC236}">
                <a16:creationId xmlns:a16="http://schemas.microsoft.com/office/drawing/2014/main" id="{B0415F62-9A7C-39F1-2084-221427A5B2C7}"/>
              </a:ext>
            </a:extLst>
          </p:cNvPr>
          <p:cNvSpPr/>
          <p:nvPr/>
        </p:nvSpPr>
        <p:spPr>
          <a:xfrm>
            <a:off x="744644" y="620563"/>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 name="Freeform: Shape 3">
            <a:extLst>
              <a:ext uri="{FF2B5EF4-FFF2-40B4-BE49-F238E27FC236}">
                <a16:creationId xmlns:a16="http://schemas.microsoft.com/office/drawing/2014/main" id="{A08824AE-40D5-F1B9-93C9-6DFABD6BE520}"/>
              </a:ext>
            </a:extLst>
          </p:cNvPr>
          <p:cNvSpPr/>
          <p:nvPr/>
        </p:nvSpPr>
        <p:spPr>
          <a:xfrm>
            <a:off x="953927" y="762691"/>
            <a:ext cx="2610368"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a:latin typeface="Times New Roman" panose="02020603050405020304" pitchFamily="18" charset="0"/>
                <a:cs typeface="Times New Roman" panose="02020603050405020304" pitchFamily="18" charset="0"/>
              </a:rPr>
              <a:t>Nhu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lực</a:t>
            </a:r>
            <a:endParaRPr lang="en-US" sz="2400" kern="1200" dirty="0"/>
          </a:p>
        </p:txBody>
      </p:sp>
      <p:graphicFrame>
        <p:nvGraphicFramePr>
          <p:cNvPr id="6" name="Diagram 5">
            <a:extLst>
              <a:ext uri="{FF2B5EF4-FFF2-40B4-BE49-F238E27FC236}">
                <a16:creationId xmlns:a16="http://schemas.microsoft.com/office/drawing/2014/main" id="{57ED5220-59C3-E456-6FFB-80A99620CD5A}"/>
              </a:ext>
            </a:extLst>
          </p:cNvPr>
          <p:cNvGraphicFramePr/>
          <p:nvPr>
            <p:extLst>
              <p:ext uri="{D42A27DB-BD31-4B8C-83A1-F6EECF244321}">
                <p14:modId xmlns:p14="http://schemas.microsoft.com/office/powerpoint/2010/main" val="2050329527"/>
              </p:ext>
            </p:extLst>
          </p:nvPr>
        </p:nvGraphicFramePr>
        <p:xfrm>
          <a:off x="352859" y="1611483"/>
          <a:ext cx="7098395" cy="47622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sửa máy tính hóc môn sửa máy tính hóc môn sửa chửa PC tận nơi HCM">
            <a:extLst>
              <a:ext uri="{FF2B5EF4-FFF2-40B4-BE49-F238E27FC236}">
                <a16:creationId xmlns:a16="http://schemas.microsoft.com/office/drawing/2014/main" id="{0F685FD8-1269-944E-1C63-5D0702FC4BC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0738" r="2575"/>
          <a:stretch/>
        </p:blipFill>
        <p:spPr bwMode="auto">
          <a:xfrm>
            <a:off x="7548466" y="1909480"/>
            <a:ext cx="4104063" cy="3290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75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graphicEl>
                                              <a:dgm id="{99442175-EEE1-4168-A8EF-41AA136E93FD}"/>
                                            </p:graphicEl>
                                          </p:spTgt>
                                        </p:tgtEl>
                                        <p:attrNameLst>
                                          <p:attrName>style.visibility</p:attrName>
                                        </p:attrNameLst>
                                      </p:cBhvr>
                                      <p:to>
                                        <p:strVal val="visible"/>
                                      </p:to>
                                    </p:set>
                                    <p:animEffect transition="in" filter="fade">
                                      <p:cBhvr>
                                        <p:cTn id="21" dur="500"/>
                                        <p:tgtEl>
                                          <p:spTgt spid="6">
                                            <p:graphicEl>
                                              <a:dgm id="{99442175-EEE1-4168-A8EF-41AA136E93FD}"/>
                                            </p:graphic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graphicEl>
                                              <a:dgm id="{14473694-A14D-409B-80C5-EC8BB4AFFFA6}"/>
                                            </p:graphicEl>
                                          </p:spTgt>
                                        </p:tgtEl>
                                        <p:attrNameLst>
                                          <p:attrName>style.visibility</p:attrName>
                                        </p:attrNameLst>
                                      </p:cBhvr>
                                      <p:to>
                                        <p:strVal val="visible"/>
                                      </p:to>
                                    </p:set>
                                    <p:animEffect transition="in" filter="fade">
                                      <p:cBhvr>
                                        <p:cTn id="29" dur="500"/>
                                        <p:tgtEl>
                                          <p:spTgt spid="6">
                                            <p:graphicEl>
                                              <a:dgm id="{14473694-A14D-409B-80C5-EC8BB4AFFFA6}"/>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graphicEl>
                                              <a:dgm id="{3D8A8488-C958-43A6-87F2-E99DCB456CE3}"/>
                                            </p:graphicEl>
                                          </p:spTgt>
                                        </p:tgtEl>
                                        <p:attrNameLst>
                                          <p:attrName>style.visibility</p:attrName>
                                        </p:attrNameLst>
                                      </p:cBhvr>
                                      <p:to>
                                        <p:strVal val="visible"/>
                                      </p:to>
                                    </p:set>
                                    <p:animEffect transition="in" filter="fade">
                                      <p:cBhvr>
                                        <p:cTn id="32" dur="500"/>
                                        <p:tgtEl>
                                          <p:spTgt spid="6">
                                            <p:graphicEl>
                                              <a:dgm id="{3D8A8488-C958-43A6-87F2-E99DCB456CE3}"/>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graphicEl>
                                              <a:dgm id="{B1D7AA39-657A-40B0-B088-1AA0244A758B}"/>
                                            </p:graphicEl>
                                          </p:spTgt>
                                        </p:tgtEl>
                                        <p:attrNameLst>
                                          <p:attrName>style.visibility</p:attrName>
                                        </p:attrNameLst>
                                      </p:cBhvr>
                                      <p:to>
                                        <p:strVal val="visible"/>
                                      </p:to>
                                    </p:set>
                                    <p:animEffect transition="in" filter="fade">
                                      <p:cBhvr>
                                        <p:cTn id="37" dur="500"/>
                                        <p:tgtEl>
                                          <p:spTgt spid="6">
                                            <p:graphicEl>
                                              <a:dgm id="{B1D7AA39-657A-40B0-B088-1AA0244A758B}"/>
                                            </p:graphic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
                                            <p:graphicEl>
                                              <a:dgm id="{F58142F6-26D4-4F05-A66C-FCD745A14A84}"/>
                                            </p:graphicEl>
                                          </p:spTgt>
                                        </p:tgtEl>
                                        <p:attrNameLst>
                                          <p:attrName>style.visibility</p:attrName>
                                        </p:attrNameLst>
                                      </p:cBhvr>
                                      <p:to>
                                        <p:strVal val="visible"/>
                                      </p:to>
                                    </p:set>
                                    <p:animEffect transition="in" filter="fade">
                                      <p:cBhvr>
                                        <p:cTn id="40" dur="500"/>
                                        <p:tgtEl>
                                          <p:spTgt spid="6">
                                            <p:graphicEl>
                                              <a:dgm id="{F58142F6-26D4-4F05-A66C-FCD745A14A84}"/>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
                                            <p:graphicEl>
                                              <a:dgm id="{9FD783E9-6DAB-484E-AEFE-CDF06A3266C3}"/>
                                            </p:graphicEl>
                                          </p:spTgt>
                                        </p:tgtEl>
                                        <p:attrNameLst>
                                          <p:attrName>style.visibility</p:attrName>
                                        </p:attrNameLst>
                                      </p:cBhvr>
                                      <p:to>
                                        <p:strVal val="visible"/>
                                      </p:to>
                                    </p:set>
                                    <p:animEffect transition="in" filter="fade">
                                      <p:cBhvr>
                                        <p:cTn id="45" dur="500"/>
                                        <p:tgtEl>
                                          <p:spTgt spid="6">
                                            <p:graphicEl>
                                              <a:dgm id="{9FD783E9-6DAB-484E-AEFE-CDF06A3266C3}"/>
                                            </p:graphic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
                                            <p:graphicEl>
                                              <a:dgm id="{FE4E8848-E419-4BA7-925A-76D6B6C81520}"/>
                                            </p:graphicEl>
                                          </p:spTgt>
                                        </p:tgtEl>
                                        <p:attrNameLst>
                                          <p:attrName>style.visibility</p:attrName>
                                        </p:attrNameLst>
                                      </p:cBhvr>
                                      <p:to>
                                        <p:strVal val="visible"/>
                                      </p:to>
                                    </p:set>
                                    <p:animEffect transition="in" filter="fade">
                                      <p:cBhvr>
                                        <p:cTn id="48" dur="500"/>
                                        <p:tgtEl>
                                          <p:spTgt spid="6">
                                            <p:graphicEl>
                                              <a:dgm id="{FE4E8848-E419-4BA7-925A-76D6B6C8152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Graphic spid="6" grpId="0" uiExpand="1">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6BB5529E-D705-4859-2CF7-64171A275EBD}"/>
              </a:ext>
            </a:extLst>
          </p:cNvPr>
          <p:cNvSpPr/>
          <p:nvPr/>
        </p:nvSpPr>
        <p:spPr>
          <a:xfrm>
            <a:off x="0" y="1"/>
            <a:ext cx="5980923" cy="6858000"/>
          </a:xfrm>
          <a:prstGeom prst="triangle">
            <a:avLst>
              <a:gd name="adj" fmla="val 0"/>
            </a:avLst>
          </a:prstGeom>
          <a:solidFill>
            <a:srgbClr val="1F5A9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D1C048E3-E687-4714-C2D1-1E1DE3EEC915}"/>
              </a:ext>
            </a:extLst>
          </p:cNvPr>
          <p:cNvSpPr/>
          <p:nvPr/>
        </p:nvSpPr>
        <p:spPr>
          <a:xfrm>
            <a:off x="2045810" y="2772822"/>
            <a:ext cx="8255186" cy="755780"/>
          </a:xfrm>
          <a:prstGeom prst="roundRect">
            <a:avLst>
              <a:gd name="adj" fmla="val 50000"/>
            </a:avLst>
          </a:prstGeom>
          <a:solidFill>
            <a:srgbClr val="99B5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New Roman" panose="02020603050405020304" pitchFamily="18" charset="0"/>
                <a:cs typeface="Times New Roman" panose="02020603050405020304" pitchFamily="18" charset="0"/>
              </a:rPr>
              <a:t>Thông tin </a:t>
            </a:r>
            <a:r>
              <a:rPr lang="en-US" sz="2400" dirty="0" err="1">
                <a:solidFill>
                  <a:schemeClr val="tx1"/>
                </a:solidFill>
                <a:latin typeface="Times New Roman" panose="02020603050405020304" pitchFamily="18" charset="0"/>
                <a:cs typeface="Times New Roman" panose="02020603050405020304" pitchFamily="18" charset="0"/>
              </a:rPr>
              <a:t>hướng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nghiệp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nghề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sửa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chữa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bảo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máy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tính</a:t>
            </a:r>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191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68536" y="131888"/>
            <a:ext cx="7894330"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2. NHU CẦU NHÂN LỰC VÀ NGÀNH HỌC LIÊN QUAN</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2"/>
          <a:stretch>
            <a:fillRect/>
          </a:stretch>
        </p:blipFill>
        <p:spPr>
          <a:xfrm>
            <a:off x="39569" y="132733"/>
            <a:ext cx="489398" cy="478017"/>
          </a:xfrm>
          <a:prstGeom prst="rect">
            <a:avLst/>
          </a:prstGeom>
        </p:spPr>
      </p:pic>
      <p:sp>
        <p:nvSpPr>
          <p:cNvPr id="3" name="Freeform: Shape 2">
            <a:extLst>
              <a:ext uri="{FF2B5EF4-FFF2-40B4-BE49-F238E27FC236}">
                <a16:creationId xmlns:a16="http://schemas.microsoft.com/office/drawing/2014/main" id="{B0415F62-9A7C-39F1-2084-221427A5B2C7}"/>
              </a:ext>
            </a:extLst>
          </p:cNvPr>
          <p:cNvSpPr/>
          <p:nvPr/>
        </p:nvSpPr>
        <p:spPr>
          <a:xfrm>
            <a:off x="744644" y="620563"/>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 name="Freeform: Shape 3">
            <a:extLst>
              <a:ext uri="{FF2B5EF4-FFF2-40B4-BE49-F238E27FC236}">
                <a16:creationId xmlns:a16="http://schemas.microsoft.com/office/drawing/2014/main" id="{A08824AE-40D5-F1B9-93C9-6DFABD6BE520}"/>
              </a:ext>
            </a:extLst>
          </p:cNvPr>
          <p:cNvSpPr/>
          <p:nvPr/>
        </p:nvSpPr>
        <p:spPr>
          <a:xfrm>
            <a:off x="953927" y="762691"/>
            <a:ext cx="5142074"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endParaRPr lang="en-US" sz="2400" kern="1200" dirty="0"/>
          </a:p>
        </p:txBody>
      </p:sp>
      <p:sp>
        <p:nvSpPr>
          <p:cNvPr id="6" name="Freeform: Shape 5">
            <a:extLst>
              <a:ext uri="{FF2B5EF4-FFF2-40B4-BE49-F238E27FC236}">
                <a16:creationId xmlns:a16="http://schemas.microsoft.com/office/drawing/2014/main" id="{B5F39921-2AAB-D170-8857-20E63DD195A7}"/>
              </a:ext>
            </a:extLst>
          </p:cNvPr>
          <p:cNvSpPr/>
          <p:nvPr/>
        </p:nvSpPr>
        <p:spPr>
          <a:xfrm>
            <a:off x="718309" y="1476458"/>
            <a:ext cx="1792779" cy="537210"/>
          </a:xfrm>
          <a:custGeom>
            <a:avLst/>
            <a:gdLst>
              <a:gd name="connsiteX0" fmla="*/ 0 w 1792779"/>
              <a:gd name="connsiteY0" fmla="*/ 53721 h 537210"/>
              <a:gd name="connsiteX1" fmla="*/ 53721 w 1792779"/>
              <a:gd name="connsiteY1" fmla="*/ 0 h 537210"/>
              <a:gd name="connsiteX2" fmla="*/ 1739058 w 1792779"/>
              <a:gd name="connsiteY2" fmla="*/ 0 h 537210"/>
              <a:gd name="connsiteX3" fmla="*/ 1792779 w 1792779"/>
              <a:gd name="connsiteY3" fmla="*/ 53721 h 537210"/>
              <a:gd name="connsiteX4" fmla="*/ 1792779 w 1792779"/>
              <a:gd name="connsiteY4" fmla="*/ 483489 h 537210"/>
              <a:gd name="connsiteX5" fmla="*/ 1739058 w 1792779"/>
              <a:gd name="connsiteY5" fmla="*/ 537210 h 537210"/>
              <a:gd name="connsiteX6" fmla="*/ 53721 w 1792779"/>
              <a:gd name="connsiteY6" fmla="*/ 537210 h 537210"/>
              <a:gd name="connsiteX7" fmla="*/ 0 w 1792779"/>
              <a:gd name="connsiteY7" fmla="*/ 483489 h 537210"/>
              <a:gd name="connsiteX8" fmla="*/ 0 w 1792779"/>
              <a:gd name="connsiteY8" fmla="*/ 53721 h 53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2779" h="537210">
                <a:moveTo>
                  <a:pt x="0" y="53721"/>
                </a:moveTo>
                <a:cubicBezTo>
                  <a:pt x="0" y="24052"/>
                  <a:pt x="24052" y="0"/>
                  <a:pt x="53721" y="0"/>
                </a:cubicBezTo>
                <a:lnTo>
                  <a:pt x="1739058" y="0"/>
                </a:lnTo>
                <a:cubicBezTo>
                  <a:pt x="1768727" y="0"/>
                  <a:pt x="1792779" y="24052"/>
                  <a:pt x="1792779" y="53721"/>
                </a:cubicBezTo>
                <a:lnTo>
                  <a:pt x="1792779" y="483489"/>
                </a:lnTo>
                <a:cubicBezTo>
                  <a:pt x="1792779" y="513158"/>
                  <a:pt x="1768727" y="537210"/>
                  <a:pt x="1739058" y="537210"/>
                </a:cubicBezTo>
                <a:lnTo>
                  <a:pt x="53721" y="537210"/>
                </a:lnTo>
                <a:cubicBezTo>
                  <a:pt x="24052" y="537210"/>
                  <a:pt x="0" y="513158"/>
                  <a:pt x="0" y="483489"/>
                </a:cubicBezTo>
                <a:lnTo>
                  <a:pt x="0" y="53721"/>
                </a:lnTo>
                <a:close/>
              </a:path>
            </a:pathLst>
          </a:cu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spcFirstLastPara="0" vert="horz" wrap="square" lIns="61454" tIns="46214" rIns="61454" bIns="46214"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Nhóm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nghề</a:t>
            </a:r>
            <a:endParaRPr lang="en-US" sz="2400" kern="1200" dirty="0">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C6E78A67-0D57-45CE-0E29-B371C2D80AFA}"/>
              </a:ext>
            </a:extLst>
          </p:cNvPr>
          <p:cNvSpPr/>
          <p:nvPr/>
        </p:nvSpPr>
        <p:spPr>
          <a:xfrm>
            <a:off x="897587" y="2013668"/>
            <a:ext cx="179277" cy="844034"/>
          </a:xfrm>
          <a:custGeom>
            <a:avLst/>
            <a:gdLst/>
            <a:ahLst/>
            <a:cxnLst/>
            <a:rect l="0" t="0" r="0" b="0"/>
            <a:pathLst>
              <a:path>
                <a:moveTo>
                  <a:pt x="0" y="0"/>
                </a:moveTo>
                <a:lnTo>
                  <a:pt x="0" y="844034"/>
                </a:lnTo>
                <a:lnTo>
                  <a:pt x="179277" y="844034"/>
                </a:lnTo>
              </a:path>
            </a:pathLst>
          </a:custGeom>
          <a:noFill/>
        </p:spPr>
        <p:style>
          <a:lnRef idx="2">
            <a:schemeClr val="accent4">
              <a:shade val="60000"/>
              <a:hueOff val="0"/>
              <a:satOff val="0"/>
              <a:lumOff val="0"/>
              <a:alphaOff val="0"/>
            </a:schemeClr>
          </a:lnRef>
          <a:fillRef idx="0">
            <a:scrgbClr r="0" g="0" b="0"/>
          </a:fillRef>
          <a:effectRef idx="0">
            <a:schemeClr val="accent4">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10E6D5F3-92F9-99D8-0A72-5EA5C71B361C}"/>
              </a:ext>
            </a:extLst>
          </p:cNvPr>
          <p:cNvSpPr/>
          <p:nvPr/>
        </p:nvSpPr>
        <p:spPr>
          <a:xfrm>
            <a:off x="1076865" y="2197821"/>
            <a:ext cx="5070336" cy="1319764"/>
          </a:xfrm>
          <a:custGeom>
            <a:avLst/>
            <a:gdLst>
              <a:gd name="connsiteX0" fmla="*/ 0 w 5070336"/>
              <a:gd name="connsiteY0" fmla="*/ 131976 h 1319764"/>
              <a:gd name="connsiteX1" fmla="*/ 131976 w 5070336"/>
              <a:gd name="connsiteY1" fmla="*/ 0 h 1319764"/>
              <a:gd name="connsiteX2" fmla="*/ 4938360 w 5070336"/>
              <a:gd name="connsiteY2" fmla="*/ 0 h 1319764"/>
              <a:gd name="connsiteX3" fmla="*/ 5070336 w 5070336"/>
              <a:gd name="connsiteY3" fmla="*/ 131976 h 1319764"/>
              <a:gd name="connsiteX4" fmla="*/ 5070336 w 5070336"/>
              <a:gd name="connsiteY4" fmla="*/ 1187788 h 1319764"/>
              <a:gd name="connsiteX5" fmla="*/ 4938360 w 5070336"/>
              <a:gd name="connsiteY5" fmla="*/ 1319764 h 1319764"/>
              <a:gd name="connsiteX6" fmla="*/ 131976 w 5070336"/>
              <a:gd name="connsiteY6" fmla="*/ 1319764 h 1319764"/>
              <a:gd name="connsiteX7" fmla="*/ 0 w 5070336"/>
              <a:gd name="connsiteY7" fmla="*/ 1187788 h 1319764"/>
              <a:gd name="connsiteX8" fmla="*/ 0 w 5070336"/>
              <a:gd name="connsiteY8" fmla="*/ 131976 h 131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0336" h="1319764">
                <a:moveTo>
                  <a:pt x="0" y="131976"/>
                </a:moveTo>
                <a:cubicBezTo>
                  <a:pt x="0" y="59088"/>
                  <a:pt x="59088" y="0"/>
                  <a:pt x="131976" y="0"/>
                </a:cubicBezTo>
                <a:lnTo>
                  <a:pt x="4938360" y="0"/>
                </a:lnTo>
                <a:cubicBezTo>
                  <a:pt x="5011248" y="0"/>
                  <a:pt x="5070336" y="59088"/>
                  <a:pt x="5070336" y="131976"/>
                </a:cubicBezTo>
                <a:lnTo>
                  <a:pt x="5070336" y="1187788"/>
                </a:lnTo>
                <a:cubicBezTo>
                  <a:pt x="5070336" y="1260676"/>
                  <a:pt x="5011248" y="1319764"/>
                  <a:pt x="4938360" y="1319764"/>
                </a:cubicBezTo>
                <a:lnTo>
                  <a:pt x="131976" y="1319764"/>
                </a:lnTo>
                <a:cubicBezTo>
                  <a:pt x="59088" y="1319764"/>
                  <a:pt x="0" y="1260676"/>
                  <a:pt x="0" y="1187788"/>
                </a:cubicBezTo>
                <a:lnTo>
                  <a:pt x="0" y="131976"/>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4375" tIns="69135" rIns="84375" bIns="69135"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Kĩ</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thuật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viên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công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nghệ</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thông</a:t>
            </a:r>
            <a:r>
              <a:rPr lang="en-US" sz="2400" kern="1200" dirty="0">
                <a:latin typeface="Times New Roman" panose="02020603050405020304" pitchFamily="18" charset="0"/>
                <a:cs typeface="Times New Roman" panose="02020603050405020304" pitchFamily="18" charset="0"/>
              </a:rPr>
              <a:t> tin </a:t>
            </a:r>
          </a:p>
        </p:txBody>
      </p:sp>
      <p:sp>
        <p:nvSpPr>
          <p:cNvPr id="14" name="Freeform: Shape 13">
            <a:extLst>
              <a:ext uri="{FF2B5EF4-FFF2-40B4-BE49-F238E27FC236}">
                <a16:creationId xmlns:a16="http://schemas.microsoft.com/office/drawing/2014/main" id="{D9D1FE57-0959-BD96-AF6B-5CFF0B07CB03}"/>
              </a:ext>
            </a:extLst>
          </p:cNvPr>
          <p:cNvSpPr/>
          <p:nvPr/>
        </p:nvSpPr>
        <p:spPr>
          <a:xfrm>
            <a:off x="897587" y="2013668"/>
            <a:ext cx="179277" cy="3007841"/>
          </a:xfrm>
          <a:custGeom>
            <a:avLst/>
            <a:gdLst/>
            <a:ahLst/>
            <a:cxnLst/>
            <a:rect l="0" t="0" r="0" b="0"/>
            <a:pathLst>
              <a:path>
                <a:moveTo>
                  <a:pt x="0" y="0"/>
                </a:moveTo>
                <a:lnTo>
                  <a:pt x="0" y="3007841"/>
                </a:lnTo>
                <a:lnTo>
                  <a:pt x="179277" y="3007841"/>
                </a:lnTo>
              </a:path>
            </a:pathLst>
          </a:custGeom>
          <a:noFill/>
        </p:spPr>
        <p:style>
          <a:lnRef idx="2">
            <a:schemeClr val="accent4">
              <a:shade val="60000"/>
              <a:hueOff val="0"/>
              <a:satOff val="0"/>
              <a:lumOff val="0"/>
              <a:alphaOff val="0"/>
            </a:schemeClr>
          </a:lnRef>
          <a:fillRef idx="0">
            <a:scrgbClr r="0" g="0" b="0"/>
          </a:fillRef>
          <a:effectRef idx="0">
            <a:schemeClr val="accent4">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5" name="Freeform: Shape 14">
            <a:extLst>
              <a:ext uri="{FF2B5EF4-FFF2-40B4-BE49-F238E27FC236}">
                <a16:creationId xmlns:a16="http://schemas.microsoft.com/office/drawing/2014/main" id="{F3D2C34E-D530-5717-0C4F-97A91D2DBD83}"/>
              </a:ext>
            </a:extLst>
          </p:cNvPr>
          <p:cNvSpPr/>
          <p:nvPr/>
        </p:nvSpPr>
        <p:spPr>
          <a:xfrm>
            <a:off x="1076865" y="3701738"/>
            <a:ext cx="5070336" cy="2639543"/>
          </a:xfrm>
          <a:custGeom>
            <a:avLst/>
            <a:gdLst>
              <a:gd name="connsiteX0" fmla="*/ 0 w 5070336"/>
              <a:gd name="connsiteY0" fmla="*/ 263954 h 2639543"/>
              <a:gd name="connsiteX1" fmla="*/ 263954 w 5070336"/>
              <a:gd name="connsiteY1" fmla="*/ 0 h 2639543"/>
              <a:gd name="connsiteX2" fmla="*/ 4806382 w 5070336"/>
              <a:gd name="connsiteY2" fmla="*/ 0 h 2639543"/>
              <a:gd name="connsiteX3" fmla="*/ 5070336 w 5070336"/>
              <a:gd name="connsiteY3" fmla="*/ 263954 h 2639543"/>
              <a:gd name="connsiteX4" fmla="*/ 5070336 w 5070336"/>
              <a:gd name="connsiteY4" fmla="*/ 2375589 h 2639543"/>
              <a:gd name="connsiteX5" fmla="*/ 4806382 w 5070336"/>
              <a:gd name="connsiteY5" fmla="*/ 2639543 h 2639543"/>
              <a:gd name="connsiteX6" fmla="*/ 263954 w 5070336"/>
              <a:gd name="connsiteY6" fmla="*/ 2639543 h 2639543"/>
              <a:gd name="connsiteX7" fmla="*/ 0 w 5070336"/>
              <a:gd name="connsiteY7" fmla="*/ 2375589 h 2639543"/>
              <a:gd name="connsiteX8" fmla="*/ 0 w 5070336"/>
              <a:gd name="connsiteY8" fmla="*/ 263954 h 263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0336" h="2639543">
                <a:moveTo>
                  <a:pt x="0" y="263954"/>
                </a:moveTo>
                <a:cubicBezTo>
                  <a:pt x="0" y="118176"/>
                  <a:pt x="118176" y="0"/>
                  <a:pt x="263954" y="0"/>
                </a:cubicBezTo>
                <a:lnTo>
                  <a:pt x="4806382" y="0"/>
                </a:lnTo>
                <a:cubicBezTo>
                  <a:pt x="4952160" y="0"/>
                  <a:pt x="5070336" y="118176"/>
                  <a:pt x="5070336" y="263954"/>
                </a:cubicBezTo>
                <a:lnTo>
                  <a:pt x="5070336" y="2375589"/>
                </a:lnTo>
                <a:cubicBezTo>
                  <a:pt x="5070336" y="2521367"/>
                  <a:pt x="4952160" y="2639543"/>
                  <a:pt x="4806382" y="2639543"/>
                </a:cubicBezTo>
                <a:lnTo>
                  <a:pt x="263954" y="2639543"/>
                </a:lnTo>
                <a:cubicBezTo>
                  <a:pt x="118176" y="2639543"/>
                  <a:pt x="0" y="2521367"/>
                  <a:pt x="0" y="2375589"/>
                </a:cubicBezTo>
                <a:lnTo>
                  <a:pt x="0" y="263954"/>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3030" tIns="107790" rIns="123030" bIns="10779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Kĩ</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sư</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công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nghệ</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thông</a:t>
            </a:r>
            <a:r>
              <a:rPr lang="en-US" sz="2400" kern="1200" dirty="0">
                <a:latin typeface="Times New Roman" panose="02020603050405020304" pitchFamily="18" charset="0"/>
                <a:cs typeface="Times New Roman" panose="02020603050405020304" pitchFamily="18" charset="0"/>
              </a:rPr>
              <a:t> tin</a:t>
            </a:r>
          </a:p>
          <a:p>
            <a:pPr marL="0" lvl="0" indent="0" algn="l" defTabSz="1066800">
              <a:lnSpc>
                <a:spcPct val="90000"/>
              </a:lnSpc>
              <a:spcBef>
                <a:spcPct val="0"/>
              </a:spcBef>
              <a:spcAft>
                <a:spcPct val="35000"/>
              </a:spcAft>
              <a:buNone/>
            </a:pPr>
            <a:r>
              <a:rPr lang="en-US" sz="2400" i="0" kern="1200" dirty="0">
                <a:effectLst/>
                <a:latin typeface="Times New Roman" panose="02020603050405020304" pitchFamily="18" charset="0"/>
                <a:cs typeface="Times New Roman" panose="02020603050405020304" pitchFamily="18" charset="0"/>
              </a:rPr>
              <a:t>- </a:t>
            </a:r>
            <a:r>
              <a:rPr lang="vi-VN" sz="2400" i="0" kern="1200" dirty="0">
                <a:effectLst/>
                <a:latin typeface="Times New Roman" panose="02020603050405020304" pitchFamily="18" charset="0"/>
                <a:cs typeface="Times New Roman" panose="02020603050405020304" pitchFamily="18" charset="0"/>
              </a:rPr>
              <a:t>Kỹ sư </a:t>
            </a:r>
            <a:r>
              <a:rPr lang="en-US" sz="2400" kern="1200" dirty="0">
                <a:latin typeface="Times New Roman" panose="02020603050405020304" pitchFamily="18" charset="0"/>
                <a:cs typeface="Times New Roman" panose="02020603050405020304" pitchFamily="18" charset="0"/>
              </a:rPr>
              <a:t>k</a:t>
            </a:r>
            <a:r>
              <a:rPr lang="vi-VN" sz="2400" i="0" kern="1200" dirty="0">
                <a:effectLst/>
                <a:latin typeface="Times New Roman" panose="02020603050405020304" pitchFamily="18" charset="0"/>
                <a:cs typeface="Times New Roman" panose="02020603050405020304" pitchFamily="18" charset="0"/>
              </a:rPr>
              <a:t>ỹ thuật </a:t>
            </a:r>
            <a:r>
              <a:rPr lang="en-US" sz="2400" i="0" kern="1200" dirty="0">
                <a:effectLst/>
                <a:latin typeface="Times New Roman" panose="02020603050405020304" pitchFamily="18" charset="0"/>
                <a:cs typeface="Times New Roman" panose="02020603050405020304" pitchFamily="18" charset="0"/>
              </a:rPr>
              <a:t>m</a:t>
            </a:r>
            <a:r>
              <a:rPr lang="vi-VN" sz="2400" i="0" kern="1200" dirty="0">
                <a:effectLst/>
                <a:latin typeface="Times New Roman" panose="02020603050405020304" pitchFamily="18" charset="0"/>
                <a:cs typeface="Times New Roman" panose="02020603050405020304" pitchFamily="18" charset="0"/>
              </a:rPr>
              <a:t>áy tính</a:t>
            </a:r>
            <a:endParaRPr lang="en-US" sz="2400" i="0" kern="1200" dirty="0">
              <a:effectLst/>
              <a:latin typeface="Times New Roman" panose="02020603050405020304" pitchFamily="18" charset="0"/>
              <a:cs typeface="Times New Roman" panose="02020603050405020304" pitchFamily="18" charset="0"/>
            </a:endParaRPr>
          </a:p>
          <a:p>
            <a:pPr marL="0" lvl="0" indent="0" algn="l" defTabSz="1066800">
              <a:lnSpc>
                <a:spcPct val="90000"/>
              </a:lnSpc>
              <a:spcBef>
                <a:spcPct val="0"/>
              </a:spcBef>
              <a:spcAft>
                <a:spcPct val="35000"/>
              </a:spcAft>
              <a:buFont typeface="Arial" panose="020B0604020202020204" pitchFamily="34" charset="0"/>
              <a:buNone/>
            </a:pPr>
            <a:r>
              <a:rPr lang="en-US" sz="2400" i="0" kern="1200" dirty="0">
                <a:effectLst/>
                <a:latin typeface="Times New Roman" panose="02020603050405020304" pitchFamily="18" charset="0"/>
                <a:cs typeface="Times New Roman" panose="02020603050405020304" pitchFamily="18" charset="0"/>
              </a:rPr>
              <a:t>- </a:t>
            </a:r>
            <a:r>
              <a:rPr lang="vi-VN" sz="2400" i="0" kern="1200" dirty="0">
                <a:effectLst/>
                <a:latin typeface="Times New Roman" panose="02020603050405020304" pitchFamily="18" charset="0"/>
                <a:cs typeface="Times New Roman" panose="02020603050405020304" pitchFamily="18" charset="0"/>
              </a:rPr>
              <a:t>Kỹ sư </a:t>
            </a:r>
            <a:r>
              <a:rPr lang="en-US" sz="2400" i="0" kern="1200" dirty="0">
                <a:effectLst/>
                <a:latin typeface="Times New Roman" panose="02020603050405020304" pitchFamily="18" charset="0"/>
                <a:cs typeface="Times New Roman" panose="02020603050405020304" pitchFamily="18" charset="0"/>
              </a:rPr>
              <a:t>t</a:t>
            </a:r>
            <a:r>
              <a:rPr lang="vi-VN" sz="2400" i="0" kern="1200" dirty="0">
                <a:effectLst/>
                <a:latin typeface="Times New Roman" panose="02020603050405020304" pitchFamily="18" charset="0"/>
                <a:cs typeface="Times New Roman" panose="02020603050405020304" pitchFamily="18" charset="0"/>
              </a:rPr>
              <a:t>ruyền thông và </a:t>
            </a:r>
            <a:r>
              <a:rPr lang="en-US" sz="2400" i="0" kern="1200" dirty="0">
                <a:effectLst/>
                <a:latin typeface="Times New Roman" panose="02020603050405020304" pitchFamily="18" charset="0"/>
                <a:cs typeface="Times New Roman" panose="02020603050405020304" pitchFamily="18" charset="0"/>
              </a:rPr>
              <a:t>m</a:t>
            </a:r>
            <a:r>
              <a:rPr lang="vi-VN" sz="2400" i="0" kern="1200" dirty="0">
                <a:effectLst/>
                <a:latin typeface="Times New Roman" panose="02020603050405020304" pitchFamily="18" charset="0"/>
                <a:cs typeface="Times New Roman" panose="02020603050405020304" pitchFamily="18" charset="0"/>
              </a:rPr>
              <a:t>ạng </a:t>
            </a:r>
            <a:r>
              <a:rPr lang="en-US" sz="2400" kern="1200" dirty="0">
                <a:latin typeface="Times New Roman" panose="02020603050405020304" pitchFamily="18" charset="0"/>
                <a:cs typeface="Times New Roman" panose="02020603050405020304" pitchFamily="18" charset="0"/>
              </a:rPr>
              <a:t>m</a:t>
            </a:r>
            <a:r>
              <a:rPr lang="vi-VN" sz="2400" i="0" kern="1200" dirty="0">
                <a:effectLst/>
                <a:latin typeface="Times New Roman" panose="02020603050405020304" pitchFamily="18" charset="0"/>
                <a:cs typeface="Times New Roman" panose="02020603050405020304" pitchFamily="18" charset="0"/>
              </a:rPr>
              <a:t>áy tính</a:t>
            </a:r>
          </a:p>
          <a:p>
            <a:pPr marL="0" lvl="0" indent="0" algn="l" defTabSz="1066800">
              <a:lnSpc>
                <a:spcPct val="90000"/>
              </a:lnSpc>
              <a:spcBef>
                <a:spcPct val="0"/>
              </a:spcBef>
              <a:spcAft>
                <a:spcPct val="35000"/>
              </a:spcAft>
              <a:buFont typeface="Arial" panose="020B0604020202020204" pitchFamily="34" charset="0"/>
              <a:buNone/>
            </a:pPr>
            <a:r>
              <a:rPr lang="en-US" sz="2400" i="0" kern="1200" dirty="0">
                <a:effectLst/>
                <a:latin typeface="Times New Roman" panose="02020603050405020304" pitchFamily="18" charset="0"/>
                <a:cs typeface="Times New Roman" panose="02020603050405020304" pitchFamily="18" charset="0"/>
              </a:rPr>
              <a:t>- </a:t>
            </a:r>
            <a:r>
              <a:rPr lang="vi-VN" sz="2400" i="0" kern="1200" dirty="0">
                <a:effectLst/>
                <a:latin typeface="Times New Roman" panose="02020603050405020304" pitchFamily="18" charset="0"/>
                <a:cs typeface="Times New Roman" panose="02020603050405020304" pitchFamily="18" charset="0"/>
              </a:rPr>
              <a:t>Kỹ sư </a:t>
            </a:r>
            <a:r>
              <a:rPr lang="en-US" sz="2400" i="0" kern="1200" dirty="0">
                <a:effectLst/>
                <a:latin typeface="Times New Roman" panose="02020603050405020304" pitchFamily="18" charset="0"/>
                <a:cs typeface="Times New Roman" panose="02020603050405020304" pitchFamily="18" charset="0"/>
              </a:rPr>
              <a:t>k</a:t>
            </a:r>
            <a:r>
              <a:rPr lang="vi-VN" sz="2400" i="0" kern="1200" dirty="0">
                <a:effectLst/>
                <a:latin typeface="Times New Roman" panose="02020603050405020304" pitchFamily="18" charset="0"/>
                <a:cs typeface="Times New Roman" panose="02020603050405020304" pitchFamily="18" charset="0"/>
              </a:rPr>
              <a:t>hoa học </a:t>
            </a:r>
            <a:r>
              <a:rPr lang="en-US" sz="2400" i="0" kern="1200" dirty="0">
                <a:effectLst/>
                <a:latin typeface="Times New Roman" panose="02020603050405020304" pitchFamily="18" charset="0"/>
                <a:cs typeface="Times New Roman" panose="02020603050405020304" pitchFamily="18" charset="0"/>
              </a:rPr>
              <a:t>m</a:t>
            </a:r>
            <a:r>
              <a:rPr lang="vi-VN" sz="2400" i="0" kern="1200" dirty="0">
                <a:effectLst/>
                <a:latin typeface="Times New Roman" panose="02020603050405020304" pitchFamily="18" charset="0"/>
                <a:cs typeface="Times New Roman" panose="02020603050405020304" pitchFamily="18" charset="0"/>
              </a:rPr>
              <a:t>áy tính</a:t>
            </a:r>
            <a:endParaRPr lang="en-US" sz="2400" i="0" kern="1200" dirty="0">
              <a:effectLst/>
              <a:latin typeface="Times New Roman" panose="02020603050405020304" pitchFamily="18" charset="0"/>
              <a:cs typeface="Times New Roman" panose="02020603050405020304" pitchFamily="18" charset="0"/>
            </a:endParaRPr>
          </a:p>
          <a:p>
            <a:pPr marL="0" lvl="0" indent="0" algn="l" defTabSz="1066800">
              <a:lnSpc>
                <a:spcPct val="90000"/>
              </a:lnSpc>
              <a:spcBef>
                <a:spcPct val="0"/>
              </a:spcBef>
              <a:spcAft>
                <a:spcPct val="35000"/>
              </a:spcAft>
              <a:buFont typeface="Arial" panose="020B0604020202020204" pitchFamily="34" charset="0"/>
              <a:buNone/>
            </a:pPr>
            <a:r>
              <a:rPr lang="en-US" sz="2400" i="0" kern="1200" dirty="0">
                <a:effectLst/>
                <a:latin typeface="Times New Roman" panose="02020603050405020304" pitchFamily="18" charset="0"/>
                <a:cs typeface="Times New Roman" panose="02020603050405020304" pitchFamily="18" charset="0"/>
              </a:rPr>
              <a:t>- </a:t>
            </a:r>
            <a:r>
              <a:rPr lang="vi-VN" sz="2400" i="0" kern="1200" dirty="0">
                <a:effectLst/>
                <a:latin typeface="Times New Roman" panose="02020603050405020304" pitchFamily="18" charset="0"/>
                <a:cs typeface="Times New Roman" panose="02020603050405020304" pitchFamily="18" charset="0"/>
              </a:rPr>
              <a:t>Kỹ sư </a:t>
            </a:r>
            <a:r>
              <a:rPr lang="en-US" sz="2400" i="0" kern="1200" dirty="0">
                <a:effectLst/>
                <a:latin typeface="Times New Roman" panose="02020603050405020304" pitchFamily="18" charset="0"/>
                <a:cs typeface="Times New Roman" panose="02020603050405020304" pitchFamily="18" charset="0"/>
              </a:rPr>
              <a:t>h</a:t>
            </a:r>
            <a:r>
              <a:rPr lang="vi-VN" sz="2400" i="0" kern="1200" dirty="0">
                <a:effectLst/>
                <a:latin typeface="Times New Roman" panose="02020603050405020304" pitchFamily="18" charset="0"/>
                <a:cs typeface="Times New Roman" panose="02020603050405020304" pitchFamily="18" charset="0"/>
              </a:rPr>
              <a:t>ệ thống </a:t>
            </a:r>
            <a:r>
              <a:rPr lang="en-US" sz="2400" i="0" kern="1200" dirty="0">
                <a:effectLst/>
                <a:latin typeface="Times New Roman" panose="02020603050405020304" pitchFamily="18" charset="0"/>
                <a:cs typeface="Times New Roman" panose="02020603050405020304" pitchFamily="18" charset="0"/>
              </a:rPr>
              <a:t>t</a:t>
            </a:r>
            <a:r>
              <a:rPr lang="vi-VN" sz="2400" i="0" kern="1200" dirty="0">
                <a:effectLst/>
                <a:latin typeface="Times New Roman" panose="02020603050405020304" pitchFamily="18" charset="0"/>
                <a:cs typeface="Times New Roman" panose="02020603050405020304" pitchFamily="18" charset="0"/>
              </a:rPr>
              <a:t>hông tin</a:t>
            </a:r>
            <a:endParaRPr lang="en-US" sz="2400" i="0" kern="1200" dirty="0">
              <a:effectLst/>
              <a:latin typeface="Times New Roman" panose="02020603050405020304" pitchFamily="18" charset="0"/>
              <a:cs typeface="Times New Roman" panose="02020603050405020304" pitchFamily="18" charset="0"/>
            </a:endParaRPr>
          </a:p>
          <a:p>
            <a:pPr marL="0" lvl="0" indent="0" algn="l" defTabSz="1066800">
              <a:lnSpc>
                <a:spcPct val="90000"/>
              </a:lnSpc>
              <a:spcBef>
                <a:spcPct val="0"/>
              </a:spcBef>
              <a:spcAft>
                <a:spcPct val="35000"/>
              </a:spcAft>
              <a:buFont typeface="Arial" panose="020B0604020202020204" pitchFamily="34" charset="0"/>
              <a:buNone/>
            </a:pPr>
            <a:r>
              <a:rPr lang="en-US" sz="2400" i="0" kern="1200" dirty="0">
                <a:effectLst/>
                <a:latin typeface="Times New Roman" panose="02020603050405020304" pitchFamily="18" charset="0"/>
                <a:cs typeface="Times New Roman" panose="02020603050405020304" pitchFamily="18" charset="0"/>
              </a:rPr>
              <a:t>- </a:t>
            </a:r>
            <a:r>
              <a:rPr lang="vi-VN" sz="2400" i="0" kern="1200" dirty="0">
                <a:effectLst/>
                <a:latin typeface="Times New Roman" panose="02020603050405020304" pitchFamily="18" charset="0"/>
                <a:cs typeface="Times New Roman" panose="02020603050405020304" pitchFamily="18" charset="0"/>
              </a:rPr>
              <a:t>Kỹ sư </a:t>
            </a:r>
            <a:r>
              <a:rPr lang="en-US" sz="2400" i="0" kern="1200" dirty="0">
                <a:effectLst/>
                <a:latin typeface="Times New Roman" panose="02020603050405020304" pitchFamily="18" charset="0"/>
                <a:cs typeface="Times New Roman" panose="02020603050405020304" pitchFamily="18" charset="0"/>
              </a:rPr>
              <a:t>c</a:t>
            </a:r>
            <a:r>
              <a:rPr lang="vi-VN" sz="2400" i="0" kern="1200" dirty="0">
                <a:effectLst/>
                <a:latin typeface="Times New Roman" panose="02020603050405020304" pitchFamily="18" charset="0"/>
                <a:cs typeface="Times New Roman" panose="02020603050405020304" pitchFamily="18" charset="0"/>
              </a:rPr>
              <a:t>ông nghệ </a:t>
            </a:r>
            <a:r>
              <a:rPr lang="en-US" sz="2400" i="0" kern="1200" dirty="0">
                <a:effectLst/>
                <a:latin typeface="Times New Roman" panose="02020603050405020304" pitchFamily="18" charset="0"/>
                <a:cs typeface="Times New Roman" panose="02020603050405020304" pitchFamily="18" charset="0"/>
              </a:rPr>
              <a:t>p</a:t>
            </a:r>
            <a:r>
              <a:rPr lang="vi-VN" sz="2400" i="0" kern="1200" dirty="0">
                <a:effectLst/>
                <a:latin typeface="Times New Roman" panose="02020603050405020304" pitchFamily="18" charset="0"/>
                <a:cs typeface="Times New Roman" panose="02020603050405020304" pitchFamily="18" charset="0"/>
              </a:rPr>
              <a:t>hần mềm</a:t>
            </a:r>
            <a:endParaRPr lang="en-US" sz="2400" kern="1200" dirty="0">
              <a:latin typeface="Times New Roman" panose="02020603050405020304" pitchFamily="18" charset="0"/>
              <a:cs typeface="Times New Roman" panose="02020603050405020304" pitchFamily="18" charset="0"/>
            </a:endParaRPr>
          </a:p>
        </p:txBody>
      </p:sp>
      <p:sp>
        <p:nvSpPr>
          <p:cNvPr id="16" name="Freeform: Shape 15">
            <a:extLst>
              <a:ext uri="{FF2B5EF4-FFF2-40B4-BE49-F238E27FC236}">
                <a16:creationId xmlns:a16="http://schemas.microsoft.com/office/drawing/2014/main" id="{009BF25F-50B4-C78A-BD18-44044C00A0CE}"/>
              </a:ext>
            </a:extLst>
          </p:cNvPr>
          <p:cNvSpPr/>
          <p:nvPr/>
        </p:nvSpPr>
        <p:spPr>
          <a:xfrm>
            <a:off x="6156951" y="1476458"/>
            <a:ext cx="1792779" cy="537210"/>
          </a:xfrm>
          <a:custGeom>
            <a:avLst/>
            <a:gdLst>
              <a:gd name="connsiteX0" fmla="*/ 0 w 1792779"/>
              <a:gd name="connsiteY0" fmla="*/ 53721 h 537210"/>
              <a:gd name="connsiteX1" fmla="*/ 53721 w 1792779"/>
              <a:gd name="connsiteY1" fmla="*/ 0 h 537210"/>
              <a:gd name="connsiteX2" fmla="*/ 1739058 w 1792779"/>
              <a:gd name="connsiteY2" fmla="*/ 0 h 537210"/>
              <a:gd name="connsiteX3" fmla="*/ 1792779 w 1792779"/>
              <a:gd name="connsiteY3" fmla="*/ 53721 h 537210"/>
              <a:gd name="connsiteX4" fmla="*/ 1792779 w 1792779"/>
              <a:gd name="connsiteY4" fmla="*/ 483489 h 537210"/>
              <a:gd name="connsiteX5" fmla="*/ 1739058 w 1792779"/>
              <a:gd name="connsiteY5" fmla="*/ 537210 h 537210"/>
              <a:gd name="connsiteX6" fmla="*/ 53721 w 1792779"/>
              <a:gd name="connsiteY6" fmla="*/ 537210 h 537210"/>
              <a:gd name="connsiteX7" fmla="*/ 0 w 1792779"/>
              <a:gd name="connsiteY7" fmla="*/ 483489 h 537210"/>
              <a:gd name="connsiteX8" fmla="*/ 0 w 1792779"/>
              <a:gd name="connsiteY8" fmla="*/ 53721 h 53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2779" h="537210">
                <a:moveTo>
                  <a:pt x="0" y="53721"/>
                </a:moveTo>
                <a:cubicBezTo>
                  <a:pt x="0" y="24052"/>
                  <a:pt x="24052" y="0"/>
                  <a:pt x="53721" y="0"/>
                </a:cubicBezTo>
                <a:lnTo>
                  <a:pt x="1739058" y="0"/>
                </a:lnTo>
                <a:cubicBezTo>
                  <a:pt x="1768727" y="0"/>
                  <a:pt x="1792779" y="24052"/>
                  <a:pt x="1792779" y="53721"/>
                </a:cubicBezTo>
                <a:lnTo>
                  <a:pt x="1792779" y="483489"/>
                </a:lnTo>
                <a:cubicBezTo>
                  <a:pt x="1792779" y="513158"/>
                  <a:pt x="1768727" y="537210"/>
                  <a:pt x="1739058" y="537210"/>
                </a:cubicBezTo>
                <a:lnTo>
                  <a:pt x="53721" y="537210"/>
                </a:lnTo>
                <a:cubicBezTo>
                  <a:pt x="24052" y="537210"/>
                  <a:pt x="0" y="513158"/>
                  <a:pt x="0" y="483489"/>
                </a:cubicBezTo>
                <a:lnTo>
                  <a:pt x="0" y="53721"/>
                </a:lnTo>
                <a:close/>
              </a:path>
            </a:pathLst>
          </a:cu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spcFirstLastPara="0" vert="horz" wrap="square" lIns="61454" tIns="46214" rIns="61454" bIns="46214"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Ngành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học</a:t>
            </a:r>
            <a:endParaRPr lang="en-US" sz="2400" kern="1200" dirty="0">
              <a:latin typeface="Times New Roman" panose="020206030504050203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id="{5A88E888-A4A6-FBC3-FF47-19D69A16A7E6}"/>
              </a:ext>
            </a:extLst>
          </p:cNvPr>
          <p:cNvSpPr/>
          <p:nvPr/>
        </p:nvSpPr>
        <p:spPr>
          <a:xfrm>
            <a:off x="6336229" y="2013668"/>
            <a:ext cx="179277" cy="844034"/>
          </a:xfrm>
          <a:custGeom>
            <a:avLst/>
            <a:gdLst/>
            <a:ahLst/>
            <a:cxnLst/>
            <a:rect l="0" t="0" r="0" b="0"/>
            <a:pathLst>
              <a:path>
                <a:moveTo>
                  <a:pt x="0" y="0"/>
                </a:moveTo>
                <a:lnTo>
                  <a:pt x="0" y="844034"/>
                </a:lnTo>
                <a:lnTo>
                  <a:pt x="179277" y="844034"/>
                </a:lnTo>
              </a:path>
            </a:pathLst>
          </a:custGeom>
          <a:noFill/>
        </p:spPr>
        <p:style>
          <a:lnRef idx="2">
            <a:schemeClr val="accent4">
              <a:shade val="60000"/>
              <a:hueOff val="0"/>
              <a:satOff val="0"/>
              <a:lumOff val="0"/>
              <a:alphaOff val="0"/>
            </a:schemeClr>
          </a:lnRef>
          <a:fillRef idx="0">
            <a:scrgbClr r="0" g="0" b="0"/>
          </a:fillRef>
          <a:effectRef idx="0">
            <a:schemeClr val="accent4">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8" name="Freeform: Shape 17">
            <a:extLst>
              <a:ext uri="{FF2B5EF4-FFF2-40B4-BE49-F238E27FC236}">
                <a16:creationId xmlns:a16="http://schemas.microsoft.com/office/drawing/2014/main" id="{24DE0B60-E92F-9AFA-57DB-C4D922BCA9FC}"/>
              </a:ext>
            </a:extLst>
          </p:cNvPr>
          <p:cNvSpPr/>
          <p:nvPr/>
        </p:nvSpPr>
        <p:spPr>
          <a:xfrm>
            <a:off x="6515507" y="2197821"/>
            <a:ext cx="4958183" cy="1319764"/>
          </a:xfrm>
          <a:custGeom>
            <a:avLst/>
            <a:gdLst>
              <a:gd name="connsiteX0" fmla="*/ 0 w 4958183"/>
              <a:gd name="connsiteY0" fmla="*/ 131976 h 1319764"/>
              <a:gd name="connsiteX1" fmla="*/ 131976 w 4958183"/>
              <a:gd name="connsiteY1" fmla="*/ 0 h 1319764"/>
              <a:gd name="connsiteX2" fmla="*/ 4826207 w 4958183"/>
              <a:gd name="connsiteY2" fmla="*/ 0 h 1319764"/>
              <a:gd name="connsiteX3" fmla="*/ 4958183 w 4958183"/>
              <a:gd name="connsiteY3" fmla="*/ 131976 h 1319764"/>
              <a:gd name="connsiteX4" fmla="*/ 4958183 w 4958183"/>
              <a:gd name="connsiteY4" fmla="*/ 1187788 h 1319764"/>
              <a:gd name="connsiteX5" fmla="*/ 4826207 w 4958183"/>
              <a:gd name="connsiteY5" fmla="*/ 1319764 h 1319764"/>
              <a:gd name="connsiteX6" fmla="*/ 131976 w 4958183"/>
              <a:gd name="connsiteY6" fmla="*/ 1319764 h 1319764"/>
              <a:gd name="connsiteX7" fmla="*/ 0 w 4958183"/>
              <a:gd name="connsiteY7" fmla="*/ 1187788 h 1319764"/>
              <a:gd name="connsiteX8" fmla="*/ 0 w 4958183"/>
              <a:gd name="connsiteY8" fmla="*/ 131976 h 131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8183" h="1319764">
                <a:moveTo>
                  <a:pt x="0" y="131976"/>
                </a:moveTo>
                <a:cubicBezTo>
                  <a:pt x="0" y="59088"/>
                  <a:pt x="59088" y="0"/>
                  <a:pt x="131976" y="0"/>
                </a:cubicBezTo>
                <a:lnTo>
                  <a:pt x="4826207" y="0"/>
                </a:lnTo>
                <a:cubicBezTo>
                  <a:pt x="4899095" y="0"/>
                  <a:pt x="4958183" y="59088"/>
                  <a:pt x="4958183" y="131976"/>
                </a:cubicBezTo>
                <a:lnTo>
                  <a:pt x="4958183" y="1187788"/>
                </a:lnTo>
                <a:cubicBezTo>
                  <a:pt x="4958183" y="1260676"/>
                  <a:pt x="4899095" y="1319764"/>
                  <a:pt x="4826207" y="1319764"/>
                </a:cubicBezTo>
                <a:lnTo>
                  <a:pt x="131976" y="1319764"/>
                </a:lnTo>
                <a:cubicBezTo>
                  <a:pt x="59088" y="1319764"/>
                  <a:pt x="0" y="1260676"/>
                  <a:pt x="0" y="1187788"/>
                </a:cubicBezTo>
                <a:lnTo>
                  <a:pt x="0" y="131976"/>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4375" tIns="69135" rIns="84375" bIns="69135"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Bậc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trung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cấp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cao</a:t>
            </a:r>
            <a:r>
              <a:rPr lang="en-US" sz="2400" kern="1200" dirty="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đẳng</a:t>
            </a:r>
            <a:r>
              <a:rPr lang="en-US" sz="2400" kern="1200" dirty="0" smtClean="0">
                <a:latin typeface="Times New Roman" panose="02020603050405020304" pitchFamily="18" charset="0"/>
                <a:cs typeface="Times New Roman" panose="02020603050405020304" pitchFamily="18" charset="0"/>
              </a:rPr>
              <a:t>, ĐH, </a:t>
            </a:r>
            <a:r>
              <a:rPr lang="en-US" sz="2400" kern="1200" dirty="0" err="1">
                <a:latin typeface="Times New Roman" panose="02020603050405020304" pitchFamily="18" charset="0"/>
                <a:cs typeface="Times New Roman" panose="02020603050405020304" pitchFamily="18" charset="0"/>
              </a:rPr>
              <a:t>trường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nghề</a:t>
            </a:r>
            <a:r>
              <a:rPr lang="en-US" sz="2400" kern="1200" dirty="0">
                <a:latin typeface="Times New Roman" panose="02020603050405020304" pitchFamily="18" charset="0"/>
                <a:cs typeface="Times New Roman" panose="02020603050405020304" pitchFamily="18" charset="0"/>
              </a:rPr>
              <a:t>:</a:t>
            </a:r>
          </a:p>
          <a:p>
            <a:pPr marL="0" lvl="0" indent="0" algn="l"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Kĩ</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thuật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máy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tính</a:t>
            </a:r>
            <a:endParaRPr lang="en-US" sz="2400" kern="1200" dirty="0">
              <a:latin typeface="Times New Roman" panose="02020603050405020304" pitchFamily="18" charset="0"/>
              <a:cs typeface="Times New Roman" panose="02020603050405020304" pitchFamily="18" charset="0"/>
            </a:endParaRPr>
          </a:p>
          <a:p>
            <a:pPr marL="0" lvl="0" indent="0" algn="l"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Kĩ</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thuật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sửa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chữa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lắp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ráp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máy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tính</a:t>
            </a:r>
            <a:endParaRPr lang="en-US" sz="2400" kern="1200" dirty="0">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8A08FF5D-1635-1753-2720-4942A6A62975}"/>
              </a:ext>
            </a:extLst>
          </p:cNvPr>
          <p:cNvSpPr/>
          <p:nvPr/>
        </p:nvSpPr>
        <p:spPr>
          <a:xfrm>
            <a:off x="6336229" y="2013668"/>
            <a:ext cx="179277" cy="3007841"/>
          </a:xfrm>
          <a:custGeom>
            <a:avLst/>
            <a:gdLst/>
            <a:ahLst/>
            <a:cxnLst/>
            <a:rect l="0" t="0" r="0" b="0"/>
            <a:pathLst>
              <a:path>
                <a:moveTo>
                  <a:pt x="0" y="0"/>
                </a:moveTo>
                <a:lnTo>
                  <a:pt x="0" y="3007841"/>
                </a:lnTo>
                <a:lnTo>
                  <a:pt x="179277" y="3007841"/>
                </a:lnTo>
              </a:path>
            </a:pathLst>
          </a:custGeom>
          <a:noFill/>
        </p:spPr>
        <p:style>
          <a:lnRef idx="2">
            <a:schemeClr val="accent4">
              <a:shade val="60000"/>
              <a:hueOff val="0"/>
              <a:satOff val="0"/>
              <a:lumOff val="0"/>
              <a:alphaOff val="0"/>
            </a:schemeClr>
          </a:lnRef>
          <a:fillRef idx="0">
            <a:scrgbClr r="0" g="0" b="0"/>
          </a:fillRef>
          <a:effectRef idx="0">
            <a:schemeClr val="accent4">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0" name="Freeform: Shape 19">
            <a:extLst>
              <a:ext uri="{FF2B5EF4-FFF2-40B4-BE49-F238E27FC236}">
                <a16:creationId xmlns:a16="http://schemas.microsoft.com/office/drawing/2014/main" id="{668231BA-B778-E32D-9A9A-D3D2E8EEFECE}"/>
              </a:ext>
            </a:extLst>
          </p:cNvPr>
          <p:cNvSpPr/>
          <p:nvPr/>
        </p:nvSpPr>
        <p:spPr>
          <a:xfrm>
            <a:off x="6515507" y="3701738"/>
            <a:ext cx="4952962" cy="2639543"/>
          </a:xfrm>
          <a:custGeom>
            <a:avLst/>
            <a:gdLst>
              <a:gd name="connsiteX0" fmla="*/ 0 w 4952962"/>
              <a:gd name="connsiteY0" fmla="*/ 263954 h 2639543"/>
              <a:gd name="connsiteX1" fmla="*/ 263954 w 4952962"/>
              <a:gd name="connsiteY1" fmla="*/ 0 h 2639543"/>
              <a:gd name="connsiteX2" fmla="*/ 4689008 w 4952962"/>
              <a:gd name="connsiteY2" fmla="*/ 0 h 2639543"/>
              <a:gd name="connsiteX3" fmla="*/ 4952962 w 4952962"/>
              <a:gd name="connsiteY3" fmla="*/ 263954 h 2639543"/>
              <a:gd name="connsiteX4" fmla="*/ 4952962 w 4952962"/>
              <a:gd name="connsiteY4" fmla="*/ 2375589 h 2639543"/>
              <a:gd name="connsiteX5" fmla="*/ 4689008 w 4952962"/>
              <a:gd name="connsiteY5" fmla="*/ 2639543 h 2639543"/>
              <a:gd name="connsiteX6" fmla="*/ 263954 w 4952962"/>
              <a:gd name="connsiteY6" fmla="*/ 2639543 h 2639543"/>
              <a:gd name="connsiteX7" fmla="*/ 0 w 4952962"/>
              <a:gd name="connsiteY7" fmla="*/ 2375589 h 2639543"/>
              <a:gd name="connsiteX8" fmla="*/ 0 w 4952962"/>
              <a:gd name="connsiteY8" fmla="*/ 263954 h 263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2962" h="2639543">
                <a:moveTo>
                  <a:pt x="0" y="263954"/>
                </a:moveTo>
                <a:cubicBezTo>
                  <a:pt x="0" y="118176"/>
                  <a:pt x="118176" y="0"/>
                  <a:pt x="263954" y="0"/>
                </a:cubicBezTo>
                <a:lnTo>
                  <a:pt x="4689008" y="0"/>
                </a:lnTo>
                <a:cubicBezTo>
                  <a:pt x="4834786" y="0"/>
                  <a:pt x="4952962" y="118176"/>
                  <a:pt x="4952962" y="263954"/>
                </a:cubicBezTo>
                <a:lnTo>
                  <a:pt x="4952962" y="2375589"/>
                </a:lnTo>
                <a:cubicBezTo>
                  <a:pt x="4952962" y="2521367"/>
                  <a:pt x="4834786" y="2639543"/>
                  <a:pt x="4689008" y="2639543"/>
                </a:cubicBezTo>
                <a:lnTo>
                  <a:pt x="263954" y="2639543"/>
                </a:lnTo>
                <a:cubicBezTo>
                  <a:pt x="118176" y="2639543"/>
                  <a:pt x="0" y="2521367"/>
                  <a:pt x="0" y="2375589"/>
                </a:cubicBezTo>
                <a:lnTo>
                  <a:pt x="0" y="263954"/>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3030" tIns="107790" rIns="123030" bIns="107790"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Bậc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đại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học</a:t>
            </a:r>
            <a:r>
              <a:rPr lang="en-US" sz="2400" kern="1200" dirty="0">
                <a:latin typeface="Times New Roman" panose="02020603050405020304" pitchFamily="18" charset="0"/>
                <a:cs typeface="Times New Roman" panose="02020603050405020304" pitchFamily="18" charset="0"/>
              </a:rPr>
              <a:t>:</a:t>
            </a:r>
          </a:p>
          <a:p>
            <a:pPr marL="0" lvl="0" indent="0" algn="l"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Kĩ</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thuật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máy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tính</a:t>
            </a:r>
            <a:endParaRPr lang="en-US" sz="2400" kern="1200" dirty="0">
              <a:latin typeface="Times New Roman" panose="02020603050405020304" pitchFamily="18" charset="0"/>
              <a:cs typeface="Times New Roman" panose="02020603050405020304" pitchFamily="18" charset="0"/>
            </a:endParaRPr>
          </a:p>
          <a:p>
            <a:pPr marL="0" lvl="0" indent="0" algn="l"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Mạng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máy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tính</a:t>
            </a:r>
            <a:endParaRPr lang="en-US" sz="2400" kern="1200" dirty="0">
              <a:latin typeface="Times New Roman" panose="02020603050405020304" pitchFamily="18" charset="0"/>
              <a:cs typeface="Times New Roman" panose="02020603050405020304" pitchFamily="18" charset="0"/>
            </a:endParaRPr>
          </a:p>
          <a:p>
            <a:pPr marL="0" lvl="0" indent="0" algn="l"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 Khoa </a:t>
            </a:r>
            <a:r>
              <a:rPr lang="en-US" sz="2400" kern="1200" dirty="0" err="1">
                <a:latin typeface="Times New Roman" panose="02020603050405020304" pitchFamily="18" charset="0"/>
                <a:cs typeface="Times New Roman" panose="02020603050405020304" pitchFamily="18" charset="0"/>
              </a:rPr>
              <a:t>học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máy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tính</a:t>
            </a:r>
            <a:endParaRPr lang="en-US" sz="2400" kern="1200" dirty="0">
              <a:latin typeface="Times New Roman" panose="02020603050405020304" pitchFamily="18" charset="0"/>
              <a:cs typeface="Times New Roman" panose="02020603050405020304" pitchFamily="18" charset="0"/>
            </a:endParaRPr>
          </a:p>
          <a:p>
            <a:pPr marL="0" lvl="0" indent="0" algn="l"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 An </a:t>
            </a:r>
            <a:r>
              <a:rPr lang="en-US" sz="2400" kern="1200" dirty="0" err="1">
                <a:latin typeface="Times New Roman" panose="02020603050405020304" pitchFamily="18" charset="0"/>
                <a:cs typeface="Times New Roman" panose="02020603050405020304" pitchFamily="18" charset="0"/>
              </a:rPr>
              <a:t>toàn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thông</a:t>
            </a:r>
            <a:r>
              <a:rPr lang="en-US" sz="2400" kern="1200" dirty="0">
                <a:latin typeface="Times New Roman" panose="02020603050405020304" pitchFamily="18" charset="0"/>
                <a:cs typeface="Times New Roman" panose="02020603050405020304" pitchFamily="18" charset="0"/>
              </a:rPr>
              <a:t> tin </a:t>
            </a:r>
          </a:p>
          <a:p>
            <a:pPr marL="0" lvl="0" indent="0" algn="l"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Công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nghệ</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mềm</a:t>
            </a:r>
            <a:endParaRPr lang="en-US" sz="2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071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9"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53870F07-7416-2D14-EE6D-B1A6DEB59654}"/>
              </a:ext>
            </a:extLst>
          </p:cNvPr>
          <p:cNvPicPr>
            <a:picLocks noChangeAspect="1"/>
          </p:cNvPicPr>
          <p:nvPr/>
        </p:nvPicPr>
        <p:blipFill>
          <a:blip r:embed="rId2"/>
          <a:stretch>
            <a:fillRect/>
          </a:stretch>
        </p:blipFill>
        <p:spPr>
          <a:xfrm>
            <a:off x="8234" y="145213"/>
            <a:ext cx="495505" cy="478017"/>
          </a:xfrm>
          <a:prstGeom prst="rect">
            <a:avLst/>
          </a:prstGeom>
        </p:spPr>
      </p:pic>
      <p:sp>
        <p:nvSpPr>
          <p:cNvPr id="5" name="Freeform: Shape 4">
            <a:extLst>
              <a:ext uri="{FF2B5EF4-FFF2-40B4-BE49-F238E27FC236}">
                <a16:creationId xmlns:a16="http://schemas.microsoft.com/office/drawing/2014/main" id="{A0BFFC50-E6F9-87CF-9AE2-1BE76D08F0EE}"/>
              </a:ext>
            </a:extLst>
          </p:cNvPr>
          <p:cNvSpPr/>
          <p:nvPr/>
        </p:nvSpPr>
        <p:spPr>
          <a:xfrm>
            <a:off x="1030384" y="1180122"/>
            <a:ext cx="10131231" cy="5080711"/>
          </a:xfrm>
          <a:custGeom>
            <a:avLst/>
            <a:gdLst>
              <a:gd name="connsiteX0" fmla="*/ 0 w 10131231"/>
              <a:gd name="connsiteY0" fmla="*/ 0 h 4252500"/>
              <a:gd name="connsiteX1" fmla="*/ 10131231 w 10131231"/>
              <a:gd name="connsiteY1" fmla="*/ 0 h 4252500"/>
              <a:gd name="connsiteX2" fmla="*/ 10131231 w 10131231"/>
              <a:gd name="connsiteY2" fmla="*/ 4252500 h 4252500"/>
              <a:gd name="connsiteX3" fmla="*/ 0 w 10131231"/>
              <a:gd name="connsiteY3" fmla="*/ 4252500 h 4252500"/>
              <a:gd name="connsiteX4" fmla="*/ 0 w 10131231"/>
              <a:gd name="connsiteY4" fmla="*/ 0 h 425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31231" h="4252500">
                <a:moveTo>
                  <a:pt x="0" y="0"/>
                </a:moveTo>
                <a:lnTo>
                  <a:pt x="10131231" y="0"/>
                </a:lnTo>
                <a:lnTo>
                  <a:pt x="10131231" y="4252500"/>
                </a:lnTo>
                <a:lnTo>
                  <a:pt x="0" y="4252500"/>
                </a:lnTo>
                <a:lnTo>
                  <a:pt x="0" y="0"/>
                </a:lnTo>
                <a:close/>
              </a:path>
            </a:pathLst>
          </a:custGeom>
        </p:spPr>
        <p:style>
          <a:lnRef idx="1">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86296" tIns="624840" rIns="786296" bIns="170688" numCol="1" spcCol="1270" anchor="t" anchorCtr="0">
            <a:noAutofit/>
          </a:bodyPr>
          <a:lstStyle/>
          <a:p>
            <a:pPr marL="0" lvl="1" algn="just" defTabSz="1066800">
              <a:lnSpc>
                <a:spcPct val="90000"/>
              </a:lnSpc>
              <a:spcBef>
                <a:spcPct val="0"/>
              </a:spcBef>
              <a:spcAft>
                <a:spcPct val="15000"/>
              </a:spcAft>
            </a:pPr>
            <a:r>
              <a:rPr lang="en-US" sz="2400" b="0" i="0" kern="1200" dirty="0" err="1">
                <a:latin typeface="Times New Roman" panose="02020603050405020304" pitchFamily="18" charset="0"/>
                <a:cs typeface="Times New Roman" panose="02020603050405020304" pitchFamily="18" charset="0"/>
              </a:rPr>
              <a:t>Một</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số</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cơ</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sở</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đào</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tạo</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nghề</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sửa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chữa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và</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bảo</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trì</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máy</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tính</a:t>
            </a:r>
            <a:r>
              <a:rPr lang="en-US" sz="2400" b="0" i="0" kern="1200" dirty="0">
                <a:latin typeface="Times New Roman" panose="02020603050405020304" pitchFamily="18" charset="0"/>
                <a:cs typeface="Times New Roman" panose="02020603050405020304" pitchFamily="18" charset="0"/>
              </a:rPr>
              <a:t> ở </a:t>
            </a:r>
            <a:r>
              <a:rPr lang="en-US" sz="2400" b="0" i="0" kern="1200" dirty="0" err="1">
                <a:latin typeface="Times New Roman" panose="02020603050405020304" pitchFamily="18" charset="0"/>
                <a:cs typeface="Times New Roman" panose="02020603050405020304" pitchFamily="18" charset="0"/>
              </a:rPr>
              <a:t>thành</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phố</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Đà</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Nẵng</a:t>
            </a:r>
            <a:r>
              <a:rPr lang="en-US" sz="2400" b="0" i="0" kern="1200" dirty="0">
                <a:latin typeface="Times New Roman" panose="02020603050405020304" pitchFamily="18" charset="0"/>
                <a:cs typeface="Times New Roman" panose="02020603050405020304" pitchFamily="18" charset="0"/>
              </a:rPr>
              <a:t>:</a:t>
            </a:r>
          </a:p>
          <a:p>
            <a:pPr marL="228600" lvl="1" indent="-228600" algn="just" defTabSz="1066800">
              <a:lnSpc>
                <a:spcPct val="90000"/>
              </a:lnSpc>
              <a:spcBef>
                <a:spcPct val="0"/>
              </a:spcBef>
              <a:spcAft>
                <a:spcPct val="15000"/>
              </a:spcAft>
              <a:buFont typeface="Arial" panose="020B0604020202020204" pitchFamily="34" charset="0"/>
              <a:buChar char="•"/>
            </a:pPr>
            <a:r>
              <a:rPr lang="vi-VN" sz="2400" b="0" i="0" kern="1200" dirty="0">
                <a:latin typeface="Times New Roman" panose="02020603050405020304" pitchFamily="18" charset="0"/>
                <a:cs typeface="Times New Roman" panose="02020603050405020304" pitchFamily="18" charset="0"/>
              </a:rPr>
              <a:t>Trường </a:t>
            </a:r>
            <a:r>
              <a:rPr lang="en-US" sz="2400" b="0" i="0" kern="1200" dirty="0" err="1">
                <a:latin typeface="Times New Roman" panose="02020603050405020304" pitchFamily="18" charset="0"/>
                <a:cs typeface="Times New Roman" panose="02020603050405020304" pitchFamily="18" charset="0"/>
              </a:rPr>
              <a:t>thực</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hành</a:t>
            </a:r>
            <a:r>
              <a:rPr lang="vi-VN" sz="2400" b="0" i="0" kern="1200" dirty="0">
                <a:latin typeface="Times New Roman" panose="02020603050405020304" pitchFamily="18" charset="0"/>
                <a:cs typeface="Times New Roman" panose="02020603050405020304" pitchFamily="18" charset="0"/>
              </a:rPr>
              <a:t> @SPACE</a:t>
            </a:r>
            <a:r>
              <a:rPr lang="en-US" sz="2400" b="0" i="0" kern="1200" dirty="0">
                <a:latin typeface="Times New Roman" panose="02020603050405020304" pitchFamily="18" charset="0"/>
                <a:cs typeface="Times New Roman" panose="02020603050405020304" pitchFamily="18" charset="0"/>
              </a:rPr>
              <a:t>: k</a:t>
            </a:r>
            <a:r>
              <a:rPr lang="vi-VN" sz="2400" b="0" i="0" kern="1200" dirty="0">
                <a:latin typeface="Times New Roman" panose="02020603050405020304" pitchFamily="18" charset="0"/>
                <a:cs typeface="Times New Roman" panose="02020603050405020304" pitchFamily="18" charset="0"/>
              </a:rPr>
              <a:t>hóa sửa chữa máy tính cơ bản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và</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chuyên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sâu</a:t>
            </a:r>
            <a:endParaRPr lang="en-US" sz="2400" b="0" kern="1200" dirty="0">
              <a:latin typeface="Times New Roman" panose="02020603050405020304" pitchFamily="18" charset="0"/>
              <a:cs typeface="Times New Roman" panose="02020603050405020304" pitchFamily="18" charset="0"/>
            </a:endParaRPr>
          </a:p>
          <a:p>
            <a:pPr marL="228600" lvl="1" indent="-228600" algn="just" defTabSz="1066800">
              <a:lnSpc>
                <a:spcPct val="90000"/>
              </a:lnSpc>
              <a:spcBef>
                <a:spcPct val="0"/>
              </a:spcBef>
              <a:spcAft>
                <a:spcPct val="15000"/>
              </a:spcAft>
              <a:buChar char="•"/>
            </a:pPr>
            <a:r>
              <a:rPr lang="en-US" sz="2400" b="0" i="0" kern="1200" dirty="0">
                <a:latin typeface="Times New Roman" panose="02020603050405020304" pitchFamily="18" charset="0"/>
                <a:cs typeface="Times New Roman" panose="02020603050405020304" pitchFamily="18" charset="0"/>
              </a:rPr>
              <a:t>Trung </a:t>
            </a:r>
            <a:r>
              <a:rPr lang="en-US" sz="2400" b="0" i="0" kern="1200" dirty="0" err="1">
                <a:latin typeface="Times New Roman" panose="02020603050405020304" pitchFamily="18" charset="0"/>
                <a:cs typeface="Times New Roman" panose="02020603050405020304" pitchFamily="18" charset="0"/>
              </a:rPr>
              <a:t>tâm</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công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nghệ</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thông</a:t>
            </a:r>
            <a:r>
              <a:rPr lang="en-US" sz="2400" b="0" i="0" kern="1200" dirty="0">
                <a:latin typeface="Times New Roman" panose="02020603050405020304" pitchFamily="18" charset="0"/>
                <a:cs typeface="Times New Roman" panose="02020603050405020304" pitchFamily="18" charset="0"/>
              </a:rPr>
              <a:t> tin </a:t>
            </a:r>
            <a:r>
              <a:rPr lang="en-US" sz="2400" b="0" i="0" kern="1200" dirty="0" err="1">
                <a:latin typeface="Times New Roman" panose="02020603050405020304" pitchFamily="18" charset="0"/>
                <a:cs typeface="Times New Roman" panose="02020603050405020304" pitchFamily="18" charset="0"/>
              </a:rPr>
              <a:t>và</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truyền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thông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Đà</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Nẵng</a:t>
            </a:r>
            <a:r>
              <a:rPr lang="en-US" sz="2400" b="0" i="0" kern="1200" dirty="0">
                <a:latin typeface="Times New Roman" panose="02020603050405020304" pitchFamily="18" charset="0"/>
                <a:cs typeface="Times New Roman" panose="02020603050405020304" pitchFamily="18" charset="0"/>
              </a:rPr>
              <a:t> (DNICT): k</a:t>
            </a:r>
            <a:r>
              <a:rPr lang="vi-VN" sz="2400" b="0" i="0" kern="1200" dirty="0">
                <a:latin typeface="Times New Roman" panose="02020603050405020304" pitchFamily="18" charset="0"/>
                <a:cs typeface="Times New Roman" panose="02020603050405020304" pitchFamily="18" charset="0"/>
              </a:rPr>
              <a:t>hóa sửa chữa máy tính cơ bản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và</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chuyên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sâu</a:t>
            </a:r>
            <a:endParaRPr lang="en-US" sz="2400" b="0" kern="1200" dirty="0">
              <a:latin typeface="Times New Roman" panose="02020603050405020304" pitchFamily="18" charset="0"/>
              <a:cs typeface="Times New Roman" panose="02020603050405020304" pitchFamily="18" charset="0"/>
            </a:endParaRPr>
          </a:p>
          <a:p>
            <a:pPr marL="228600" lvl="1" indent="-228600" algn="just" defTabSz="1066800">
              <a:lnSpc>
                <a:spcPct val="90000"/>
              </a:lnSpc>
              <a:spcBef>
                <a:spcPct val="0"/>
              </a:spcBef>
              <a:spcAft>
                <a:spcPct val="15000"/>
              </a:spcAft>
              <a:buChar char="•"/>
            </a:pPr>
            <a:r>
              <a:rPr lang="en-US" sz="2400" b="0" i="0" kern="1200" dirty="0" err="1">
                <a:latin typeface="Times New Roman" panose="02020603050405020304" pitchFamily="18" charset="0"/>
                <a:cs typeface="Times New Roman" panose="02020603050405020304" pitchFamily="18" charset="0"/>
              </a:rPr>
              <a:t>Trường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cao</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đẳng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nghề</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Đà</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Nẵng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ngành</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Kỹ</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thuật</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sữa</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chữa</a:t>
            </a:r>
            <a:r>
              <a:rPr lang="en-US" sz="2400" b="0" i="0" kern="1200" dirty="0">
                <a:latin typeface="Times New Roman" panose="02020603050405020304" pitchFamily="18" charset="0"/>
                <a:cs typeface="Times New Roman" panose="02020603050405020304" pitchFamily="18" charset="0"/>
              </a:rPr>
              <a:t> &amp; </a:t>
            </a:r>
            <a:r>
              <a:rPr lang="en-US" sz="2400" b="0" i="0" kern="1200" dirty="0" err="1">
                <a:latin typeface="Times New Roman" panose="02020603050405020304" pitchFamily="18" charset="0"/>
                <a:cs typeface="Times New Roman" panose="02020603050405020304" pitchFamily="18" charset="0"/>
              </a:rPr>
              <a:t>lắp</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ráp</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máy</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tính</a:t>
            </a:r>
            <a:endParaRPr lang="en-US" sz="2400" b="0" kern="1200" dirty="0">
              <a:latin typeface="Times New Roman" panose="02020603050405020304" pitchFamily="18" charset="0"/>
              <a:cs typeface="Times New Roman" panose="02020603050405020304" pitchFamily="18" charset="0"/>
            </a:endParaRPr>
          </a:p>
          <a:p>
            <a:pPr marL="228600" lvl="1" indent="-228600" algn="just" defTabSz="1066800">
              <a:lnSpc>
                <a:spcPct val="90000"/>
              </a:lnSpc>
              <a:spcBef>
                <a:spcPct val="0"/>
              </a:spcBef>
              <a:spcAft>
                <a:spcPct val="15000"/>
              </a:spcAft>
              <a:buChar char="•"/>
            </a:pPr>
            <a:r>
              <a:rPr lang="vi-VN" sz="2400" b="0" i="0" kern="1200" dirty="0">
                <a:latin typeface="Times New Roman" panose="02020603050405020304" pitchFamily="18" charset="0"/>
                <a:cs typeface="Times New Roman" panose="02020603050405020304" pitchFamily="18" charset="0"/>
              </a:rPr>
              <a:t>Trường Đại học Sư phạm Kỹ thuật</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ngành</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a:t>
            </a:r>
            <a:r>
              <a:rPr lang="en-US" sz="2400" b="0" kern="1200" dirty="0" err="1">
                <a:latin typeface="Times New Roman" panose="02020603050405020304" pitchFamily="18" charset="0"/>
                <a:cs typeface="Times New Roman" panose="02020603050405020304" pitchFamily="18" charset="0"/>
              </a:rPr>
              <a:t>ông</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nghệ</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thông</a:t>
            </a:r>
            <a:r>
              <a:rPr lang="en-US" sz="2400" b="0" kern="1200" dirty="0">
                <a:latin typeface="Times New Roman" panose="02020603050405020304" pitchFamily="18" charset="0"/>
                <a:cs typeface="Times New Roman" panose="02020603050405020304" pitchFamily="18" charset="0"/>
              </a:rPr>
              <a:t> tin</a:t>
            </a:r>
          </a:p>
          <a:p>
            <a:pPr marL="228600" lvl="1" indent="-228600" algn="just" defTabSz="1066800">
              <a:lnSpc>
                <a:spcPct val="90000"/>
              </a:lnSpc>
              <a:spcBef>
                <a:spcPct val="0"/>
              </a:spcBef>
              <a:spcAft>
                <a:spcPct val="15000"/>
              </a:spcAft>
              <a:buChar char="•"/>
            </a:pPr>
            <a:r>
              <a:rPr lang="en-US" sz="2400" b="0" kern="1200" dirty="0" err="1">
                <a:latin typeface="Times New Roman" panose="02020603050405020304" pitchFamily="18" charset="0"/>
                <a:cs typeface="Times New Roman" panose="02020603050405020304" pitchFamily="18" charset="0"/>
              </a:rPr>
              <a:t>Đại</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học</a:t>
            </a:r>
            <a:r>
              <a:rPr lang="en-US" sz="2400" b="0" kern="1200" dirty="0">
                <a:latin typeface="Times New Roman" panose="02020603050405020304" pitchFamily="18" charset="0"/>
                <a:cs typeface="Times New Roman" panose="02020603050405020304" pitchFamily="18" charset="0"/>
              </a:rPr>
              <a:t> Duy Tân: </a:t>
            </a:r>
            <a:r>
              <a:rPr lang="en-US" sz="2400" b="0" kern="1200" dirty="0" err="1">
                <a:latin typeface="Times New Roman" panose="02020603050405020304" pitchFamily="18" charset="0"/>
                <a:cs typeface="Times New Roman" panose="02020603050405020304" pitchFamily="18" charset="0"/>
              </a:rPr>
              <a:t>ngành</a:t>
            </a:r>
            <a:r>
              <a:rPr lang="en-US" sz="2400" b="0" kern="1200" dirty="0">
                <a:latin typeface="Times New Roman" panose="02020603050405020304" pitchFamily="18" charset="0"/>
                <a:cs typeface="Times New Roman" panose="02020603050405020304" pitchFamily="18" charset="0"/>
              </a:rPr>
              <a:t> Khoa hoc </a:t>
            </a:r>
            <a:r>
              <a:rPr lang="en-US" sz="2400" b="0" kern="1200" dirty="0" err="1">
                <a:latin typeface="Times New Roman" panose="02020603050405020304" pitchFamily="18" charset="0"/>
                <a:cs typeface="Times New Roman" panose="02020603050405020304" pitchFamily="18" charset="0"/>
              </a:rPr>
              <a:t>dữ</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liệu</a:t>
            </a:r>
            <a:r>
              <a:rPr lang="en-US" sz="2400" b="0" kern="1200" dirty="0">
                <a:latin typeface="Times New Roman" panose="02020603050405020304" pitchFamily="18" charset="0"/>
                <a:cs typeface="Times New Roman" panose="02020603050405020304" pitchFamily="18" charset="0"/>
              </a:rPr>
              <a:t>, Khoa </a:t>
            </a:r>
            <a:r>
              <a:rPr lang="en-US" sz="2400" b="0" kern="1200" dirty="0" err="1">
                <a:latin typeface="Times New Roman" panose="02020603050405020304" pitchFamily="18" charset="0"/>
                <a:cs typeface="Times New Roman" panose="02020603050405020304" pitchFamily="18" charset="0"/>
              </a:rPr>
              <a:t>học</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máy</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tính</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Kĩ</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thuật</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phần</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mềm</a:t>
            </a:r>
            <a:r>
              <a:rPr lang="en-US" sz="2400" b="0" kern="1200" dirty="0">
                <a:latin typeface="Times New Roman" panose="02020603050405020304" pitchFamily="18" charset="0"/>
                <a:cs typeface="Times New Roman" panose="02020603050405020304" pitchFamily="18" charset="0"/>
              </a:rPr>
              <a:t>, An </a:t>
            </a:r>
            <a:r>
              <a:rPr lang="en-US" sz="2400" b="0" kern="1200" dirty="0" err="1">
                <a:latin typeface="Times New Roman" panose="02020603050405020304" pitchFamily="18" charset="0"/>
                <a:cs typeface="Times New Roman" panose="02020603050405020304" pitchFamily="18" charset="0"/>
              </a:rPr>
              <a:t>ninh</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mạng</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Công</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nghệ</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thông</a:t>
            </a:r>
            <a:r>
              <a:rPr lang="en-US" sz="2400" b="0" kern="1200" dirty="0">
                <a:latin typeface="Times New Roman" panose="02020603050405020304" pitchFamily="18" charset="0"/>
                <a:cs typeface="Times New Roman" panose="02020603050405020304" pitchFamily="18" charset="0"/>
              </a:rPr>
              <a:t> tin</a:t>
            </a:r>
          </a:p>
          <a:p>
            <a:pPr marL="228600" lvl="1" indent="-228600" algn="just" defTabSz="1066800">
              <a:lnSpc>
                <a:spcPct val="90000"/>
              </a:lnSpc>
              <a:spcBef>
                <a:spcPct val="0"/>
              </a:spcBef>
              <a:spcAft>
                <a:spcPct val="15000"/>
              </a:spcAft>
              <a:buChar char="•"/>
            </a:pPr>
            <a:r>
              <a:rPr lang="en-US" sz="2400" b="0" kern="1200" dirty="0">
                <a:latin typeface="Times New Roman" panose="02020603050405020304" pitchFamily="18" charset="0"/>
                <a:cs typeface="Times New Roman" panose="02020603050405020304" pitchFamily="18" charset="0"/>
              </a:rPr>
              <a:t>…</a:t>
            </a:r>
          </a:p>
        </p:txBody>
      </p:sp>
      <p:sp>
        <p:nvSpPr>
          <p:cNvPr id="6" name="Freeform: Shape 5">
            <a:extLst>
              <a:ext uri="{FF2B5EF4-FFF2-40B4-BE49-F238E27FC236}">
                <a16:creationId xmlns:a16="http://schemas.microsoft.com/office/drawing/2014/main" id="{B2B4A721-9EF2-5160-69EE-11C69EEFC9D4}"/>
              </a:ext>
            </a:extLst>
          </p:cNvPr>
          <p:cNvSpPr/>
          <p:nvPr/>
        </p:nvSpPr>
        <p:spPr>
          <a:xfrm>
            <a:off x="1536945" y="737323"/>
            <a:ext cx="8895960" cy="885600"/>
          </a:xfrm>
          <a:custGeom>
            <a:avLst/>
            <a:gdLst>
              <a:gd name="connsiteX0" fmla="*/ 0 w 8895960"/>
              <a:gd name="connsiteY0" fmla="*/ 147603 h 885600"/>
              <a:gd name="connsiteX1" fmla="*/ 147603 w 8895960"/>
              <a:gd name="connsiteY1" fmla="*/ 0 h 885600"/>
              <a:gd name="connsiteX2" fmla="*/ 8748357 w 8895960"/>
              <a:gd name="connsiteY2" fmla="*/ 0 h 885600"/>
              <a:gd name="connsiteX3" fmla="*/ 8895960 w 8895960"/>
              <a:gd name="connsiteY3" fmla="*/ 147603 h 885600"/>
              <a:gd name="connsiteX4" fmla="*/ 8895960 w 8895960"/>
              <a:gd name="connsiteY4" fmla="*/ 737997 h 885600"/>
              <a:gd name="connsiteX5" fmla="*/ 8748357 w 8895960"/>
              <a:gd name="connsiteY5" fmla="*/ 885600 h 885600"/>
              <a:gd name="connsiteX6" fmla="*/ 147603 w 8895960"/>
              <a:gd name="connsiteY6" fmla="*/ 885600 h 885600"/>
              <a:gd name="connsiteX7" fmla="*/ 0 w 8895960"/>
              <a:gd name="connsiteY7" fmla="*/ 737997 h 885600"/>
              <a:gd name="connsiteX8" fmla="*/ 0 w 8895960"/>
              <a:gd name="connsiteY8" fmla="*/ 147603 h 88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5960" h="885600">
                <a:moveTo>
                  <a:pt x="0" y="147603"/>
                </a:moveTo>
                <a:cubicBezTo>
                  <a:pt x="0" y="66084"/>
                  <a:pt x="66084" y="0"/>
                  <a:pt x="147603" y="0"/>
                </a:cubicBezTo>
                <a:lnTo>
                  <a:pt x="8748357" y="0"/>
                </a:lnTo>
                <a:cubicBezTo>
                  <a:pt x="8829876" y="0"/>
                  <a:pt x="8895960" y="66084"/>
                  <a:pt x="8895960" y="147603"/>
                </a:cubicBezTo>
                <a:lnTo>
                  <a:pt x="8895960" y="737997"/>
                </a:lnTo>
                <a:cubicBezTo>
                  <a:pt x="8895960" y="819516"/>
                  <a:pt x="8829876" y="885600"/>
                  <a:pt x="8748357" y="885600"/>
                </a:cubicBezTo>
                <a:lnTo>
                  <a:pt x="147603" y="885600"/>
                </a:lnTo>
                <a:cubicBezTo>
                  <a:pt x="66084" y="885600"/>
                  <a:pt x="0" y="819516"/>
                  <a:pt x="0" y="737997"/>
                </a:cubicBezTo>
                <a:lnTo>
                  <a:pt x="0" y="147603"/>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311286" tIns="43231" rIns="311286" bIns="43231" numCol="1" spcCol="1270" anchor="ctr" anchorCtr="0">
            <a:noAutofit/>
          </a:bodyPr>
          <a:lstStyle/>
          <a:p>
            <a:pPr marL="0" lvl="0" indent="0" algn="just" defTabSz="1066800">
              <a:lnSpc>
                <a:spcPct val="90000"/>
              </a:lnSpc>
              <a:spcBef>
                <a:spcPct val="0"/>
              </a:spcBef>
              <a:spcAft>
                <a:spcPct val="35000"/>
              </a:spcAft>
              <a:buNone/>
            </a:pPr>
            <a:r>
              <a:rPr lang="en-US" sz="2400" b="0" kern="1200" dirty="0" err="1">
                <a:latin typeface="Times New Roman" panose="02020603050405020304" pitchFamily="18" charset="0"/>
                <a:cs typeface="Times New Roman" panose="02020603050405020304" pitchFamily="18" charset="0"/>
              </a:rPr>
              <a:t>Tra</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cứu</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và</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kể</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tên</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một</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số</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cơ</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sở</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đào</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tạo</a:t>
            </a:r>
            <a:r>
              <a:rPr lang="en-US" sz="2400" b="0" kern="1200" dirty="0">
                <a:latin typeface="Times New Roman" panose="02020603050405020304" pitchFamily="18" charset="0"/>
                <a:cs typeface="Times New Roman" panose="02020603050405020304" pitchFamily="18" charset="0"/>
              </a:rPr>
              <a:t> ở </a:t>
            </a:r>
            <a:r>
              <a:rPr lang="en-US" sz="2400" b="0" kern="1200" dirty="0" err="1">
                <a:latin typeface="Times New Roman" panose="02020603050405020304" pitchFamily="18" charset="0"/>
                <a:cs typeface="Times New Roman" panose="02020603050405020304" pitchFamily="18" charset="0"/>
              </a:rPr>
              <a:t>địa</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phương</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của</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em</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có</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đào</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tạo</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các</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ngành</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học</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liên</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quan</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đến</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nghề</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sửa</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chữa</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và</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bảo</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trì</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máy</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tính</a:t>
            </a:r>
            <a:endParaRPr lang="en-US" sz="2400" b="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454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500"/>
                                        <p:tgtEl>
                                          <p:spTgt spid="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fade">
                                      <p:cBhvr>
                                        <p:cTn id="40" dur="500"/>
                                        <p:tgtEl>
                                          <p:spTgt spid="5">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
                                            <p:txEl>
                                              <p:pRg st="6" end="6"/>
                                            </p:txEl>
                                          </p:spTgt>
                                        </p:tgtEl>
                                        <p:attrNameLst>
                                          <p:attrName>style.visibility</p:attrName>
                                        </p:attrNameLst>
                                      </p:cBhvr>
                                      <p:to>
                                        <p:strVal val="visible"/>
                                      </p:to>
                                    </p:set>
                                    <p:animEffect transition="in" filter="fade">
                                      <p:cBhvr>
                                        <p:cTn id="45"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82459" y="132733"/>
            <a:ext cx="2000486" cy="508496"/>
          </a:xfrm>
          <a:prstGeom prst="rect">
            <a:avLst/>
          </a:prstGeom>
          <a:solidFill>
            <a:srgbClr val="EA4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LUYỆN TẬP</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30F4E4C-4524-7BCF-2534-19BD0230A084}"/>
              </a:ext>
            </a:extLst>
          </p:cNvPr>
          <p:cNvPicPr>
            <a:picLocks noChangeAspect="1"/>
          </p:cNvPicPr>
          <p:nvPr/>
        </p:nvPicPr>
        <p:blipFill>
          <a:blip r:embed="rId2"/>
          <a:stretch>
            <a:fillRect/>
          </a:stretch>
        </p:blipFill>
        <p:spPr>
          <a:xfrm>
            <a:off x="25265" y="135786"/>
            <a:ext cx="531929" cy="521290"/>
          </a:xfrm>
          <a:prstGeom prst="rect">
            <a:avLst/>
          </a:prstGeom>
        </p:spPr>
      </p:pic>
      <p:graphicFrame>
        <p:nvGraphicFramePr>
          <p:cNvPr id="14" name="Diagram 13">
            <a:extLst>
              <a:ext uri="{FF2B5EF4-FFF2-40B4-BE49-F238E27FC236}">
                <a16:creationId xmlns:a16="http://schemas.microsoft.com/office/drawing/2014/main" id="{43B0F8AC-533E-D318-D536-D165FA10B5DA}"/>
              </a:ext>
            </a:extLst>
          </p:cNvPr>
          <p:cNvGraphicFramePr/>
          <p:nvPr>
            <p:extLst>
              <p:ext uri="{D42A27DB-BD31-4B8C-83A1-F6EECF244321}">
                <p14:modId xmlns:p14="http://schemas.microsoft.com/office/powerpoint/2010/main" val="499383823"/>
              </p:ext>
            </p:extLst>
          </p:nvPr>
        </p:nvGraphicFramePr>
        <p:xfrm>
          <a:off x="719387" y="773961"/>
          <a:ext cx="10835691" cy="5757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Tuyển dụng nhân sự - Cơ hội việc làm tại Hoàng Hà PC">
            <a:extLst>
              <a:ext uri="{FF2B5EF4-FFF2-40B4-BE49-F238E27FC236}">
                <a16:creationId xmlns:a16="http://schemas.microsoft.com/office/drawing/2014/main" id="{A1EDF383-B0AF-B4AF-2FD5-DBD0285596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5425" y="2220686"/>
            <a:ext cx="6470551" cy="41295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Bệnh viện Tuyển dụng nhân sự Kỹ sư Công nghệ thông tin">
            <a:extLst>
              <a:ext uri="{FF2B5EF4-FFF2-40B4-BE49-F238E27FC236}">
                <a16:creationId xmlns:a16="http://schemas.microsoft.com/office/drawing/2014/main" id="{62A6D44B-8B3C-5BD0-9ED7-758BFEA58E19}"/>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7342014" y="2220686"/>
            <a:ext cx="4129529" cy="4129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04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Graphic spid="14"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82459" y="132733"/>
            <a:ext cx="2000486" cy="508496"/>
          </a:xfrm>
          <a:prstGeom prst="rect">
            <a:avLst/>
          </a:prstGeom>
          <a:solidFill>
            <a:srgbClr val="EA4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LUYỆN TẬP</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30F4E4C-4524-7BCF-2534-19BD0230A084}"/>
              </a:ext>
            </a:extLst>
          </p:cNvPr>
          <p:cNvPicPr>
            <a:picLocks noChangeAspect="1"/>
          </p:cNvPicPr>
          <p:nvPr/>
        </p:nvPicPr>
        <p:blipFill>
          <a:blip r:embed="rId2"/>
          <a:stretch>
            <a:fillRect/>
          </a:stretch>
        </p:blipFill>
        <p:spPr>
          <a:xfrm>
            <a:off x="25265" y="135786"/>
            <a:ext cx="531929" cy="521290"/>
          </a:xfrm>
          <a:prstGeom prst="rect">
            <a:avLst/>
          </a:prstGeom>
        </p:spPr>
      </p:pic>
      <p:graphicFrame>
        <p:nvGraphicFramePr>
          <p:cNvPr id="14" name="Diagram 13">
            <a:extLst>
              <a:ext uri="{FF2B5EF4-FFF2-40B4-BE49-F238E27FC236}">
                <a16:creationId xmlns:a16="http://schemas.microsoft.com/office/drawing/2014/main" id="{43B0F8AC-533E-D318-D536-D165FA10B5DA}"/>
              </a:ext>
            </a:extLst>
          </p:cNvPr>
          <p:cNvGraphicFramePr/>
          <p:nvPr/>
        </p:nvGraphicFramePr>
        <p:xfrm>
          <a:off x="719387" y="773961"/>
          <a:ext cx="10835691" cy="5757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2" descr="Tuyển Dụng】 Kỹ Thuật Viên IT - Điện Nước - Văn Phòng | Trường Tín">
            <a:extLst>
              <a:ext uri="{FF2B5EF4-FFF2-40B4-BE49-F238E27FC236}">
                <a16:creationId xmlns:a16="http://schemas.microsoft.com/office/drawing/2014/main" id="{AE037824-1D18-EB7D-5432-7EF4D67324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087" y="2443887"/>
            <a:ext cx="5143216" cy="391025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TUYỂN DỤNG KỸ SƯ CÔNG NGHỆ THÔNG TIN - InVet">
            <a:extLst>
              <a:ext uri="{FF2B5EF4-FFF2-40B4-BE49-F238E27FC236}">
                <a16:creationId xmlns:a16="http://schemas.microsoft.com/office/drawing/2014/main" id="{28E05D78-64E5-B37B-92D5-AF136391FF1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7444" y="2443888"/>
            <a:ext cx="5515169" cy="3910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70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fade">
                                      <p:cBhvr>
                                        <p:cTn id="12"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82459" y="132733"/>
            <a:ext cx="2000486" cy="508496"/>
          </a:xfrm>
          <a:prstGeom prst="rect">
            <a:avLst/>
          </a:prstGeom>
          <a:solidFill>
            <a:srgbClr val="EA4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LUYỆN TẬP</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30F4E4C-4524-7BCF-2534-19BD0230A084}"/>
              </a:ext>
            </a:extLst>
          </p:cNvPr>
          <p:cNvPicPr>
            <a:picLocks noChangeAspect="1"/>
          </p:cNvPicPr>
          <p:nvPr/>
        </p:nvPicPr>
        <p:blipFill>
          <a:blip r:embed="rId2"/>
          <a:stretch>
            <a:fillRect/>
          </a:stretch>
        </p:blipFill>
        <p:spPr>
          <a:xfrm>
            <a:off x="25265" y="135786"/>
            <a:ext cx="531929" cy="521290"/>
          </a:xfrm>
          <a:prstGeom prst="rect">
            <a:avLst/>
          </a:prstGeom>
        </p:spPr>
      </p:pic>
      <p:graphicFrame>
        <p:nvGraphicFramePr>
          <p:cNvPr id="14" name="Diagram 13">
            <a:extLst>
              <a:ext uri="{FF2B5EF4-FFF2-40B4-BE49-F238E27FC236}">
                <a16:creationId xmlns:a16="http://schemas.microsoft.com/office/drawing/2014/main" id="{43B0F8AC-533E-D318-D536-D165FA10B5DA}"/>
              </a:ext>
            </a:extLst>
          </p:cNvPr>
          <p:cNvGraphicFramePr/>
          <p:nvPr/>
        </p:nvGraphicFramePr>
        <p:xfrm>
          <a:off x="719387" y="773961"/>
          <a:ext cx="10835691" cy="5757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2BF75DC1-0625-0C42-7517-48781FAB17E7}"/>
              </a:ext>
            </a:extLst>
          </p:cNvPr>
          <p:cNvSpPr txBox="1"/>
          <p:nvPr/>
        </p:nvSpPr>
        <p:spPr>
          <a:xfrm>
            <a:off x="1155440" y="2415272"/>
            <a:ext cx="9881119" cy="3785652"/>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So </a:t>
            </a:r>
            <a:r>
              <a:rPr lang="en-US" sz="2400" dirty="0" err="1">
                <a:latin typeface="Times New Roman" panose="02020603050405020304" pitchFamily="18" charset="0"/>
                <a:cs typeface="Times New Roman" panose="02020603050405020304" pitchFamily="18" charset="0"/>
              </a:rPr>
              <a:t>sánh</a:t>
            </a:r>
            <a:r>
              <a:rPr lang="en-US" sz="2400" dirty="0">
                <a:latin typeface="Times New Roman" panose="02020603050405020304" pitchFamily="18" charset="0"/>
                <a:cs typeface="Times New Roman" panose="02020603050405020304" pitchFamily="18" charset="0"/>
              </a:rPr>
              <a:t>:</a:t>
            </a:r>
          </a:p>
          <a:p>
            <a:pPr marL="342900" indent="-342900" algn="just">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tuyển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endParaRPr lang="en-US" sz="24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tuyển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doanh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tuyển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doanh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a:t>
            </a:r>
          </a:p>
        </p:txBody>
      </p:sp>
    </p:spTree>
    <p:extLst>
      <p:ext uri="{BB962C8B-B14F-4D97-AF65-F5344CB8AC3E}">
        <p14:creationId xmlns:p14="http://schemas.microsoft.com/office/powerpoint/2010/main" val="295660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2F0D8C85-E4FB-7E8E-E7CF-3DE9A7871C66}"/>
              </a:ext>
            </a:extLst>
          </p:cNvPr>
          <p:cNvSpPr/>
          <p:nvPr/>
        </p:nvSpPr>
        <p:spPr>
          <a:xfrm>
            <a:off x="620567" y="928429"/>
            <a:ext cx="10950865" cy="5001142"/>
          </a:xfrm>
          <a:custGeom>
            <a:avLst/>
            <a:gdLst>
              <a:gd name="connsiteX0" fmla="*/ 0 w 10568146"/>
              <a:gd name="connsiteY0" fmla="*/ 837237 h 5023320"/>
              <a:gd name="connsiteX1" fmla="*/ 837237 w 10568146"/>
              <a:gd name="connsiteY1" fmla="*/ 0 h 5023320"/>
              <a:gd name="connsiteX2" fmla="*/ 9730909 w 10568146"/>
              <a:gd name="connsiteY2" fmla="*/ 0 h 5023320"/>
              <a:gd name="connsiteX3" fmla="*/ 10568146 w 10568146"/>
              <a:gd name="connsiteY3" fmla="*/ 837237 h 5023320"/>
              <a:gd name="connsiteX4" fmla="*/ 10568146 w 10568146"/>
              <a:gd name="connsiteY4" fmla="*/ 4186083 h 5023320"/>
              <a:gd name="connsiteX5" fmla="*/ 9730909 w 10568146"/>
              <a:gd name="connsiteY5" fmla="*/ 5023320 h 5023320"/>
              <a:gd name="connsiteX6" fmla="*/ 837237 w 10568146"/>
              <a:gd name="connsiteY6" fmla="*/ 5023320 h 5023320"/>
              <a:gd name="connsiteX7" fmla="*/ 0 w 10568146"/>
              <a:gd name="connsiteY7" fmla="*/ 4186083 h 5023320"/>
              <a:gd name="connsiteX8" fmla="*/ 0 w 10568146"/>
              <a:gd name="connsiteY8" fmla="*/ 837237 h 502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8146" h="5023320">
                <a:moveTo>
                  <a:pt x="0" y="837237"/>
                </a:moveTo>
                <a:cubicBezTo>
                  <a:pt x="0" y="374844"/>
                  <a:pt x="374844" y="0"/>
                  <a:pt x="837237" y="0"/>
                </a:cubicBezTo>
                <a:lnTo>
                  <a:pt x="9730909" y="0"/>
                </a:lnTo>
                <a:cubicBezTo>
                  <a:pt x="10193302" y="0"/>
                  <a:pt x="10568146" y="374844"/>
                  <a:pt x="10568146" y="837237"/>
                </a:cubicBezTo>
                <a:lnTo>
                  <a:pt x="10568146" y="4186083"/>
                </a:lnTo>
                <a:cubicBezTo>
                  <a:pt x="10568146" y="4648476"/>
                  <a:pt x="10193302" y="5023320"/>
                  <a:pt x="9730909" y="5023320"/>
                </a:cubicBezTo>
                <a:lnTo>
                  <a:pt x="837237" y="5023320"/>
                </a:lnTo>
                <a:cubicBezTo>
                  <a:pt x="374844" y="5023320"/>
                  <a:pt x="0" y="4648476"/>
                  <a:pt x="0" y="4186083"/>
                </a:cubicBezTo>
                <a:lnTo>
                  <a:pt x="0" y="83723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6976" tIns="245218" rIns="536976" bIns="245218" numCol="1" spcCol="1270" anchor="ctr" anchorCtr="0">
            <a:noAutofit/>
          </a:bodyPr>
          <a:lstStyle/>
          <a:p>
            <a:pPr lvl="0" algn="just"/>
            <a:r>
              <a:rPr lang="vi-VN" sz="2400" dirty="0">
                <a:latin typeface="Times New Roman" panose="02020603050405020304" pitchFamily="18" charset="0"/>
                <a:cs typeface="Times New Roman" panose="02020603050405020304" pitchFamily="18" charset="0"/>
              </a:rPr>
              <a:t>Chọn một nghề trong nhóm nghề dịch vụ trong ngành Công nghệ thông tin mà em quan tâm, chẳng hạn lập trình viên; kiểm thử viên; tư vấn, quản lí dự án công nghệ thông tin; phân tích dữ liệu; khôi phục dữ liệu,...</a:t>
            </a:r>
          </a:p>
          <a:p>
            <a:pPr lvl="0" algn="just"/>
            <a:r>
              <a:rPr lang="vi-VN" sz="2400" dirty="0">
                <a:latin typeface="Times New Roman" panose="02020603050405020304" pitchFamily="18" charset="0"/>
                <a:cs typeface="Times New Roman" panose="02020603050405020304" pitchFamily="18" charset="0"/>
              </a:rPr>
              <a:t>Thực hiện một báo cáo ngắn gọn (tối đa 1 trang A4) về thông tin hướng nghiệp của ngành nghề đó với các nội dung chính sau:</a:t>
            </a:r>
          </a:p>
          <a:p>
            <a:pPr marL="342900" lvl="0" indent="-342900" algn="just">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nghề</a:t>
            </a:r>
            <a:r>
              <a:rPr lang="en-US" sz="2400" dirty="0">
                <a:latin typeface="Times New Roman" panose="02020603050405020304" pitchFamily="18" charset="0"/>
                <a:cs typeface="Times New Roman" panose="02020603050405020304" pitchFamily="18" charset="0"/>
              </a:rPr>
              <a:t>.</a:t>
            </a:r>
          </a:p>
          <a:p>
            <a:pPr marL="342900" lvl="0" indent="-342900" algn="just">
              <a:buFont typeface="Arial" panose="020B0604020202020204" pitchFamily="34" charset="0"/>
              <a:buChar char="•"/>
            </a:pPr>
            <a:r>
              <a:rPr lang="vi-VN" sz="2400" dirty="0">
                <a:latin typeface="Times New Roman" panose="02020603050405020304" pitchFamily="18" charset="0"/>
                <a:cs typeface="Times New Roman" panose="02020603050405020304" pitchFamily="18" charset="0"/>
              </a:rPr>
              <a:t>Những nét sơ lược về công việc chính mà người làm nghề phải thực hiện.</a:t>
            </a:r>
          </a:p>
          <a:p>
            <a:pPr marL="342900" lvl="0" indent="-342900" algn="just">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nghề</a:t>
            </a:r>
            <a:r>
              <a:rPr lang="en-US" sz="2400" dirty="0">
                <a:latin typeface="Times New Roman" panose="02020603050405020304" pitchFamily="18" charset="0"/>
                <a:cs typeface="Times New Roman" panose="02020603050405020304" pitchFamily="18" charset="0"/>
              </a:rPr>
              <a:t>.</a:t>
            </a:r>
          </a:p>
          <a:p>
            <a:pPr marL="342900" lvl="0" indent="-342900" algn="just">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Ngành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bậc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endParaRPr lang="en-US" sz="2400" dirty="0">
              <a:latin typeface="Times New Roman" panose="02020603050405020304" pitchFamily="18" charset="0"/>
              <a:cs typeface="Times New Roman" panose="02020603050405020304" pitchFamily="18" charset="0"/>
            </a:endParaRPr>
          </a:p>
          <a:p>
            <a:pPr marL="342900" lvl="0" indent="-342900" algn="just">
              <a:buFont typeface="Arial" panose="020B0604020202020204" pitchFamily="34" charset="0"/>
              <a:buChar char="•"/>
            </a:pPr>
            <a:r>
              <a:rPr lang="vi-VN" sz="2400" dirty="0">
                <a:latin typeface="Times New Roman" panose="02020603050405020304" pitchFamily="18" charset="0"/>
                <a:cs typeface="Times New Roman" panose="02020603050405020304" pitchFamily="18" charset="0"/>
              </a:rPr>
              <a:t>Nhu cầu nhân lực của xã hội trong hiện tại và tương lai gần về nhóm nghề đó.</a:t>
            </a:r>
          </a:p>
          <a:p>
            <a:pPr lvl="0" algn="just"/>
            <a:r>
              <a:rPr lang="vi-VN" sz="2400" i="1" dirty="0">
                <a:latin typeface="Times New Roman" panose="02020603050405020304" pitchFamily="18" charset="0"/>
                <a:cs typeface="Times New Roman" panose="02020603050405020304" pitchFamily="18" charset="0"/>
              </a:rPr>
              <a:t>Gợi ý</a:t>
            </a:r>
            <a:r>
              <a:rPr lang="vi-VN" sz="2400" dirty="0">
                <a:latin typeface="Times New Roman" panose="02020603050405020304" pitchFamily="18" charset="0"/>
                <a:cs typeface="Times New Roman" panose="02020603050405020304" pitchFamily="18" charset="0"/>
              </a:rPr>
              <a:t>: Tìm kiếm thông tin trên Internet, từ các chương trình đào tạo, thông báo tuyển dụng nhân lực liên quan đến ngành nghề em chọn. Chia sẻ báo cáo của em với bạn.</a:t>
            </a:r>
            <a:endParaRPr lang="en-US" sz="24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5D5240A9-9077-BAC6-AC1E-E4B19712B403}"/>
              </a:ext>
            </a:extLst>
          </p:cNvPr>
          <p:cNvSpPr/>
          <p:nvPr/>
        </p:nvSpPr>
        <p:spPr>
          <a:xfrm>
            <a:off x="582459" y="132733"/>
            <a:ext cx="2000486" cy="508496"/>
          </a:xfrm>
          <a:prstGeom prst="rect">
            <a:avLst/>
          </a:prstGeom>
          <a:solidFill>
            <a:srgbClr val="027D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VẬN DỤNG</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C46C971-B401-8255-97D1-53728EEE3A1C}"/>
              </a:ext>
            </a:extLst>
          </p:cNvPr>
          <p:cNvPicPr>
            <a:picLocks noChangeAspect="1"/>
          </p:cNvPicPr>
          <p:nvPr/>
        </p:nvPicPr>
        <p:blipFill>
          <a:blip r:embed="rId2"/>
          <a:stretch>
            <a:fillRect/>
          </a:stretch>
        </p:blipFill>
        <p:spPr>
          <a:xfrm>
            <a:off x="18089" y="132733"/>
            <a:ext cx="546282" cy="546282"/>
          </a:xfrm>
          <a:prstGeom prst="rect">
            <a:avLst/>
          </a:prstGeom>
        </p:spPr>
      </p:pic>
      <p:sp>
        <p:nvSpPr>
          <p:cNvPr id="17" name="Rectangle 16">
            <a:extLst>
              <a:ext uri="{FF2B5EF4-FFF2-40B4-BE49-F238E27FC236}">
                <a16:creationId xmlns:a16="http://schemas.microsoft.com/office/drawing/2014/main" id="{7FA9BB95-DDA4-6656-DD7A-4808585B52EA}"/>
              </a:ext>
            </a:extLst>
          </p:cNvPr>
          <p:cNvSpPr/>
          <p:nvPr/>
        </p:nvSpPr>
        <p:spPr>
          <a:xfrm>
            <a:off x="582459" y="1082896"/>
            <a:ext cx="3639927" cy="2923243"/>
          </a:xfrm>
          <a:prstGeom prst="rect">
            <a:avLst/>
          </a:prstGeom>
          <a:noFill/>
        </p:spPr>
        <p:txBody>
          <a:bodyPr/>
          <a:lstStyle/>
          <a:p>
            <a:endParaRPr lang="en-US"/>
          </a:p>
        </p:txBody>
      </p:sp>
    </p:spTree>
    <p:extLst>
      <p:ext uri="{BB962C8B-B14F-4D97-AF65-F5344CB8AC3E}">
        <p14:creationId xmlns:p14="http://schemas.microsoft.com/office/powerpoint/2010/main" val="349010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Lập Trình Phần Mềm Cho Trẻ Em PNG , Lập Trình, Lập Trình Cho Trẻ  Em, Lập Trình Viên PNG và Vector với nền trong suốt để tải xuống miễn">
            <a:extLst>
              <a:ext uri="{FF2B5EF4-FFF2-40B4-BE49-F238E27FC236}">
                <a16:creationId xmlns:a16="http://schemas.microsoft.com/office/drawing/2014/main" id="{24DEAAD1-5526-ABC2-026D-CBB31C35AE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4454" y="1025196"/>
            <a:ext cx="4565087" cy="480760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D5240A9-9077-BAC6-AC1E-E4B19712B403}"/>
              </a:ext>
            </a:extLst>
          </p:cNvPr>
          <p:cNvSpPr/>
          <p:nvPr/>
        </p:nvSpPr>
        <p:spPr>
          <a:xfrm>
            <a:off x="582459" y="132733"/>
            <a:ext cx="2000486" cy="508496"/>
          </a:xfrm>
          <a:prstGeom prst="rect">
            <a:avLst/>
          </a:prstGeom>
          <a:solidFill>
            <a:srgbClr val="027D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VẬN DỤNG</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C46C971-B401-8255-97D1-53728EEE3A1C}"/>
              </a:ext>
            </a:extLst>
          </p:cNvPr>
          <p:cNvPicPr>
            <a:picLocks noChangeAspect="1"/>
          </p:cNvPicPr>
          <p:nvPr/>
        </p:nvPicPr>
        <p:blipFill>
          <a:blip r:embed="rId3"/>
          <a:stretch>
            <a:fillRect/>
          </a:stretch>
        </p:blipFill>
        <p:spPr>
          <a:xfrm>
            <a:off x="18089" y="132733"/>
            <a:ext cx="546282" cy="546282"/>
          </a:xfrm>
          <a:prstGeom prst="rect">
            <a:avLst/>
          </a:prstGeom>
        </p:spPr>
      </p:pic>
      <p:sp>
        <p:nvSpPr>
          <p:cNvPr id="17" name="Rectangle 16">
            <a:extLst>
              <a:ext uri="{FF2B5EF4-FFF2-40B4-BE49-F238E27FC236}">
                <a16:creationId xmlns:a16="http://schemas.microsoft.com/office/drawing/2014/main" id="{7FA9BB95-DDA4-6656-DD7A-4808585B52EA}"/>
              </a:ext>
            </a:extLst>
          </p:cNvPr>
          <p:cNvSpPr/>
          <p:nvPr/>
        </p:nvSpPr>
        <p:spPr>
          <a:xfrm>
            <a:off x="582459" y="1082896"/>
            <a:ext cx="3639927" cy="2923243"/>
          </a:xfrm>
          <a:prstGeom prst="rect">
            <a:avLst/>
          </a:prstGeom>
          <a:noFill/>
        </p:spPr>
        <p:txBody>
          <a:bodyPr/>
          <a:lstStyle/>
          <a:p>
            <a:endParaRPr lang="en-US"/>
          </a:p>
        </p:txBody>
      </p:sp>
      <p:sp>
        <p:nvSpPr>
          <p:cNvPr id="3" name="TextBox 2">
            <a:extLst>
              <a:ext uri="{FF2B5EF4-FFF2-40B4-BE49-F238E27FC236}">
                <a16:creationId xmlns:a16="http://schemas.microsoft.com/office/drawing/2014/main" id="{FBF1920B-A4C4-87C4-E0F1-8277DF023E9C}"/>
              </a:ext>
            </a:extLst>
          </p:cNvPr>
          <p:cNvSpPr txBox="1"/>
          <p:nvPr/>
        </p:nvSpPr>
        <p:spPr>
          <a:xfrm>
            <a:off x="778975" y="954424"/>
            <a:ext cx="6097554" cy="4893647"/>
          </a:xfrm>
          <a:prstGeom prst="rect">
            <a:avLst/>
          </a:prstGeom>
          <a:noFill/>
        </p:spPr>
        <p:txBody>
          <a:bodyPr wrap="square">
            <a:spAutoFit/>
          </a:bodyPr>
          <a:lstStyle/>
          <a:p>
            <a:pPr algn="l"/>
            <a:r>
              <a:rPr lang="en-US" sz="2400" b="1" i="0" dirty="0" err="1">
                <a:solidFill>
                  <a:srgbClr val="333333"/>
                </a:solidFill>
                <a:effectLst/>
                <a:latin typeface="Times New Roman" panose="02020603050405020304" pitchFamily="18" charset="0"/>
                <a:cs typeface="Times New Roman" panose="02020603050405020304" pitchFamily="18" charset="0"/>
              </a:rPr>
              <a:t>Tên</a:t>
            </a:r>
            <a:r>
              <a:rPr lang="en-US" sz="2400" b="1" i="0" dirty="0">
                <a:solidFill>
                  <a:srgbClr val="333333"/>
                </a:solidFill>
                <a:effectLst/>
                <a:latin typeface="Times New Roman" panose="02020603050405020304" pitchFamily="18" charset="0"/>
                <a:cs typeface="Times New Roman" panose="02020603050405020304" pitchFamily="18" charset="0"/>
              </a:rPr>
              <a:t> </a:t>
            </a:r>
            <a:r>
              <a:rPr lang="en-US" sz="2400" b="1" i="0" dirty="0" err="1">
                <a:solidFill>
                  <a:srgbClr val="333333"/>
                </a:solidFill>
                <a:effectLst/>
                <a:latin typeface="Times New Roman" panose="02020603050405020304" pitchFamily="18" charset="0"/>
                <a:cs typeface="Times New Roman" panose="02020603050405020304" pitchFamily="18" charset="0"/>
              </a:rPr>
              <a:t>nghề</a:t>
            </a:r>
            <a:r>
              <a:rPr lang="en-US" sz="2400" b="1" i="0" dirty="0">
                <a:solidFill>
                  <a:srgbClr val="333333"/>
                </a:solidFill>
                <a:effectLst/>
                <a:latin typeface="Times New Roman" panose="02020603050405020304" pitchFamily="18" charset="0"/>
                <a:cs typeface="Times New Roman" panose="02020603050405020304" pitchFamily="18" charset="0"/>
              </a:rPr>
              <a:t>: </a:t>
            </a:r>
            <a:r>
              <a:rPr lang="en-US" sz="2400" b="1" i="0" dirty="0" err="1">
                <a:solidFill>
                  <a:srgbClr val="333333"/>
                </a:solidFill>
                <a:effectLst/>
                <a:latin typeface="Times New Roman" panose="02020603050405020304" pitchFamily="18" charset="0"/>
                <a:cs typeface="Times New Roman" panose="02020603050405020304" pitchFamily="18" charset="0"/>
              </a:rPr>
              <a:t>lập</a:t>
            </a:r>
            <a:r>
              <a:rPr lang="en-US" sz="2400" b="1" i="0" dirty="0">
                <a:solidFill>
                  <a:srgbClr val="333333"/>
                </a:solidFill>
                <a:effectLst/>
                <a:latin typeface="Times New Roman" panose="02020603050405020304" pitchFamily="18" charset="0"/>
                <a:cs typeface="Times New Roman" panose="02020603050405020304" pitchFamily="18" charset="0"/>
              </a:rPr>
              <a:t> </a:t>
            </a:r>
            <a:r>
              <a:rPr lang="en-US" sz="2400" b="1" i="0" dirty="0" err="1">
                <a:solidFill>
                  <a:srgbClr val="333333"/>
                </a:solidFill>
                <a:effectLst/>
                <a:latin typeface="Times New Roman" panose="02020603050405020304" pitchFamily="18" charset="0"/>
                <a:cs typeface="Times New Roman" panose="02020603050405020304" pitchFamily="18" charset="0"/>
              </a:rPr>
              <a:t>trình</a:t>
            </a:r>
            <a:r>
              <a:rPr lang="en-US" sz="2400" b="1" i="0" dirty="0">
                <a:solidFill>
                  <a:srgbClr val="333333"/>
                </a:solidFill>
                <a:effectLst/>
                <a:latin typeface="Times New Roman" panose="02020603050405020304" pitchFamily="18" charset="0"/>
                <a:cs typeface="Times New Roman" panose="02020603050405020304" pitchFamily="18" charset="0"/>
              </a:rPr>
              <a:t> </a:t>
            </a:r>
            <a:r>
              <a:rPr lang="en-US" sz="2400" b="1" i="0" dirty="0" err="1">
                <a:solidFill>
                  <a:srgbClr val="333333"/>
                </a:solidFill>
                <a:effectLst/>
                <a:latin typeface="Times New Roman" panose="02020603050405020304" pitchFamily="18" charset="0"/>
                <a:cs typeface="Times New Roman" panose="02020603050405020304" pitchFamily="18" charset="0"/>
              </a:rPr>
              <a:t>viên</a:t>
            </a:r>
            <a:endParaRPr lang="en-US" sz="2400" b="1" i="0" dirty="0">
              <a:solidFill>
                <a:srgbClr val="333333"/>
              </a:solidFill>
              <a:effectLst/>
              <a:latin typeface="Times New Roman" panose="02020603050405020304" pitchFamily="18" charset="0"/>
              <a:cs typeface="Times New Roman" panose="02020603050405020304" pitchFamily="18" charset="0"/>
            </a:endParaRPr>
          </a:p>
          <a:p>
            <a:pPr algn="l"/>
            <a:r>
              <a:rPr lang="en-US" sz="2400" b="1" i="0" dirty="0" err="1">
                <a:solidFill>
                  <a:srgbClr val="333333"/>
                </a:solidFill>
                <a:effectLst/>
                <a:latin typeface="Times New Roman" panose="02020603050405020304" pitchFamily="18" charset="0"/>
                <a:cs typeface="Times New Roman" panose="02020603050405020304" pitchFamily="18" charset="0"/>
              </a:rPr>
              <a:t>Công</a:t>
            </a:r>
            <a:r>
              <a:rPr lang="en-US" sz="2400" b="1" i="0" dirty="0">
                <a:solidFill>
                  <a:srgbClr val="333333"/>
                </a:solidFill>
                <a:effectLst/>
                <a:latin typeface="Times New Roman" panose="02020603050405020304" pitchFamily="18" charset="0"/>
                <a:cs typeface="Times New Roman" panose="02020603050405020304" pitchFamily="18" charset="0"/>
              </a:rPr>
              <a:t> </a:t>
            </a:r>
            <a:r>
              <a:rPr lang="en-US" sz="2400" b="1" i="0" dirty="0" err="1">
                <a:solidFill>
                  <a:srgbClr val="333333"/>
                </a:solidFill>
                <a:effectLst/>
                <a:latin typeface="Times New Roman" panose="02020603050405020304" pitchFamily="18" charset="0"/>
                <a:cs typeface="Times New Roman" panose="02020603050405020304" pitchFamily="18" charset="0"/>
              </a:rPr>
              <a:t>việc</a:t>
            </a:r>
            <a:r>
              <a:rPr lang="en-US" sz="2400" b="1" i="0" dirty="0">
                <a:solidFill>
                  <a:srgbClr val="333333"/>
                </a:solidFill>
                <a:effectLst/>
                <a:latin typeface="Times New Roman" panose="02020603050405020304" pitchFamily="18" charset="0"/>
                <a:cs typeface="Times New Roman" panose="02020603050405020304" pitchFamily="18" charset="0"/>
              </a:rPr>
              <a:t> </a:t>
            </a:r>
            <a:r>
              <a:rPr lang="en-US" sz="2400" b="1" i="0" dirty="0" err="1">
                <a:solidFill>
                  <a:srgbClr val="333333"/>
                </a:solidFill>
                <a:effectLst/>
                <a:latin typeface="Times New Roman" panose="02020603050405020304" pitchFamily="18" charset="0"/>
                <a:cs typeface="Times New Roman" panose="02020603050405020304" pitchFamily="18" charset="0"/>
              </a:rPr>
              <a:t>của</a:t>
            </a:r>
            <a:r>
              <a:rPr lang="en-US" sz="2400" b="1" i="0" dirty="0">
                <a:solidFill>
                  <a:srgbClr val="333333"/>
                </a:solidFill>
                <a:effectLst/>
                <a:latin typeface="Times New Roman" panose="02020603050405020304" pitchFamily="18" charset="0"/>
                <a:cs typeface="Times New Roman" panose="02020603050405020304" pitchFamily="18" charset="0"/>
              </a:rPr>
              <a:t> </a:t>
            </a:r>
            <a:r>
              <a:rPr lang="en-US" sz="2400" b="1" i="0" dirty="0" err="1">
                <a:solidFill>
                  <a:srgbClr val="333333"/>
                </a:solidFill>
                <a:effectLst/>
                <a:latin typeface="Times New Roman" panose="02020603050405020304" pitchFamily="18" charset="0"/>
                <a:cs typeface="Times New Roman" panose="02020603050405020304" pitchFamily="18" charset="0"/>
              </a:rPr>
              <a:t>lập</a:t>
            </a:r>
            <a:r>
              <a:rPr lang="en-US" sz="2400" b="1" i="0" dirty="0">
                <a:solidFill>
                  <a:srgbClr val="333333"/>
                </a:solidFill>
                <a:effectLst/>
                <a:latin typeface="Times New Roman" panose="02020603050405020304" pitchFamily="18" charset="0"/>
                <a:cs typeface="Times New Roman" panose="02020603050405020304" pitchFamily="18" charset="0"/>
              </a:rPr>
              <a:t> </a:t>
            </a:r>
            <a:r>
              <a:rPr lang="en-US" sz="2400" b="1" i="0" dirty="0" err="1">
                <a:solidFill>
                  <a:srgbClr val="333333"/>
                </a:solidFill>
                <a:effectLst/>
                <a:latin typeface="Times New Roman" panose="02020603050405020304" pitchFamily="18" charset="0"/>
                <a:cs typeface="Times New Roman" panose="02020603050405020304" pitchFamily="18" charset="0"/>
              </a:rPr>
              <a:t>trình</a:t>
            </a:r>
            <a:r>
              <a:rPr lang="en-US" sz="2400" b="1" i="0" dirty="0">
                <a:solidFill>
                  <a:srgbClr val="333333"/>
                </a:solidFill>
                <a:effectLst/>
                <a:latin typeface="Times New Roman" panose="02020603050405020304" pitchFamily="18" charset="0"/>
                <a:cs typeface="Times New Roman" panose="02020603050405020304" pitchFamily="18" charset="0"/>
              </a:rPr>
              <a:t> </a:t>
            </a:r>
            <a:r>
              <a:rPr lang="en-US" sz="2400" b="1" i="0" dirty="0" err="1">
                <a:solidFill>
                  <a:srgbClr val="333333"/>
                </a:solidFill>
                <a:effectLst/>
                <a:latin typeface="Times New Roman" panose="02020603050405020304" pitchFamily="18" charset="0"/>
                <a:cs typeface="Times New Roman" panose="02020603050405020304" pitchFamily="18" charset="0"/>
              </a:rPr>
              <a:t>viên</a:t>
            </a:r>
            <a:r>
              <a:rPr lang="en-US" sz="2400" b="1" dirty="0">
                <a:solidFill>
                  <a:srgbClr val="333333"/>
                </a:solidFill>
                <a:latin typeface="Times New Roman" panose="02020603050405020304" pitchFamily="18" charset="0"/>
                <a:cs typeface="Times New Roman" panose="02020603050405020304" pitchFamily="18" charset="0"/>
              </a:rPr>
              <a:t>:</a:t>
            </a:r>
          </a:p>
          <a:p>
            <a:pPr marL="342900" indent="-342900" algn="l">
              <a:buFont typeface="Arial" panose="020B0604020202020204" pitchFamily="34" charset="0"/>
              <a:buChar char="•"/>
            </a:pPr>
            <a:r>
              <a:rPr lang="en-US" sz="2400" b="0" i="0" dirty="0" err="1">
                <a:solidFill>
                  <a:srgbClr val="333333"/>
                </a:solidFill>
                <a:effectLst/>
                <a:latin typeface="Times New Roman" panose="02020603050405020304" pitchFamily="18" charset="0"/>
                <a:cs typeface="Times New Roman" panose="02020603050405020304" pitchFamily="18" charset="0"/>
              </a:rPr>
              <a:t>Xây</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dựng</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một</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ứng</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dụng</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mới</a:t>
            </a:r>
            <a:endParaRPr lang="en-US" sz="2400" b="0" i="0" dirty="0">
              <a:solidFill>
                <a:srgbClr val="333333"/>
              </a:solidFill>
              <a:effectLst/>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en-US" sz="2400" b="0" i="0" dirty="0" err="1">
                <a:solidFill>
                  <a:srgbClr val="333333"/>
                </a:solidFill>
                <a:effectLst/>
                <a:latin typeface="Times New Roman" panose="02020603050405020304" pitchFamily="18" charset="0"/>
                <a:cs typeface="Times New Roman" panose="02020603050405020304" pitchFamily="18" charset="0"/>
              </a:rPr>
              <a:t>Phân</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tích</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nghiệp</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vụ</a:t>
            </a:r>
            <a:endParaRPr lang="en-US" sz="2400" b="0" i="0" dirty="0">
              <a:solidFill>
                <a:srgbClr val="333333"/>
              </a:solidFill>
              <a:effectLst/>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en-US" sz="2400" b="0" i="0" dirty="0" err="1">
                <a:solidFill>
                  <a:srgbClr val="333333"/>
                </a:solidFill>
                <a:effectLst/>
                <a:latin typeface="Times New Roman" panose="02020603050405020304" pitchFamily="18" charset="0"/>
                <a:cs typeface="Times New Roman" panose="02020603050405020304" pitchFamily="18" charset="0"/>
              </a:rPr>
              <a:t>Viết</a:t>
            </a:r>
            <a:r>
              <a:rPr lang="en-US" sz="2400" b="0" i="0" dirty="0">
                <a:solidFill>
                  <a:srgbClr val="333333"/>
                </a:solidFill>
                <a:effectLst/>
                <a:latin typeface="Times New Roman" panose="02020603050405020304" pitchFamily="18" charset="0"/>
                <a:cs typeface="Times New Roman" panose="02020603050405020304" pitchFamily="18" charset="0"/>
              </a:rPr>
              <a:t> code</a:t>
            </a:r>
          </a:p>
          <a:p>
            <a:pPr marL="342900" indent="-342900" algn="l">
              <a:buFont typeface="Arial" panose="020B0604020202020204" pitchFamily="34" charset="0"/>
              <a:buChar char="•"/>
            </a:pPr>
            <a:r>
              <a:rPr lang="en-US" sz="2400" b="0" i="0" dirty="0">
                <a:solidFill>
                  <a:srgbClr val="333333"/>
                </a:solidFill>
                <a:effectLst/>
                <a:latin typeface="Times New Roman" panose="02020603050405020304" pitchFamily="18" charset="0"/>
                <a:cs typeface="Times New Roman" panose="02020603050405020304" pitchFamily="18" charset="0"/>
              </a:rPr>
              <a:t>Review code</a:t>
            </a:r>
          </a:p>
          <a:p>
            <a:pPr marL="342900" indent="-342900" algn="l">
              <a:buFont typeface="Arial" panose="020B0604020202020204" pitchFamily="34" charset="0"/>
              <a:buChar char="•"/>
            </a:pPr>
            <a:r>
              <a:rPr lang="en-US" sz="2400" b="0" i="0" dirty="0" err="1">
                <a:solidFill>
                  <a:srgbClr val="333333"/>
                </a:solidFill>
                <a:effectLst/>
                <a:latin typeface="Times New Roman" panose="02020603050405020304" pitchFamily="18" charset="0"/>
                <a:cs typeface="Times New Roman" panose="02020603050405020304" pitchFamily="18" charset="0"/>
              </a:rPr>
              <a:t>Nâng</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cấp</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và</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sửa</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chữa</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các</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ứng</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dụng</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có</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sẵn</a:t>
            </a:r>
            <a:endParaRPr lang="en-US" sz="2400" b="0" i="0" dirty="0">
              <a:solidFill>
                <a:srgbClr val="333333"/>
              </a:solidFill>
              <a:effectLst/>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en-US" sz="2400" b="0" i="0" dirty="0" err="1">
                <a:solidFill>
                  <a:srgbClr val="333333"/>
                </a:solidFill>
                <a:effectLst/>
                <a:latin typeface="Times New Roman" panose="02020603050405020304" pitchFamily="18" charset="0"/>
                <a:cs typeface="Times New Roman" panose="02020603050405020304" pitchFamily="18" charset="0"/>
              </a:rPr>
              <a:t>Xây</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dựng</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các</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chức</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năng</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xử</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lý</a:t>
            </a:r>
            <a:endParaRPr lang="en-US" sz="2400" b="0" i="0" dirty="0">
              <a:solidFill>
                <a:srgbClr val="333333"/>
              </a:solidFill>
              <a:effectLst/>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en-US" sz="2400" b="0" i="0" dirty="0" err="1">
                <a:solidFill>
                  <a:srgbClr val="333333"/>
                </a:solidFill>
                <a:effectLst/>
                <a:latin typeface="Times New Roman" panose="02020603050405020304" pitchFamily="18" charset="0"/>
                <a:cs typeface="Times New Roman" panose="02020603050405020304" pitchFamily="18" charset="0"/>
              </a:rPr>
              <a:t>Nghiên</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cứu</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và</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phát</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triển</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công</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nghệ</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mới</a:t>
            </a:r>
            <a:endParaRPr lang="en-US" sz="2400" b="0" i="0" dirty="0">
              <a:solidFill>
                <a:srgbClr val="333333"/>
              </a:solidFill>
              <a:effectLst/>
              <a:latin typeface="Times New Roman" panose="02020603050405020304" pitchFamily="18" charset="0"/>
              <a:cs typeface="Times New Roman" panose="02020603050405020304" pitchFamily="18" charset="0"/>
            </a:endParaRPr>
          </a:p>
          <a:p>
            <a:r>
              <a:rPr lang="en-US" sz="2400" b="1" i="0" dirty="0" err="1">
                <a:solidFill>
                  <a:srgbClr val="333333"/>
                </a:solidFill>
                <a:effectLst/>
                <a:latin typeface="Times New Roman" panose="02020603050405020304" pitchFamily="18" charset="0"/>
                <a:cs typeface="Times New Roman" panose="02020603050405020304" pitchFamily="18" charset="0"/>
              </a:rPr>
              <a:t>Kiến</a:t>
            </a:r>
            <a:r>
              <a:rPr lang="en-US" sz="2400" b="1" i="0" dirty="0">
                <a:solidFill>
                  <a:srgbClr val="333333"/>
                </a:solidFill>
                <a:effectLst/>
                <a:latin typeface="Times New Roman" panose="02020603050405020304" pitchFamily="18" charset="0"/>
                <a:cs typeface="Times New Roman" panose="02020603050405020304" pitchFamily="18" charset="0"/>
              </a:rPr>
              <a:t> </a:t>
            </a:r>
            <a:r>
              <a:rPr lang="en-US" sz="2400" b="1" i="0" dirty="0" err="1">
                <a:solidFill>
                  <a:srgbClr val="333333"/>
                </a:solidFill>
                <a:effectLst/>
                <a:latin typeface="Times New Roman" panose="02020603050405020304" pitchFamily="18" charset="0"/>
                <a:cs typeface="Times New Roman" panose="02020603050405020304" pitchFamily="18" charset="0"/>
              </a:rPr>
              <a:t>thức</a:t>
            </a:r>
            <a:r>
              <a:rPr lang="en-US" sz="2400" b="1" i="0" dirty="0">
                <a:solidFill>
                  <a:srgbClr val="333333"/>
                </a:solidFill>
                <a:effectLst/>
                <a:latin typeface="Times New Roman" panose="02020603050405020304" pitchFamily="18" charset="0"/>
                <a:cs typeface="Times New Roman" panose="02020603050405020304" pitchFamily="18" charset="0"/>
              </a:rPr>
              <a:t>: </a:t>
            </a:r>
          </a:p>
          <a:p>
            <a:r>
              <a:rPr lang="en-US" sz="2400" b="0" i="0" dirty="0" err="1">
                <a:solidFill>
                  <a:srgbClr val="333333"/>
                </a:solidFill>
                <a:effectLst/>
                <a:latin typeface="Times New Roman" panose="02020603050405020304" pitchFamily="18" charset="0"/>
                <a:cs typeface="Times New Roman" panose="02020603050405020304" pitchFamily="18" charset="0"/>
              </a:rPr>
              <a:t>Các</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lập</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trình</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viên</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phải</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có</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kiến</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thức</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và</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sử</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dụng</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thành</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thạo</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nhiều</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ngôn</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ngữ</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lập</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trình</a:t>
            </a:r>
            <a:r>
              <a:rPr lang="en-US" sz="2400" b="0" i="0" dirty="0">
                <a:solidFill>
                  <a:srgbClr val="333333"/>
                </a:solidFill>
                <a:effectLst/>
                <a:latin typeface="Times New Roman" panose="02020603050405020304" pitchFamily="18" charset="0"/>
                <a:cs typeface="Times New Roman" panose="02020603050405020304" pitchFamily="18" charset="0"/>
              </a:rPr>
              <a:t>: Java, C++, </a:t>
            </a:r>
            <a:r>
              <a:rPr lang="en-US" sz="2400" b="0" i="0" dirty="0" err="1">
                <a:solidFill>
                  <a:srgbClr val="333333"/>
                </a:solidFill>
                <a:effectLst/>
                <a:latin typeface="Times New Roman" panose="02020603050405020304" pitchFamily="18" charset="0"/>
                <a:cs typeface="Times New Roman" panose="02020603050405020304" pitchFamily="18" charset="0"/>
              </a:rPr>
              <a:t>php</a:t>
            </a:r>
            <a:r>
              <a:rPr lang="en-US" sz="2400" b="0" i="0" dirty="0">
                <a:solidFill>
                  <a:srgbClr val="333333"/>
                </a:solidFill>
                <a:effectLst/>
                <a:latin typeface="Times New Roman" panose="02020603050405020304" pitchFamily="18" charset="0"/>
                <a:cs typeface="Times New Roman" panose="02020603050405020304" pitchFamily="18" charset="0"/>
              </a:rPr>
              <a:t>, Asp, </a:t>
            </a:r>
            <a:r>
              <a:rPr lang="en-US" sz="2400" b="0" i="0" dirty="0" err="1">
                <a:solidFill>
                  <a:srgbClr val="333333"/>
                </a:solidFill>
                <a:effectLst/>
                <a:latin typeface="Times New Roman" panose="02020603050405020304" pitchFamily="18" charset="0"/>
                <a:cs typeface="Times New Roman" panose="02020603050405020304" pitchFamily="18" charset="0"/>
              </a:rPr>
              <a:t>ASP.Net</a:t>
            </a:r>
            <a:r>
              <a:rPr lang="en-US" sz="2400" b="0" i="0" dirty="0">
                <a:solidFill>
                  <a:srgbClr val="333333"/>
                </a:solidFill>
                <a:effectLst/>
                <a:latin typeface="Times New Roman" panose="02020603050405020304" pitchFamily="18" charset="0"/>
                <a:cs typeface="Times New Roman" panose="02020603050405020304" pitchFamily="18" charset="0"/>
              </a:rPr>
              <a:t>, Visual </a:t>
            </a:r>
            <a:r>
              <a:rPr lang="en-US" sz="2400" b="0" i="0" dirty="0" err="1">
                <a:solidFill>
                  <a:srgbClr val="333333"/>
                </a:solidFill>
                <a:effectLst/>
                <a:latin typeface="Times New Roman" panose="02020603050405020304" pitchFamily="18" charset="0"/>
                <a:cs typeface="Times New Roman" panose="02020603050405020304" pitchFamily="18" charset="0"/>
              </a:rPr>
              <a:t>Basic.Net</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và</a:t>
            </a:r>
            <a:r>
              <a:rPr lang="en-US" sz="2400" b="0" i="0" dirty="0">
                <a:solidFill>
                  <a:srgbClr val="333333"/>
                </a:solidFill>
                <a:effectLst/>
                <a:latin typeface="Times New Roman" panose="02020603050405020304" pitchFamily="18" charset="0"/>
                <a:cs typeface="Times New Roman" panose="02020603050405020304" pitchFamily="18" charset="0"/>
              </a:rPr>
              <a:t> C#</a:t>
            </a:r>
          </a:p>
        </p:txBody>
      </p:sp>
    </p:spTree>
    <p:extLst>
      <p:ext uri="{BB962C8B-B14F-4D97-AF65-F5344CB8AC3E}">
        <p14:creationId xmlns:p14="http://schemas.microsoft.com/office/powerpoint/2010/main" val="249335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fade">
                                      <p:cBhvr>
                                        <p:cTn id="57" dur="500"/>
                                        <p:tgtEl>
                                          <p:spTgt spid="3">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fade">
                                      <p:cBhvr>
                                        <p:cTn id="6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Lập Trình Phần Mềm Cho Trẻ Em PNG , Lập Trình, Lập Trình Cho Trẻ  Em, Lập Trình Viên PNG và Vector với nền trong suốt để tải xuống miễn">
            <a:extLst>
              <a:ext uri="{FF2B5EF4-FFF2-40B4-BE49-F238E27FC236}">
                <a16:creationId xmlns:a16="http://schemas.microsoft.com/office/drawing/2014/main" id="{24DEAAD1-5526-ABC2-026D-CBB31C35AE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4454" y="1025196"/>
            <a:ext cx="4565087" cy="480760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D5240A9-9077-BAC6-AC1E-E4B19712B403}"/>
              </a:ext>
            </a:extLst>
          </p:cNvPr>
          <p:cNvSpPr/>
          <p:nvPr/>
        </p:nvSpPr>
        <p:spPr>
          <a:xfrm>
            <a:off x="582459" y="132733"/>
            <a:ext cx="2000486" cy="508496"/>
          </a:xfrm>
          <a:prstGeom prst="rect">
            <a:avLst/>
          </a:prstGeom>
          <a:solidFill>
            <a:srgbClr val="027D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VẬN DỤNG</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C46C971-B401-8255-97D1-53728EEE3A1C}"/>
              </a:ext>
            </a:extLst>
          </p:cNvPr>
          <p:cNvPicPr>
            <a:picLocks noChangeAspect="1"/>
          </p:cNvPicPr>
          <p:nvPr/>
        </p:nvPicPr>
        <p:blipFill>
          <a:blip r:embed="rId3"/>
          <a:stretch>
            <a:fillRect/>
          </a:stretch>
        </p:blipFill>
        <p:spPr>
          <a:xfrm>
            <a:off x="18089" y="132733"/>
            <a:ext cx="546282" cy="546282"/>
          </a:xfrm>
          <a:prstGeom prst="rect">
            <a:avLst/>
          </a:prstGeom>
        </p:spPr>
      </p:pic>
      <p:sp>
        <p:nvSpPr>
          <p:cNvPr id="17" name="Rectangle 16">
            <a:extLst>
              <a:ext uri="{FF2B5EF4-FFF2-40B4-BE49-F238E27FC236}">
                <a16:creationId xmlns:a16="http://schemas.microsoft.com/office/drawing/2014/main" id="{7FA9BB95-DDA4-6656-DD7A-4808585B52EA}"/>
              </a:ext>
            </a:extLst>
          </p:cNvPr>
          <p:cNvSpPr/>
          <p:nvPr/>
        </p:nvSpPr>
        <p:spPr>
          <a:xfrm>
            <a:off x="582459" y="1082896"/>
            <a:ext cx="3639927" cy="2923243"/>
          </a:xfrm>
          <a:prstGeom prst="rect">
            <a:avLst/>
          </a:prstGeom>
          <a:noFill/>
        </p:spPr>
        <p:txBody>
          <a:bodyPr/>
          <a:lstStyle/>
          <a:p>
            <a:endParaRPr lang="en-US"/>
          </a:p>
        </p:txBody>
      </p:sp>
      <p:sp>
        <p:nvSpPr>
          <p:cNvPr id="6" name="TextBox 5">
            <a:extLst>
              <a:ext uri="{FF2B5EF4-FFF2-40B4-BE49-F238E27FC236}">
                <a16:creationId xmlns:a16="http://schemas.microsoft.com/office/drawing/2014/main" id="{E27E1238-A541-5053-CAB6-3AB0CEF970EA}"/>
              </a:ext>
            </a:extLst>
          </p:cNvPr>
          <p:cNvSpPr txBox="1"/>
          <p:nvPr/>
        </p:nvSpPr>
        <p:spPr>
          <a:xfrm>
            <a:off x="918361" y="1095146"/>
            <a:ext cx="5445117" cy="4524315"/>
          </a:xfrm>
          <a:prstGeom prst="rect">
            <a:avLst/>
          </a:prstGeom>
          <a:noFill/>
        </p:spPr>
        <p:txBody>
          <a:bodyPr wrap="square">
            <a:spAutoFit/>
          </a:bodyPr>
          <a:lstStyle/>
          <a:p>
            <a:r>
              <a:rPr lang="en-US" sz="2400" b="1" i="0" dirty="0" err="1">
                <a:effectLst/>
                <a:latin typeface="Times New Roman" panose="02020603050405020304" pitchFamily="18" charset="0"/>
                <a:cs typeface="Times New Roman" panose="02020603050405020304" pitchFamily="18" charset="0"/>
              </a:rPr>
              <a:t>Kĩ</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năng</a:t>
            </a:r>
            <a:r>
              <a:rPr lang="en-US" sz="2400" b="1" i="0" dirty="0">
                <a:effectLst/>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b="0" i="0" dirty="0" err="1">
                <a:effectLst/>
                <a:latin typeface="Times New Roman" panose="02020603050405020304" pitchFamily="18" charset="0"/>
                <a:cs typeface="Times New Roman" panose="02020603050405020304" pitchFamily="18" charset="0"/>
              </a:rPr>
              <a:t>K</a:t>
            </a:r>
            <a:r>
              <a:rPr lang="en-US" sz="2400" dirty="0" err="1">
                <a:latin typeface="Times New Roman" panose="02020603050405020304" pitchFamily="18" charset="0"/>
                <a:cs typeface="Times New Roman" panose="02020603050405020304" pitchFamily="18" charset="0"/>
              </a:rPr>
              <a:t>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b="0" i="0" dirty="0" err="1">
                <a:effectLst/>
                <a:latin typeface="Times New Roman" panose="02020603050405020304" pitchFamily="18" charset="0"/>
                <a:cs typeface="Times New Roman" panose="02020603050405020304" pitchFamily="18" charset="0"/>
              </a:rPr>
              <a:t>K</a:t>
            </a:r>
            <a:r>
              <a:rPr lang="en-US" sz="2400" dirty="0" err="1">
                <a:latin typeface="Times New Roman" panose="02020603050405020304" pitchFamily="18" charset="0"/>
                <a:cs typeface="Times New Roman" panose="02020603050405020304" pitchFamily="18" charset="0"/>
              </a:rPr>
              <a:t>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b="0" i="0" dirty="0" err="1">
                <a:effectLst/>
                <a:latin typeface="Times New Roman" panose="02020603050405020304" pitchFamily="18" charset="0"/>
                <a:cs typeface="Times New Roman" panose="02020603050405020304" pitchFamily="18" charset="0"/>
              </a:rPr>
              <a:t>K</a:t>
            </a:r>
            <a:r>
              <a:rPr lang="en-US" sz="2400" dirty="0" err="1">
                <a:latin typeface="Times New Roman" panose="02020603050405020304" pitchFamily="18" charset="0"/>
                <a:cs typeface="Times New Roman" panose="02020603050405020304" pitchFamily="18" charset="0"/>
              </a:rPr>
              <a:t>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a:t>
            </a: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b="0" i="0" dirty="0" err="1">
                <a:effectLst/>
                <a:latin typeface="Times New Roman" panose="02020603050405020304" pitchFamily="18" charset="0"/>
                <a:cs typeface="Times New Roman" panose="02020603050405020304" pitchFamily="18" charset="0"/>
              </a:rPr>
              <a:t>K</a:t>
            </a:r>
            <a:r>
              <a:rPr lang="en-US" sz="2400" dirty="0" err="1">
                <a:latin typeface="Times New Roman" panose="02020603050405020304" pitchFamily="18" charset="0"/>
                <a:cs typeface="Times New Roman" panose="02020603050405020304" pitchFamily="18" charset="0"/>
              </a:rPr>
              <a:t>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endParaRPr lang="en-US" sz="2400" b="0" i="0" dirty="0">
              <a:effectLst/>
              <a:latin typeface="Times New Roman" panose="02020603050405020304" pitchFamily="18" charset="0"/>
              <a:cs typeface="Times New Roman" panose="02020603050405020304" pitchFamily="18" charset="0"/>
            </a:endParaRPr>
          </a:p>
          <a:p>
            <a:r>
              <a:rPr lang="vi-VN" sz="2400" b="1" i="0" dirty="0">
                <a:effectLst/>
                <a:latin typeface="Times New Roman" panose="02020603050405020304" pitchFamily="18" charset="0"/>
                <a:cs typeface="Times New Roman" panose="02020603050405020304" pitchFamily="18" charset="0"/>
              </a:rPr>
              <a:t>Các ngành học liên quan:</a:t>
            </a:r>
            <a:endParaRPr lang="en-US" sz="2400" b="1" i="0" dirty="0">
              <a:effectLst/>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Khóa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web,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android,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game, …</a:t>
            </a:r>
          </a:p>
          <a:p>
            <a:pPr marL="342900" indent="-342900">
              <a:buFont typeface="Arial" panose="020B0604020202020204" pitchFamily="34" charset="0"/>
              <a:buChar char="•"/>
            </a:pPr>
            <a:r>
              <a:rPr lang="vi-VN" sz="2400" b="0" i="0" dirty="0">
                <a:effectLst/>
                <a:latin typeface="Times New Roman" panose="02020603050405020304" pitchFamily="18" charset="0"/>
                <a:cs typeface="Times New Roman" panose="02020603050405020304" pitchFamily="18" charset="0"/>
              </a:rPr>
              <a:t>Công nghệ thông tin</a:t>
            </a:r>
            <a:endParaRPr lang="en-US" sz="2400" b="0" i="0" dirty="0">
              <a:effectLst/>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vi-VN" sz="2400" b="0" i="0" dirty="0">
                <a:effectLst/>
                <a:latin typeface="Times New Roman" panose="02020603050405020304" pitchFamily="18" charset="0"/>
                <a:cs typeface="Times New Roman" panose="02020603050405020304" pitchFamily="18" charset="0"/>
              </a:rPr>
              <a:t>Kỹ thuật phần mềm</a:t>
            </a:r>
            <a:endParaRPr lang="en-US" sz="2400" b="0" i="0" dirty="0">
              <a:effectLst/>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vi-VN" sz="2400" b="0" i="0" dirty="0">
                <a:effectLst/>
                <a:latin typeface="Times New Roman" panose="02020603050405020304" pitchFamily="18" charset="0"/>
                <a:cs typeface="Times New Roman" panose="02020603050405020304" pitchFamily="18" charset="0"/>
              </a:rPr>
              <a:t>Công nghệ phần mềm</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633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fade">
                                      <p:cBhvr>
                                        <p:cTn id="47" dur="500"/>
                                        <p:tgtEl>
                                          <p:spTgt spid="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Effect transition="in" filter="fade">
                                      <p:cBhvr>
                                        <p:cTn id="52" dur="500"/>
                                        <p:tgtEl>
                                          <p:spTgt spid="6">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
                                            <p:txEl>
                                              <p:pRg st="10" end="10"/>
                                            </p:txEl>
                                          </p:spTgt>
                                        </p:tgtEl>
                                        <p:attrNameLst>
                                          <p:attrName>style.visibility</p:attrName>
                                        </p:attrNameLst>
                                      </p:cBhvr>
                                      <p:to>
                                        <p:strVal val="visible"/>
                                      </p:to>
                                    </p:set>
                                    <p:animEffect transition="in" filter="fade">
                                      <p:cBhvr>
                                        <p:cTn id="57"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Lập Trình Phần Mềm Cho Trẻ Em PNG , Lập Trình, Lập Trình Cho Trẻ  Em, Lập Trình Viên PNG và Vector với nền trong suốt để tải xuống miễn">
            <a:extLst>
              <a:ext uri="{FF2B5EF4-FFF2-40B4-BE49-F238E27FC236}">
                <a16:creationId xmlns:a16="http://schemas.microsoft.com/office/drawing/2014/main" id="{24DEAAD1-5526-ABC2-026D-CBB31C35AE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4454" y="1025196"/>
            <a:ext cx="4565087" cy="480760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D5240A9-9077-BAC6-AC1E-E4B19712B403}"/>
              </a:ext>
            </a:extLst>
          </p:cNvPr>
          <p:cNvSpPr/>
          <p:nvPr/>
        </p:nvSpPr>
        <p:spPr>
          <a:xfrm>
            <a:off x="582459" y="132733"/>
            <a:ext cx="2000486" cy="508496"/>
          </a:xfrm>
          <a:prstGeom prst="rect">
            <a:avLst/>
          </a:prstGeom>
          <a:solidFill>
            <a:srgbClr val="027D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VẬN DỤNG</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C46C971-B401-8255-97D1-53728EEE3A1C}"/>
              </a:ext>
            </a:extLst>
          </p:cNvPr>
          <p:cNvPicPr>
            <a:picLocks noChangeAspect="1"/>
          </p:cNvPicPr>
          <p:nvPr/>
        </p:nvPicPr>
        <p:blipFill>
          <a:blip r:embed="rId3"/>
          <a:stretch>
            <a:fillRect/>
          </a:stretch>
        </p:blipFill>
        <p:spPr>
          <a:xfrm>
            <a:off x="18089" y="132733"/>
            <a:ext cx="546282" cy="546282"/>
          </a:xfrm>
          <a:prstGeom prst="rect">
            <a:avLst/>
          </a:prstGeom>
        </p:spPr>
      </p:pic>
      <p:sp>
        <p:nvSpPr>
          <p:cNvPr id="17" name="Rectangle 16">
            <a:extLst>
              <a:ext uri="{FF2B5EF4-FFF2-40B4-BE49-F238E27FC236}">
                <a16:creationId xmlns:a16="http://schemas.microsoft.com/office/drawing/2014/main" id="{7FA9BB95-DDA4-6656-DD7A-4808585B52EA}"/>
              </a:ext>
            </a:extLst>
          </p:cNvPr>
          <p:cNvSpPr/>
          <p:nvPr/>
        </p:nvSpPr>
        <p:spPr>
          <a:xfrm>
            <a:off x="582459" y="1082896"/>
            <a:ext cx="3639927" cy="2923243"/>
          </a:xfrm>
          <a:prstGeom prst="rect">
            <a:avLst/>
          </a:prstGeom>
          <a:noFill/>
        </p:spPr>
        <p:txBody>
          <a:bodyPr/>
          <a:lstStyle/>
          <a:p>
            <a:endParaRPr lang="en-US"/>
          </a:p>
        </p:txBody>
      </p:sp>
      <p:sp>
        <p:nvSpPr>
          <p:cNvPr id="3" name="TextBox 2">
            <a:extLst>
              <a:ext uri="{FF2B5EF4-FFF2-40B4-BE49-F238E27FC236}">
                <a16:creationId xmlns:a16="http://schemas.microsoft.com/office/drawing/2014/main" id="{B63CBF02-077A-AA33-6C73-32E16760E45E}"/>
              </a:ext>
            </a:extLst>
          </p:cNvPr>
          <p:cNvSpPr txBox="1"/>
          <p:nvPr/>
        </p:nvSpPr>
        <p:spPr>
          <a:xfrm>
            <a:off x="778976" y="1082896"/>
            <a:ext cx="5603164" cy="4524315"/>
          </a:xfrm>
          <a:prstGeom prst="rect">
            <a:avLst/>
          </a:prstGeom>
          <a:noFill/>
        </p:spPr>
        <p:txBody>
          <a:bodyPr wrap="square">
            <a:spAutoFit/>
          </a:bodyPr>
          <a:lstStyle/>
          <a:p>
            <a:pPr algn="just"/>
            <a:r>
              <a:rPr lang="vi-VN" sz="2400" b="1" i="0" dirty="0">
                <a:effectLst/>
                <a:latin typeface="Times New Roman" panose="02020603050405020304" pitchFamily="18" charset="0"/>
                <a:cs typeface="Times New Roman" panose="02020603050405020304" pitchFamily="18" charset="0"/>
              </a:rPr>
              <a:t>Nhu cầu </a:t>
            </a:r>
            <a:r>
              <a:rPr lang="en-US" sz="2400" b="1" i="0" dirty="0" err="1">
                <a:effectLst/>
                <a:latin typeface="Times New Roman" panose="02020603050405020304" pitchFamily="18" charset="0"/>
                <a:cs typeface="Times New Roman" panose="02020603050405020304" pitchFamily="18" charset="0"/>
              </a:rPr>
              <a:t>nhân</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lực</a:t>
            </a:r>
            <a:endParaRPr lang="vi-VN" sz="2400" b="1" i="0" dirty="0">
              <a:effectLst/>
              <a:latin typeface="Times New Roman" panose="02020603050405020304" pitchFamily="18" charset="0"/>
              <a:cs typeface="Times New Roman" panose="02020603050405020304" pitchFamily="18" charset="0"/>
            </a:endParaRPr>
          </a:p>
          <a:p>
            <a:pPr algn="just"/>
            <a:r>
              <a:rPr lang="vi-VN" sz="2400" b="0" i="0" dirty="0">
                <a:effectLst/>
                <a:latin typeface="Times New Roman" panose="02020603050405020304" pitchFamily="18" charset="0"/>
                <a:cs typeface="Times New Roman" panose="02020603050405020304" pitchFamily="18" charset="0"/>
              </a:rPr>
              <a:t>Hiện nay, nhu cầu về web, ứng dụng, phần mềm hệ thống ngày càng tăng dẫn đến các doanh nghiệp rất cần nguồn nhân lực để có thể tạo ra những sản phẩm này. Bên cạnh cơ hội việc làm trong các tập đoàn công nghệ lớn, lập trình viên có thể lựa chọn làm việc tại các công ty game, ứng dụng di động, bộ </a:t>
            </a:r>
            <a:r>
              <a:rPr lang="en-US" sz="2400" b="0" i="0" dirty="0" err="1">
                <a:effectLst/>
                <a:latin typeface="Times New Roman" panose="02020603050405020304" pitchFamily="18" charset="0"/>
                <a:cs typeface="Times New Roman" panose="02020603050405020304" pitchFamily="18" charset="0"/>
              </a:rPr>
              <a:t>phận</a:t>
            </a:r>
            <a:r>
              <a:rPr lang="en-US" sz="2400" b="0" i="0" dirty="0">
                <a:effectLst/>
                <a:latin typeface="Times New Roman" panose="02020603050405020304" pitchFamily="18" charset="0"/>
                <a:cs typeface="Times New Roman" panose="02020603050405020304" pitchFamily="18" charset="0"/>
              </a:rPr>
              <a:t> </a:t>
            </a:r>
            <a:r>
              <a:rPr lang="vi-VN" sz="2400" b="0" i="0" dirty="0">
                <a:effectLst/>
                <a:latin typeface="Times New Roman" panose="02020603050405020304" pitchFamily="18" charset="0"/>
                <a:cs typeface="Times New Roman" panose="02020603050405020304" pitchFamily="18" charset="0"/>
              </a:rPr>
              <a:t>phát triển kỹ thuật/IT của các công ty sản xuất,... Ngoài ra, nhiều lập trình viên còn nhận việc làm theo dự án, freelance khi rảnh tại nhà để tăng mức thu nhập.</a:t>
            </a:r>
          </a:p>
        </p:txBody>
      </p:sp>
    </p:spTree>
    <p:extLst>
      <p:ext uri="{BB962C8B-B14F-4D97-AF65-F5344CB8AC3E}">
        <p14:creationId xmlns:p14="http://schemas.microsoft.com/office/powerpoint/2010/main" val="304748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91616BF-4FAB-C6C8-0EE1-35198B9C34DD}"/>
              </a:ext>
            </a:extLst>
          </p:cNvPr>
          <p:cNvCxnSpPr>
            <a:cxnSpLocks/>
          </p:cNvCxnSpPr>
          <p:nvPr/>
        </p:nvCxnSpPr>
        <p:spPr>
          <a:xfrm>
            <a:off x="3380664" y="3830890"/>
            <a:ext cx="4982007"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31D760A7-79FE-5457-C372-7240C7A7705B}"/>
              </a:ext>
            </a:extLst>
          </p:cNvPr>
          <p:cNvCxnSpPr>
            <a:cxnSpLocks/>
          </p:cNvCxnSpPr>
          <p:nvPr/>
        </p:nvCxnSpPr>
        <p:spPr>
          <a:xfrm>
            <a:off x="3380664" y="4077325"/>
            <a:ext cx="4982007"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DC083CA-5FAD-D8DD-EA43-C8C0E12656E2}"/>
              </a:ext>
            </a:extLst>
          </p:cNvPr>
          <p:cNvSpPr/>
          <p:nvPr/>
        </p:nvSpPr>
        <p:spPr>
          <a:xfrm>
            <a:off x="3380663" y="3892366"/>
            <a:ext cx="4982008" cy="115528"/>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634E390-C742-A367-8563-4870483860C5}"/>
              </a:ext>
            </a:extLst>
          </p:cNvPr>
          <p:cNvSpPr txBox="1"/>
          <p:nvPr/>
        </p:nvSpPr>
        <p:spPr>
          <a:xfrm>
            <a:off x="3256101" y="2784370"/>
            <a:ext cx="5310757" cy="1107996"/>
          </a:xfrm>
          <a:prstGeom prst="rect">
            <a:avLst/>
          </a:prstGeom>
          <a:noFill/>
          <a:ln>
            <a:noFill/>
          </a:ln>
        </p:spPr>
        <p:txBody>
          <a:bodyPr wrap="square" rtlCol="0">
            <a:spAutoFit/>
          </a:bodyPr>
          <a:lstStyle/>
          <a:p>
            <a:pPr algn="ctr"/>
            <a:r>
              <a:rPr lang="en-US" sz="6600" spc="800" dirty="0">
                <a:solidFill>
                  <a:srgbClr val="002060"/>
                </a:solidFill>
                <a:effectLst/>
                <a:latin typeface="Impact" panose="020B0806030902050204" pitchFamily="34" charset="0"/>
                <a:cs typeface="Times New Roman" panose="02020603050405020304" pitchFamily="18" charset="0"/>
              </a:rPr>
              <a:t>THANK YOU!</a:t>
            </a:r>
          </a:p>
        </p:txBody>
      </p:sp>
    </p:spTree>
    <p:extLst>
      <p:ext uri="{BB962C8B-B14F-4D97-AF65-F5344CB8AC3E}">
        <p14:creationId xmlns:p14="http://schemas.microsoft.com/office/powerpoint/2010/main" val="208264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2" presetClass="entr" presetSubtype="2"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par>
                          <p:cTn id="15" fill="hold">
                            <p:stCondLst>
                              <p:cond delay="1000"/>
                            </p:stCondLst>
                            <p:childTnLst>
                              <p:par>
                                <p:cTn id="16" presetID="22" presetClass="exit" presetSubtype="2" fill="hold" nodeType="afterEffect">
                                  <p:stCondLst>
                                    <p:cond delay="0"/>
                                  </p:stCondLst>
                                  <p:childTnLst>
                                    <p:animEffect transition="out" filter="wipe(right)">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par>
                                <p:cTn id="19" presetID="22" presetClass="exit" presetSubtype="8" fill="hold" nodeType="withEffect">
                                  <p:stCondLst>
                                    <p:cond delay="0"/>
                                  </p:stCondLst>
                                  <p:childTnLst>
                                    <p:animEffect transition="out" filter="wipe(left)">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C677AB-261C-6ADC-7492-F4AB203FBC74}"/>
              </a:ext>
            </a:extLst>
          </p:cNvPr>
          <p:cNvPicPr>
            <a:picLocks noChangeAspect="1"/>
          </p:cNvPicPr>
          <p:nvPr/>
        </p:nvPicPr>
        <p:blipFill rotWithShape="1">
          <a:blip r:embed="rId2"/>
          <a:srcRect l="6692" t="5500" r="5889" b="4899"/>
          <a:stretch/>
        </p:blipFill>
        <p:spPr>
          <a:xfrm>
            <a:off x="20715" y="137900"/>
            <a:ext cx="489398" cy="485605"/>
          </a:xfrm>
          <a:prstGeom prst="rect">
            <a:avLst/>
          </a:prstGeom>
        </p:spPr>
      </p:pic>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GIF virus computer bug - animated GIF on GIFER - Clip Art Library">
            <a:extLst>
              <a:ext uri="{FF2B5EF4-FFF2-40B4-BE49-F238E27FC236}">
                <a16:creationId xmlns:a16="http://schemas.microsoft.com/office/drawing/2014/main" id="{635ECE20-BC27-0810-08C3-F5F4A4E5F4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3464" y="1674205"/>
            <a:ext cx="2597413" cy="29612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Download Technology Computer Gif - Gif Abyss">
            <a:extLst>
              <a:ext uri="{FF2B5EF4-FFF2-40B4-BE49-F238E27FC236}">
                <a16:creationId xmlns:a16="http://schemas.microsoft.com/office/drawing/2014/main" id="{D1C9C73A-087F-CEAD-E6FF-4CDEE8939C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792" y="1511386"/>
            <a:ext cx="3128689" cy="31286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omputers computer data GIF on GIFER - by Moonraven">
            <a:extLst>
              <a:ext uri="{FF2B5EF4-FFF2-40B4-BE49-F238E27FC236}">
                <a16:creationId xmlns:a16="http://schemas.microsoft.com/office/drawing/2014/main" id="{33A8353F-9765-DB08-F3A2-BE031F5A25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6400" y="1506737"/>
            <a:ext cx="3828814" cy="3128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18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68536" y="131888"/>
            <a:ext cx="6923946"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DỊCH VỤ SỬA CHỮA VÀ BẢO TRÌ MÁY TÍNH</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2"/>
          <a:stretch>
            <a:fillRect/>
          </a:stretch>
        </p:blipFill>
        <p:spPr>
          <a:xfrm>
            <a:off x="39569" y="132733"/>
            <a:ext cx="489398" cy="478017"/>
          </a:xfrm>
          <a:prstGeom prst="rect">
            <a:avLst/>
          </a:prstGeom>
        </p:spPr>
      </p:pic>
      <p:sp>
        <p:nvSpPr>
          <p:cNvPr id="3" name="Freeform: Shape 2">
            <a:extLst>
              <a:ext uri="{FF2B5EF4-FFF2-40B4-BE49-F238E27FC236}">
                <a16:creationId xmlns:a16="http://schemas.microsoft.com/office/drawing/2014/main" id="{B0415F62-9A7C-39F1-2084-221427A5B2C7}"/>
              </a:ext>
            </a:extLst>
          </p:cNvPr>
          <p:cNvSpPr/>
          <p:nvPr/>
        </p:nvSpPr>
        <p:spPr>
          <a:xfrm>
            <a:off x="744644" y="620563"/>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 name="Freeform: Shape 3">
            <a:extLst>
              <a:ext uri="{FF2B5EF4-FFF2-40B4-BE49-F238E27FC236}">
                <a16:creationId xmlns:a16="http://schemas.microsoft.com/office/drawing/2014/main" id="{A08824AE-40D5-F1B9-93C9-6DFABD6BE520}"/>
              </a:ext>
            </a:extLst>
          </p:cNvPr>
          <p:cNvSpPr/>
          <p:nvPr/>
        </p:nvSpPr>
        <p:spPr>
          <a:xfrm>
            <a:off x="953926" y="762691"/>
            <a:ext cx="6128009"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a:latin typeface="Times New Roman" panose="02020603050405020304" pitchFamily="18" charset="0"/>
                <a:cs typeface="Times New Roman" panose="02020603050405020304" pitchFamily="18" charset="0"/>
              </a:rPr>
              <a:t>Vai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kern="1200" dirty="0"/>
          </a:p>
        </p:txBody>
      </p:sp>
      <p:graphicFrame>
        <p:nvGraphicFramePr>
          <p:cNvPr id="7" name="Diagram 6">
            <a:extLst>
              <a:ext uri="{FF2B5EF4-FFF2-40B4-BE49-F238E27FC236}">
                <a16:creationId xmlns:a16="http://schemas.microsoft.com/office/drawing/2014/main" id="{605EFCF0-9D3A-D205-7486-64D974086F44}"/>
              </a:ext>
            </a:extLst>
          </p:cNvPr>
          <p:cNvGraphicFramePr/>
          <p:nvPr>
            <p:extLst>
              <p:ext uri="{D42A27DB-BD31-4B8C-83A1-F6EECF244321}">
                <p14:modId xmlns:p14="http://schemas.microsoft.com/office/powerpoint/2010/main" val="1891076117"/>
              </p:ext>
            </p:extLst>
          </p:nvPr>
        </p:nvGraphicFramePr>
        <p:xfrm>
          <a:off x="726232" y="1502024"/>
          <a:ext cx="10739535" cy="43850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2728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graphicEl>
                                              <a:dgm id="{29F0FCBE-8290-45B9-A90E-BFF2C38E7B49}"/>
                                            </p:graphicEl>
                                          </p:spTgt>
                                        </p:tgtEl>
                                        <p:attrNameLst>
                                          <p:attrName>style.visibility</p:attrName>
                                        </p:attrNameLst>
                                      </p:cBhvr>
                                      <p:to>
                                        <p:strVal val="visible"/>
                                      </p:to>
                                    </p:set>
                                    <p:animEffect transition="in" filter="fade">
                                      <p:cBhvr>
                                        <p:cTn id="21" dur="500"/>
                                        <p:tgtEl>
                                          <p:spTgt spid="7">
                                            <p:graphicEl>
                                              <a:dgm id="{29F0FCBE-8290-45B9-A90E-BFF2C38E7B49}"/>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graphicEl>
                                              <a:dgm id="{7FFBB8E0-6B25-4BF4-8774-F307E977A661}"/>
                                            </p:graphicEl>
                                          </p:spTgt>
                                        </p:tgtEl>
                                        <p:attrNameLst>
                                          <p:attrName>style.visibility</p:attrName>
                                        </p:attrNameLst>
                                      </p:cBhvr>
                                      <p:to>
                                        <p:strVal val="visible"/>
                                      </p:to>
                                    </p:set>
                                    <p:animEffect transition="in" filter="fade">
                                      <p:cBhvr>
                                        <p:cTn id="24" dur="500"/>
                                        <p:tgtEl>
                                          <p:spTgt spid="7">
                                            <p:graphicEl>
                                              <a:dgm id="{7FFBB8E0-6B25-4BF4-8774-F307E977A661}"/>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graphicEl>
                                              <a:dgm id="{8680AB67-757E-406F-9C7F-5C6078EA023E}"/>
                                            </p:graphicEl>
                                          </p:spTgt>
                                        </p:tgtEl>
                                        <p:attrNameLst>
                                          <p:attrName>style.visibility</p:attrName>
                                        </p:attrNameLst>
                                      </p:cBhvr>
                                      <p:to>
                                        <p:strVal val="visible"/>
                                      </p:to>
                                    </p:set>
                                    <p:animEffect transition="in" filter="fade">
                                      <p:cBhvr>
                                        <p:cTn id="29" dur="500"/>
                                        <p:tgtEl>
                                          <p:spTgt spid="7">
                                            <p:graphicEl>
                                              <a:dgm id="{8680AB67-757E-406F-9C7F-5C6078EA023E}"/>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graphicEl>
                                              <a:dgm id="{E5C639BB-7C3A-4E9E-A048-E5E7970BA763}"/>
                                            </p:graphicEl>
                                          </p:spTgt>
                                        </p:tgtEl>
                                        <p:attrNameLst>
                                          <p:attrName>style.visibility</p:attrName>
                                        </p:attrNameLst>
                                      </p:cBhvr>
                                      <p:to>
                                        <p:strVal val="visible"/>
                                      </p:to>
                                    </p:set>
                                    <p:animEffect transition="in" filter="fade">
                                      <p:cBhvr>
                                        <p:cTn id="32" dur="500"/>
                                        <p:tgtEl>
                                          <p:spTgt spid="7">
                                            <p:graphicEl>
                                              <a:dgm id="{E5C639BB-7C3A-4E9E-A048-E5E7970BA763}"/>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graphicEl>
                                              <a:dgm id="{FDB403D4-C01C-4B65-8979-9D8C35C838F0}"/>
                                            </p:graphicEl>
                                          </p:spTgt>
                                        </p:tgtEl>
                                        <p:attrNameLst>
                                          <p:attrName>style.visibility</p:attrName>
                                        </p:attrNameLst>
                                      </p:cBhvr>
                                      <p:to>
                                        <p:strVal val="visible"/>
                                      </p:to>
                                    </p:set>
                                    <p:animEffect transition="in" filter="fade">
                                      <p:cBhvr>
                                        <p:cTn id="35" dur="500"/>
                                        <p:tgtEl>
                                          <p:spTgt spid="7">
                                            <p:graphicEl>
                                              <a:dgm id="{FDB403D4-C01C-4B65-8979-9D8C35C838F0}"/>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graphicEl>
                                              <a:dgm id="{258AF4CE-6276-4479-A70F-CE63DAF1A0C4}"/>
                                            </p:graphicEl>
                                          </p:spTgt>
                                        </p:tgtEl>
                                        <p:attrNameLst>
                                          <p:attrName>style.visibility</p:attrName>
                                        </p:attrNameLst>
                                      </p:cBhvr>
                                      <p:to>
                                        <p:strVal val="visible"/>
                                      </p:to>
                                    </p:set>
                                    <p:animEffect transition="in" filter="fade">
                                      <p:cBhvr>
                                        <p:cTn id="40" dur="500"/>
                                        <p:tgtEl>
                                          <p:spTgt spid="7">
                                            <p:graphicEl>
                                              <a:dgm id="{258AF4CE-6276-4479-A70F-CE63DAF1A0C4}"/>
                                            </p:graphic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
                                            <p:graphicEl>
                                              <a:dgm id="{E92EF25C-6645-4416-84EC-B3727E1621F6}"/>
                                            </p:graphicEl>
                                          </p:spTgt>
                                        </p:tgtEl>
                                        <p:attrNameLst>
                                          <p:attrName>style.visibility</p:attrName>
                                        </p:attrNameLst>
                                      </p:cBhvr>
                                      <p:to>
                                        <p:strVal val="visible"/>
                                      </p:to>
                                    </p:set>
                                    <p:animEffect transition="in" filter="fade">
                                      <p:cBhvr>
                                        <p:cTn id="43" dur="500"/>
                                        <p:tgtEl>
                                          <p:spTgt spid="7">
                                            <p:graphicEl>
                                              <a:dgm id="{E92EF25C-6645-4416-84EC-B3727E1621F6}"/>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
                                            <p:graphicEl>
                                              <a:dgm id="{920006BF-20E5-4EAB-8274-3011A188B975}"/>
                                            </p:graphicEl>
                                          </p:spTgt>
                                        </p:tgtEl>
                                        <p:attrNameLst>
                                          <p:attrName>style.visibility</p:attrName>
                                        </p:attrNameLst>
                                      </p:cBhvr>
                                      <p:to>
                                        <p:strVal val="visible"/>
                                      </p:to>
                                    </p:set>
                                    <p:animEffect transition="in" filter="fade">
                                      <p:cBhvr>
                                        <p:cTn id="46" dur="500"/>
                                        <p:tgtEl>
                                          <p:spTgt spid="7">
                                            <p:graphicEl>
                                              <a:dgm id="{920006BF-20E5-4EAB-8274-3011A188B97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Graphic spid="7" grpId="0" uiExpand="1">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68536" y="131888"/>
            <a:ext cx="6923946"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DỊCH VỤ SỬA CHỮA VÀ BẢO TRÌ MÁY TÍNH</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2"/>
          <a:stretch>
            <a:fillRect/>
          </a:stretch>
        </p:blipFill>
        <p:spPr>
          <a:xfrm>
            <a:off x="39569" y="132733"/>
            <a:ext cx="489398" cy="478017"/>
          </a:xfrm>
          <a:prstGeom prst="rect">
            <a:avLst/>
          </a:prstGeom>
        </p:spPr>
      </p:pic>
      <p:sp>
        <p:nvSpPr>
          <p:cNvPr id="3" name="Freeform: Shape 2">
            <a:extLst>
              <a:ext uri="{FF2B5EF4-FFF2-40B4-BE49-F238E27FC236}">
                <a16:creationId xmlns:a16="http://schemas.microsoft.com/office/drawing/2014/main" id="{B0415F62-9A7C-39F1-2084-221427A5B2C7}"/>
              </a:ext>
            </a:extLst>
          </p:cNvPr>
          <p:cNvSpPr/>
          <p:nvPr/>
        </p:nvSpPr>
        <p:spPr>
          <a:xfrm>
            <a:off x="744644" y="620563"/>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 name="Freeform: Shape 3">
            <a:extLst>
              <a:ext uri="{FF2B5EF4-FFF2-40B4-BE49-F238E27FC236}">
                <a16:creationId xmlns:a16="http://schemas.microsoft.com/office/drawing/2014/main" id="{A08824AE-40D5-F1B9-93C9-6DFABD6BE520}"/>
              </a:ext>
            </a:extLst>
          </p:cNvPr>
          <p:cNvSpPr/>
          <p:nvPr/>
        </p:nvSpPr>
        <p:spPr>
          <a:xfrm>
            <a:off x="953926" y="762691"/>
            <a:ext cx="5278923"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kern="1200" dirty="0"/>
          </a:p>
        </p:txBody>
      </p:sp>
      <p:sp>
        <p:nvSpPr>
          <p:cNvPr id="14" name="Rectangle 13">
            <a:extLst>
              <a:ext uri="{FF2B5EF4-FFF2-40B4-BE49-F238E27FC236}">
                <a16:creationId xmlns:a16="http://schemas.microsoft.com/office/drawing/2014/main" id="{4911A047-2E50-95E1-7AC0-F186B68CE5A9}"/>
              </a:ext>
            </a:extLst>
          </p:cNvPr>
          <p:cNvSpPr/>
          <p:nvPr/>
        </p:nvSpPr>
        <p:spPr>
          <a:xfrm>
            <a:off x="731989" y="1485047"/>
            <a:ext cx="9205113" cy="4762203"/>
          </a:xfrm>
          <a:prstGeom prst="rect">
            <a:avLst/>
          </a:prstGeom>
          <a:noFill/>
        </p:spPr>
        <p:txBody>
          <a:bodyPr/>
          <a:lstStyle/>
          <a:p>
            <a:endParaRPr lang="en-US"/>
          </a:p>
        </p:txBody>
      </p:sp>
      <p:sp>
        <p:nvSpPr>
          <p:cNvPr id="15" name="Freeform: Shape 14">
            <a:extLst>
              <a:ext uri="{FF2B5EF4-FFF2-40B4-BE49-F238E27FC236}">
                <a16:creationId xmlns:a16="http://schemas.microsoft.com/office/drawing/2014/main" id="{27226170-ED31-5E70-1590-6726EC0F6F35}"/>
              </a:ext>
            </a:extLst>
          </p:cNvPr>
          <p:cNvSpPr/>
          <p:nvPr/>
        </p:nvSpPr>
        <p:spPr>
          <a:xfrm>
            <a:off x="749462" y="1541038"/>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Sửa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chữa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bảo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trì</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cứng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F2581305-98F4-55CA-BCA3-5B0BBB6C6566}"/>
              </a:ext>
            </a:extLst>
          </p:cNvPr>
          <p:cNvSpPr/>
          <p:nvPr/>
        </p:nvSpPr>
        <p:spPr>
          <a:xfrm>
            <a:off x="540544" y="1541039"/>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2290" name="Picture 2" descr="Phần cứng máy tính là gì? Chi tiết các bộ phần cơ bản - JobsGO Blog">
            <a:extLst>
              <a:ext uri="{FF2B5EF4-FFF2-40B4-BE49-F238E27FC236}">
                <a16:creationId xmlns:a16="http://schemas.microsoft.com/office/drawing/2014/main" id="{17FF7A82-D77E-E904-86B2-83E3C72566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241" y="2267971"/>
            <a:ext cx="4674637" cy="2631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205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290"/>
                                        </p:tgtEl>
                                        <p:attrNameLst>
                                          <p:attrName>style.visibility</p:attrName>
                                        </p:attrNameLst>
                                      </p:cBhvr>
                                      <p:to>
                                        <p:strVal val="visible"/>
                                      </p:to>
                                    </p:set>
                                    <p:animEffect transition="in" filter="fade">
                                      <p:cBhvr>
                                        <p:cTn id="23"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68536" y="131888"/>
            <a:ext cx="6923946"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DỊCH VỤ SỬA CHỮA VÀ BẢO TRÌ MÁY TÍNH</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2"/>
          <a:stretch>
            <a:fillRect/>
          </a:stretch>
        </p:blipFill>
        <p:spPr>
          <a:xfrm>
            <a:off x="39569" y="132733"/>
            <a:ext cx="489398" cy="478017"/>
          </a:xfrm>
          <a:prstGeom prst="rect">
            <a:avLst/>
          </a:prstGeom>
        </p:spPr>
      </p:pic>
      <p:sp>
        <p:nvSpPr>
          <p:cNvPr id="3" name="Freeform: Shape 2">
            <a:extLst>
              <a:ext uri="{FF2B5EF4-FFF2-40B4-BE49-F238E27FC236}">
                <a16:creationId xmlns:a16="http://schemas.microsoft.com/office/drawing/2014/main" id="{B0415F62-9A7C-39F1-2084-221427A5B2C7}"/>
              </a:ext>
            </a:extLst>
          </p:cNvPr>
          <p:cNvSpPr/>
          <p:nvPr/>
        </p:nvSpPr>
        <p:spPr>
          <a:xfrm>
            <a:off x="744644" y="620563"/>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 name="Freeform: Shape 3">
            <a:extLst>
              <a:ext uri="{FF2B5EF4-FFF2-40B4-BE49-F238E27FC236}">
                <a16:creationId xmlns:a16="http://schemas.microsoft.com/office/drawing/2014/main" id="{A08824AE-40D5-F1B9-93C9-6DFABD6BE520}"/>
              </a:ext>
            </a:extLst>
          </p:cNvPr>
          <p:cNvSpPr/>
          <p:nvPr/>
        </p:nvSpPr>
        <p:spPr>
          <a:xfrm>
            <a:off x="953926" y="762691"/>
            <a:ext cx="5278923"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kern="1200" dirty="0"/>
          </a:p>
        </p:txBody>
      </p:sp>
      <p:sp>
        <p:nvSpPr>
          <p:cNvPr id="14" name="Rectangle 13">
            <a:extLst>
              <a:ext uri="{FF2B5EF4-FFF2-40B4-BE49-F238E27FC236}">
                <a16:creationId xmlns:a16="http://schemas.microsoft.com/office/drawing/2014/main" id="{4911A047-2E50-95E1-7AC0-F186B68CE5A9}"/>
              </a:ext>
            </a:extLst>
          </p:cNvPr>
          <p:cNvSpPr/>
          <p:nvPr/>
        </p:nvSpPr>
        <p:spPr>
          <a:xfrm>
            <a:off x="731989" y="1485047"/>
            <a:ext cx="9205113" cy="4762203"/>
          </a:xfrm>
          <a:prstGeom prst="rect">
            <a:avLst/>
          </a:prstGeom>
          <a:noFill/>
        </p:spPr>
        <p:txBody>
          <a:bodyPr/>
          <a:lstStyle/>
          <a:p>
            <a:endParaRPr lang="en-US"/>
          </a:p>
        </p:txBody>
      </p:sp>
      <p:sp>
        <p:nvSpPr>
          <p:cNvPr id="15" name="Freeform: Shape 14">
            <a:extLst>
              <a:ext uri="{FF2B5EF4-FFF2-40B4-BE49-F238E27FC236}">
                <a16:creationId xmlns:a16="http://schemas.microsoft.com/office/drawing/2014/main" id="{27226170-ED31-5E70-1590-6726EC0F6F35}"/>
              </a:ext>
            </a:extLst>
          </p:cNvPr>
          <p:cNvSpPr/>
          <p:nvPr/>
        </p:nvSpPr>
        <p:spPr>
          <a:xfrm>
            <a:off x="749462" y="1541038"/>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Sửa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chữa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bảo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trì</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cứng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F2581305-98F4-55CA-BCA3-5B0BBB6C6566}"/>
              </a:ext>
            </a:extLst>
          </p:cNvPr>
          <p:cNvSpPr/>
          <p:nvPr/>
        </p:nvSpPr>
        <p:spPr>
          <a:xfrm>
            <a:off x="540544" y="1541039"/>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7" name="Freeform: Shape 16">
            <a:extLst>
              <a:ext uri="{FF2B5EF4-FFF2-40B4-BE49-F238E27FC236}">
                <a16:creationId xmlns:a16="http://schemas.microsoft.com/office/drawing/2014/main" id="{980131DF-6D2D-B6AF-42F8-83911E9166A2}"/>
              </a:ext>
            </a:extLst>
          </p:cNvPr>
          <p:cNvSpPr/>
          <p:nvPr/>
        </p:nvSpPr>
        <p:spPr>
          <a:xfrm>
            <a:off x="749462" y="2083603"/>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Cài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đặt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cập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nhật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mềm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32105FF8-53E8-99B1-F67D-7F246645825B}"/>
              </a:ext>
            </a:extLst>
          </p:cNvPr>
          <p:cNvSpPr/>
          <p:nvPr/>
        </p:nvSpPr>
        <p:spPr>
          <a:xfrm>
            <a:off x="540544" y="2083604"/>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4338" name="Picture 2" descr="Những Điều Bạn Chưa Biết Về Nhân Viên Cài Đặt Phần Mềm Máy Tính">
            <a:extLst>
              <a:ext uri="{FF2B5EF4-FFF2-40B4-BE49-F238E27FC236}">
                <a16:creationId xmlns:a16="http://schemas.microsoft.com/office/drawing/2014/main" id="{AD53B08B-92A1-94D8-1EB4-0EC4412AA5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825" t="18282" r="17337"/>
          <a:stretch/>
        </p:blipFill>
        <p:spPr bwMode="auto">
          <a:xfrm>
            <a:off x="7240653" y="1933230"/>
            <a:ext cx="4482375" cy="3551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01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338"/>
                                        </p:tgtEl>
                                        <p:attrNameLst>
                                          <p:attrName>style.visibility</p:attrName>
                                        </p:attrNameLst>
                                      </p:cBhvr>
                                      <p:to>
                                        <p:strVal val="visible"/>
                                      </p:to>
                                    </p:set>
                                    <p:animEffect transition="in" filter="fade">
                                      <p:cBhvr>
                                        <p:cTn id="15"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68536" y="131888"/>
            <a:ext cx="6923946"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DỊCH VỤ SỬA CHỮA VÀ BẢO TRÌ MÁY TÍNH</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2"/>
          <a:stretch>
            <a:fillRect/>
          </a:stretch>
        </p:blipFill>
        <p:spPr>
          <a:xfrm>
            <a:off x="39569" y="132733"/>
            <a:ext cx="489398" cy="478017"/>
          </a:xfrm>
          <a:prstGeom prst="rect">
            <a:avLst/>
          </a:prstGeom>
        </p:spPr>
      </p:pic>
      <p:sp>
        <p:nvSpPr>
          <p:cNvPr id="3" name="Freeform: Shape 2">
            <a:extLst>
              <a:ext uri="{FF2B5EF4-FFF2-40B4-BE49-F238E27FC236}">
                <a16:creationId xmlns:a16="http://schemas.microsoft.com/office/drawing/2014/main" id="{B0415F62-9A7C-39F1-2084-221427A5B2C7}"/>
              </a:ext>
            </a:extLst>
          </p:cNvPr>
          <p:cNvSpPr/>
          <p:nvPr/>
        </p:nvSpPr>
        <p:spPr>
          <a:xfrm>
            <a:off x="744644" y="620563"/>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 name="Freeform: Shape 3">
            <a:extLst>
              <a:ext uri="{FF2B5EF4-FFF2-40B4-BE49-F238E27FC236}">
                <a16:creationId xmlns:a16="http://schemas.microsoft.com/office/drawing/2014/main" id="{A08824AE-40D5-F1B9-93C9-6DFABD6BE520}"/>
              </a:ext>
            </a:extLst>
          </p:cNvPr>
          <p:cNvSpPr/>
          <p:nvPr/>
        </p:nvSpPr>
        <p:spPr>
          <a:xfrm>
            <a:off x="953926" y="762691"/>
            <a:ext cx="5278923"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kern="1200" dirty="0"/>
          </a:p>
        </p:txBody>
      </p:sp>
      <p:sp>
        <p:nvSpPr>
          <p:cNvPr id="14" name="Rectangle 13">
            <a:extLst>
              <a:ext uri="{FF2B5EF4-FFF2-40B4-BE49-F238E27FC236}">
                <a16:creationId xmlns:a16="http://schemas.microsoft.com/office/drawing/2014/main" id="{4911A047-2E50-95E1-7AC0-F186B68CE5A9}"/>
              </a:ext>
            </a:extLst>
          </p:cNvPr>
          <p:cNvSpPr/>
          <p:nvPr/>
        </p:nvSpPr>
        <p:spPr>
          <a:xfrm>
            <a:off x="731989" y="1485047"/>
            <a:ext cx="9205113" cy="4762203"/>
          </a:xfrm>
          <a:prstGeom prst="rect">
            <a:avLst/>
          </a:prstGeom>
          <a:noFill/>
        </p:spPr>
        <p:txBody>
          <a:bodyPr/>
          <a:lstStyle/>
          <a:p>
            <a:endParaRPr lang="en-US"/>
          </a:p>
        </p:txBody>
      </p:sp>
      <p:sp>
        <p:nvSpPr>
          <p:cNvPr id="15" name="Freeform: Shape 14">
            <a:extLst>
              <a:ext uri="{FF2B5EF4-FFF2-40B4-BE49-F238E27FC236}">
                <a16:creationId xmlns:a16="http://schemas.microsoft.com/office/drawing/2014/main" id="{27226170-ED31-5E70-1590-6726EC0F6F35}"/>
              </a:ext>
            </a:extLst>
          </p:cNvPr>
          <p:cNvSpPr/>
          <p:nvPr/>
        </p:nvSpPr>
        <p:spPr>
          <a:xfrm>
            <a:off x="749462" y="1541038"/>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Sửa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chữa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bảo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trì</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cứng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F2581305-98F4-55CA-BCA3-5B0BBB6C6566}"/>
              </a:ext>
            </a:extLst>
          </p:cNvPr>
          <p:cNvSpPr/>
          <p:nvPr/>
        </p:nvSpPr>
        <p:spPr>
          <a:xfrm>
            <a:off x="540544" y="1541039"/>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7" name="Freeform: Shape 16">
            <a:extLst>
              <a:ext uri="{FF2B5EF4-FFF2-40B4-BE49-F238E27FC236}">
                <a16:creationId xmlns:a16="http://schemas.microsoft.com/office/drawing/2014/main" id="{980131DF-6D2D-B6AF-42F8-83911E9166A2}"/>
              </a:ext>
            </a:extLst>
          </p:cNvPr>
          <p:cNvSpPr/>
          <p:nvPr/>
        </p:nvSpPr>
        <p:spPr>
          <a:xfrm>
            <a:off x="749462" y="2083603"/>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Cài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đặt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cập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nhật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mềm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32105FF8-53E8-99B1-F67D-7F246645825B}"/>
              </a:ext>
            </a:extLst>
          </p:cNvPr>
          <p:cNvSpPr/>
          <p:nvPr/>
        </p:nvSpPr>
        <p:spPr>
          <a:xfrm>
            <a:off x="540544" y="2083604"/>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9" name="Freeform: Shape 18">
            <a:extLst>
              <a:ext uri="{FF2B5EF4-FFF2-40B4-BE49-F238E27FC236}">
                <a16:creationId xmlns:a16="http://schemas.microsoft.com/office/drawing/2014/main" id="{BEAE4FD4-FF11-92C5-6123-00B64350D2E8}"/>
              </a:ext>
            </a:extLst>
          </p:cNvPr>
          <p:cNvSpPr/>
          <p:nvPr/>
        </p:nvSpPr>
        <p:spPr>
          <a:xfrm>
            <a:off x="749462" y="2626167"/>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Nâng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cấp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cứng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mềm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0311C80D-9920-005F-DCAE-B26ADA270AB4}"/>
              </a:ext>
            </a:extLst>
          </p:cNvPr>
          <p:cNvSpPr/>
          <p:nvPr/>
        </p:nvSpPr>
        <p:spPr>
          <a:xfrm>
            <a:off x="540544" y="2626168"/>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0242" name="Picture 2" descr="Gần nửa tỷ PC trên toàn cầu đã cài Windows 11, nhưng vẫn chưa là gì so với  Windows 10">
            <a:extLst>
              <a:ext uri="{FF2B5EF4-FFF2-40B4-BE49-F238E27FC236}">
                <a16:creationId xmlns:a16="http://schemas.microsoft.com/office/drawing/2014/main" id="{5A96059E-DF55-22C9-5C39-5635A190746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226585" y="2251604"/>
            <a:ext cx="4424871" cy="2488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64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fade">
                                      <p:cBhvr>
                                        <p:cTn id="15"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68536" y="131888"/>
            <a:ext cx="6923946"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DỊCH VỤ SỬA CHỮA VÀ BẢO TRÌ MÁY TÍNH</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2"/>
          <a:stretch>
            <a:fillRect/>
          </a:stretch>
        </p:blipFill>
        <p:spPr>
          <a:xfrm>
            <a:off x="39569" y="132733"/>
            <a:ext cx="489398" cy="478017"/>
          </a:xfrm>
          <a:prstGeom prst="rect">
            <a:avLst/>
          </a:prstGeom>
        </p:spPr>
      </p:pic>
      <p:sp>
        <p:nvSpPr>
          <p:cNvPr id="3" name="Freeform: Shape 2">
            <a:extLst>
              <a:ext uri="{FF2B5EF4-FFF2-40B4-BE49-F238E27FC236}">
                <a16:creationId xmlns:a16="http://schemas.microsoft.com/office/drawing/2014/main" id="{B0415F62-9A7C-39F1-2084-221427A5B2C7}"/>
              </a:ext>
            </a:extLst>
          </p:cNvPr>
          <p:cNvSpPr/>
          <p:nvPr/>
        </p:nvSpPr>
        <p:spPr>
          <a:xfrm>
            <a:off x="744644" y="620563"/>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 name="Freeform: Shape 3">
            <a:extLst>
              <a:ext uri="{FF2B5EF4-FFF2-40B4-BE49-F238E27FC236}">
                <a16:creationId xmlns:a16="http://schemas.microsoft.com/office/drawing/2014/main" id="{A08824AE-40D5-F1B9-93C9-6DFABD6BE520}"/>
              </a:ext>
            </a:extLst>
          </p:cNvPr>
          <p:cNvSpPr/>
          <p:nvPr/>
        </p:nvSpPr>
        <p:spPr>
          <a:xfrm>
            <a:off x="953926" y="762691"/>
            <a:ext cx="5278923"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kern="1200" dirty="0"/>
          </a:p>
        </p:txBody>
      </p:sp>
      <p:sp>
        <p:nvSpPr>
          <p:cNvPr id="14" name="Rectangle 13">
            <a:extLst>
              <a:ext uri="{FF2B5EF4-FFF2-40B4-BE49-F238E27FC236}">
                <a16:creationId xmlns:a16="http://schemas.microsoft.com/office/drawing/2014/main" id="{4911A047-2E50-95E1-7AC0-F186B68CE5A9}"/>
              </a:ext>
            </a:extLst>
          </p:cNvPr>
          <p:cNvSpPr/>
          <p:nvPr/>
        </p:nvSpPr>
        <p:spPr>
          <a:xfrm>
            <a:off x="731989" y="1485047"/>
            <a:ext cx="9205113" cy="4762203"/>
          </a:xfrm>
          <a:prstGeom prst="rect">
            <a:avLst/>
          </a:prstGeom>
          <a:noFill/>
        </p:spPr>
        <p:txBody>
          <a:bodyPr/>
          <a:lstStyle/>
          <a:p>
            <a:endParaRPr lang="en-US"/>
          </a:p>
        </p:txBody>
      </p:sp>
      <p:sp>
        <p:nvSpPr>
          <p:cNvPr id="15" name="Freeform: Shape 14">
            <a:extLst>
              <a:ext uri="{FF2B5EF4-FFF2-40B4-BE49-F238E27FC236}">
                <a16:creationId xmlns:a16="http://schemas.microsoft.com/office/drawing/2014/main" id="{27226170-ED31-5E70-1590-6726EC0F6F35}"/>
              </a:ext>
            </a:extLst>
          </p:cNvPr>
          <p:cNvSpPr/>
          <p:nvPr/>
        </p:nvSpPr>
        <p:spPr>
          <a:xfrm>
            <a:off x="749462" y="1541038"/>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Sửa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chữa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bảo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trì</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cứng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F2581305-98F4-55CA-BCA3-5B0BBB6C6566}"/>
              </a:ext>
            </a:extLst>
          </p:cNvPr>
          <p:cNvSpPr/>
          <p:nvPr/>
        </p:nvSpPr>
        <p:spPr>
          <a:xfrm>
            <a:off x="540544" y="1541039"/>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7" name="Freeform: Shape 16">
            <a:extLst>
              <a:ext uri="{FF2B5EF4-FFF2-40B4-BE49-F238E27FC236}">
                <a16:creationId xmlns:a16="http://schemas.microsoft.com/office/drawing/2014/main" id="{980131DF-6D2D-B6AF-42F8-83911E9166A2}"/>
              </a:ext>
            </a:extLst>
          </p:cNvPr>
          <p:cNvSpPr/>
          <p:nvPr/>
        </p:nvSpPr>
        <p:spPr>
          <a:xfrm>
            <a:off x="749462" y="2083603"/>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Cài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đặt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cập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nhật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mềm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32105FF8-53E8-99B1-F67D-7F246645825B}"/>
              </a:ext>
            </a:extLst>
          </p:cNvPr>
          <p:cNvSpPr/>
          <p:nvPr/>
        </p:nvSpPr>
        <p:spPr>
          <a:xfrm>
            <a:off x="540544" y="2083604"/>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9" name="Freeform: Shape 18">
            <a:extLst>
              <a:ext uri="{FF2B5EF4-FFF2-40B4-BE49-F238E27FC236}">
                <a16:creationId xmlns:a16="http://schemas.microsoft.com/office/drawing/2014/main" id="{BEAE4FD4-FF11-92C5-6123-00B64350D2E8}"/>
              </a:ext>
            </a:extLst>
          </p:cNvPr>
          <p:cNvSpPr/>
          <p:nvPr/>
        </p:nvSpPr>
        <p:spPr>
          <a:xfrm>
            <a:off x="749462" y="2626167"/>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Nâng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cấp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cứng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mềm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0311C80D-9920-005F-DCAE-B26ADA270AB4}"/>
              </a:ext>
            </a:extLst>
          </p:cNvPr>
          <p:cNvSpPr/>
          <p:nvPr/>
        </p:nvSpPr>
        <p:spPr>
          <a:xfrm>
            <a:off x="540544" y="2626168"/>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1" name="Freeform: Shape 20">
            <a:extLst>
              <a:ext uri="{FF2B5EF4-FFF2-40B4-BE49-F238E27FC236}">
                <a16:creationId xmlns:a16="http://schemas.microsoft.com/office/drawing/2014/main" id="{B4DDD782-81D5-D9B4-70F3-ECE98E82AF27}"/>
              </a:ext>
            </a:extLst>
          </p:cNvPr>
          <p:cNvSpPr/>
          <p:nvPr/>
        </p:nvSpPr>
        <p:spPr>
          <a:xfrm>
            <a:off x="749462" y="3168732"/>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Khôi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phục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dữ</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liệu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bị</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hỏng</a:t>
            </a:r>
            <a:r>
              <a:rPr lang="en-US" sz="2200" kern="1200" dirty="0">
                <a:latin typeface="Times New Roman" panose="02020603050405020304" pitchFamily="18" charset="0"/>
                <a:cs typeface="Times New Roman" panose="02020603050405020304" pitchFamily="18" charset="0"/>
              </a:rPr>
              <a:t> hay </a:t>
            </a:r>
            <a:r>
              <a:rPr lang="en-US" sz="2200" kern="1200" dirty="0" err="1">
                <a:latin typeface="Times New Roman" panose="02020603050405020304" pitchFamily="18" charset="0"/>
                <a:cs typeface="Times New Roman" panose="02020603050405020304" pitchFamily="18" charset="0"/>
              </a:rPr>
              <a:t>mất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mát</a:t>
            </a:r>
            <a:endParaRPr lang="en-US" sz="2200" kern="1200" dirty="0">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C506F964-F507-EAD8-FB21-D662AAC79F64}"/>
              </a:ext>
            </a:extLst>
          </p:cNvPr>
          <p:cNvSpPr/>
          <p:nvPr/>
        </p:nvSpPr>
        <p:spPr>
          <a:xfrm>
            <a:off x="540544" y="3168733"/>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9218" name="Picture 2" descr="Nhận sửa máy tính, khôi phục dữ liệu nhanh chóng tại Hải Dương - ThanhPhat  PC">
            <a:extLst>
              <a:ext uri="{FF2B5EF4-FFF2-40B4-BE49-F238E27FC236}">
                <a16:creationId xmlns:a16="http://schemas.microsoft.com/office/drawing/2014/main" id="{D5C1F894-61D3-626A-E526-3481626EC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6579" y="2050272"/>
            <a:ext cx="4494877" cy="3163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91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218"/>
                                        </p:tgtEl>
                                        <p:attrNameLst>
                                          <p:attrName>style.visibility</p:attrName>
                                        </p:attrNameLst>
                                      </p:cBhvr>
                                      <p:to>
                                        <p:strVal val="visible"/>
                                      </p:to>
                                    </p:set>
                                    <p:animEffect transition="in" filter="fade">
                                      <p:cBhvr>
                                        <p:cTn id="15"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240A9-9077-BAC6-AC1E-E4B19712B403}"/>
              </a:ext>
            </a:extLst>
          </p:cNvPr>
          <p:cNvSpPr/>
          <p:nvPr/>
        </p:nvSpPr>
        <p:spPr>
          <a:xfrm>
            <a:off x="568536" y="131888"/>
            <a:ext cx="6923946" cy="508496"/>
          </a:xfrm>
          <a:prstGeom prst="rect">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DỊCH VỤ SỬA CHỮA VÀ BẢO TRÌ MÁY TÍNH</a:t>
            </a:r>
          </a:p>
        </p:txBody>
      </p:sp>
      <p:sp>
        <p:nvSpPr>
          <p:cNvPr id="12" name="Rectangle 11">
            <a:extLst>
              <a:ext uri="{FF2B5EF4-FFF2-40B4-BE49-F238E27FC236}">
                <a16:creationId xmlns:a16="http://schemas.microsoft.com/office/drawing/2014/main" id="{98D18AF9-2492-5039-6CBB-2685856E9EA4}"/>
              </a:ext>
            </a:extLst>
          </p:cNvPr>
          <p:cNvSpPr/>
          <p:nvPr/>
        </p:nvSpPr>
        <p:spPr>
          <a:xfrm>
            <a:off x="0" y="0"/>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60637F-D9EA-AF44-1CFC-5982FF44B5BE}"/>
              </a:ext>
            </a:extLst>
          </p:cNvPr>
          <p:cNvSpPr/>
          <p:nvPr/>
        </p:nvSpPr>
        <p:spPr>
          <a:xfrm>
            <a:off x="0" y="6722214"/>
            <a:ext cx="12192000" cy="135786"/>
          </a:xfrm>
          <a:prstGeom prst="rect">
            <a:avLst/>
          </a:prstGeom>
          <a:solidFill>
            <a:srgbClr val="0F5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404188-BABD-9476-4BCD-5D5C2B963903}"/>
              </a:ext>
            </a:extLst>
          </p:cNvPr>
          <p:cNvPicPr>
            <a:picLocks noChangeAspect="1"/>
          </p:cNvPicPr>
          <p:nvPr/>
        </p:nvPicPr>
        <p:blipFill>
          <a:blip r:embed="rId2"/>
          <a:stretch>
            <a:fillRect/>
          </a:stretch>
        </p:blipFill>
        <p:spPr>
          <a:xfrm>
            <a:off x="39569" y="132733"/>
            <a:ext cx="489398" cy="478017"/>
          </a:xfrm>
          <a:prstGeom prst="rect">
            <a:avLst/>
          </a:prstGeom>
        </p:spPr>
      </p:pic>
      <p:sp>
        <p:nvSpPr>
          <p:cNvPr id="3" name="Freeform: Shape 2">
            <a:extLst>
              <a:ext uri="{FF2B5EF4-FFF2-40B4-BE49-F238E27FC236}">
                <a16:creationId xmlns:a16="http://schemas.microsoft.com/office/drawing/2014/main" id="{B0415F62-9A7C-39F1-2084-221427A5B2C7}"/>
              </a:ext>
            </a:extLst>
          </p:cNvPr>
          <p:cNvSpPr/>
          <p:nvPr/>
        </p:nvSpPr>
        <p:spPr>
          <a:xfrm>
            <a:off x="744644" y="620563"/>
            <a:ext cx="209279" cy="368349"/>
          </a:xfrm>
          <a:custGeom>
            <a:avLst/>
            <a:gdLst/>
            <a:ahLst/>
            <a:cxnLst/>
            <a:rect l="0" t="0" r="0" b="0"/>
            <a:pathLst>
              <a:path>
                <a:moveTo>
                  <a:pt x="0" y="0"/>
                </a:moveTo>
                <a:lnTo>
                  <a:pt x="0" y="368349"/>
                </a:lnTo>
                <a:lnTo>
                  <a:pt x="209279" y="368349"/>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 name="Freeform: Shape 3">
            <a:extLst>
              <a:ext uri="{FF2B5EF4-FFF2-40B4-BE49-F238E27FC236}">
                <a16:creationId xmlns:a16="http://schemas.microsoft.com/office/drawing/2014/main" id="{A08824AE-40D5-F1B9-93C9-6DFABD6BE520}"/>
              </a:ext>
            </a:extLst>
          </p:cNvPr>
          <p:cNvSpPr/>
          <p:nvPr/>
        </p:nvSpPr>
        <p:spPr>
          <a:xfrm>
            <a:off x="953926" y="762691"/>
            <a:ext cx="5278923" cy="491132"/>
          </a:xfrm>
          <a:custGeom>
            <a:avLst/>
            <a:gdLst>
              <a:gd name="connsiteX0" fmla="*/ 0 w 3561703"/>
              <a:gd name="connsiteY0" fmla="*/ 49113 h 491132"/>
              <a:gd name="connsiteX1" fmla="*/ 49113 w 3561703"/>
              <a:gd name="connsiteY1" fmla="*/ 0 h 491132"/>
              <a:gd name="connsiteX2" fmla="*/ 3512590 w 3561703"/>
              <a:gd name="connsiteY2" fmla="*/ 0 h 491132"/>
              <a:gd name="connsiteX3" fmla="*/ 3561703 w 3561703"/>
              <a:gd name="connsiteY3" fmla="*/ 49113 h 491132"/>
              <a:gd name="connsiteX4" fmla="*/ 3561703 w 3561703"/>
              <a:gd name="connsiteY4" fmla="*/ 442019 h 491132"/>
              <a:gd name="connsiteX5" fmla="*/ 3512590 w 3561703"/>
              <a:gd name="connsiteY5" fmla="*/ 491132 h 491132"/>
              <a:gd name="connsiteX6" fmla="*/ 49113 w 3561703"/>
              <a:gd name="connsiteY6" fmla="*/ 491132 h 491132"/>
              <a:gd name="connsiteX7" fmla="*/ 0 w 3561703"/>
              <a:gd name="connsiteY7" fmla="*/ 442019 h 491132"/>
              <a:gd name="connsiteX8" fmla="*/ 0 w 3561703"/>
              <a:gd name="connsiteY8" fmla="*/ 49113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703" h="491132">
                <a:moveTo>
                  <a:pt x="0" y="49113"/>
                </a:moveTo>
                <a:cubicBezTo>
                  <a:pt x="0" y="21989"/>
                  <a:pt x="21989" y="0"/>
                  <a:pt x="49113" y="0"/>
                </a:cubicBezTo>
                <a:lnTo>
                  <a:pt x="3512590" y="0"/>
                </a:lnTo>
                <a:cubicBezTo>
                  <a:pt x="3539714" y="0"/>
                  <a:pt x="3561703" y="21989"/>
                  <a:pt x="3561703" y="49113"/>
                </a:cubicBezTo>
                <a:lnTo>
                  <a:pt x="3561703" y="442019"/>
                </a:lnTo>
                <a:cubicBezTo>
                  <a:pt x="3561703" y="469143"/>
                  <a:pt x="3539714" y="491132"/>
                  <a:pt x="3512590" y="491132"/>
                </a:cubicBezTo>
                <a:lnTo>
                  <a:pt x="49113" y="491132"/>
                </a:lnTo>
                <a:cubicBezTo>
                  <a:pt x="21989" y="491132"/>
                  <a:pt x="0" y="469143"/>
                  <a:pt x="0" y="442019"/>
                </a:cubicBezTo>
                <a:lnTo>
                  <a:pt x="0" y="49113"/>
                </a:lnTo>
                <a:close/>
              </a:path>
            </a:pathLst>
          </a:custGeom>
          <a:ln>
            <a:solidFill>
              <a:schemeClr val="accent4"/>
            </a:solidFill>
          </a:ln>
        </p:spPr>
        <p:style>
          <a:lnRef idx="1">
            <a:schemeClr val="accent4"/>
          </a:lnRef>
          <a:fillRef idx="2">
            <a:schemeClr val="accent4"/>
          </a:fillRef>
          <a:effectRef idx="1">
            <a:schemeClr val="accent4"/>
          </a:effectRef>
          <a:fontRef idx="minor">
            <a:schemeClr val="dk1"/>
          </a:fontRef>
        </p:style>
        <p:txBody>
          <a:bodyPr spcFirstLastPara="0" vert="horz" wrap="square" lIns="60105" tIns="44865" rIns="60105" bIns="44865" numCol="1" spcCol="1270" anchor="ctr" anchorCtr="0">
            <a:noAutofit/>
          </a:bodyPr>
          <a:lstStyle/>
          <a:p>
            <a:pPr marL="0" lvl="0" indent="0" algn="ctr" defTabSz="1066800">
              <a:lnSpc>
                <a:spcPct val="90000"/>
              </a:lnSpc>
              <a:spcBef>
                <a:spcPct val="0"/>
              </a:spcBef>
              <a:spcAft>
                <a:spcPct val="35000"/>
              </a:spcAft>
              <a:buNone/>
            </a:pP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kern="1200" dirty="0"/>
          </a:p>
        </p:txBody>
      </p:sp>
      <p:sp>
        <p:nvSpPr>
          <p:cNvPr id="14" name="Rectangle 13">
            <a:extLst>
              <a:ext uri="{FF2B5EF4-FFF2-40B4-BE49-F238E27FC236}">
                <a16:creationId xmlns:a16="http://schemas.microsoft.com/office/drawing/2014/main" id="{4911A047-2E50-95E1-7AC0-F186B68CE5A9}"/>
              </a:ext>
            </a:extLst>
          </p:cNvPr>
          <p:cNvSpPr/>
          <p:nvPr/>
        </p:nvSpPr>
        <p:spPr>
          <a:xfrm>
            <a:off x="731989" y="1485047"/>
            <a:ext cx="9205113" cy="4762203"/>
          </a:xfrm>
          <a:prstGeom prst="rect">
            <a:avLst/>
          </a:prstGeom>
          <a:noFill/>
        </p:spPr>
        <p:txBody>
          <a:bodyPr/>
          <a:lstStyle/>
          <a:p>
            <a:endParaRPr lang="en-US"/>
          </a:p>
        </p:txBody>
      </p:sp>
      <p:sp>
        <p:nvSpPr>
          <p:cNvPr id="15" name="Freeform: Shape 14">
            <a:extLst>
              <a:ext uri="{FF2B5EF4-FFF2-40B4-BE49-F238E27FC236}">
                <a16:creationId xmlns:a16="http://schemas.microsoft.com/office/drawing/2014/main" id="{27226170-ED31-5E70-1590-6726EC0F6F35}"/>
              </a:ext>
            </a:extLst>
          </p:cNvPr>
          <p:cNvSpPr/>
          <p:nvPr/>
        </p:nvSpPr>
        <p:spPr>
          <a:xfrm>
            <a:off x="749462" y="1541038"/>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Sửa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chữa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bảo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trì</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cứng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F2581305-98F4-55CA-BCA3-5B0BBB6C6566}"/>
              </a:ext>
            </a:extLst>
          </p:cNvPr>
          <p:cNvSpPr/>
          <p:nvPr/>
        </p:nvSpPr>
        <p:spPr>
          <a:xfrm>
            <a:off x="540544" y="1541039"/>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7" name="Freeform: Shape 16">
            <a:extLst>
              <a:ext uri="{FF2B5EF4-FFF2-40B4-BE49-F238E27FC236}">
                <a16:creationId xmlns:a16="http://schemas.microsoft.com/office/drawing/2014/main" id="{980131DF-6D2D-B6AF-42F8-83911E9166A2}"/>
              </a:ext>
            </a:extLst>
          </p:cNvPr>
          <p:cNvSpPr/>
          <p:nvPr/>
        </p:nvSpPr>
        <p:spPr>
          <a:xfrm>
            <a:off x="749462" y="2083603"/>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Cài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đặt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cập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nhật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mềm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32105FF8-53E8-99B1-F67D-7F246645825B}"/>
              </a:ext>
            </a:extLst>
          </p:cNvPr>
          <p:cNvSpPr/>
          <p:nvPr/>
        </p:nvSpPr>
        <p:spPr>
          <a:xfrm>
            <a:off x="540544" y="2083604"/>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9" name="Freeform: Shape 18">
            <a:extLst>
              <a:ext uri="{FF2B5EF4-FFF2-40B4-BE49-F238E27FC236}">
                <a16:creationId xmlns:a16="http://schemas.microsoft.com/office/drawing/2014/main" id="{BEAE4FD4-FF11-92C5-6123-00B64350D2E8}"/>
              </a:ext>
            </a:extLst>
          </p:cNvPr>
          <p:cNvSpPr/>
          <p:nvPr/>
        </p:nvSpPr>
        <p:spPr>
          <a:xfrm>
            <a:off x="749462" y="2626167"/>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Nâng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cấp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cứng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mềm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0311C80D-9920-005F-DCAE-B26ADA270AB4}"/>
              </a:ext>
            </a:extLst>
          </p:cNvPr>
          <p:cNvSpPr/>
          <p:nvPr/>
        </p:nvSpPr>
        <p:spPr>
          <a:xfrm>
            <a:off x="540544" y="2626168"/>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1" name="Freeform: Shape 20">
            <a:extLst>
              <a:ext uri="{FF2B5EF4-FFF2-40B4-BE49-F238E27FC236}">
                <a16:creationId xmlns:a16="http://schemas.microsoft.com/office/drawing/2014/main" id="{B4DDD782-81D5-D9B4-70F3-ECE98E82AF27}"/>
              </a:ext>
            </a:extLst>
          </p:cNvPr>
          <p:cNvSpPr/>
          <p:nvPr/>
        </p:nvSpPr>
        <p:spPr>
          <a:xfrm>
            <a:off x="749462" y="3168732"/>
            <a:ext cx="6121400" cy="417839"/>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21"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Khôi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phục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dữ</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liệu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bị</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hỏng</a:t>
            </a:r>
            <a:r>
              <a:rPr lang="en-US" sz="2200" kern="1200" dirty="0">
                <a:latin typeface="Times New Roman" panose="02020603050405020304" pitchFamily="18" charset="0"/>
                <a:cs typeface="Times New Roman" panose="02020603050405020304" pitchFamily="18" charset="0"/>
              </a:rPr>
              <a:t> hay </a:t>
            </a:r>
            <a:r>
              <a:rPr lang="en-US" sz="2200" kern="1200" dirty="0" err="1">
                <a:latin typeface="Times New Roman" panose="02020603050405020304" pitchFamily="18" charset="0"/>
                <a:cs typeface="Times New Roman" panose="02020603050405020304" pitchFamily="18" charset="0"/>
              </a:rPr>
              <a:t>mất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mát</a:t>
            </a:r>
            <a:endParaRPr lang="en-US" sz="2200" kern="1200" dirty="0">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C506F964-F507-EAD8-FB21-D662AAC79F64}"/>
              </a:ext>
            </a:extLst>
          </p:cNvPr>
          <p:cNvSpPr/>
          <p:nvPr/>
        </p:nvSpPr>
        <p:spPr>
          <a:xfrm>
            <a:off x="540544" y="3168733"/>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3" name="Freeform: Shape 22">
            <a:extLst>
              <a:ext uri="{FF2B5EF4-FFF2-40B4-BE49-F238E27FC236}">
                <a16:creationId xmlns:a16="http://schemas.microsoft.com/office/drawing/2014/main" id="{5E5C2CD6-23D6-5ABF-D230-809455A728FD}"/>
              </a:ext>
            </a:extLst>
          </p:cNvPr>
          <p:cNvSpPr/>
          <p:nvPr/>
        </p:nvSpPr>
        <p:spPr>
          <a:xfrm>
            <a:off x="749462" y="3711296"/>
            <a:ext cx="6121400" cy="417838"/>
          </a:xfrm>
          <a:custGeom>
            <a:avLst/>
            <a:gdLst>
              <a:gd name="connsiteX0" fmla="*/ 0 w 6121400"/>
              <a:gd name="connsiteY0" fmla="*/ 0 h 417837"/>
              <a:gd name="connsiteX1" fmla="*/ 5912482 w 6121400"/>
              <a:gd name="connsiteY1" fmla="*/ 0 h 417837"/>
              <a:gd name="connsiteX2" fmla="*/ 6121400 w 6121400"/>
              <a:gd name="connsiteY2" fmla="*/ 208919 h 417837"/>
              <a:gd name="connsiteX3" fmla="*/ 5912482 w 6121400"/>
              <a:gd name="connsiteY3" fmla="*/ 417837 h 417837"/>
              <a:gd name="connsiteX4" fmla="*/ 0 w 6121400"/>
              <a:gd name="connsiteY4" fmla="*/ 417837 h 417837"/>
              <a:gd name="connsiteX5" fmla="*/ 0 w 6121400"/>
              <a:gd name="connsiteY5" fmla="*/ 0 h 4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1400" h="417837">
                <a:moveTo>
                  <a:pt x="6121400" y="417836"/>
                </a:moveTo>
                <a:lnTo>
                  <a:pt x="208918" y="417836"/>
                </a:lnTo>
                <a:lnTo>
                  <a:pt x="0" y="208918"/>
                </a:lnTo>
                <a:lnTo>
                  <a:pt x="208918" y="1"/>
                </a:lnTo>
                <a:lnTo>
                  <a:pt x="6121400" y="1"/>
                </a:lnTo>
                <a:lnTo>
                  <a:pt x="6121400" y="417836"/>
                </a:lnTo>
                <a:close/>
              </a:path>
            </a:pathLst>
          </a:custGeom>
          <a:solidFill>
            <a:schemeClr val="accent3">
              <a:lumMod val="20000"/>
              <a:lumOff val="80000"/>
            </a:schemeClr>
          </a:solidFill>
          <a:scene3d>
            <a:camera prst="orthographicFront"/>
            <a:lightRig rig="flat" dir="t"/>
          </a:scene3d>
          <a:sp3d prstMaterial="dkEdge">
            <a:bevelT w="8200" h="38100"/>
          </a:sp3d>
        </p:spPr>
        <p:style>
          <a:lnRef idx="0">
            <a:schemeClr val="accent4">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8714" tIns="83821" rIns="156464" bIns="83819"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Khắc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phục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sự</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cố</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mạng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endParaRPr lang="en-US" sz="2200" kern="1200" dirty="0">
              <a:latin typeface="Times New Roman" panose="02020603050405020304" pitchFamily="18" charset="0"/>
              <a:cs typeface="Times New Roman" panose="02020603050405020304" pitchFamily="18" charset="0"/>
            </a:endParaRPr>
          </a:p>
        </p:txBody>
      </p:sp>
      <p:sp>
        <p:nvSpPr>
          <p:cNvPr id="24" name="Oval 23">
            <a:extLst>
              <a:ext uri="{FF2B5EF4-FFF2-40B4-BE49-F238E27FC236}">
                <a16:creationId xmlns:a16="http://schemas.microsoft.com/office/drawing/2014/main" id="{E0A13A09-5868-4E80-314B-45FC0ED8D065}"/>
              </a:ext>
            </a:extLst>
          </p:cNvPr>
          <p:cNvSpPr/>
          <p:nvPr/>
        </p:nvSpPr>
        <p:spPr>
          <a:xfrm>
            <a:off x="540544" y="3711297"/>
            <a:ext cx="417837" cy="417837"/>
          </a:xfrm>
          <a:prstGeom prst="ellipse">
            <a:avLst/>
          </a:prstGeom>
          <a:solidFill>
            <a:schemeClr val="accent4">
              <a:lumMod val="20000"/>
              <a:lumOff val="80000"/>
            </a:schemeClr>
          </a:solidFill>
        </p:spPr>
        <p:style>
          <a:lnRef idx="1">
            <a:schemeClr val="accent4">
              <a:shade val="80000"/>
              <a:hueOff val="0"/>
              <a:satOff val="0"/>
              <a:lumOff val="0"/>
              <a:alphaOff val="0"/>
            </a:schemeClr>
          </a:lnRef>
          <a:fillRef idx="1">
            <a:schemeClr val="accent4">
              <a:tint val="40000"/>
              <a:hueOff val="0"/>
              <a:satOff val="0"/>
              <a:lumOff val="0"/>
              <a:alphaOff val="0"/>
            </a:schemeClr>
          </a:fillRef>
          <a:effectRef idx="1">
            <a:schemeClr val="accent4">
              <a:tint val="4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8194" name="Picture 2" descr="Một số sự cố mạng thường gặp và cách khắc phục - Thiết bị viễn thông">
            <a:extLst>
              <a:ext uri="{FF2B5EF4-FFF2-40B4-BE49-F238E27FC236}">
                <a16:creationId xmlns:a16="http://schemas.microsoft.com/office/drawing/2014/main" id="{45F15F2E-FB2C-8511-E037-54F6C45D08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7357" y="1672812"/>
            <a:ext cx="4494099" cy="3700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99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fade">
                                      <p:cBhvr>
                                        <p:cTn id="15"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23510</TotalTime>
  <Words>2232</Words>
  <Application>Microsoft Office PowerPoint</Application>
  <PresentationFormat>Widescreen</PresentationFormat>
  <Paragraphs>185</Paragraphs>
  <Slides>29</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Impact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DamDH</dc:creator>
  <cp:lastModifiedBy>Admin</cp:lastModifiedBy>
  <cp:revision>281</cp:revision>
  <dcterms:created xsi:type="dcterms:W3CDTF">2024-05-04T17:09:24Z</dcterms:created>
  <dcterms:modified xsi:type="dcterms:W3CDTF">2025-02-18T03:46:28Z</dcterms:modified>
</cp:coreProperties>
</file>