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0"/>
  </p:notesMasterIdLst>
  <p:sldIdLst>
    <p:sldId id="257" r:id="rId2"/>
    <p:sldId id="311" r:id="rId3"/>
    <p:sldId id="256" r:id="rId4"/>
    <p:sldId id="258" r:id="rId5"/>
    <p:sldId id="259" r:id="rId6"/>
    <p:sldId id="312" r:id="rId7"/>
    <p:sldId id="262" r:id="rId8"/>
    <p:sldId id="327" r:id="rId9"/>
    <p:sldId id="315" r:id="rId10"/>
    <p:sldId id="344" r:id="rId11"/>
    <p:sldId id="345" r:id="rId12"/>
    <p:sldId id="331" r:id="rId13"/>
    <p:sldId id="347" r:id="rId14"/>
    <p:sldId id="334" r:id="rId15"/>
    <p:sldId id="335" r:id="rId16"/>
    <p:sldId id="336" r:id="rId17"/>
    <p:sldId id="337" r:id="rId18"/>
    <p:sldId id="340" r:id="rId19"/>
    <p:sldId id="341" r:id="rId20"/>
    <p:sldId id="338" r:id="rId21"/>
    <p:sldId id="339" r:id="rId22"/>
    <p:sldId id="343" r:id="rId23"/>
    <p:sldId id="316" r:id="rId24"/>
    <p:sldId id="332" r:id="rId25"/>
    <p:sldId id="317" r:id="rId26"/>
    <p:sldId id="318" r:id="rId27"/>
    <p:sldId id="319" r:id="rId28"/>
    <p:sldId id="320" r:id="rId29"/>
    <p:sldId id="321" r:id="rId30"/>
    <p:sldId id="328" r:id="rId31"/>
    <p:sldId id="322" r:id="rId32"/>
    <p:sldId id="330" r:id="rId33"/>
    <p:sldId id="323" r:id="rId34"/>
    <p:sldId id="329" r:id="rId35"/>
    <p:sldId id="324" r:id="rId36"/>
    <p:sldId id="267" r:id="rId37"/>
    <p:sldId id="325" r:id="rId38"/>
    <p:sldId id="268"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Atkinson Hyperlegible" panose="020B0604020202020204" charset="0"/>
      <p:regular r:id="rId45"/>
      <p:bold r:id="rId46"/>
      <p:italic r:id="rId47"/>
      <p:boldItalic r:id="rId48"/>
    </p:embeddedFont>
    <p:embeddedFont>
      <p:font typeface="Wingdings 3" panose="05040102010807070707" pitchFamily="18" charset="2"/>
      <p:regular r:id="rId49"/>
    </p:embeddedFont>
    <p:embeddedFont>
      <p:font typeface="Sorts Mill Goudy" panose="020B0604020202020204" charset="0"/>
      <p:regular r:id="rId50"/>
      <p:italic r:id="rId51"/>
    </p:embeddedFont>
    <p:embeddedFont>
      <p:font typeface="DM Sans" panose="020B0604020202020204" charset="0"/>
      <p:regular r:id="rId52"/>
      <p:bold r:id="rId53"/>
      <p:italic r:id="rId54"/>
      <p:boldItalic r:id="rId55"/>
    </p:embeddedFont>
    <p:embeddedFont>
      <p:font typeface="Teko Light" panose="020B0604020202020204" charset="0"/>
      <p:regular r:id="rId56"/>
      <p:bold r:id="rId57"/>
    </p:embeddedFont>
    <p:embeddedFont>
      <p:font typeface="Tahoma" panose="020B0604030504040204" pitchFamily="34" charset="0"/>
      <p:regular r:id="rId58"/>
      <p:bold r:id="rId59"/>
    </p:embeddedFont>
    <p:embeddedFont>
      <p:font typeface="Nunito Light" panose="020B0604020202020204" charset="0"/>
      <p:regular r:id="rId60"/>
      <p:italic r:id="rId61"/>
    </p:embeddedFont>
    <p:embeddedFont>
      <p:font typeface="Abel" panose="020B0604020202020204"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383335-4BD9-4441-8889-5072751C7D1D}">
  <a:tblStyle styleId="{E1383335-4BD9-4441-8889-5072751C7D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9C2CC7-D5F5-4211-A557-8B731308CA8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38AC728D-8F16-4575-8080-383FBF5AC4C4}">
      <dgm:prSet phldrT="[Text]"/>
      <dgm:spPr>
        <a:solidFill>
          <a:srgbClr val="002060"/>
        </a:solidFill>
      </dgm:spPr>
      <dgm:t>
        <a:bodyPr/>
        <a:lstStyle/>
        <a:p>
          <a:r>
            <a:rPr lang="en-US" dirty="0"/>
            <a:t>Sản phẩm nhóm 6</a:t>
          </a:r>
        </a:p>
      </dgm:t>
    </dgm:pt>
    <dgm:pt modelId="{FD0CB267-9831-4248-9F9C-31CB0B26E16F}" type="parTrans" cxnId="{A637B377-C5CD-4848-8440-D1404C6A8338}">
      <dgm:prSet/>
      <dgm:spPr/>
      <dgm:t>
        <a:bodyPr/>
        <a:lstStyle/>
        <a:p>
          <a:endParaRPr lang="en-US"/>
        </a:p>
      </dgm:t>
    </dgm:pt>
    <dgm:pt modelId="{B0625EB2-6D6F-467C-8F04-121B18808670}" type="sibTrans" cxnId="{A637B377-C5CD-4848-8440-D1404C6A8338}">
      <dgm:prSet/>
      <dgm:spPr/>
      <dgm:t>
        <a:bodyPr/>
        <a:lstStyle/>
        <a:p>
          <a:endParaRPr lang="en-US"/>
        </a:p>
      </dgm:t>
    </dgm:pt>
    <dgm:pt modelId="{426052A2-514F-4EC3-BC66-8C387E367E84}">
      <dgm:prSet phldrT="[Text]"/>
      <dgm:spPr>
        <a:solidFill>
          <a:srgbClr val="002060"/>
        </a:solidFill>
      </dgm:spPr>
      <dgm:t>
        <a:bodyPr/>
        <a:lstStyle/>
        <a:p>
          <a:r>
            <a:rPr lang="en-US" dirty="0"/>
            <a:t>Sản phẩm nhóm 5</a:t>
          </a:r>
        </a:p>
      </dgm:t>
    </dgm:pt>
    <dgm:pt modelId="{2E0ECCF4-47E9-4DFC-ABE9-05BE8EB78588}" type="parTrans" cxnId="{BEC87956-ECB4-4EE5-A50B-664B99278A93}">
      <dgm:prSet/>
      <dgm:spPr/>
      <dgm:t>
        <a:bodyPr/>
        <a:lstStyle/>
        <a:p>
          <a:endParaRPr lang="en-US"/>
        </a:p>
      </dgm:t>
    </dgm:pt>
    <dgm:pt modelId="{531EFB25-F9E3-464F-822D-188E8BD36E0D}" type="sibTrans" cxnId="{BEC87956-ECB4-4EE5-A50B-664B99278A93}">
      <dgm:prSet/>
      <dgm:spPr/>
      <dgm:t>
        <a:bodyPr/>
        <a:lstStyle/>
        <a:p>
          <a:endParaRPr lang="en-US"/>
        </a:p>
      </dgm:t>
    </dgm:pt>
    <dgm:pt modelId="{8D655F48-59C2-48AC-AF0B-2A9F6D9392DF}">
      <dgm:prSet phldrT="[Text]"/>
      <dgm:spPr>
        <a:solidFill>
          <a:srgbClr val="002060"/>
        </a:solidFill>
      </dgm:spPr>
      <dgm:t>
        <a:bodyPr/>
        <a:lstStyle/>
        <a:p>
          <a:r>
            <a:rPr lang="en-US" dirty="0"/>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6">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6"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6">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6">
        <dgm:presLayoutVars>
          <dgm:bulletEnabled val="1"/>
        </dgm:presLayoutVars>
      </dgm:prSet>
      <dgm:spPr/>
      <dgm:t>
        <a:bodyPr/>
        <a:lstStyle/>
        <a:p>
          <a:endParaRPr lang="en-US"/>
        </a:p>
      </dgm:t>
    </dgm:pt>
    <dgm:pt modelId="{48A33613-A49C-43CD-BBE5-9D77C73B9CFB}" type="pres">
      <dgm:prSet presAssocID="{F56D0E35-12D4-4251-B7D8-DFBA00D2C408}" presName="sibTrans" presStyleCnt="0"/>
      <dgm:spPr/>
    </dgm:pt>
    <dgm:pt modelId="{F995227C-C1ED-4D1D-8EAB-86B8B7256E80}" type="pres">
      <dgm:prSet presAssocID="{426052A2-514F-4EC3-BC66-8C387E367E84}" presName="node" presStyleLbl="node1" presStyleIdx="4" presStyleCnt="6">
        <dgm:presLayoutVars>
          <dgm:bulletEnabled val="1"/>
        </dgm:presLayoutVars>
      </dgm:prSet>
      <dgm:spPr/>
      <dgm:t>
        <a:bodyPr/>
        <a:lstStyle/>
        <a:p>
          <a:endParaRPr lang="en-US"/>
        </a:p>
      </dgm:t>
    </dgm:pt>
    <dgm:pt modelId="{8033EAB7-6F86-4726-A2A3-8D7544133134}" type="pres">
      <dgm:prSet presAssocID="{531EFB25-F9E3-464F-822D-188E8BD36E0D}" presName="sibTrans" presStyleCnt="0"/>
      <dgm:spPr/>
    </dgm:pt>
    <dgm:pt modelId="{EF6D0AE8-5E3C-4D4D-9EA4-0EC751D8E6E9}" type="pres">
      <dgm:prSet presAssocID="{38AC728D-8F16-4575-8080-383FBF5AC4C4}" presName="node" presStyleLbl="node1" presStyleIdx="5" presStyleCnt="6">
        <dgm:presLayoutVars>
          <dgm:bulletEnabled val="1"/>
        </dgm:presLayoutVars>
      </dgm:prSet>
      <dgm:spPr/>
      <dgm:t>
        <a:bodyPr/>
        <a:lstStyle/>
        <a:p>
          <a:endParaRPr lang="en-US"/>
        </a:p>
      </dgm:t>
    </dgm:pt>
  </dgm:ptLst>
  <dgm:cxnLst>
    <dgm:cxn modelId="{2779B971-3BD3-499C-935A-97B683EE0BE2}" type="presOf" srcId="{38AC728D-8F16-4575-8080-383FBF5AC4C4}" destId="{EF6D0AE8-5E3C-4D4D-9EA4-0EC751D8E6E9}" srcOrd="0" destOrd="0" presId="urn:microsoft.com/office/officeart/2005/8/layout/default"/>
    <dgm:cxn modelId="{1F8AD801-D200-4BAF-9A7A-D76A3C0ACAC5}" type="presOf" srcId="{ED33D8EF-A1EA-4495-A183-31989ADEF2DB}" destId="{07FCCB1E-1E84-4FED-B803-58ADFD48B062}"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F9DECBF-0D8F-44EB-9E83-7EB80AF06DCC}" type="presOf" srcId="{426052A2-514F-4EC3-BC66-8C387E367E84}" destId="{F995227C-C1ED-4D1D-8EAB-86B8B7256E80}" srcOrd="0" destOrd="0" presId="urn:microsoft.com/office/officeart/2005/8/layout/default"/>
    <dgm:cxn modelId="{2759AE72-8970-48D0-B379-6FCDF66B8B74}" srcId="{8545880B-18DE-4460-8E23-355A61A2CC43}" destId="{ED33D8EF-A1EA-4495-A183-31989ADEF2DB}" srcOrd="1" destOrd="0" parTransId="{F0C23041-7D51-44BA-8A0E-12469B270677}" sibTransId="{EF97A359-57FD-461F-814F-F0A4F66BEE49}"/>
    <dgm:cxn modelId="{89064119-E461-4A14-B07F-C79AF3D01BAB}" type="presOf" srcId="{8D655F48-59C2-48AC-AF0B-2A9F6D9392DF}" destId="{A0074ADF-B99F-4618-BED4-A1594CD3E0BB}" srcOrd="0" destOrd="0" presId="urn:microsoft.com/office/officeart/2005/8/layout/default"/>
    <dgm:cxn modelId="{BEC87956-ECB4-4EE5-A50B-664B99278A93}" srcId="{8545880B-18DE-4460-8E23-355A61A2CC43}" destId="{426052A2-514F-4EC3-BC66-8C387E367E84}" srcOrd="4" destOrd="0" parTransId="{2E0ECCF4-47E9-4DFC-ABE9-05BE8EB78588}" sibTransId="{531EFB25-F9E3-464F-822D-188E8BD36E0D}"/>
    <dgm:cxn modelId="{91901E71-57F7-46D7-8317-1E3998946852}" srcId="{8545880B-18DE-4460-8E23-355A61A2CC43}" destId="{826F5215-B6EC-4720-9B53-98EF98ABAAAF}" srcOrd="2" destOrd="0" parTransId="{D66C80D4-C399-49E0-84E7-0E6A92CDDA47}" sibTransId="{4FE439B5-C81B-45CD-B366-DC22A9006849}"/>
    <dgm:cxn modelId="{A637B377-C5CD-4848-8440-D1404C6A8338}" srcId="{8545880B-18DE-4460-8E23-355A61A2CC43}" destId="{38AC728D-8F16-4575-8080-383FBF5AC4C4}" srcOrd="5" destOrd="0" parTransId="{FD0CB267-9831-4248-9F9C-31CB0B26E16F}" sibTransId="{B0625EB2-6D6F-467C-8F04-121B18808670}"/>
    <dgm:cxn modelId="{C270F933-A7E3-4B44-8CE6-8A3DFFF90908}" srcId="{8545880B-18DE-4460-8E23-355A61A2CC43}" destId="{67585D97-0E61-465B-9840-BF4318152C26}" srcOrd="0" destOrd="0" parTransId="{E4E000BC-9EB1-422B-AE33-D9B538395E66}" sibTransId="{930A9CD0-0BD1-4B2D-B7FA-15CC84025E3C}"/>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 modelId="{65DA0116-1E06-49A7-A2F9-4CFE4CFBF4AA}" type="presParOf" srcId="{5678BE5F-0977-4CC1-B9E7-A0CFF9D3D544}" destId="{48A33613-A49C-43CD-BBE5-9D77C73B9CFB}" srcOrd="7" destOrd="0" presId="urn:microsoft.com/office/officeart/2005/8/layout/default"/>
    <dgm:cxn modelId="{014EB3D8-CDDB-4B54-8C26-668A55F91AC4}" type="presParOf" srcId="{5678BE5F-0977-4CC1-B9E7-A0CFF9D3D544}" destId="{F995227C-C1ED-4D1D-8EAB-86B8B7256E80}" srcOrd="8" destOrd="0" presId="urn:microsoft.com/office/officeart/2005/8/layout/default"/>
    <dgm:cxn modelId="{A6680CC2-DCE3-4078-B44D-134E4848BD01}" type="presParOf" srcId="{5678BE5F-0977-4CC1-B9E7-A0CFF9D3D544}" destId="{8033EAB7-6F86-4726-A2A3-8D7544133134}" srcOrd="9" destOrd="0" presId="urn:microsoft.com/office/officeart/2005/8/layout/default"/>
    <dgm:cxn modelId="{2E59D7E6-07DB-40C3-AD5E-AF2FBDF170E9}" type="presParOf" srcId="{5678BE5F-0977-4CC1-B9E7-A0CFF9D3D544}" destId="{EF6D0AE8-5E3C-4D4D-9EA4-0EC751D8E6E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38AC728D-8F16-4575-8080-383FBF5AC4C4}">
      <dgm:prSet phldrT="[Text]"/>
      <dgm:spPr>
        <a:solidFill>
          <a:srgbClr val="002060"/>
        </a:solidFill>
      </dgm:spPr>
      <dgm:t>
        <a:bodyPr/>
        <a:lstStyle/>
        <a:p>
          <a:r>
            <a:rPr lang="en-US" dirty="0"/>
            <a:t>Sản phẩm nhóm 6</a:t>
          </a:r>
        </a:p>
      </dgm:t>
    </dgm:pt>
    <dgm:pt modelId="{FD0CB267-9831-4248-9F9C-31CB0B26E16F}" type="parTrans" cxnId="{A637B377-C5CD-4848-8440-D1404C6A8338}">
      <dgm:prSet/>
      <dgm:spPr/>
      <dgm:t>
        <a:bodyPr/>
        <a:lstStyle/>
        <a:p>
          <a:endParaRPr lang="en-US"/>
        </a:p>
      </dgm:t>
    </dgm:pt>
    <dgm:pt modelId="{B0625EB2-6D6F-467C-8F04-121B18808670}" type="sibTrans" cxnId="{A637B377-C5CD-4848-8440-D1404C6A8338}">
      <dgm:prSet/>
      <dgm:spPr/>
      <dgm:t>
        <a:bodyPr/>
        <a:lstStyle/>
        <a:p>
          <a:endParaRPr lang="en-US"/>
        </a:p>
      </dgm:t>
    </dgm:pt>
    <dgm:pt modelId="{426052A2-514F-4EC3-BC66-8C387E367E84}">
      <dgm:prSet phldrT="[Text]"/>
      <dgm:spPr>
        <a:solidFill>
          <a:srgbClr val="002060"/>
        </a:solidFill>
      </dgm:spPr>
      <dgm:t>
        <a:bodyPr/>
        <a:lstStyle/>
        <a:p>
          <a:r>
            <a:rPr lang="en-US" dirty="0"/>
            <a:t>Sản phẩm nhóm 5</a:t>
          </a:r>
        </a:p>
      </dgm:t>
    </dgm:pt>
    <dgm:pt modelId="{2E0ECCF4-47E9-4DFC-ABE9-05BE8EB78588}" type="parTrans" cxnId="{BEC87956-ECB4-4EE5-A50B-664B99278A93}">
      <dgm:prSet/>
      <dgm:spPr/>
      <dgm:t>
        <a:bodyPr/>
        <a:lstStyle/>
        <a:p>
          <a:endParaRPr lang="en-US"/>
        </a:p>
      </dgm:t>
    </dgm:pt>
    <dgm:pt modelId="{531EFB25-F9E3-464F-822D-188E8BD36E0D}" type="sibTrans" cxnId="{BEC87956-ECB4-4EE5-A50B-664B99278A93}">
      <dgm:prSet/>
      <dgm:spPr/>
      <dgm:t>
        <a:bodyPr/>
        <a:lstStyle/>
        <a:p>
          <a:endParaRPr lang="en-US"/>
        </a:p>
      </dgm:t>
    </dgm:pt>
    <dgm:pt modelId="{8D655F48-59C2-48AC-AF0B-2A9F6D9392DF}">
      <dgm:prSet phldrT="[Text]"/>
      <dgm:spPr>
        <a:solidFill>
          <a:srgbClr val="002060"/>
        </a:solidFill>
      </dgm:spPr>
      <dgm:t>
        <a:bodyPr/>
        <a:lstStyle/>
        <a:p>
          <a:r>
            <a:rPr lang="en-US" dirty="0"/>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6">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6"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6">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6">
        <dgm:presLayoutVars>
          <dgm:bulletEnabled val="1"/>
        </dgm:presLayoutVars>
      </dgm:prSet>
      <dgm:spPr/>
      <dgm:t>
        <a:bodyPr/>
        <a:lstStyle/>
        <a:p>
          <a:endParaRPr lang="en-US"/>
        </a:p>
      </dgm:t>
    </dgm:pt>
    <dgm:pt modelId="{48A33613-A49C-43CD-BBE5-9D77C73B9CFB}" type="pres">
      <dgm:prSet presAssocID="{F56D0E35-12D4-4251-B7D8-DFBA00D2C408}" presName="sibTrans" presStyleCnt="0"/>
      <dgm:spPr/>
    </dgm:pt>
    <dgm:pt modelId="{F995227C-C1ED-4D1D-8EAB-86B8B7256E80}" type="pres">
      <dgm:prSet presAssocID="{426052A2-514F-4EC3-BC66-8C387E367E84}" presName="node" presStyleLbl="node1" presStyleIdx="4" presStyleCnt="6">
        <dgm:presLayoutVars>
          <dgm:bulletEnabled val="1"/>
        </dgm:presLayoutVars>
      </dgm:prSet>
      <dgm:spPr/>
      <dgm:t>
        <a:bodyPr/>
        <a:lstStyle/>
        <a:p>
          <a:endParaRPr lang="en-US"/>
        </a:p>
      </dgm:t>
    </dgm:pt>
    <dgm:pt modelId="{8033EAB7-6F86-4726-A2A3-8D7544133134}" type="pres">
      <dgm:prSet presAssocID="{531EFB25-F9E3-464F-822D-188E8BD36E0D}" presName="sibTrans" presStyleCnt="0"/>
      <dgm:spPr/>
    </dgm:pt>
    <dgm:pt modelId="{EF6D0AE8-5E3C-4D4D-9EA4-0EC751D8E6E9}" type="pres">
      <dgm:prSet presAssocID="{38AC728D-8F16-4575-8080-383FBF5AC4C4}" presName="node" presStyleLbl="node1" presStyleIdx="5" presStyleCnt="6">
        <dgm:presLayoutVars>
          <dgm:bulletEnabled val="1"/>
        </dgm:presLayoutVars>
      </dgm:prSet>
      <dgm:spPr/>
      <dgm:t>
        <a:bodyPr/>
        <a:lstStyle/>
        <a:p>
          <a:endParaRPr lang="en-US"/>
        </a:p>
      </dgm:t>
    </dgm:pt>
  </dgm:ptLst>
  <dgm:cxnLst>
    <dgm:cxn modelId="{2779B971-3BD3-499C-935A-97B683EE0BE2}" type="presOf" srcId="{38AC728D-8F16-4575-8080-383FBF5AC4C4}" destId="{EF6D0AE8-5E3C-4D4D-9EA4-0EC751D8E6E9}" srcOrd="0" destOrd="0" presId="urn:microsoft.com/office/officeart/2005/8/layout/default"/>
    <dgm:cxn modelId="{1F8AD801-D200-4BAF-9A7A-D76A3C0ACAC5}" type="presOf" srcId="{ED33D8EF-A1EA-4495-A183-31989ADEF2DB}" destId="{07FCCB1E-1E84-4FED-B803-58ADFD48B062}"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F9DECBF-0D8F-44EB-9E83-7EB80AF06DCC}" type="presOf" srcId="{426052A2-514F-4EC3-BC66-8C387E367E84}" destId="{F995227C-C1ED-4D1D-8EAB-86B8B7256E80}" srcOrd="0" destOrd="0" presId="urn:microsoft.com/office/officeart/2005/8/layout/default"/>
    <dgm:cxn modelId="{2759AE72-8970-48D0-B379-6FCDF66B8B74}" srcId="{8545880B-18DE-4460-8E23-355A61A2CC43}" destId="{ED33D8EF-A1EA-4495-A183-31989ADEF2DB}" srcOrd="1" destOrd="0" parTransId="{F0C23041-7D51-44BA-8A0E-12469B270677}" sibTransId="{EF97A359-57FD-461F-814F-F0A4F66BEE49}"/>
    <dgm:cxn modelId="{89064119-E461-4A14-B07F-C79AF3D01BAB}" type="presOf" srcId="{8D655F48-59C2-48AC-AF0B-2A9F6D9392DF}" destId="{A0074ADF-B99F-4618-BED4-A1594CD3E0BB}" srcOrd="0" destOrd="0" presId="urn:microsoft.com/office/officeart/2005/8/layout/default"/>
    <dgm:cxn modelId="{BEC87956-ECB4-4EE5-A50B-664B99278A93}" srcId="{8545880B-18DE-4460-8E23-355A61A2CC43}" destId="{426052A2-514F-4EC3-BC66-8C387E367E84}" srcOrd="4" destOrd="0" parTransId="{2E0ECCF4-47E9-4DFC-ABE9-05BE8EB78588}" sibTransId="{531EFB25-F9E3-464F-822D-188E8BD36E0D}"/>
    <dgm:cxn modelId="{91901E71-57F7-46D7-8317-1E3998946852}" srcId="{8545880B-18DE-4460-8E23-355A61A2CC43}" destId="{826F5215-B6EC-4720-9B53-98EF98ABAAAF}" srcOrd="2" destOrd="0" parTransId="{D66C80D4-C399-49E0-84E7-0E6A92CDDA47}" sibTransId="{4FE439B5-C81B-45CD-B366-DC22A9006849}"/>
    <dgm:cxn modelId="{A637B377-C5CD-4848-8440-D1404C6A8338}" srcId="{8545880B-18DE-4460-8E23-355A61A2CC43}" destId="{38AC728D-8F16-4575-8080-383FBF5AC4C4}" srcOrd="5" destOrd="0" parTransId="{FD0CB267-9831-4248-9F9C-31CB0B26E16F}" sibTransId="{B0625EB2-6D6F-467C-8F04-121B18808670}"/>
    <dgm:cxn modelId="{C270F933-A7E3-4B44-8CE6-8A3DFFF90908}" srcId="{8545880B-18DE-4460-8E23-355A61A2CC43}" destId="{67585D97-0E61-465B-9840-BF4318152C26}" srcOrd="0" destOrd="0" parTransId="{E4E000BC-9EB1-422B-AE33-D9B538395E66}" sibTransId="{930A9CD0-0BD1-4B2D-B7FA-15CC84025E3C}"/>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 modelId="{65DA0116-1E06-49A7-A2F9-4CFE4CFBF4AA}" type="presParOf" srcId="{5678BE5F-0977-4CC1-B9E7-A0CFF9D3D544}" destId="{48A33613-A49C-43CD-BBE5-9D77C73B9CFB}" srcOrd="7" destOrd="0" presId="urn:microsoft.com/office/officeart/2005/8/layout/default"/>
    <dgm:cxn modelId="{014EB3D8-CDDB-4B54-8C26-668A55F91AC4}" type="presParOf" srcId="{5678BE5F-0977-4CC1-B9E7-A0CFF9D3D544}" destId="{F995227C-C1ED-4D1D-8EAB-86B8B7256E80}" srcOrd="8" destOrd="0" presId="urn:microsoft.com/office/officeart/2005/8/layout/default"/>
    <dgm:cxn modelId="{A6680CC2-DCE3-4078-B44D-134E4848BD01}" type="presParOf" srcId="{5678BE5F-0977-4CC1-B9E7-A0CFF9D3D544}" destId="{8033EAB7-6F86-4726-A2A3-8D7544133134}" srcOrd="9" destOrd="0" presId="urn:microsoft.com/office/officeart/2005/8/layout/default"/>
    <dgm:cxn modelId="{2E59D7E6-07DB-40C3-AD5E-AF2FBDF170E9}" type="presParOf" srcId="{5678BE5F-0977-4CC1-B9E7-A0CFF9D3D544}" destId="{EF6D0AE8-5E3C-4D4D-9EA4-0EC751D8E6E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406965" y="1857"/>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1</a:t>
          </a:r>
        </a:p>
      </dsp:txBody>
      <dsp:txXfrm>
        <a:off x="406965" y="1857"/>
        <a:ext cx="1538587" cy="923152"/>
      </dsp:txXfrm>
    </dsp:sp>
    <dsp:sp modelId="{07FCCB1E-1E84-4FED-B803-58ADFD48B062}">
      <dsp:nvSpPr>
        <dsp:cNvPr id="0" name=""/>
        <dsp:cNvSpPr/>
      </dsp:nvSpPr>
      <dsp:spPr>
        <a:xfrm>
          <a:off x="2105380" y="0"/>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2</a:t>
          </a:r>
        </a:p>
      </dsp:txBody>
      <dsp:txXfrm>
        <a:off x="2105380" y="0"/>
        <a:ext cx="1538587" cy="923152"/>
      </dsp:txXfrm>
    </dsp:sp>
    <dsp:sp modelId="{920710B7-5972-488D-ADA9-020AF2EDD9ED}">
      <dsp:nvSpPr>
        <dsp:cNvPr id="0" name=""/>
        <dsp:cNvSpPr/>
      </dsp:nvSpPr>
      <dsp:spPr>
        <a:xfrm>
          <a:off x="406965" y="1078868"/>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3</a:t>
          </a:r>
        </a:p>
      </dsp:txBody>
      <dsp:txXfrm>
        <a:off x="406965" y="1078868"/>
        <a:ext cx="1538587" cy="923152"/>
      </dsp:txXfrm>
    </dsp:sp>
    <dsp:sp modelId="{A0074ADF-B99F-4618-BED4-A1594CD3E0BB}">
      <dsp:nvSpPr>
        <dsp:cNvPr id="0" name=""/>
        <dsp:cNvSpPr/>
      </dsp:nvSpPr>
      <dsp:spPr>
        <a:xfrm>
          <a:off x="2099410" y="1078868"/>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4</a:t>
          </a:r>
        </a:p>
      </dsp:txBody>
      <dsp:txXfrm>
        <a:off x="2099410" y="1078868"/>
        <a:ext cx="1538587" cy="923152"/>
      </dsp:txXfrm>
    </dsp:sp>
    <dsp:sp modelId="{F995227C-C1ED-4D1D-8EAB-86B8B7256E80}">
      <dsp:nvSpPr>
        <dsp:cNvPr id="0" name=""/>
        <dsp:cNvSpPr/>
      </dsp:nvSpPr>
      <dsp:spPr>
        <a:xfrm>
          <a:off x="406965" y="2155879"/>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5</a:t>
          </a:r>
        </a:p>
      </dsp:txBody>
      <dsp:txXfrm>
        <a:off x="406965" y="2155879"/>
        <a:ext cx="1538587" cy="923152"/>
      </dsp:txXfrm>
    </dsp:sp>
    <dsp:sp modelId="{EF6D0AE8-5E3C-4D4D-9EA4-0EC751D8E6E9}">
      <dsp:nvSpPr>
        <dsp:cNvPr id="0" name=""/>
        <dsp:cNvSpPr/>
      </dsp:nvSpPr>
      <dsp:spPr>
        <a:xfrm>
          <a:off x="2099410" y="2155879"/>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6</a:t>
          </a:r>
        </a:p>
      </dsp:txBody>
      <dsp:txXfrm>
        <a:off x="2099410" y="2155879"/>
        <a:ext cx="1538587" cy="923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406965" y="1857"/>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1</a:t>
          </a:r>
        </a:p>
      </dsp:txBody>
      <dsp:txXfrm>
        <a:off x="406965" y="1857"/>
        <a:ext cx="1538587" cy="923152"/>
      </dsp:txXfrm>
    </dsp:sp>
    <dsp:sp modelId="{07FCCB1E-1E84-4FED-B803-58ADFD48B062}">
      <dsp:nvSpPr>
        <dsp:cNvPr id="0" name=""/>
        <dsp:cNvSpPr/>
      </dsp:nvSpPr>
      <dsp:spPr>
        <a:xfrm>
          <a:off x="2105380" y="0"/>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2</a:t>
          </a:r>
        </a:p>
      </dsp:txBody>
      <dsp:txXfrm>
        <a:off x="2105380" y="0"/>
        <a:ext cx="1538587" cy="923152"/>
      </dsp:txXfrm>
    </dsp:sp>
    <dsp:sp modelId="{920710B7-5972-488D-ADA9-020AF2EDD9ED}">
      <dsp:nvSpPr>
        <dsp:cNvPr id="0" name=""/>
        <dsp:cNvSpPr/>
      </dsp:nvSpPr>
      <dsp:spPr>
        <a:xfrm>
          <a:off x="406965" y="1078868"/>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3</a:t>
          </a:r>
        </a:p>
      </dsp:txBody>
      <dsp:txXfrm>
        <a:off x="406965" y="1078868"/>
        <a:ext cx="1538587" cy="923152"/>
      </dsp:txXfrm>
    </dsp:sp>
    <dsp:sp modelId="{A0074ADF-B99F-4618-BED4-A1594CD3E0BB}">
      <dsp:nvSpPr>
        <dsp:cNvPr id="0" name=""/>
        <dsp:cNvSpPr/>
      </dsp:nvSpPr>
      <dsp:spPr>
        <a:xfrm>
          <a:off x="2099410" y="1078868"/>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4</a:t>
          </a:r>
        </a:p>
      </dsp:txBody>
      <dsp:txXfrm>
        <a:off x="2099410" y="1078868"/>
        <a:ext cx="1538587" cy="923152"/>
      </dsp:txXfrm>
    </dsp:sp>
    <dsp:sp modelId="{F995227C-C1ED-4D1D-8EAB-86B8B7256E80}">
      <dsp:nvSpPr>
        <dsp:cNvPr id="0" name=""/>
        <dsp:cNvSpPr/>
      </dsp:nvSpPr>
      <dsp:spPr>
        <a:xfrm>
          <a:off x="406965" y="2155879"/>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5</a:t>
          </a:r>
        </a:p>
      </dsp:txBody>
      <dsp:txXfrm>
        <a:off x="406965" y="2155879"/>
        <a:ext cx="1538587" cy="923152"/>
      </dsp:txXfrm>
    </dsp:sp>
    <dsp:sp modelId="{EF6D0AE8-5E3C-4D4D-9EA4-0EC751D8E6E9}">
      <dsp:nvSpPr>
        <dsp:cNvPr id="0" name=""/>
        <dsp:cNvSpPr/>
      </dsp:nvSpPr>
      <dsp:spPr>
        <a:xfrm>
          <a:off x="2099410" y="2155879"/>
          <a:ext cx="1538587" cy="92315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Sản phẩm nhóm 6</a:t>
          </a:r>
        </a:p>
      </dsp:txBody>
      <dsp:txXfrm>
        <a:off x="2099410" y="2155879"/>
        <a:ext cx="1538587" cy="9231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eb4a7a748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eb4a7a74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GV </a:t>
            </a:r>
            <a:r>
              <a:rPr lang="en-US" sz="1800" dirty="0" err="1">
                <a:solidFill>
                  <a:srgbClr val="000000"/>
                </a:solidFill>
                <a:effectLst/>
                <a:latin typeface="Times New Roman" panose="02020603050405020304" pitchFamily="18" charset="0"/>
                <a:ea typeface="Calibri" panose="020F0502020204030204" pitchFamily="34" charset="0"/>
              </a:rPr>
              <a:t>chiếu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hình</a:t>
            </a:r>
            <a:r>
              <a:rPr lang="en-US" sz="1800" dirty="0">
                <a:solidFill>
                  <a:srgbClr val="000000"/>
                </a:solidFill>
                <a:effectLst/>
                <a:latin typeface="Times New Roman" panose="02020603050405020304" pitchFamily="18" charset="0"/>
                <a:ea typeface="Calibri" panose="020F0502020204030204" pitchFamily="34" charset="0"/>
              </a:rPr>
              <a:t> ảnh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đặt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hỏi</a:t>
            </a:r>
            <a:r>
              <a:rPr lang="en-US" sz="1800" dirty="0">
                <a:solidFill>
                  <a:srgbClr val="000000"/>
                </a:solidFill>
                <a:effectLst/>
                <a:latin typeface="Times New Roman" panose="02020603050405020304" pitchFamily="18" charset="0"/>
                <a:ea typeface="Calibri" panose="020F0502020204030204" pitchFamily="34" charset="0"/>
              </a:rPr>
              <a:t>: Trong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hình</a:t>
            </a:r>
            <a:r>
              <a:rPr lang="en-US" sz="1800" dirty="0">
                <a:solidFill>
                  <a:srgbClr val="000000"/>
                </a:solidFill>
                <a:effectLst/>
                <a:latin typeface="Times New Roman" panose="02020603050405020304" pitchFamily="18" charset="0"/>
                <a:ea typeface="Calibri" panose="020F0502020204030204" pitchFamily="34" charset="0"/>
              </a:rPr>
              <a:t> ảnh </a:t>
            </a:r>
            <a:r>
              <a:rPr lang="en-US" sz="1800" dirty="0" err="1">
                <a:solidFill>
                  <a:srgbClr val="000000"/>
                </a:solidFill>
                <a:effectLst/>
                <a:latin typeface="Times New Roman" panose="02020603050405020304" pitchFamily="18" charset="0"/>
                <a:ea typeface="Calibri" panose="020F0502020204030204" pitchFamily="34" charset="0"/>
              </a:rPr>
              <a:t>trên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hình</a:t>
            </a:r>
            <a:r>
              <a:rPr lang="en-US" sz="1800" dirty="0">
                <a:solidFill>
                  <a:srgbClr val="000000"/>
                </a:solidFill>
                <a:effectLst/>
                <a:latin typeface="Times New Roman" panose="02020603050405020304" pitchFamily="18" charset="0"/>
                <a:ea typeface="Calibri" panose="020F0502020204030204" pitchFamily="34" charset="0"/>
              </a:rPr>
              <a:t> ảnh </a:t>
            </a:r>
            <a:r>
              <a:rPr lang="en-US" sz="1800" dirty="0" err="1">
                <a:solidFill>
                  <a:srgbClr val="000000"/>
                </a:solidFill>
                <a:effectLst/>
                <a:latin typeface="Times New Roman" panose="02020603050405020304" pitchFamily="18" charset="0"/>
                <a:ea typeface="Calibri" panose="020F0502020204030204" pitchFamily="34" charset="0"/>
              </a:rPr>
              <a:t>nào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2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2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em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biệt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được</a:t>
            </a:r>
            <a:r>
              <a:rPr lang="en-US" sz="1800" dirty="0">
                <a:solidFill>
                  <a:srgbClr val="000000"/>
                </a:solidFill>
                <a:effectLst/>
                <a:latin typeface="Times New Roman" panose="02020603050405020304" pitchFamily="18" charset="0"/>
                <a:ea typeface="Calibri" panose="020F0502020204030204" pitchFamily="34" charset="0"/>
              </a:rPr>
              <a:t> 2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4017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vi-VN" sz="1100" b="0" i="0" u="none" strike="noStrike" cap="none" dirty="0">
                <a:solidFill>
                  <a:srgbClr val="000000"/>
                </a:solidFill>
                <a:latin typeface="Arial"/>
                <a:ea typeface="Arial"/>
                <a:cs typeface="Arial"/>
                <a:sym typeface="Arial"/>
              </a:rPr>
              <a:t>Trong một hồ ở Châu Phi, người ta thấy có 2 loài các trất giống nhau về đặc điểm hình thái và chỉ khác nhau về màu sắc.: một loài màu đỏ và một loài màu xám. </a:t>
            </a:r>
            <a:endParaRPr lang="en-US" sz="1100" b="0" i="0" u="none" strike="noStrike" cap="none" dirty="0">
              <a:solidFill>
                <a:srgbClr val="000000"/>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vi-VN" sz="1100" b="0" i="0" u="none" strike="noStrike" cap="none" dirty="0">
                <a:solidFill>
                  <a:srgbClr val="000000"/>
                </a:solidFill>
                <a:latin typeface="Arial"/>
                <a:ea typeface="Arial"/>
                <a:cs typeface="Arial"/>
                <a:sym typeface="Arial"/>
              </a:rPr>
              <a:t>Tiến hành</a:t>
            </a:r>
            <a:r>
              <a:rPr lang="en-US" sz="1100" b="0" i="0" u="none" strike="noStrike" cap="none" baseline="0" dirty="0">
                <a:solidFill>
                  <a:srgbClr val="000000"/>
                </a:solidFill>
                <a:latin typeface="Arial"/>
                <a:ea typeface="Arial"/>
                <a:cs typeface="Arial"/>
                <a:sym typeface="Arial"/>
              </a:rPr>
              <a:t> </a:t>
            </a:r>
            <a:r>
              <a:rPr lang="vi-VN" sz="1100" b="0" i="0" u="none" strike="noStrike" cap="none" dirty="0">
                <a:solidFill>
                  <a:srgbClr val="000000"/>
                </a:solidFill>
                <a:latin typeface="Arial"/>
                <a:ea typeface="Arial"/>
                <a:cs typeface="Arial"/>
                <a:sym typeface="Arial"/>
              </a:rPr>
              <a:t>nuối hai loài này trong một cái bể cá có cghiếu ánh sáng đơn sắc làm cho chúng trông rất giống nhau về màu sắc, thì cả hai loài này giao phối được với nhau và sinh ra con cái. → Cách ly tập tính. </a:t>
            </a:r>
            <a:endParaRPr lang="vi-VN" sz="1100" b="0" i="0" u="none" strike="noStrike" cap="none" dirty="0">
              <a:solidFill>
                <a:srgbClr val="466269"/>
              </a:solidFill>
              <a:latin typeface="Arial"/>
              <a:ea typeface="Arial"/>
              <a:cs typeface="Arial"/>
              <a:sym typeface="Arial"/>
            </a:endParaRPr>
          </a:p>
          <a:p>
            <a:endParaRPr lang="en-US" dirty="0"/>
          </a:p>
        </p:txBody>
      </p:sp>
    </p:spTree>
    <p:extLst>
      <p:ext uri="{BB962C8B-B14F-4D97-AF65-F5344CB8AC3E}">
        <p14:creationId xmlns:p14="http://schemas.microsoft.com/office/powerpoint/2010/main" val="94217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84169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chuyển</a:t>
            </a:r>
            <a:r>
              <a:rPr lang="en-US" dirty="0"/>
              <a:t> </a:t>
            </a:r>
            <a:r>
              <a:rPr lang="en-US" dirty="0" err="1"/>
              <a:t>mục</a:t>
            </a:r>
            <a:r>
              <a:rPr lang="en-US" dirty="0"/>
              <a:t>.</a:t>
            </a:r>
            <a:endParaRPr dirty="0"/>
          </a:p>
        </p:txBody>
      </p:sp>
    </p:spTree>
    <p:extLst>
      <p:ext uri="{BB962C8B-B14F-4D97-AF65-F5344CB8AC3E}">
        <p14:creationId xmlns:p14="http://schemas.microsoft.com/office/powerpoint/2010/main" val="244823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eb4a7a7488_1_28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eb4a7a7488_1_28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rPr>
              <a:t>- HS </a:t>
            </a:r>
            <a:r>
              <a:rPr lang="en-US" sz="1800" dirty="0" err="1">
                <a:solidFill>
                  <a:srgbClr val="000000"/>
                </a:solidFill>
                <a:effectLst/>
                <a:latin typeface="Times New Roman" panose="02020603050405020304" pitchFamily="18" charset="0"/>
                <a:ea typeface="Calibri" panose="020F0502020204030204" pitchFamily="34" charset="0"/>
              </a:rPr>
              <a:t>tìm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thông</a:t>
            </a:r>
            <a:r>
              <a:rPr lang="en-US" sz="1800" dirty="0">
                <a:solidFill>
                  <a:srgbClr val="000000"/>
                </a:solidFill>
                <a:effectLst/>
                <a:latin typeface="Times New Roman" panose="02020603050405020304" pitchFamily="18" charset="0"/>
                <a:ea typeface="Calibri" panose="020F0502020204030204" pitchFamily="34" charset="0"/>
              </a:rPr>
              <a:t> tin SGK </a:t>
            </a:r>
            <a:r>
              <a:rPr lang="en-US" sz="1800" dirty="0" err="1">
                <a:solidFill>
                  <a:srgbClr val="000000"/>
                </a:solidFill>
                <a:effectLst/>
                <a:latin typeface="Times New Roman" panose="02020603050405020304" pitchFamily="18" charset="0"/>
                <a:ea typeface="Calibri" panose="020F0502020204030204" pitchFamily="34" charset="0"/>
              </a:rPr>
              <a:t>Cánh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diều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mục</a:t>
            </a:r>
            <a:r>
              <a:rPr lang="en-US" sz="1800" dirty="0">
                <a:solidFill>
                  <a:srgbClr val="000000"/>
                </a:solidFill>
                <a:effectLst/>
                <a:latin typeface="Times New Roman" panose="02020603050405020304" pitchFamily="18" charset="0"/>
                <a:ea typeface="Calibri" panose="020F0502020204030204" pitchFamily="34" charset="0"/>
              </a:rPr>
              <a:t> II.1 </a:t>
            </a:r>
            <a:r>
              <a:rPr lang="en-US" sz="1800" dirty="0" err="1">
                <a:solidFill>
                  <a:srgbClr val="000000"/>
                </a:solidFill>
                <a:effectLst/>
                <a:latin typeface="Times New Roman" panose="02020603050405020304" pitchFamily="18" charset="0"/>
                <a:ea typeface="Calibri" panose="020F0502020204030204" pitchFamily="34" charset="0"/>
              </a:rPr>
              <a:t>trang</a:t>
            </a:r>
            <a:r>
              <a:rPr lang="en-US" sz="1800" dirty="0">
                <a:solidFill>
                  <a:srgbClr val="000000"/>
                </a:solidFill>
                <a:effectLst/>
                <a:latin typeface="Times New Roman" panose="02020603050405020304" pitchFamily="18" charset="0"/>
                <a:ea typeface="Calibri" panose="020F0502020204030204" pitchFamily="34" charset="0"/>
              </a:rPr>
              <a:t> 105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hoạt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nhóm</a:t>
            </a:r>
            <a:r>
              <a:rPr lang="en-US" sz="1800" dirty="0">
                <a:solidFill>
                  <a:srgbClr val="000000"/>
                </a:solidFill>
                <a:effectLst/>
                <a:latin typeface="Times New Roman" panose="02020603050405020304" pitchFamily="18" charset="0"/>
                <a:ea typeface="Calibri" panose="020F0502020204030204" pitchFamily="34" charset="0"/>
              </a:rPr>
              <a:t>: Hoàn </a:t>
            </a:r>
            <a:r>
              <a:rPr lang="en-US" sz="1800" dirty="0" err="1">
                <a:solidFill>
                  <a:srgbClr val="000000"/>
                </a:solidFill>
                <a:effectLst/>
                <a:latin typeface="Times New Roman" panose="02020603050405020304" pitchFamily="18" charset="0"/>
                <a:ea typeface="Calibri" panose="020F0502020204030204" pitchFamily="34" charset="0"/>
              </a:rPr>
              <a:t>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phiếu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tập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số</a:t>
            </a:r>
            <a:r>
              <a:rPr lang="en-US" sz="1800" dirty="0">
                <a:solidFill>
                  <a:srgbClr val="000000"/>
                </a:solidFill>
                <a:effectLst/>
                <a:latin typeface="Times New Roman" panose="02020603050405020304" pitchFamily="18" charset="0"/>
                <a:ea typeface="Calibri" panose="020F0502020204030204" pitchFamily="34" charset="0"/>
              </a:rPr>
              <a:t> 2.   </a:t>
            </a:r>
          </a:p>
        </p:txBody>
      </p:sp>
    </p:spTree>
    <p:extLst>
      <p:ext uri="{BB962C8B-B14F-4D97-AF65-F5344CB8AC3E}">
        <p14:creationId xmlns:p14="http://schemas.microsoft.com/office/powerpoint/2010/main" val="408971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30230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90795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9674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5158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eb4a7a7488_1_28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eb4a7a7488_1_28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kumimoji="0" lang="en-US" sz="17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7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nhóm</a:t>
            </a:r>
            <a:r>
              <a:rPr lang="en-US" sz="17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a:lnSpc>
                <a:spcPct val="115000"/>
              </a:lnSpc>
              <a:spcBef>
                <a:spcPts val="0"/>
              </a:spcBef>
              <a:spcAft>
                <a:spcPts val="800"/>
              </a:spcAft>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Quan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ảnh </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về sự phát sinh của các loài rau cải và sơ đồ về sự phát sinh chủng loại, kết hợp đọc SGK Cánh diều mục II.2 trang 106 thảo luận nhóm hoàn thành phiếu học tập sau.</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873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err="1">
                <a:solidFill>
                  <a:srgbClr val="000000"/>
                </a:solidFill>
                <a:effectLst/>
                <a:latin typeface="Times New Roman" panose="02020603050405020304" pitchFamily="18" charset="0"/>
                <a:ea typeface="Calibri" panose="020F0502020204030204" pitchFamily="34" charset="0"/>
              </a:rPr>
              <a:t>Mèo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ngắn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mèo</a:t>
            </a:r>
            <a:r>
              <a:rPr lang="en-US" sz="1800" dirty="0">
                <a:solidFill>
                  <a:srgbClr val="000000"/>
                </a:solidFill>
                <a:effectLst/>
                <a:latin typeface="Times New Roman" panose="02020603050405020304" pitchFamily="18" charset="0"/>
                <a:ea typeface="Calibri" panose="020F0502020204030204" pitchFamily="34" charset="0"/>
              </a:rPr>
              <a:t> ta là 2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dê</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cừu</a:t>
            </a:r>
            <a:r>
              <a:rPr lang="en-US" sz="1800" dirty="0">
                <a:solidFill>
                  <a:srgbClr val="000000"/>
                </a:solidFill>
                <a:effectLst/>
                <a:latin typeface="Times New Roman" panose="02020603050405020304" pitchFamily="18" charset="0"/>
                <a:ea typeface="Calibri" panose="020F0502020204030204" pitchFamily="34" charset="0"/>
              </a:rPr>
              <a:t> là 2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Dựa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khả</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năng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phối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sinh</a:t>
            </a:r>
            <a:r>
              <a:rPr lang="en-US" sz="1800" dirty="0">
                <a:solidFill>
                  <a:srgbClr val="000000"/>
                </a:solidFill>
                <a:effectLst/>
                <a:latin typeface="Times New Roman" panose="02020603050405020304" pitchFamily="18" charset="0"/>
                <a:ea typeface="Calibri" panose="020F0502020204030204" pitchFamily="34" charset="0"/>
              </a:rPr>
              <a:t> con </a:t>
            </a:r>
            <a:r>
              <a:rPr lang="en-US" sz="1800" dirty="0" err="1">
                <a:solidFill>
                  <a:srgbClr val="000000"/>
                </a:solidFill>
                <a:effectLst/>
                <a:latin typeface="Times New Roman" panose="02020603050405020304" pitchFamily="18" charset="0"/>
                <a:ea typeface="Calibri" panose="020F0502020204030204" pitchFamily="34" charset="0"/>
              </a:rPr>
              <a:t>hữu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thụ</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biệt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endParaRPr lang="en-US" dirty="0"/>
          </a:p>
        </p:txBody>
      </p:sp>
    </p:spTree>
    <p:extLst>
      <p:ext uri="{BB962C8B-B14F-4D97-AF65-F5344CB8AC3E}">
        <p14:creationId xmlns:p14="http://schemas.microsoft.com/office/powerpoint/2010/main" val="353289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sz="11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1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11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1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nhóm</a:t>
            </a:r>
            <a:r>
              <a:rPr lang="en-US" sz="11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0" lang="en-US" sz="11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a:lnSpc>
                <a:spcPct val="115000"/>
              </a:lnSpc>
              <a:spcBef>
                <a:spcPts val="0"/>
              </a:spcBef>
              <a:spcAft>
                <a:spcPts val="800"/>
              </a:spcAft>
            </a:pPr>
            <a:r>
              <a:rPr lang="en-US" sz="1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Quan </a:t>
            </a:r>
            <a:r>
              <a:rPr lang="en-US" sz="11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sát</a:t>
            </a:r>
            <a:r>
              <a:rPr lang="en-US" sz="1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1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1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ảnh</a:t>
            </a:r>
            <a:r>
              <a:rPr lang="en-US" sz="1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pt-BR" sz="1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về sự phát sinh của các loài rau cải và sơ đồ về sự phát sinh chủng loại, kết hợp đọc SGK Cánh diều mục II.2 trang 106 thảo luận nhóm hoàn thành phiếu học tập sau.</a:t>
            </a:r>
            <a:endParaRPr lang="en-US" sz="10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704632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29699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111822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kết</a:t>
            </a:r>
            <a:r>
              <a:rPr lang="en-US" dirty="0"/>
              <a:t> </a:t>
            </a:r>
            <a:r>
              <a:rPr lang="en-US" dirty="0" err="1"/>
              <a:t>luận</a:t>
            </a:r>
            <a:r>
              <a:rPr lang="en-US" dirty="0"/>
              <a:t> </a:t>
            </a:r>
            <a:r>
              <a:rPr lang="en-US" dirty="0" err="1"/>
              <a:t>và</a:t>
            </a:r>
            <a:r>
              <a:rPr lang="en-US" dirty="0"/>
              <a:t> </a:t>
            </a:r>
            <a:r>
              <a:rPr lang="en-US" dirty="0" err="1"/>
              <a:t>nhận</a:t>
            </a:r>
            <a:r>
              <a:rPr lang="en-US" dirty="0"/>
              <a:t> </a:t>
            </a:r>
            <a:r>
              <a:rPr lang="en-US" dirty="0" err="1"/>
              <a:t>định</a:t>
            </a:r>
            <a:endParaRPr lang="en-US" dirty="0"/>
          </a:p>
        </p:txBody>
      </p:sp>
    </p:spTree>
    <p:extLst>
      <p:ext uri="{BB962C8B-B14F-4D97-AF65-F5344CB8AC3E}">
        <p14:creationId xmlns:p14="http://schemas.microsoft.com/office/powerpoint/2010/main" val="62877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eb4a7a748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eb4a7a748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củng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chữ</a:t>
            </a:r>
            <a:r>
              <a:rPr lang="en-US" sz="1800" dirty="0">
                <a:effectLst/>
                <a:latin typeface="Times New Roman" panose="02020603050405020304" pitchFamily="18" charset="0"/>
                <a:ea typeface="Calibri" panose="020F0502020204030204" pitchFamily="34" charset="0"/>
              </a:rPr>
              <a: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dirty="0"/>
              <a:t> </a:t>
            </a:r>
            <a:r>
              <a:rPr lang="en-US" dirty="0" err="1"/>
              <a:t>các</a:t>
            </a:r>
            <a:r>
              <a:rPr lang="en-US" dirty="0"/>
              <a:t> </a:t>
            </a:r>
            <a:r>
              <a:rPr lang="en-US" dirty="0" err="1"/>
              <a:t>số</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thì</a:t>
            </a:r>
            <a:r>
              <a:rPr lang="en-US" dirty="0"/>
              <a:t> </a:t>
            </a:r>
            <a:r>
              <a:rPr lang="en-US" dirty="0" err="1"/>
              <a:t>chọn</a:t>
            </a:r>
            <a:r>
              <a:rPr lang="en-US" dirty="0"/>
              <a:t> </a:t>
            </a:r>
            <a:r>
              <a:rPr lang="en-US" dirty="0" err="1"/>
              <a:t>vào</a:t>
            </a:r>
            <a:r>
              <a:rPr lang="en-US" dirty="0"/>
              <a:t> ô </a:t>
            </a:r>
            <a:r>
              <a:rPr lang="en-US" dirty="0" err="1"/>
              <a:t>chữ</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câu</a:t>
            </a:r>
            <a:r>
              <a:rPr lang="en-US" dirty="0"/>
              <a:t> </a:t>
            </a:r>
            <a:r>
              <a:rPr lang="en-US" dirty="0" err="1"/>
              <a:t>trả</a:t>
            </a:r>
            <a:r>
              <a:rPr lang="en-US" dirty="0"/>
              <a:t> </a:t>
            </a:r>
            <a:r>
              <a:rPr lang="en-US" dirty="0" err="1"/>
              <a:t>lời</a:t>
            </a:r>
            <a:endParaRPr lang="en-US" dirty="0"/>
          </a:p>
          <a:p>
            <a:r>
              <a:rPr lang="en-US" dirty="0"/>
              <a:t>Tiếp </a:t>
            </a:r>
            <a:r>
              <a:rPr lang="en-US" dirty="0" err="1"/>
              <a:t>tục</a:t>
            </a:r>
            <a:r>
              <a:rPr lang="en-US" dirty="0"/>
              <a:t> </a:t>
            </a:r>
            <a:r>
              <a:rPr lang="en-US" dirty="0" err="1"/>
              <a:t>như</a:t>
            </a:r>
            <a:r>
              <a:rPr lang="en-US" dirty="0"/>
              <a:t> </a:t>
            </a:r>
            <a:r>
              <a:rPr lang="en-US" dirty="0" err="1"/>
              <a:t>vậy</a:t>
            </a:r>
            <a:r>
              <a:rPr lang="en-US" dirty="0"/>
              <a:t> </a:t>
            </a:r>
            <a:r>
              <a:rPr lang="en-US" dirty="0" err="1"/>
              <a:t>từ</a:t>
            </a:r>
            <a:r>
              <a:rPr lang="en-US" dirty="0"/>
              <a:t> </a:t>
            </a:r>
            <a:r>
              <a:rPr lang="en-US" dirty="0" err="1"/>
              <a:t>câu</a:t>
            </a:r>
            <a:r>
              <a:rPr lang="en-US" dirty="0"/>
              <a:t> 1 - 8</a:t>
            </a:r>
          </a:p>
        </p:txBody>
      </p:sp>
    </p:spTree>
    <p:extLst>
      <p:ext uri="{BB962C8B-B14F-4D97-AF65-F5344CB8AC3E}">
        <p14:creationId xmlns:p14="http://schemas.microsoft.com/office/powerpoint/2010/main" val="3133785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eb4a7a748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eb4a7a748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Hoạt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hỏi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đây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cạnh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chức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phức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tạp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tồn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loài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trúc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giản</a:t>
            </a:r>
            <a:r>
              <a:rPr lang="en-US" sz="1800" dirty="0">
                <a:solidFill>
                  <a:srgbClr val="000000"/>
                </a:solidFill>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b07d463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9b07d4637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eb4a7a748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eb4a7a748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Nội</a:t>
            </a:r>
            <a:r>
              <a:rPr lang="en-US" dirty="0"/>
              <a:t> dung </a:t>
            </a:r>
            <a:r>
              <a:rPr lang="en-US" dirty="0" err="1"/>
              <a:t>bài</a:t>
            </a:r>
            <a:r>
              <a:rPr lang="en-US" dirty="0"/>
              <a:t> </a:t>
            </a:r>
            <a:r>
              <a:rPr lang="en-US" dirty="0" err="1"/>
              <a:t>học</a:t>
            </a:r>
            <a:r>
              <a:rPr lang="en-US" dirty="0"/>
              <a:t> </a:t>
            </a:r>
            <a:r>
              <a:rPr lang="en-US" dirty="0" err="1"/>
              <a:t>gồm</a:t>
            </a:r>
            <a:r>
              <a:rPr lang="en-US" dirty="0"/>
              <a:t> 2 </a:t>
            </a:r>
            <a:r>
              <a:rPr lang="en-US" dirty="0" err="1"/>
              <a:t>nội</a:t>
            </a:r>
            <a:r>
              <a:rPr lang="en-US" dirty="0"/>
              <a:t> dung </a:t>
            </a:r>
            <a:r>
              <a:rPr lang="en-US" dirty="0" err="1"/>
              <a:t>lớn</a:t>
            </a:r>
            <a:r>
              <a:rPr lang="en-US" dirty="0"/>
              <a:t>: 1 là </a:t>
            </a:r>
            <a:r>
              <a:rPr lang="en-US" dirty="0" err="1"/>
              <a:t>loài</a:t>
            </a:r>
            <a:r>
              <a:rPr lang="en-US" dirty="0"/>
              <a:t> </a:t>
            </a:r>
            <a:r>
              <a:rPr lang="en-US" dirty="0" err="1"/>
              <a:t>và</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loài</a:t>
            </a:r>
            <a:r>
              <a:rPr lang="en-US" dirty="0"/>
              <a:t>, 2 là </a:t>
            </a:r>
            <a:r>
              <a:rPr lang="en-US" dirty="0" err="1"/>
              <a:t>tiến</a:t>
            </a:r>
            <a:r>
              <a:rPr lang="en-US" dirty="0"/>
              <a:t> </a:t>
            </a:r>
            <a:r>
              <a:rPr lang="en-US" dirty="0" err="1"/>
              <a:t>hóa</a:t>
            </a:r>
            <a:r>
              <a:rPr lang="en-US" dirty="0"/>
              <a:t> </a:t>
            </a:r>
            <a:r>
              <a:rPr lang="en-US" dirty="0" err="1"/>
              <a:t>lớn</a:t>
            </a:r>
            <a:r>
              <a:rPr lang="en-US" dirty="0"/>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GV: “</a:t>
            </a:r>
            <a:r>
              <a:rPr lang="en-US" dirty="0" err="1"/>
              <a:t>Chúng</a:t>
            </a:r>
            <a:r>
              <a:rPr lang="en-US" dirty="0"/>
              <a:t> ta </a:t>
            </a:r>
            <a:r>
              <a:rPr lang="en-US" dirty="0" err="1"/>
              <a:t>sẽ</a:t>
            </a:r>
            <a:r>
              <a:rPr lang="en-US" dirty="0"/>
              <a:t> </a:t>
            </a:r>
            <a:r>
              <a:rPr lang="en-US" dirty="0" err="1"/>
              <a:t>tìm</a:t>
            </a:r>
            <a:r>
              <a:rPr lang="en-US" dirty="0"/>
              <a:t> </a:t>
            </a:r>
            <a:r>
              <a:rPr lang="en-US" dirty="0" err="1"/>
              <a:t>hiểu</a:t>
            </a:r>
            <a:r>
              <a:rPr lang="en-US" dirty="0"/>
              <a:t> </a:t>
            </a:r>
            <a:r>
              <a:rPr lang="en-US" dirty="0" err="1"/>
              <a:t>phần</a:t>
            </a:r>
            <a:r>
              <a:rPr lang="en-US" dirty="0"/>
              <a:t> </a:t>
            </a:r>
            <a:r>
              <a:rPr lang="en-US" dirty="0" err="1"/>
              <a:t>đầu</a:t>
            </a:r>
            <a:r>
              <a:rPr lang="en-US" dirty="0"/>
              <a:t> </a:t>
            </a:r>
            <a:r>
              <a:rPr lang="en-US" dirty="0" err="1"/>
              <a:t>tiên</a:t>
            </a:r>
            <a:r>
              <a:rPr lang="en-US" dirty="0"/>
              <a:t> </a:t>
            </a:r>
            <a:r>
              <a:rPr lang="en-US" dirty="0" err="1"/>
              <a:t>về</a:t>
            </a:r>
            <a:r>
              <a:rPr lang="en-US" dirty="0"/>
              <a:t> </a:t>
            </a:r>
            <a:r>
              <a:rPr lang="en-US" dirty="0" err="1"/>
              <a:t>loài</a:t>
            </a:r>
            <a:r>
              <a:rPr lang="en-US" dirty="0"/>
              <a:t> </a:t>
            </a:r>
            <a:r>
              <a:rPr lang="en-US" dirty="0" err="1"/>
              <a:t>và</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loài</a:t>
            </a:r>
            <a:r>
              <a:rPr lang="en-US" dirty="0"/>
              <a: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thảo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luận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một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số</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đôi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một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số</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đôi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một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số</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endParaRPr lang="en-US" sz="11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50203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eb4a7a748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eb4a7a74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kết</a:t>
            </a:r>
            <a:r>
              <a:rPr lang="en-US" dirty="0"/>
              <a:t> </a:t>
            </a:r>
            <a:r>
              <a:rPr lang="en-US" dirty="0" err="1"/>
              <a:t>luận</a:t>
            </a:r>
            <a:r>
              <a:rPr lang="en-US" dirty="0"/>
              <a:t> </a:t>
            </a:r>
            <a:r>
              <a:rPr lang="en-US" dirty="0" err="1"/>
              <a:t>và</a:t>
            </a:r>
            <a:r>
              <a:rPr lang="en-US" dirty="0"/>
              <a:t> </a:t>
            </a:r>
            <a:r>
              <a:rPr lang="en-US" dirty="0" err="1"/>
              <a:t>nhận</a:t>
            </a:r>
            <a:r>
              <a:rPr lang="en-US" dirty="0"/>
              <a:t> </a:t>
            </a:r>
            <a:r>
              <a:rPr lang="en-US" dirty="0" err="1"/>
              <a:t>định</a:t>
            </a:r>
            <a:r>
              <a:rPr lang="en-US" dirty="0"/>
              <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GV </a:t>
            </a:r>
            <a:r>
              <a:rPr lang="en-US" sz="1100" kern="1200" dirty="0" err="1">
                <a:solidFill>
                  <a:schemeClr val="tx1"/>
                </a:solidFill>
                <a:effectLst/>
                <a:latin typeface="+mn-lt"/>
                <a:ea typeface="+mn-ea"/>
                <a:cs typeface="+mn-cs"/>
              </a:rPr>
              <a:t>yêu</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cầu</a:t>
            </a:r>
            <a:r>
              <a:rPr lang="en-US" sz="11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HS </a:t>
            </a:r>
            <a:r>
              <a:rPr lang="en-US" sz="1100" dirty="0" err="1">
                <a:latin typeface="Arial" panose="020B0604020202020204" pitchFamily="34" charset="0"/>
                <a:cs typeface="Arial" panose="020B0604020202020204" pitchFamily="34" charset="0"/>
              </a:rPr>
              <a:t>quan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sát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hình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ảnh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sau</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kết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hợp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đọc</a:t>
            </a:r>
            <a:r>
              <a:rPr lang="en-US" sz="1100" dirty="0">
                <a:latin typeface="Arial" panose="020B0604020202020204" pitchFamily="34" charset="0"/>
                <a:cs typeface="Arial" panose="020B0604020202020204" pitchFamily="34" charset="0"/>
              </a:rPr>
              <a:t> SGK </a:t>
            </a:r>
            <a:r>
              <a:rPr lang="en-US" sz="1100" dirty="0" err="1">
                <a:latin typeface="Arial" panose="020B0604020202020204" pitchFamily="34" charset="0"/>
                <a:cs typeface="Arial" panose="020B0604020202020204" pitchFamily="34" charset="0"/>
              </a:rPr>
              <a:t>mục</a:t>
            </a:r>
            <a:r>
              <a:rPr lang="en-US" sz="1100" dirty="0">
                <a:latin typeface="Arial" panose="020B0604020202020204" pitchFamily="34" charset="0"/>
                <a:cs typeface="Arial" panose="020B0604020202020204" pitchFamily="34" charset="0"/>
              </a:rPr>
              <a:t> I.2 </a:t>
            </a:r>
            <a:r>
              <a:rPr lang="en-US" sz="1100" dirty="0" err="1">
                <a:latin typeface="Arial" panose="020B0604020202020204" pitchFamily="34" charset="0"/>
                <a:cs typeface="Arial" panose="020B0604020202020204" pitchFamily="34" charset="0"/>
              </a:rPr>
              <a:t>Cánh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diều</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trang</a:t>
            </a:r>
            <a:r>
              <a:rPr lang="en-US" sz="1100" dirty="0">
                <a:latin typeface="Arial" panose="020B0604020202020204" pitchFamily="34" charset="0"/>
                <a:cs typeface="Arial" panose="020B0604020202020204" pitchFamily="34" charset="0"/>
              </a:rPr>
              <a:t> 103 </a:t>
            </a:r>
            <a:r>
              <a:rPr lang="en-US" sz="1100" dirty="0" err="1">
                <a:latin typeface="Arial" panose="020B0604020202020204" pitchFamily="34" charset="0"/>
                <a:cs typeface="Arial" panose="020B0604020202020204" pitchFamily="34" charset="0"/>
              </a:rPr>
              <a:t>và</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hoạt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động</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nhóm</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hoàn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thành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phiếu</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học</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tập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số</a:t>
            </a:r>
            <a:r>
              <a:rPr lang="en-US" sz="1100" dirty="0">
                <a:latin typeface="Arial" panose="020B0604020202020204" pitchFamily="34" charset="0"/>
                <a:cs typeface="Arial" panose="020B0604020202020204" pitchFamily="34" charset="0"/>
              </a:rPr>
              <a:t> 1.</a:t>
            </a: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07240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baseline="0" dirty="0" err="1">
                <a:solidFill>
                  <a:schemeClr val="tx1"/>
                </a:solidFill>
                <a:effectLst/>
                <a:latin typeface="+mn-lt"/>
                <a:ea typeface="+mn-ea"/>
                <a:cs typeface="+mn-cs"/>
              </a:rPr>
              <a:t>Hết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thười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gian</a:t>
            </a:r>
            <a:r>
              <a:rPr lang="en-US" sz="1100" kern="1200" baseline="0" dirty="0">
                <a:solidFill>
                  <a:schemeClr val="tx1"/>
                </a:solidFill>
                <a:effectLst/>
                <a:latin typeface="+mn-lt"/>
                <a:ea typeface="+mn-ea"/>
                <a:cs typeface="+mn-cs"/>
              </a:rPr>
              <a:t> GV </a:t>
            </a:r>
            <a:r>
              <a:rPr lang="en-US" sz="1100" kern="1200" baseline="0" dirty="0" err="1">
                <a:solidFill>
                  <a:schemeClr val="tx1"/>
                </a:solidFill>
                <a:effectLst/>
                <a:latin typeface="+mn-lt"/>
                <a:ea typeface="+mn-ea"/>
                <a:cs typeface="+mn-cs"/>
              </a:rPr>
              <a:t>yêu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cầu</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các</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nộp</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sản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phẩm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cử</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endParaRPr lang="en-US" sz="1100" kern="1200" baseline="0" dirty="0">
              <a:solidFill>
                <a:schemeClr val="tx1"/>
              </a:solidFill>
              <a:effectLst/>
              <a:latin typeface="+mn-lt"/>
              <a:ea typeface="+mn-ea"/>
              <a:cs typeface="+mn-cs"/>
            </a:endParaRPr>
          </a:p>
          <a:p>
            <a:r>
              <a:rPr lang="en-US" sz="1100" kern="1200" baseline="0" dirty="0" err="1">
                <a:solidFill>
                  <a:schemeClr val="tx1"/>
                </a:solidFill>
                <a:effectLst/>
                <a:latin typeface="+mn-lt"/>
                <a:ea typeface="+mn-ea"/>
                <a:cs typeface="+mn-cs"/>
              </a:rPr>
              <a:t>Đại</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diện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từng</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trình</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bày</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và</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nhận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xét</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bổ</a:t>
            </a:r>
            <a:r>
              <a:rPr lang="en-US" sz="1100" kern="1200" baseline="0" dirty="0">
                <a:solidFill>
                  <a:schemeClr val="tx1"/>
                </a:solidFill>
                <a:effectLst/>
                <a:latin typeface="+mn-lt"/>
                <a:ea typeface="+mn-ea"/>
                <a:cs typeface="+mn-cs"/>
              </a:rPr>
              <a:t> sung </a:t>
            </a:r>
            <a:r>
              <a:rPr lang="en-US" sz="1100" kern="1200" baseline="0" dirty="0" err="1">
                <a:solidFill>
                  <a:schemeClr val="tx1"/>
                </a:solidFill>
                <a:effectLst/>
                <a:latin typeface="+mn-lt"/>
                <a:ea typeface="+mn-ea"/>
                <a:cs typeface="+mn-cs"/>
              </a:rPr>
              <a:t>cho</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nhóm</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khác</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0749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2000" y="71550"/>
            <a:ext cx="9000000" cy="5000400"/>
            <a:chOff x="72000" y="71550"/>
            <a:chExt cx="9000000" cy="5000400"/>
          </a:xfrm>
        </p:grpSpPr>
        <p:sp>
          <p:nvSpPr>
            <p:cNvPr id="10" name="Google Shape;10;p2"/>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11" name="Google Shape;11;p2"/>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12" name="Google Shape;12;p2"/>
          <p:cNvSpPr txBox="1">
            <a:spLocks noGrp="1"/>
          </p:cNvSpPr>
          <p:nvPr>
            <p:ph type="ctrTitle"/>
          </p:nvPr>
        </p:nvSpPr>
        <p:spPr>
          <a:xfrm>
            <a:off x="713225" y="1079400"/>
            <a:ext cx="4896000" cy="240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800">
                <a:latin typeface="Sorts Mill Goudy"/>
                <a:ea typeface="Sorts Mill Goudy"/>
                <a:cs typeface="Sorts Mill Goudy"/>
                <a:sym typeface="Sorts Mill Goud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633000"/>
            <a:ext cx="4032000" cy="431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grpSp>
        <p:nvGrpSpPr>
          <p:cNvPr id="233" name="Google Shape;233;p26"/>
          <p:cNvGrpSpPr/>
          <p:nvPr/>
        </p:nvGrpSpPr>
        <p:grpSpPr>
          <a:xfrm>
            <a:off x="72000" y="71550"/>
            <a:ext cx="9000000" cy="5000400"/>
            <a:chOff x="72000" y="71550"/>
            <a:chExt cx="9000000" cy="5000400"/>
          </a:xfrm>
        </p:grpSpPr>
        <p:sp>
          <p:nvSpPr>
            <p:cNvPr id="234" name="Google Shape;234;p26"/>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235" name="Google Shape;235;p26"/>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pic>
        <p:nvPicPr>
          <p:cNvPr id="236" name="Google Shape;236;p26"/>
          <p:cNvPicPr preferRelativeResize="0"/>
          <p:nvPr/>
        </p:nvPicPr>
        <p:blipFill>
          <a:blip r:embed="rId2">
            <a:alphaModFix/>
          </a:blip>
          <a:stretch>
            <a:fillRect/>
          </a:stretch>
        </p:blipFill>
        <p:spPr>
          <a:xfrm flipH="1">
            <a:off x="8371391" y="4601057"/>
            <a:ext cx="544020" cy="39005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7"/>
        <p:cNvGrpSpPr/>
        <p:nvPr/>
      </p:nvGrpSpPr>
      <p:grpSpPr>
        <a:xfrm>
          <a:off x="0" y="0"/>
          <a:ext cx="0" cy="0"/>
          <a:chOff x="0" y="0"/>
          <a:chExt cx="0" cy="0"/>
        </a:xfrm>
      </p:grpSpPr>
      <p:grpSp>
        <p:nvGrpSpPr>
          <p:cNvPr id="238" name="Google Shape;238;p27"/>
          <p:cNvGrpSpPr/>
          <p:nvPr/>
        </p:nvGrpSpPr>
        <p:grpSpPr>
          <a:xfrm>
            <a:off x="72000" y="71550"/>
            <a:ext cx="9000000" cy="5000400"/>
            <a:chOff x="72000" y="71550"/>
            <a:chExt cx="9000000" cy="5000400"/>
          </a:xfrm>
        </p:grpSpPr>
        <p:sp>
          <p:nvSpPr>
            <p:cNvPr id="239" name="Google Shape;239;p27"/>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240" name="Google Shape;240;p27"/>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grpSp>
        <p:nvGrpSpPr>
          <p:cNvPr id="241" name="Google Shape;241;p27"/>
          <p:cNvGrpSpPr/>
          <p:nvPr/>
        </p:nvGrpSpPr>
        <p:grpSpPr>
          <a:xfrm>
            <a:off x="228592" y="4592895"/>
            <a:ext cx="747247" cy="392105"/>
            <a:chOff x="8168142" y="4592895"/>
            <a:chExt cx="747247" cy="392105"/>
          </a:xfrm>
        </p:grpSpPr>
        <p:pic>
          <p:nvPicPr>
            <p:cNvPr id="242" name="Google Shape;242;p27"/>
            <p:cNvPicPr preferRelativeResize="0"/>
            <p:nvPr/>
          </p:nvPicPr>
          <p:blipFill>
            <a:blip r:embed="rId2">
              <a:alphaModFix/>
            </a:blip>
            <a:stretch>
              <a:fillRect/>
            </a:stretch>
          </p:blipFill>
          <p:spPr>
            <a:xfrm>
              <a:off x="8168142" y="4621635"/>
              <a:ext cx="431111" cy="363365"/>
            </a:xfrm>
            <a:prstGeom prst="rect">
              <a:avLst/>
            </a:prstGeom>
            <a:noFill/>
            <a:ln>
              <a:noFill/>
            </a:ln>
          </p:spPr>
        </p:pic>
        <p:pic>
          <p:nvPicPr>
            <p:cNvPr id="243" name="Google Shape;243;p27"/>
            <p:cNvPicPr preferRelativeResize="0"/>
            <p:nvPr/>
          </p:nvPicPr>
          <p:blipFill>
            <a:blip r:embed="rId3">
              <a:alphaModFix/>
            </a:blip>
            <a:stretch>
              <a:fillRect/>
            </a:stretch>
          </p:blipFill>
          <p:spPr>
            <a:xfrm>
              <a:off x="8599241" y="4592895"/>
              <a:ext cx="316148" cy="39210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grpSp>
        <p:nvGrpSpPr>
          <p:cNvPr id="23" name="Google Shape;23;p4"/>
          <p:cNvGrpSpPr/>
          <p:nvPr/>
        </p:nvGrpSpPr>
        <p:grpSpPr>
          <a:xfrm>
            <a:off x="72000" y="71550"/>
            <a:ext cx="9000000" cy="5000400"/>
            <a:chOff x="72000" y="71550"/>
            <a:chExt cx="9000000" cy="5000400"/>
          </a:xfrm>
        </p:grpSpPr>
        <p:sp>
          <p:nvSpPr>
            <p:cNvPr id="24" name="Google Shape;24;p4"/>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25" name="Google Shape;25;p4"/>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148114"/>
            <a:ext cx="7704000" cy="40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28" name="Google Shape;28;p4"/>
          <p:cNvPicPr preferRelativeResize="0"/>
          <p:nvPr/>
        </p:nvPicPr>
        <p:blipFill>
          <a:blip r:embed="rId2">
            <a:alphaModFix/>
          </a:blip>
          <a:stretch>
            <a:fillRect/>
          </a:stretch>
        </p:blipFill>
        <p:spPr>
          <a:xfrm flipH="1">
            <a:off x="228595" y="4426557"/>
            <a:ext cx="330518" cy="564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grpSp>
        <p:nvGrpSpPr>
          <p:cNvPr id="47" name="Google Shape;47;p7"/>
          <p:cNvGrpSpPr/>
          <p:nvPr/>
        </p:nvGrpSpPr>
        <p:grpSpPr>
          <a:xfrm>
            <a:off x="72000" y="71550"/>
            <a:ext cx="9000000" cy="5000400"/>
            <a:chOff x="72000" y="71550"/>
            <a:chExt cx="9000000" cy="5000400"/>
          </a:xfrm>
        </p:grpSpPr>
        <p:sp>
          <p:nvSpPr>
            <p:cNvPr id="48" name="Google Shape;48;p7"/>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49" name="Google Shape;49;p7"/>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50" name="Google Shape;50;p7"/>
          <p:cNvSpPr txBox="1">
            <a:spLocks noGrp="1"/>
          </p:cNvSpPr>
          <p:nvPr>
            <p:ph type="title"/>
          </p:nvPr>
        </p:nvSpPr>
        <p:spPr>
          <a:xfrm>
            <a:off x="720000" y="445025"/>
            <a:ext cx="7710900" cy="723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subTitle" idx="1"/>
          </p:nvPr>
        </p:nvSpPr>
        <p:spPr>
          <a:xfrm>
            <a:off x="720000" y="1714738"/>
            <a:ext cx="4294800" cy="2143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pic>
        <p:nvPicPr>
          <p:cNvPr id="52" name="Google Shape;52;p7"/>
          <p:cNvPicPr preferRelativeResize="0"/>
          <p:nvPr/>
        </p:nvPicPr>
        <p:blipFill>
          <a:blip r:embed="rId2">
            <a:alphaModFix/>
          </a:blip>
          <a:stretch>
            <a:fillRect/>
          </a:stretch>
        </p:blipFill>
        <p:spPr>
          <a:xfrm>
            <a:off x="228590" y="4642095"/>
            <a:ext cx="262772" cy="3489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grpSp>
        <p:nvGrpSpPr>
          <p:cNvPr id="54" name="Google Shape;54;p8"/>
          <p:cNvGrpSpPr/>
          <p:nvPr/>
        </p:nvGrpSpPr>
        <p:grpSpPr>
          <a:xfrm>
            <a:off x="72000" y="71550"/>
            <a:ext cx="9000000" cy="5000400"/>
            <a:chOff x="72000" y="71550"/>
            <a:chExt cx="9000000" cy="5000400"/>
          </a:xfrm>
        </p:grpSpPr>
        <p:sp>
          <p:nvSpPr>
            <p:cNvPr id="55" name="Google Shape;55;p8"/>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56" name="Google Shape;56;p8"/>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57" name="Google Shape;57;p8"/>
          <p:cNvSpPr txBox="1">
            <a:spLocks noGrp="1"/>
          </p:cNvSpPr>
          <p:nvPr>
            <p:ph type="title"/>
          </p:nvPr>
        </p:nvSpPr>
        <p:spPr>
          <a:xfrm>
            <a:off x="1564775" y="722637"/>
            <a:ext cx="3672000" cy="2031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grpSp>
        <p:nvGrpSpPr>
          <p:cNvPr id="59" name="Google Shape;59;p9"/>
          <p:cNvGrpSpPr/>
          <p:nvPr/>
        </p:nvGrpSpPr>
        <p:grpSpPr>
          <a:xfrm>
            <a:off x="72000" y="71550"/>
            <a:ext cx="9000000" cy="5000400"/>
            <a:chOff x="72000" y="71550"/>
            <a:chExt cx="9000000" cy="5000400"/>
          </a:xfrm>
        </p:grpSpPr>
        <p:sp>
          <p:nvSpPr>
            <p:cNvPr id="60" name="Google Shape;60;p9"/>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61" name="Google Shape;61;p9"/>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62" name="Google Shape;62;p9"/>
          <p:cNvSpPr txBox="1">
            <a:spLocks noGrp="1"/>
          </p:cNvSpPr>
          <p:nvPr>
            <p:ph type="title"/>
          </p:nvPr>
        </p:nvSpPr>
        <p:spPr>
          <a:xfrm>
            <a:off x="3966725" y="1584300"/>
            <a:ext cx="4464000" cy="1108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 name="Google Shape;63;p9"/>
          <p:cNvSpPr txBox="1">
            <a:spLocks noGrp="1"/>
          </p:cNvSpPr>
          <p:nvPr>
            <p:ph type="subTitle" idx="1"/>
          </p:nvPr>
        </p:nvSpPr>
        <p:spPr>
          <a:xfrm>
            <a:off x="3966771" y="2844900"/>
            <a:ext cx="4464000" cy="714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4" name="Google Shape;64;p9"/>
          <p:cNvGrpSpPr/>
          <p:nvPr/>
        </p:nvGrpSpPr>
        <p:grpSpPr>
          <a:xfrm>
            <a:off x="8268716" y="4426557"/>
            <a:ext cx="646672" cy="564550"/>
            <a:chOff x="8268716" y="4350357"/>
            <a:chExt cx="646672" cy="564550"/>
          </a:xfrm>
        </p:grpSpPr>
        <p:pic>
          <p:nvPicPr>
            <p:cNvPr id="65" name="Google Shape;65;p9"/>
            <p:cNvPicPr preferRelativeResize="0"/>
            <p:nvPr/>
          </p:nvPicPr>
          <p:blipFill>
            <a:blip r:embed="rId2">
              <a:alphaModFix/>
            </a:blip>
            <a:stretch>
              <a:fillRect/>
            </a:stretch>
          </p:blipFill>
          <p:spPr>
            <a:xfrm>
              <a:off x="8584870" y="4350357"/>
              <a:ext cx="330518" cy="564550"/>
            </a:xfrm>
            <a:prstGeom prst="rect">
              <a:avLst/>
            </a:prstGeom>
            <a:noFill/>
            <a:ln>
              <a:noFill/>
            </a:ln>
          </p:spPr>
        </p:pic>
        <p:pic>
          <p:nvPicPr>
            <p:cNvPr id="66" name="Google Shape;66;p9"/>
            <p:cNvPicPr preferRelativeResize="0"/>
            <p:nvPr/>
          </p:nvPicPr>
          <p:blipFill>
            <a:blip r:embed="rId3">
              <a:alphaModFix/>
            </a:blip>
            <a:stretch>
              <a:fillRect/>
            </a:stretch>
          </p:blipFill>
          <p:spPr>
            <a:xfrm>
              <a:off x="8268716" y="4522801"/>
              <a:ext cx="316148" cy="39210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9"/>
        <p:cNvGrpSpPr/>
        <p:nvPr/>
      </p:nvGrpSpPr>
      <p:grpSpPr>
        <a:xfrm>
          <a:off x="0" y="0"/>
          <a:ext cx="0" cy="0"/>
          <a:chOff x="0" y="0"/>
          <a:chExt cx="0" cy="0"/>
        </a:xfrm>
      </p:grpSpPr>
      <p:grpSp>
        <p:nvGrpSpPr>
          <p:cNvPr id="80" name="Google Shape;80;p13"/>
          <p:cNvGrpSpPr/>
          <p:nvPr/>
        </p:nvGrpSpPr>
        <p:grpSpPr>
          <a:xfrm>
            <a:off x="72000" y="71550"/>
            <a:ext cx="9000000" cy="5000400"/>
            <a:chOff x="72000" y="71550"/>
            <a:chExt cx="9000000" cy="5000400"/>
          </a:xfrm>
        </p:grpSpPr>
        <p:sp>
          <p:nvSpPr>
            <p:cNvPr id="81" name="Google Shape;81;p13"/>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82" name="Google Shape;82;p13"/>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83" name="Google Shape;83;p13"/>
          <p:cNvSpPr txBox="1">
            <a:spLocks noGrp="1"/>
          </p:cNvSpPr>
          <p:nvPr>
            <p:ph type="title"/>
          </p:nvPr>
        </p:nvSpPr>
        <p:spPr>
          <a:xfrm>
            <a:off x="720000" y="445025"/>
            <a:ext cx="7704000" cy="723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
          </p:nvPr>
        </p:nvSpPr>
        <p:spPr>
          <a:xfrm>
            <a:off x="720000" y="2254413"/>
            <a:ext cx="3816000" cy="40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3"/>
          <p:cNvSpPr txBox="1">
            <a:spLocks noGrp="1"/>
          </p:cNvSpPr>
          <p:nvPr>
            <p:ph type="subTitle" idx="2"/>
          </p:nvPr>
        </p:nvSpPr>
        <p:spPr>
          <a:xfrm>
            <a:off x="4608000" y="2254412"/>
            <a:ext cx="3816000" cy="40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3"/>
          <p:cNvSpPr txBox="1">
            <a:spLocks noGrp="1"/>
          </p:cNvSpPr>
          <p:nvPr>
            <p:ph type="subTitle" idx="3"/>
          </p:nvPr>
        </p:nvSpPr>
        <p:spPr>
          <a:xfrm>
            <a:off x="720000" y="3803002"/>
            <a:ext cx="3816000" cy="40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3"/>
          <p:cNvSpPr txBox="1">
            <a:spLocks noGrp="1"/>
          </p:cNvSpPr>
          <p:nvPr>
            <p:ph type="subTitle" idx="4"/>
          </p:nvPr>
        </p:nvSpPr>
        <p:spPr>
          <a:xfrm>
            <a:off x="4608000" y="3803000"/>
            <a:ext cx="3816000" cy="40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3"/>
          <p:cNvSpPr txBox="1">
            <a:spLocks noGrp="1"/>
          </p:cNvSpPr>
          <p:nvPr>
            <p:ph type="title" idx="5" hasCustomPrompt="1"/>
          </p:nvPr>
        </p:nvSpPr>
        <p:spPr>
          <a:xfrm>
            <a:off x="720000" y="1206208"/>
            <a:ext cx="7347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title" idx="6" hasCustomPrompt="1"/>
          </p:nvPr>
        </p:nvSpPr>
        <p:spPr>
          <a:xfrm>
            <a:off x="720000" y="2754791"/>
            <a:ext cx="7347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a:spLocks noGrp="1"/>
          </p:cNvSpPr>
          <p:nvPr>
            <p:ph type="title" idx="7" hasCustomPrompt="1"/>
          </p:nvPr>
        </p:nvSpPr>
        <p:spPr>
          <a:xfrm>
            <a:off x="4607996" y="1206208"/>
            <a:ext cx="7347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8" hasCustomPrompt="1"/>
          </p:nvPr>
        </p:nvSpPr>
        <p:spPr>
          <a:xfrm>
            <a:off x="4607996" y="2754791"/>
            <a:ext cx="7347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subTitle" idx="9"/>
          </p:nvPr>
        </p:nvSpPr>
        <p:spPr>
          <a:xfrm>
            <a:off x="720000" y="1776513"/>
            <a:ext cx="3816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Sorts Mill Goudy"/>
                <a:ea typeface="Sorts Mill Goudy"/>
                <a:cs typeface="Sorts Mill Goudy"/>
                <a:sym typeface="Sorts Mill Goudy"/>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3" name="Google Shape;93;p13"/>
          <p:cNvSpPr txBox="1">
            <a:spLocks noGrp="1"/>
          </p:cNvSpPr>
          <p:nvPr>
            <p:ph type="subTitle" idx="13"/>
          </p:nvPr>
        </p:nvSpPr>
        <p:spPr>
          <a:xfrm>
            <a:off x="4608000" y="1776513"/>
            <a:ext cx="3816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Sorts Mill Goudy"/>
                <a:ea typeface="Sorts Mill Goudy"/>
                <a:cs typeface="Sorts Mill Goudy"/>
                <a:sym typeface="Sorts Mill Goudy"/>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 name="Google Shape;94;p13"/>
          <p:cNvSpPr txBox="1">
            <a:spLocks noGrp="1"/>
          </p:cNvSpPr>
          <p:nvPr>
            <p:ph type="subTitle" idx="14"/>
          </p:nvPr>
        </p:nvSpPr>
        <p:spPr>
          <a:xfrm>
            <a:off x="720000" y="3325107"/>
            <a:ext cx="3816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Sorts Mill Goudy"/>
                <a:ea typeface="Sorts Mill Goudy"/>
                <a:cs typeface="Sorts Mill Goudy"/>
                <a:sym typeface="Sorts Mill Goudy"/>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 name="Google Shape;95;p13"/>
          <p:cNvSpPr txBox="1">
            <a:spLocks noGrp="1"/>
          </p:cNvSpPr>
          <p:nvPr>
            <p:ph type="subTitle" idx="15"/>
          </p:nvPr>
        </p:nvSpPr>
        <p:spPr>
          <a:xfrm>
            <a:off x="4608000" y="3325107"/>
            <a:ext cx="3816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Sorts Mill Goudy"/>
                <a:ea typeface="Sorts Mill Goudy"/>
                <a:cs typeface="Sorts Mill Goudy"/>
                <a:sym typeface="Sorts Mill Goudy"/>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6" name="Google Shape;96;p13"/>
          <p:cNvGrpSpPr/>
          <p:nvPr/>
        </p:nvGrpSpPr>
        <p:grpSpPr>
          <a:xfrm>
            <a:off x="8093604" y="4601057"/>
            <a:ext cx="821808" cy="390052"/>
            <a:chOff x="8093604" y="4601057"/>
            <a:chExt cx="821808" cy="390052"/>
          </a:xfrm>
        </p:grpSpPr>
        <p:pic>
          <p:nvPicPr>
            <p:cNvPr id="97" name="Google Shape;97;p13"/>
            <p:cNvPicPr preferRelativeResize="0"/>
            <p:nvPr/>
          </p:nvPicPr>
          <p:blipFill>
            <a:blip r:embed="rId2">
              <a:alphaModFix/>
            </a:blip>
            <a:stretch>
              <a:fillRect/>
            </a:stretch>
          </p:blipFill>
          <p:spPr>
            <a:xfrm>
              <a:off x="8371391" y="4601057"/>
              <a:ext cx="544020" cy="390052"/>
            </a:xfrm>
            <a:prstGeom prst="rect">
              <a:avLst/>
            </a:prstGeom>
            <a:noFill/>
            <a:ln>
              <a:noFill/>
            </a:ln>
          </p:spPr>
        </p:pic>
        <p:pic>
          <p:nvPicPr>
            <p:cNvPr id="98" name="Google Shape;98;p13"/>
            <p:cNvPicPr preferRelativeResize="0"/>
            <p:nvPr/>
          </p:nvPicPr>
          <p:blipFill>
            <a:blip r:embed="rId3">
              <a:alphaModFix/>
            </a:blip>
            <a:stretch>
              <a:fillRect/>
            </a:stretch>
          </p:blipFill>
          <p:spPr>
            <a:xfrm>
              <a:off x="8093604" y="4721275"/>
              <a:ext cx="201600" cy="259636"/>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
        <p:cNvGrpSpPr/>
        <p:nvPr/>
      </p:nvGrpSpPr>
      <p:grpSpPr>
        <a:xfrm>
          <a:off x="0" y="0"/>
          <a:ext cx="0" cy="0"/>
          <a:chOff x="0" y="0"/>
          <a:chExt cx="0" cy="0"/>
        </a:xfrm>
      </p:grpSpPr>
      <p:grpSp>
        <p:nvGrpSpPr>
          <p:cNvPr id="100" name="Google Shape;100;p14"/>
          <p:cNvGrpSpPr/>
          <p:nvPr/>
        </p:nvGrpSpPr>
        <p:grpSpPr>
          <a:xfrm>
            <a:off x="72000" y="71550"/>
            <a:ext cx="9000000" cy="5000400"/>
            <a:chOff x="72000" y="71550"/>
            <a:chExt cx="9000000" cy="5000400"/>
          </a:xfrm>
        </p:grpSpPr>
        <p:sp>
          <p:nvSpPr>
            <p:cNvPr id="101" name="Google Shape;101;p14"/>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102" name="Google Shape;102;p14"/>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103" name="Google Shape;103;p14"/>
          <p:cNvSpPr txBox="1">
            <a:spLocks noGrp="1"/>
          </p:cNvSpPr>
          <p:nvPr>
            <p:ph type="title"/>
          </p:nvPr>
        </p:nvSpPr>
        <p:spPr>
          <a:xfrm>
            <a:off x="3384000" y="2552800"/>
            <a:ext cx="5040000" cy="541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4" name="Google Shape;104;p14"/>
          <p:cNvSpPr txBox="1">
            <a:spLocks noGrp="1"/>
          </p:cNvSpPr>
          <p:nvPr>
            <p:ph type="subTitle" idx="1"/>
          </p:nvPr>
        </p:nvSpPr>
        <p:spPr>
          <a:xfrm>
            <a:off x="1728005" y="539500"/>
            <a:ext cx="6696000" cy="1708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0"/>
        <p:cNvGrpSpPr/>
        <p:nvPr/>
      </p:nvGrpSpPr>
      <p:grpSpPr>
        <a:xfrm>
          <a:off x="0" y="0"/>
          <a:ext cx="0" cy="0"/>
          <a:chOff x="0" y="0"/>
          <a:chExt cx="0" cy="0"/>
        </a:xfrm>
      </p:grpSpPr>
      <p:grpSp>
        <p:nvGrpSpPr>
          <p:cNvPr id="151" name="Google Shape;151;p20"/>
          <p:cNvGrpSpPr/>
          <p:nvPr/>
        </p:nvGrpSpPr>
        <p:grpSpPr>
          <a:xfrm>
            <a:off x="72000" y="71550"/>
            <a:ext cx="9000000" cy="5000400"/>
            <a:chOff x="72000" y="71550"/>
            <a:chExt cx="9000000" cy="5000400"/>
          </a:xfrm>
        </p:grpSpPr>
        <p:sp>
          <p:nvSpPr>
            <p:cNvPr id="152" name="Google Shape;152;p20"/>
            <p:cNvSpPr/>
            <p:nvPr/>
          </p:nvSpPr>
          <p:spPr>
            <a:xfrm>
              <a:off x="144000" y="143550"/>
              <a:ext cx="8856000" cy="4856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sp>
          <p:nvSpPr>
            <p:cNvPr id="153" name="Google Shape;153;p20"/>
            <p:cNvSpPr/>
            <p:nvPr/>
          </p:nvSpPr>
          <p:spPr>
            <a:xfrm>
              <a:off x="72000" y="71550"/>
              <a:ext cx="9000000" cy="5000400"/>
            </a:xfrm>
            <a:prstGeom prst="frame">
              <a:avLst>
                <a:gd name="adj1" fmla="val 498"/>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a:ea typeface="Atkinson Hyperlegible"/>
                <a:cs typeface="Atkinson Hyperlegible"/>
                <a:sym typeface="Atkinson Hyperlegible"/>
              </a:endParaRPr>
            </a:p>
          </p:txBody>
        </p:sp>
      </p:grpSp>
      <p:sp>
        <p:nvSpPr>
          <p:cNvPr id="154" name="Google Shape;154;p20"/>
          <p:cNvSpPr txBox="1">
            <a:spLocks noGrp="1"/>
          </p:cNvSpPr>
          <p:nvPr>
            <p:ph type="title"/>
          </p:nvPr>
        </p:nvSpPr>
        <p:spPr>
          <a:xfrm>
            <a:off x="720000" y="445025"/>
            <a:ext cx="7704000" cy="723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0"/>
          <p:cNvSpPr txBox="1">
            <a:spLocks noGrp="1"/>
          </p:cNvSpPr>
          <p:nvPr>
            <p:ph type="subTitle" idx="1"/>
          </p:nvPr>
        </p:nvSpPr>
        <p:spPr>
          <a:xfrm>
            <a:off x="4771300" y="1841488"/>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0"/>
          <p:cNvSpPr txBox="1">
            <a:spLocks noGrp="1"/>
          </p:cNvSpPr>
          <p:nvPr>
            <p:ph type="subTitle" idx="2"/>
          </p:nvPr>
        </p:nvSpPr>
        <p:spPr>
          <a:xfrm>
            <a:off x="1118600" y="1841488"/>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57" name="Google Shape;157;p20"/>
          <p:cNvPicPr preferRelativeResize="0"/>
          <p:nvPr/>
        </p:nvPicPr>
        <p:blipFill>
          <a:blip r:embed="rId2">
            <a:alphaModFix/>
          </a:blip>
          <a:stretch>
            <a:fillRect/>
          </a:stretch>
        </p:blipFill>
        <p:spPr>
          <a:xfrm>
            <a:off x="8484292" y="4627734"/>
            <a:ext cx="431111" cy="36336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1pPr>
            <a:lvl2pPr lvl="1"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2pPr>
            <a:lvl3pPr lvl="2"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3pPr>
            <a:lvl4pPr lvl="3"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4pPr>
            <a:lvl5pPr lvl="4"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5pPr>
            <a:lvl6pPr lvl="5"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6pPr>
            <a:lvl7pPr lvl="6"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7pPr>
            <a:lvl8pPr lvl="7"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8pPr>
            <a:lvl9pPr lvl="8" rtl="0">
              <a:spcBef>
                <a:spcPts val="0"/>
              </a:spcBef>
              <a:spcAft>
                <a:spcPts val="0"/>
              </a:spcAft>
              <a:buClr>
                <a:schemeClr val="dk1"/>
              </a:buClr>
              <a:buSzPts val="3500"/>
              <a:buFont typeface="Sorts Mill Goudy"/>
              <a:buNone/>
              <a:defRPr sz="3500" b="1">
                <a:solidFill>
                  <a:schemeClr val="dk1"/>
                </a:solidFill>
                <a:latin typeface="Sorts Mill Goudy"/>
                <a:ea typeface="Sorts Mill Goudy"/>
                <a:cs typeface="Sorts Mill Goudy"/>
                <a:sym typeface="Sorts Mill Goudy"/>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1pPr>
            <a:lvl2pPr marL="914400" lvl="1"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2pPr>
            <a:lvl3pPr marL="1371600" lvl="2"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3pPr>
            <a:lvl4pPr marL="1828800" lvl="3"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4pPr>
            <a:lvl5pPr marL="2286000" lvl="4"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5pPr>
            <a:lvl6pPr marL="2743200" lvl="5"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6pPr>
            <a:lvl7pPr marL="3200400" lvl="6"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7pPr>
            <a:lvl8pPr marL="3657600" lvl="7"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8pPr>
            <a:lvl9pPr marL="4114800" lvl="8"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8" r:id="rId6"/>
    <p:sldLayoutId id="2147483659" r:id="rId7"/>
    <p:sldLayoutId id="2147483660" r:id="rId8"/>
    <p:sldLayoutId id="2147483666"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6" name="Picture 5">
            <a:extLst>
              <a:ext uri="{FF2B5EF4-FFF2-40B4-BE49-F238E27FC236}">
                <a16:creationId xmlns:a16="http://schemas.microsoft.com/office/drawing/2014/main" id="{159E1894-9321-9AB1-68A0-28E1AA884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796" y="168215"/>
            <a:ext cx="5547253" cy="3119940"/>
          </a:xfrm>
          <a:prstGeom prst="rect">
            <a:avLst/>
          </a:prstGeom>
        </p:spPr>
      </p:pic>
      <p:pic>
        <p:nvPicPr>
          <p:cNvPr id="7" name="Picture 6">
            <a:extLst>
              <a:ext uri="{FF2B5EF4-FFF2-40B4-BE49-F238E27FC236}">
                <a16:creationId xmlns:a16="http://schemas.microsoft.com/office/drawing/2014/main" id="{DC672CF8-A57C-E952-0D34-E462DE0555AA}"/>
              </a:ext>
            </a:extLst>
          </p:cNvPr>
          <p:cNvPicPr>
            <a:picLocks noChangeAspect="1"/>
          </p:cNvPicPr>
          <p:nvPr/>
        </p:nvPicPr>
        <p:blipFill>
          <a:blip r:embed="rId4"/>
          <a:stretch>
            <a:fillRect/>
          </a:stretch>
        </p:blipFill>
        <p:spPr>
          <a:xfrm>
            <a:off x="217554" y="2431732"/>
            <a:ext cx="1285136" cy="856423"/>
          </a:xfrm>
          <a:prstGeom prst="rect">
            <a:avLst/>
          </a:prstGeom>
        </p:spPr>
      </p:pic>
      <p:sp>
        <p:nvSpPr>
          <p:cNvPr id="9" name="TextBox 8">
            <a:extLst>
              <a:ext uri="{FF2B5EF4-FFF2-40B4-BE49-F238E27FC236}">
                <a16:creationId xmlns:a16="http://schemas.microsoft.com/office/drawing/2014/main" id="{BC1F857F-5927-27FC-BECC-DE5DE3B2D20B}"/>
              </a:ext>
            </a:extLst>
          </p:cNvPr>
          <p:cNvSpPr txBox="1"/>
          <p:nvPr/>
        </p:nvSpPr>
        <p:spPr>
          <a:xfrm>
            <a:off x="1143001" y="3288155"/>
            <a:ext cx="7696074" cy="1260345"/>
          </a:xfrm>
          <a:prstGeom prst="rect">
            <a:avLst/>
          </a:prstGeom>
          <a:noFill/>
        </p:spPr>
        <p:txBody>
          <a:bodyPr wrap="square">
            <a:spAutoFit/>
          </a:bodyPr>
          <a:lstStyle/>
          <a:p>
            <a:pPr marL="0" marR="0" algn="just">
              <a:lnSpc>
                <a:spcPct val="115000"/>
              </a:lnSpc>
              <a:spcBef>
                <a:spcPts val="0"/>
              </a:spcBef>
              <a:spcAft>
                <a:spcPts val="0"/>
              </a:spcAft>
            </a:pPr>
            <a:r>
              <a:rPr lang="en-US" sz="2200" b="1" dirty="0">
                <a:effectLst/>
                <a:latin typeface="Tahoma" panose="020B0604030504040204" pitchFamily="34" charset="0"/>
                <a:ea typeface="Tahoma" panose="020B0604030504040204" pitchFamily="34" charset="0"/>
                <a:cs typeface="Tahoma" panose="020B0604030504040204" pitchFamily="34" charset="0"/>
              </a:rPr>
              <a:t>Trong </a:t>
            </a:r>
            <a:r>
              <a:rPr lang="en-US" sz="2200" b="1" dirty="0" err="1">
                <a:effectLst/>
                <a:latin typeface="Tahoma" panose="020B0604030504040204" pitchFamily="34" charset="0"/>
                <a:ea typeface="Tahoma" panose="020B0604030504040204" pitchFamily="34" charset="0"/>
                <a:cs typeface="Tahoma" panose="020B0604030504040204" pitchFamily="34" charset="0"/>
              </a:rPr>
              <a:t>hình</a:t>
            </a:r>
            <a:r>
              <a:rPr lang="en-US" sz="2200" b="1" dirty="0">
                <a:effectLst/>
                <a:latin typeface="Tahoma" panose="020B0604030504040204" pitchFamily="34" charset="0"/>
                <a:ea typeface="Tahoma" panose="020B0604030504040204" pitchFamily="34" charset="0"/>
                <a:cs typeface="Tahoma" panose="020B0604030504040204" pitchFamily="34" charset="0"/>
              </a:rPr>
              <a:t> ảnh </a:t>
            </a:r>
            <a:r>
              <a:rPr lang="en-US" sz="2200" b="1" dirty="0" err="1">
                <a:effectLst/>
                <a:latin typeface="Tahoma" panose="020B0604030504040204" pitchFamily="34" charset="0"/>
                <a:ea typeface="Tahoma" panose="020B0604030504040204" pitchFamily="34" charset="0"/>
                <a:cs typeface="Tahoma" panose="020B0604030504040204" pitchFamily="34" charset="0"/>
              </a:rPr>
              <a:t>trên</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hình</a:t>
            </a:r>
            <a:r>
              <a:rPr lang="en-US" sz="2200" b="1" dirty="0">
                <a:effectLst/>
                <a:latin typeface="Tahoma" panose="020B0604030504040204" pitchFamily="34" charset="0"/>
                <a:ea typeface="Tahoma" panose="020B0604030504040204" pitchFamily="34" charset="0"/>
                <a:cs typeface="Tahoma" panose="020B0604030504040204" pitchFamily="34" charset="0"/>
              </a:rPr>
              <a:t> ảnh </a:t>
            </a:r>
            <a:r>
              <a:rPr lang="en-US" sz="2200" b="1" dirty="0" err="1">
                <a:effectLst/>
                <a:latin typeface="Tahoma" panose="020B0604030504040204" pitchFamily="34" charset="0"/>
                <a:ea typeface="Tahoma" panose="020B0604030504040204" pitchFamily="34" charset="0"/>
                <a:cs typeface="Tahoma" panose="020B0604030504040204" pitchFamily="34" charset="0"/>
              </a:rPr>
              <a:t>nào</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thể</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hiện</a:t>
            </a:r>
            <a:r>
              <a:rPr lang="en-US" sz="2200" b="1" dirty="0">
                <a:effectLst/>
                <a:latin typeface="Tahoma" panose="020B0604030504040204" pitchFamily="34" charset="0"/>
                <a:ea typeface="Tahoma" panose="020B0604030504040204" pitchFamily="34" charset="0"/>
                <a:cs typeface="Tahoma" panose="020B0604030504040204" pitchFamily="34" charset="0"/>
              </a:rPr>
              <a:t> 2 </a:t>
            </a:r>
            <a:r>
              <a:rPr lang="en-US" sz="2200" b="1" dirty="0" err="1">
                <a:effectLst/>
                <a:latin typeface="Tahoma" panose="020B0604030504040204" pitchFamily="34" charset="0"/>
                <a:ea typeface="Tahoma" panose="020B0604030504040204" pitchFamily="34" charset="0"/>
                <a:cs typeface="Tahoma" panose="020B0604030504040204" pitchFamily="34" charset="0"/>
              </a:rPr>
              <a:t>cá</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thể</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thuộc</a:t>
            </a:r>
            <a:r>
              <a:rPr lang="en-US" sz="2200" b="1" dirty="0">
                <a:effectLst/>
                <a:latin typeface="Tahoma" panose="020B0604030504040204" pitchFamily="34" charset="0"/>
                <a:ea typeface="Tahoma" panose="020B0604030504040204" pitchFamily="34" charset="0"/>
                <a:cs typeface="Tahoma" panose="020B0604030504040204" pitchFamily="34" charset="0"/>
              </a:rPr>
              <a:t> 2 </a:t>
            </a:r>
            <a:r>
              <a:rPr lang="en-US" sz="2200" b="1" dirty="0" err="1">
                <a:effectLst/>
                <a:latin typeface="Tahoma" panose="020B0604030504040204" pitchFamily="34" charset="0"/>
                <a:ea typeface="Tahoma" panose="020B0604030504040204" pitchFamily="34" charset="0"/>
                <a:cs typeface="Tahoma" panose="020B0604030504040204" pitchFamily="34" charset="0"/>
              </a:rPr>
              <a:t>loài</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khác</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nhau</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và</a:t>
            </a:r>
            <a:r>
              <a:rPr lang="en-US" sz="2200" b="1" dirty="0">
                <a:effectLst/>
                <a:latin typeface="Tahoma" panose="020B0604030504040204" pitchFamily="34" charset="0"/>
                <a:ea typeface="Tahoma" panose="020B0604030504040204" pitchFamily="34" charset="0"/>
                <a:cs typeface="Tahoma" panose="020B0604030504040204" pitchFamily="34" charset="0"/>
              </a:rPr>
              <a:t> 2 </a:t>
            </a:r>
            <a:r>
              <a:rPr lang="en-US" sz="2200" b="1" dirty="0" err="1">
                <a:effectLst/>
                <a:latin typeface="Tahoma" panose="020B0604030504040204" pitchFamily="34" charset="0"/>
                <a:ea typeface="Tahoma" panose="020B0604030504040204" pitchFamily="34" charset="0"/>
                <a:cs typeface="Tahoma" panose="020B0604030504040204" pitchFamily="34" charset="0"/>
              </a:rPr>
              <a:t>cá</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thể</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thuộc</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cùng</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smtClean="0">
                <a:effectLst/>
                <a:latin typeface="Tahoma" panose="020B0604030504040204" pitchFamily="34" charset="0"/>
                <a:ea typeface="Tahoma" panose="020B0604030504040204" pitchFamily="34" charset="0"/>
                <a:cs typeface="Tahoma" panose="020B0604030504040204" pitchFamily="34" charset="0"/>
              </a:rPr>
              <a:t>1 </a:t>
            </a:r>
            <a:r>
              <a:rPr lang="en-US" sz="2200" b="1" dirty="0" err="1" smtClean="0">
                <a:effectLst/>
                <a:latin typeface="Tahoma" panose="020B0604030504040204" pitchFamily="34" charset="0"/>
                <a:ea typeface="Tahoma" panose="020B0604030504040204" pitchFamily="34" charset="0"/>
                <a:cs typeface="Tahoma" panose="020B0604030504040204" pitchFamily="34" charset="0"/>
              </a:rPr>
              <a:t>loài</a:t>
            </a:r>
            <a:r>
              <a:rPr lang="en-US" sz="2200" b="1"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15000"/>
              </a:lnSpc>
              <a:spcBef>
                <a:spcPts val="0"/>
              </a:spcBef>
              <a:spcAft>
                <a:spcPts val="0"/>
              </a:spcAft>
            </a:pPr>
            <a:r>
              <a:rPr lang="en-US" sz="2200" b="1" dirty="0" err="1">
                <a:effectLst/>
                <a:latin typeface="Tahoma" panose="020B0604030504040204" pitchFamily="34" charset="0"/>
                <a:ea typeface="Tahoma" panose="020B0604030504040204" pitchFamily="34" charset="0"/>
                <a:cs typeface="Tahoma" panose="020B0604030504040204" pitchFamily="34" charset="0"/>
              </a:rPr>
              <a:t>Làm</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sao</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em</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có</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thể</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phân</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biệt</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được</a:t>
            </a:r>
            <a:r>
              <a:rPr lang="en-US" sz="2200" b="1" dirty="0">
                <a:effectLst/>
                <a:latin typeface="Tahoma" panose="020B0604030504040204" pitchFamily="34" charset="0"/>
                <a:ea typeface="Tahoma" panose="020B0604030504040204" pitchFamily="34" charset="0"/>
                <a:cs typeface="Tahoma" panose="020B0604030504040204" pitchFamily="34" charset="0"/>
              </a:rPr>
              <a:t> 2 </a:t>
            </a:r>
            <a:r>
              <a:rPr lang="en-US" sz="2200" b="1" dirty="0" err="1">
                <a:effectLst/>
                <a:latin typeface="Tahoma" panose="020B0604030504040204" pitchFamily="34" charset="0"/>
                <a:ea typeface="Tahoma" panose="020B0604030504040204" pitchFamily="34" charset="0"/>
                <a:cs typeface="Tahoma" panose="020B0604030504040204" pitchFamily="34" charset="0"/>
              </a:rPr>
              <a:t>loài</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khác</a:t>
            </a:r>
            <a:r>
              <a:rPr lang="en-US" sz="2200" b="1" dirty="0">
                <a:effectLst/>
                <a:latin typeface="Tahoma" panose="020B0604030504040204" pitchFamily="34" charset="0"/>
                <a:ea typeface="Tahoma" panose="020B0604030504040204" pitchFamily="34" charset="0"/>
                <a:cs typeface="Tahoma" panose="020B0604030504040204" pitchFamily="34" charset="0"/>
              </a:rPr>
              <a:t> </a:t>
            </a:r>
            <a:r>
              <a:rPr lang="en-US" sz="2200" b="1" dirty="0" err="1">
                <a:effectLst/>
                <a:latin typeface="Tahoma" panose="020B0604030504040204" pitchFamily="34" charset="0"/>
                <a:ea typeface="Tahoma" panose="020B0604030504040204" pitchFamily="34" charset="0"/>
                <a:cs typeface="Tahoma" panose="020B0604030504040204" pitchFamily="34" charset="0"/>
              </a:rPr>
              <a:t>nhau</a:t>
            </a:r>
            <a:r>
              <a:rPr lang="en-US" sz="2200" b="1" dirty="0">
                <a:effectLst/>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185" r="1555" b="11740"/>
          <a:stretch/>
        </p:blipFill>
        <p:spPr bwMode="auto">
          <a:xfrm>
            <a:off x="266701" y="187036"/>
            <a:ext cx="8336972" cy="448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790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122" y="467592"/>
            <a:ext cx="6784313" cy="43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9810"/>
          <a:stretch/>
        </p:blipFill>
        <p:spPr bwMode="auto">
          <a:xfrm>
            <a:off x="446808" y="3138053"/>
            <a:ext cx="476942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036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322678" y="247347"/>
            <a:ext cx="4405186"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mj-lt"/>
                <a:ea typeface="Tahoma" panose="020B0604030504040204" pitchFamily="34" charset="0"/>
                <a:cs typeface="Tahoma" panose="020B0604030504040204" pitchFamily="34" charset="0"/>
              </a:rPr>
              <a:t>I. Loài và sự hình thành loài</a:t>
            </a:r>
            <a:br>
              <a:rPr lang="en" sz="2000" dirty="0">
                <a:latin typeface="+mj-lt"/>
                <a:ea typeface="Tahoma" panose="020B0604030504040204" pitchFamily="34" charset="0"/>
                <a:cs typeface="Tahoma" panose="020B0604030504040204" pitchFamily="34" charset="0"/>
              </a:rPr>
            </a:br>
            <a:r>
              <a:rPr lang="en" sz="2000" dirty="0">
                <a:latin typeface="+mj-lt"/>
                <a:ea typeface="Tahoma" panose="020B0604030504040204" pitchFamily="34" charset="0"/>
                <a:cs typeface="Tahoma" panose="020B0604030504040204" pitchFamily="34" charset="0"/>
              </a:rPr>
              <a:t>3</a:t>
            </a:r>
            <a:r>
              <a:rPr lang="en" sz="2000" dirty="0" smtClean="0">
                <a:latin typeface="+mj-lt"/>
                <a:ea typeface="Tahoma" panose="020B0604030504040204" pitchFamily="34" charset="0"/>
                <a:cs typeface="Tahoma" panose="020B0604030504040204" pitchFamily="34" charset="0"/>
              </a:rPr>
              <a:t>. Quá trình hình </a:t>
            </a:r>
            <a:r>
              <a:rPr lang="en" sz="2000" dirty="0">
                <a:latin typeface="+mj-lt"/>
                <a:ea typeface="Tahoma" panose="020B0604030504040204" pitchFamily="34" charset="0"/>
                <a:cs typeface="Tahoma" panose="020B0604030504040204" pitchFamily="34" charset="0"/>
              </a:rPr>
              <a:t>thành loài</a:t>
            </a:r>
            <a:endParaRPr sz="2000" dirty="0">
              <a:latin typeface="+mj-lt"/>
              <a:ea typeface="Tahoma" panose="020B0604030504040204" pitchFamily="34" charset="0"/>
              <a:cs typeface="Tahoma" panose="020B0604030504040204" pitchFamily="34" charset="0"/>
            </a:endParaRPr>
          </a:p>
        </p:txBody>
      </p:sp>
      <p:sp>
        <p:nvSpPr>
          <p:cNvPr id="7" name="Text Box 8">
            <a:extLst>
              <a:ext uri="{FF2B5EF4-FFF2-40B4-BE49-F238E27FC236}">
                <a16:creationId xmlns:a16="http://schemas.microsoft.com/office/drawing/2014/main" id="{D373163E-87B6-46FA-BE54-5ED9C612B217}"/>
              </a:ext>
            </a:extLst>
          </p:cNvPr>
          <p:cNvSpPr txBox="1">
            <a:spLocks noChangeArrowheads="1"/>
          </p:cNvSpPr>
          <p:nvPr/>
        </p:nvSpPr>
        <p:spPr bwMode="auto">
          <a:xfrm>
            <a:off x="322678" y="1110430"/>
            <a:ext cx="85201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stote" pitchFamily="34" charset="0"/>
              </a:defRPr>
            </a:lvl1pPr>
            <a:lvl2pPr marL="742950" indent="-285750" eaLnBrk="0" hangingPunct="0">
              <a:defRPr sz="2000">
                <a:solidFill>
                  <a:schemeClr val="tx1"/>
                </a:solidFill>
                <a:latin typeface=".VnAristote" pitchFamily="34" charset="0"/>
              </a:defRPr>
            </a:lvl2pPr>
            <a:lvl3pPr marL="1143000" indent="-228600" eaLnBrk="0" hangingPunct="0">
              <a:defRPr sz="2000">
                <a:solidFill>
                  <a:schemeClr val="tx1"/>
                </a:solidFill>
                <a:latin typeface=".VnAristote" pitchFamily="34" charset="0"/>
              </a:defRPr>
            </a:lvl3pPr>
            <a:lvl4pPr marL="1600200" indent="-228600" eaLnBrk="0" hangingPunct="0">
              <a:defRPr sz="2000">
                <a:solidFill>
                  <a:schemeClr val="tx1"/>
                </a:solidFill>
                <a:latin typeface=".VnAristote" pitchFamily="34" charset="0"/>
              </a:defRPr>
            </a:lvl4pPr>
            <a:lvl5pPr marL="2057400" indent="-228600" eaLnBrk="0" hangingPunct="0">
              <a:defRPr sz="2000">
                <a:solidFill>
                  <a:schemeClr val="tx1"/>
                </a:solidFill>
                <a:latin typeface=".VnAristote" pitchFamily="34" charset="0"/>
              </a:defRPr>
            </a:lvl5pPr>
            <a:lvl6pPr marL="2514600" indent="-228600" eaLnBrk="0" fontAlgn="base" hangingPunct="0">
              <a:spcBef>
                <a:spcPct val="0"/>
              </a:spcBef>
              <a:spcAft>
                <a:spcPct val="0"/>
              </a:spcAft>
              <a:defRPr sz="2000">
                <a:solidFill>
                  <a:schemeClr val="tx1"/>
                </a:solidFill>
                <a:latin typeface=".VnAristote" pitchFamily="34" charset="0"/>
              </a:defRPr>
            </a:lvl6pPr>
            <a:lvl7pPr marL="2971800" indent="-228600" eaLnBrk="0" fontAlgn="base" hangingPunct="0">
              <a:spcBef>
                <a:spcPct val="0"/>
              </a:spcBef>
              <a:spcAft>
                <a:spcPct val="0"/>
              </a:spcAft>
              <a:defRPr sz="2000">
                <a:solidFill>
                  <a:schemeClr val="tx1"/>
                </a:solidFill>
                <a:latin typeface=".VnAristote" pitchFamily="34" charset="0"/>
              </a:defRPr>
            </a:lvl7pPr>
            <a:lvl8pPr marL="3429000" indent="-228600" eaLnBrk="0" fontAlgn="base" hangingPunct="0">
              <a:spcBef>
                <a:spcPct val="0"/>
              </a:spcBef>
              <a:spcAft>
                <a:spcPct val="0"/>
              </a:spcAft>
              <a:defRPr sz="2000">
                <a:solidFill>
                  <a:schemeClr val="tx1"/>
                </a:solidFill>
                <a:latin typeface=".VnAristote" pitchFamily="34" charset="0"/>
              </a:defRPr>
            </a:lvl8pPr>
            <a:lvl9pPr marL="3886200" indent="-228600" eaLnBrk="0" fontAlgn="base" hangingPunct="0">
              <a:spcBef>
                <a:spcPct val="0"/>
              </a:spcBef>
              <a:spcAft>
                <a:spcPct val="0"/>
              </a:spcAft>
              <a:defRPr sz="2000">
                <a:solidFill>
                  <a:schemeClr val="tx1"/>
                </a:solidFill>
                <a:latin typeface=".VnAristote" pitchFamily="34" charset="0"/>
              </a:defRPr>
            </a:lvl9pPr>
          </a:lstStyle>
          <a:p>
            <a:pPr eaLnBrk="1" hangingPunct="1">
              <a:spcBef>
                <a:spcPct val="50000"/>
              </a:spcBef>
            </a:pPr>
            <a:r>
              <a:rPr lang="en-US" altLang="en-US" sz="2200" dirty="0">
                <a:latin typeface="+mj-lt"/>
              </a:rPr>
              <a:t> </a:t>
            </a:r>
            <a:r>
              <a:rPr lang="en-US" altLang="en-US" sz="2200" b="1" dirty="0">
                <a:latin typeface="+mj-lt"/>
              </a:rPr>
              <a:t>* </a:t>
            </a:r>
            <a:r>
              <a:rPr lang="en-US" altLang="en-US" sz="2200" dirty="0" err="1">
                <a:latin typeface="+mj-lt"/>
              </a:rPr>
              <a:t>Hình</a:t>
            </a:r>
            <a:r>
              <a:rPr lang="en-US" altLang="en-US" sz="2200" dirty="0">
                <a:latin typeface="+mj-lt"/>
              </a:rPr>
              <a:t> </a:t>
            </a:r>
            <a:r>
              <a:rPr lang="en-US" altLang="en-US" sz="2200" dirty="0" err="1">
                <a:latin typeface="+mj-lt"/>
              </a:rPr>
              <a:t>thành</a:t>
            </a:r>
            <a:r>
              <a:rPr lang="en-US" altLang="en-US" sz="2200" dirty="0">
                <a:latin typeface="+mj-lt"/>
              </a:rPr>
              <a:t> </a:t>
            </a:r>
            <a:r>
              <a:rPr lang="en-US" altLang="en-US" sz="2200" dirty="0" err="1">
                <a:latin typeface="+mj-lt"/>
              </a:rPr>
              <a:t>loài</a:t>
            </a:r>
            <a:r>
              <a:rPr lang="en-US" altLang="en-US" sz="2200" dirty="0">
                <a:latin typeface="+mj-lt"/>
              </a:rPr>
              <a:t> </a:t>
            </a:r>
            <a:r>
              <a:rPr lang="en-US" altLang="en-US" sz="2200" dirty="0" err="1">
                <a:latin typeface="+mj-lt"/>
              </a:rPr>
              <a:t>là</a:t>
            </a:r>
            <a:r>
              <a:rPr lang="en-US" altLang="en-US" sz="2200" dirty="0">
                <a:latin typeface="+mj-lt"/>
              </a:rPr>
              <a:t> </a:t>
            </a:r>
            <a:r>
              <a:rPr lang="en-US" altLang="en-US" sz="2200" dirty="0" smtClean="0">
                <a:latin typeface="+mj-lt"/>
              </a:rPr>
              <a:t>1quá </a:t>
            </a:r>
            <a:r>
              <a:rPr lang="en-US" altLang="en-US" sz="2200" dirty="0" err="1" smtClean="0">
                <a:latin typeface="+mj-lt"/>
              </a:rPr>
              <a:t>trình</a:t>
            </a:r>
            <a:r>
              <a:rPr lang="en-US" altLang="en-US" sz="2200" dirty="0" smtClean="0">
                <a:latin typeface="+mj-lt"/>
              </a:rPr>
              <a:t> </a:t>
            </a:r>
            <a:r>
              <a:rPr lang="en-US" altLang="en-US" sz="2200" dirty="0" err="1" smtClean="0">
                <a:latin typeface="+mj-lt"/>
              </a:rPr>
              <a:t>lịch</a:t>
            </a:r>
            <a:r>
              <a:rPr lang="en-US" altLang="en-US" sz="2200" dirty="0" smtClean="0">
                <a:latin typeface="+mj-lt"/>
              </a:rPr>
              <a:t> </a:t>
            </a:r>
            <a:r>
              <a:rPr lang="en-US" altLang="en-US" sz="2200" dirty="0" err="1" smtClean="0">
                <a:latin typeface="+mj-lt"/>
              </a:rPr>
              <a:t>sử</a:t>
            </a:r>
            <a:r>
              <a:rPr lang="en-US" altLang="en-US" sz="2200" dirty="0" smtClean="0">
                <a:latin typeface="+mj-lt"/>
              </a:rPr>
              <a:t> </a:t>
            </a:r>
            <a:r>
              <a:rPr lang="en-US" altLang="en-US" sz="2200" dirty="0" err="1" smtClean="0">
                <a:latin typeface="+mj-lt"/>
              </a:rPr>
              <a:t>có</a:t>
            </a:r>
            <a:r>
              <a:rPr lang="en-US" altLang="en-US" sz="2200" dirty="0" smtClean="0">
                <a:latin typeface="+mj-lt"/>
              </a:rPr>
              <a:t> </a:t>
            </a:r>
            <a:r>
              <a:rPr lang="en-US" altLang="en-US" sz="2200" dirty="0" err="1" smtClean="0">
                <a:latin typeface="+mj-lt"/>
              </a:rPr>
              <a:t>sự</a:t>
            </a:r>
            <a:r>
              <a:rPr lang="en-US" altLang="en-US" sz="2200" dirty="0" smtClean="0">
                <a:latin typeface="+mj-lt"/>
              </a:rPr>
              <a:t> </a:t>
            </a:r>
            <a:r>
              <a:rPr lang="en-US" altLang="en-US" sz="2200" dirty="0" err="1">
                <a:solidFill>
                  <a:srgbClr val="FF0000"/>
                </a:solidFill>
                <a:latin typeface="+mj-lt"/>
              </a:rPr>
              <a:t>cải</a:t>
            </a:r>
            <a:r>
              <a:rPr lang="en-US" altLang="en-US" sz="2200" dirty="0">
                <a:solidFill>
                  <a:srgbClr val="FF0000"/>
                </a:solidFill>
                <a:latin typeface="+mj-lt"/>
              </a:rPr>
              <a:t> </a:t>
            </a:r>
            <a:r>
              <a:rPr lang="en-US" altLang="en-US" sz="2200" dirty="0" err="1">
                <a:solidFill>
                  <a:srgbClr val="FF0000"/>
                </a:solidFill>
                <a:latin typeface="+mj-lt"/>
              </a:rPr>
              <a:t>biến</a:t>
            </a:r>
            <a:r>
              <a:rPr lang="en-US" altLang="en-US" sz="2200" dirty="0">
                <a:solidFill>
                  <a:srgbClr val="FF0000"/>
                </a:solidFill>
                <a:latin typeface="+mj-lt"/>
              </a:rPr>
              <a:t> </a:t>
            </a:r>
            <a:r>
              <a:rPr lang="en-US" altLang="en-US" sz="2200" dirty="0" err="1">
                <a:solidFill>
                  <a:srgbClr val="FF0000"/>
                </a:solidFill>
                <a:latin typeface="+mj-lt"/>
              </a:rPr>
              <a:t>thành</a:t>
            </a:r>
            <a:r>
              <a:rPr lang="en-US" altLang="en-US" sz="2200" dirty="0">
                <a:solidFill>
                  <a:srgbClr val="FF0000"/>
                </a:solidFill>
                <a:latin typeface="+mj-lt"/>
              </a:rPr>
              <a:t> </a:t>
            </a:r>
            <a:r>
              <a:rPr lang="en-US" altLang="en-US" sz="2200" dirty="0" err="1">
                <a:solidFill>
                  <a:srgbClr val="FF0000"/>
                </a:solidFill>
                <a:latin typeface="+mj-lt"/>
              </a:rPr>
              <a:t>phần</a:t>
            </a:r>
            <a:r>
              <a:rPr lang="en-US" altLang="en-US" sz="2200" dirty="0">
                <a:solidFill>
                  <a:srgbClr val="FF0000"/>
                </a:solidFill>
                <a:latin typeface="+mj-lt"/>
              </a:rPr>
              <a:t> </a:t>
            </a:r>
            <a:r>
              <a:rPr lang="en-US" altLang="en-US" sz="2200" dirty="0" err="1">
                <a:solidFill>
                  <a:srgbClr val="FF0000"/>
                </a:solidFill>
                <a:latin typeface="+mj-lt"/>
              </a:rPr>
              <a:t>kiểu</a:t>
            </a:r>
            <a:r>
              <a:rPr lang="en-US" altLang="en-US" sz="2200" dirty="0">
                <a:solidFill>
                  <a:srgbClr val="FF0000"/>
                </a:solidFill>
                <a:latin typeface="+mj-lt"/>
              </a:rPr>
              <a:t> gen </a:t>
            </a:r>
            <a:r>
              <a:rPr lang="en-US" altLang="en-US" sz="2200" dirty="0" err="1">
                <a:latin typeface="+mj-lt"/>
              </a:rPr>
              <a:t>của</a:t>
            </a:r>
            <a:r>
              <a:rPr lang="en-US" altLang="en-US" sz="2200" dirty="0">
                <a:latin typeface="+mj-lt"/>
              </a:rPr>
              <a:t> </a:t>
            </a:r>
            <a:r>
              <a:rPr lang="en-US" altLang="en-US" sz="2200" dirty="0" err="1">
                <a:latin typeface="+mj-lt"/>
              </a:rPr>
              <a:t>quần</a:t>
            </a:r>
            <a:r>
              <a:rPr lang="en-US" altLang="en-US" sz="2200" dirty="0">
                <a:latin typeface="+mj-lt"/>
              </a:rPr>
              <a:t> </a:t>
            </a:r>
            <a:r>
              <a:rPr lang="en-US" altLang="en-US" sz="2200" dirty="0" err="1">
                <a:latin typeface="+mj-lt"/>
              </a:rPr>
              <a:t>thể</a:t>
            </a:r>
            <a:r>
              <a:rPr lang="en-US" altLang="en-US" sz="2200" dirty="0">
                <a:latin typeface="+mj-lt"/>
              </a:rPr>
              <a:t> </a:t>
            </a:r>
            <a:r>
              <a:rPr lang="en-US" altLang="en-US" sz="2200" dirty="0" err="1">
                <a:solidFill>
                  <a:srgbClr val="FF0000"/>
                </a:solidFill>
                <a:latin typeface="+mj-lt"/>
              </a:rPr>
              <a:t>theo</a:t>
            </a:r>
            <a:r>
              <a:rPr lang="en-US" altLang="en-US" sz="2200" dirty="0">
                <a:solidFill>
                  <a:srgbClr val="FF0000"/>
                </a:solidFill>
                <a:latin typeface="+mj-lt"/>
              </a:rPr>
              <a:t> </a:t>
            </a:r>
            <a:r>
              <a:rPr lang="en-US" altLang="en-US" sz="2200" dirty="0" err="1">
                <a:solidFill>
                  <a:srgbClr val="FF0000"/>
                </a:solidFill>
                <a:latin typeface="+mj-lt"/>
              </a:rPr>
              <a:t>hướng</a:t>
            </a:r>
            <a:r>
              <a:rPr lang="en-US" altLang="en-US" sz="2200" dirty="0">
                <a:solidFill>
                  <a:srgbClr val="FF0000"/>
                </a:solidFill>
                <a:latin typeface="+mj-lt"/>
              </a:rPr>
              <a:t> </a:t>
            </a:r>
            <a:r>
              <a:rPr lang="en-US" altLang="en-US" sz="2200" dirty="0" err="1">
                <a:solidFill>
                  <a:srgbClr val="FF0000"/>
                </a:solidFill>
                <a:latin typeface="+mj-lt"/>
              </a:rPr>
              <a:t>thích</a:t>
            </a:r>
            <a:r>
              <a:rPr lang="en-US" altLang="en-US" sz="2200" dirty="0">
                <a:solidFill>
                  <a:srgbClr val="FF0000"/>
                </a:solidFill>
                <a:latin typeface="+mj-lt"/>
              </a:rPr>
              <a:t> </a:t>
            </a:r>
            <a:r>
              <a:rPr lang="en-US" altLang="en-US" sz="2200" dirty="0" err="1">
                <a:solidFill>
                  <a:srgbClr val="FF0000"/>
                </a:solidFill>
                <a:latin typeface="+mj-lt"/>
              </a:rPr>
              <a:t>nghi</a:t>
            </a:r>
            <a:r>
              <a:rPr lang="en-US" altLang="en-US" sz="2200" dirty="0">
                <a:latin typeface="+mj-lt"/>
              </a:rPr>
              <a:t>, </a:t>
            </a:r>
            <a:r>
              <a:rPr lang="en-US" altLang="en-US" sz="2200" dirty="0" err="1">
                <a:latin typeface="+mj-lt"/>
              </a:rPr>
              <a:t>tạo</a:t>
            </a:r>
            <a:r>
              <a:rPr lang="en-US" altLang="en-US" sz="2200" dirty="0">
                <a:latin typeface="+mj-lt"/>
              </a:rPr>
              <a:t> </a:t>
            </a:r>
            <a:r>
              <a:rPr lang="en-US" altLang="en-US" sz="2200" dirty="0" err="1">
                <a:latin typeface="+mj-lt"/>
              </a:rPr>
              <a:t>ra</a:t>
            </a:r>
            <a:r>
              <a:rPr lang="en-US" altLang="en-US" sz="2200" dirty="0">
                <a:latin typeface="+mj-lt"/>
              </a:rPr>
              <a:t> </a:t>
            </a:r>
            <a:r>
              <a:rPr lang="en-US" altLang="en-US" sz="2200" dirty="0" err="1">
                <a:solidFill>
                  <a:srgbClr val="FF0000"/>
                </a:solidFill>
                <a:latin typeface="+mj-lt"/>
              </a:rPr>
              <a:t>hệ</a:t>
            </a:r>
            <a:r>
              <a:rPr lang="en-US" altLang="en-US" sz="2200" dirty="0">
                <a:solidFill>
                  <a:srgbClr val="FF0000"/>
                </a:solidFill>
                <a:latin typeface="+mj-lt"/>
              </a:rPr>
              <a:t> gen </a:t>
            </a:r>
            <a:r>
              <a:rPr lang="en-US" altLang="en-US" sz="2200" dirty="0" err="1" smtClean="0">
                <a:solidFill>
                  <a:srgbClr val="FF0000"/>
                </a:solidFill>
                <a:latin typeface="+mj-lt"/>
              </a:rPr>
              <a:t>mới</a:t>
            </a:r>
            <a:r>
              <a:rPr lang="en-US" altLang="en-US" sz="2200" dirty="0" smtClean="0">
                <a:solidFill>
                  <a:srgbClr val="FF0000"/>
                </a:solidFill>
                <a:latin typeface="+mj-lt"/>
              </a:rPr>
              <a:t>, </a:t>
            </a:r>
            <a:r>
              <a:rPr lang="en-US" altLang="en-US" sz="2200" dirty="0" err="1">
                <a:solidFill>
                  <a:srgbClr val="0000FF"/>
                </a:solidFill>
                <a:latin typeface="+mj-lt"/>
              </a:rPr>
              <a:t>cách</a:t>
            </a:r>
            <a:r>
              <a:rPr lang="en-US" altLang="en-US" sz="2200" dirty="0">
                <a:solidFill>
                  <a:srgbClr val="0000FF"/>
                </a:solidFill>
                <a:latin typeface="+mj-lt"/>
              </a:rPr>
              <a:t> li </a:t>
            </a:r>
            <a:r>
              <a:rPr lang="en-US" altLang="en-US" sz="2200" dirty="0" err="1">
                <a:solidFill>
                  <a:srgbClr val="0000FF"/>
                </a:solidFill>
                <a:latin typeface="+mj-lt"/>
              </a:rPr>
              <a:t>sinh</a:t>
            </a:r>
            <a:r>
              <a:rPr lang="en-US" altLang="en-US" sz="2200" dirty="0">
                <a:solidFill>
                  <a:srgbClr val="0000FF"/>
                </a:solidFill>
                <a:latin typeface="+mj-lt"/>
              </a:rPr>
              <a:t> </a:t>
            </a:r>
            <a:r>
              <a:rPr lang="en-US" altLang="en-US" sz="2200" dirty="0" err="1">
                <a:solidFill>
                  <a:srgbClr val="0000FF"/>
                </a:solidFill>
                <a:latin typeface="+mj-lt"/>
              </a:rPr>
              <a:t>sản</a:t>
            </a:r>
            <a:r>
              <a:rPr lang="en-US" altLang="en-US" sz="2200" dirty="0">
                <a:solidFill>
                  <a:srgbClr val="0000FF"/>
                </a:solidFill>
                <a:latin typeface="+mj-lt"/>
              </a:rPr>
              <a:t> </a:t>
            </a:r>
            <a:r>
              <a:rPr lang="en-US" altLang="en-US" sz="2200" dirty="0" err="1">
                <a:latin typeface="+mj-lt"/>
              </a:rPr>
              <a:t>với</a:t>
            </a:r>
            <a:r>
              <a:rPr lang="en-US" altLang="en-US" sz="2200" dirty="0">
                <a:latin typeface="+mj-lt"/>
              </a:rPr>
              <a:t> </a:t>
            </a:r>
            <a:r>
              <a:rPr lang="en-US" altLang="en-US" sz="2200" dirty="0" err="1">
                <a:latin typeface="+mj-lt"/>
              </a:rPr>
              <a:t>quần</a:t>
            </a:r>
            <a:r>
              <a:rPr lang="en-US" altLang="en-US" sz="2200" dirty="0">
                <a:latin typeface="+mj-lt"/>
              </a:rPr>
              <a:t> </a:t>
            </a:r>
            <a:r>
              <a:rPr lang="en-US" altLang="en-US" sz="2200" dirty="0" err="1">
                <a:latin typeface="+mj-lt"/>
              </a:rPr>
              <a:t>thể</a:t>
            </a:r>
            <a:r>
              <a:rPr lang="en-US" altLang="en-US" sz="2200" dirty="0">
                <a:latin typeface="+mj-lt"/>
              </a:rPr>
              <a:t> </a:t>
            </a:r>
            <a:r>
              <a:rPr lang="en-US" altLang="en-US" sz="2200" dirty="0" err="1">
                <a:latin typeface="+mj-lt"/>
              </a:rPr>
              <a:t>gốc</a:t>
            </a:r>
            <a:r>
              <a:rPr lang="en-US" altLang="en-US" sz="2200" dirty="0">
                <a:latin typeface="+mj-lt"/>
              </a:rPr>
              <a:t>.</a:t>
            </a:r>
          </a:p>
        </p:txBody>
      </p:sp>
      <p:sp>
        <p:nvSpPr>
          <p:cNvPr id="8" name="Text Box 8">
            <a:extLst>
              <a:ext uri="{FF2B5EF4-FFF2-40B4-BE49-F238E27FC236}">
                <a16:creationId xmlns:a16="http://schemas.microsoft.com/office/drawing/2014/main" id="{045B8A2B-BA2D-4125-8080-8FDE7F8B628C}"/>
              </a:ext>
            </a:extLst>
          </p:cNvPr>
          <p:cNvSpPr txBox="1">
            <a:spLocks noChangeArrowheads="1"/>
          </p:cNvSpPr>
          <p:nvPr/>
        </p:nvSpPr>
        <p:spPr bwMode="auto">
          <a:xfrm>
            <a:off x="424431" y="2387703"/>
            <a:ext cx="44380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stote" pitchFamily="34" charset="0"/>
              </a:defRPr>
            </a:lvl1pPr>
            <a:lvl2pPr marL="742950" indent="-285750" eaLnBrk="0" hangingPunct="0">
              <a:defRPr sz="2000">
                <a:solidFill>
                  <a:schemeClr val="tx1"/>
                </a:solidFill>
                <a:latin typeface=".VnAristote" pitchFamily="34" charset="0"/>
              </a:defRPr>
            </a:lvl2pPr>
            <a:lvl3pPr marL="1143000" indent="-228600" eaLnBrk="0" hangingPunct="0">
              <a:defRPr sz="2000">
                <a:solidFill>
                  <a:schemeClr val="tx1"/>
                </a:solidFill>
                <a:latin typeface=".VnAristote" pitchFamily="34" charset="0"/>
              </a:defRPr>
            </a:lvl3pPr>
            <a:lvl4pPr marL="1600200" indent="-228600" eaLnBrk="0" hangingPunct="0">
              <a:defRPr sz="2000">
                <a:solidFill>
                  <a:schemeClr val="tx1"/>
                </a:solidFill>
                <a:latin typeface=".VnAristote" pitchFamily="34" charset="0"/>
              </a:defRPr>
            </a:lvl4pPr>
            <a:lvl5pPr marL="2057400" indent="-228600" eaLnBrk="0" hangingPunct="0">
              <a:defRPr sz="2000">
                <a:solidFill>
                  <a:schemeClr val="tx1"/>
                </a:solidFill>
                <a:latin typeface=".VnAristote" pitchFamily="34" charset="0"/>
              </a:defRPr>
            </a:lvl5pPr>
            <a:lvl6pPr marL="2514600" indent="-228600" eaLnBrk="0" fontAlgn="base" hangingPunct="0">
              <a:spcBef>
                <a:spcPct val="0"/>
              </a:spcBef>
              <a:spcAft>
                <a:spcPct val="0"/>
              </a:spcAft>
              <a:defRPr sz="2000">
                <a:solidFill>
                  <a:schemeClr val="tx1"/>
                </a:solidFill>
                <a:latin typeface=".VnAristote" pitchFamily="34" charset="0"/>
              </a:defRPr>
            </a:lvl6pPr>
            <a:lvl7pPr marL="2971800" indent="-228600" eaLnBrk="0" fontAlgn="base" hangingPunct="0">
              <a:spcBef>
                <a:spcPct val="0"/>
              </a:spcBef>
              <a:spcAft>
                <a:spcPct val="0"/>
              </a:spcAft>
              <a:defRPr sz="2000">
                <a:solidFill>
                  <a:schemeClr val="tx1"/>
                </a:solidFill>
                <a:latin typeface=".VnAristote" pitchFamily="34" charset="0"/>
              </a:defRPr>
            </a:lvl7pPr>
            <a:lvl8pPr marL="3429000" indent="-228600" eaLnBrk="0" fontAlgn="base" hangingPunct="0">
              <a:spcBef>
                <a:spcPct val="0"/>
              </a:spcBef>
              <a:spcAft>
                <a:spcPct val="0"/>
              </a:spcAft>
              <a:defRPr sz="2000">
                <a:solidFill>
                  <a:schemeClr val="tx1"/>
                </a:solidFill>
                <a:latin typeface=".VnAristote" pitchFamily="34" charset="0"/>
              </a:defRPr>
            </a:lvl8pPr>
            <a:lvl9pPr marL="3886200" indent="-228600" eaLnBrk="0" fontAlgn="base" hangingPunct="0">
              <a:spcBef>
                <a:spcPct val="0"/>
              </a:spcBef>
              <a:spcAft>
                <a:spcPct val="0"/>
              </a:spcAft>
              <a:defRPr sz="2000">
                <a:solidFill>
                  <a:schemeClr val="tx1"/>
                </a:solidFill>
                <a:latin typeface=".VnAristote" pitchFamily="34" charset="0"/>
              </a:defRPr>
            </a:lvl9pPr>
          </a:lstStyle>
          <a:p>
            <a:pPr eaLnBrk="1" hangingPunct="1">
              <a:spcBef>
                <a:spcPct val="50000"/>
              </a:spcBef>
            </a:pPr>
            <a:r>
              <a:rPr lang="en-US" altLang="en-US" sz="2200" dirty="0">
                <a:latin typeface="+mj-lt"/>
              </a:rPr>
              <a:t>* </a:t>
            </a:r>
            <a:r>
              <a:rPr lang="en-US" altLang="en-US" sz="2200" dirty="0" err="1">
                <a:latin typeface="+mj-lt"/>
              </a:rPr>
              <a:t>Các</a:t>
            </a:r>
            <a:r>
              <a:rPr lang="en-US" altLang="en-US" sz="2200" dirty="0">
                <a:latin typeface="+mj-lt"/>
              </a:rPr>
              <a:t> con </a:t>
            </a:r>
            <a:r>
              <a:rPr lang="en-US" altLang="en-US" sz="2200" dirty="0" err="1">
                <a:latin typeface="+mj-lt"/>
              </a:rPr>
              <a:t>đường</a:t>
            </a:r>
            <a:r>
              <a:rPr lang="en-US" altLang="en-US" sz="2200" dirty="0">
                <a:latin typeface="+mj-lt"/>
              </a:rPr>
              <a:t> </a:t>
            </a:r>
            <a:r>
              <a:rPr lang="en-US" altLang="en-US" sz="2200" dirty="0" err="1">
                <a:latin typeface="+mj-lt"/>
              </a:rPr>
              <a:t>hình</a:t>
            </a:r>
            <a:r>
              <a:rPr lang="en-US" altLang="en-US" sz="2200" dirty="0">
                <a:latin typeface="+mj-lt"/>
              </a:rPr>
              <a:t> </a:t>
            </a:r>
            <a:r>
              <a:rPr lang="en-US" altLang="en-US" sz="2200" dirty="0" err="1">
                <a:latin typeface="+mj-lt"/>
              </a:rPr>
              <a:t>thành</a:t>
            </a:r>
            <a:r>
              <a:rPr lang="en-US" altLang="en-US" sz="2200" dirty="0">
                <a:latin typeface="+mj-lt"/>
              </a:rPr>
              <a:t> </a:t>
            </a:r>
            <a:r>
              <a:rPr lang="en-US" altLang="en-US" sz="2200" dirty="0" err="1">
                <a:latin typeface="+mj-lt"/>
              </a:rPr>
              <a:t>loài</a:t>
            </a:r>
            <a:r>
              <a:rPr lang="en-US" altLang="en-US" sz="2200" dirty="0">
                <a:latin typeface="+mj-lt"/>
              </a:rPr>
              <a:t>:</a:t>
            </a:r>
          </a:p>
        </p:txBody>
      </p:sp>
      <p:sp>
        <p:nvSpPr>
          <p:cNvPr id="9" name="Text Box 8">
            <a:extLst>
              <a:ext uri="{FF2B5EF4-FFF2-40B4-BE49-F238E27FC236}">
                <a16:creationId xmlns:a16="http://schemas.microsoft.com/office/drawing/2014/main" id="{F3670954-4146-41E9-BAA8-DFF6A0189916}"/>
              </a:ext>
            </a:extLst>
          </p:cNvPr>
          <p:cNvSpPr txBox="1">
            <a:spLocks noChangeArrowheads="1"/>
          </p:cNvSpPr>
          <p:nvPr/>
        </p:nvSpPr>
        <p:spPr bwMode="auto">
          <a:xfrm>
            <a:off x="596823" y="2987867"/>
            <a:ext cx="47066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stote" pitchFamily="34" charset="0"/>
              </a:defRPr>
            </a:lvl1pPr>
            <a:lvl2pPr marL="742950" indent="-285750" eaLnBrk="0" hangingPunct="0">
              <a:defRPr sz="2000">
                <a:solidFill>
                  <a:schemeClr val="tx1"/>
                </a:solidFill>
                <a:latin typeface=".VnAristote" pitchFamily="34" charset="0"/>
              </a:defRPr>
            </a:lvl2pPr>
            <a:lvl3pPr marL="1143000" indent="-228600" eaLnBrk="0" hangingPunct="0">
              <a:defRPr sz="2000">
                <a:solidFill>
                  <a:schemeClr val="tx1"/>
                </a:solidFill>
                <a:latin typeface=".VnAristote" pitchFamily="34" charset="0"/>
              </a:defRPr>
            </a:lvl3pPr>
            <a:lvl4pPr marL="1600200" indent="-228600" eaLnBrk="0" hangingPunct="0">
              <a:defRPr sz="2000">
                <a:solidFill>
                  <a:schemeClr val="tx1"/>
                </a:solidFill>
                <a:latin typeface=".VnAristote" pitchFamily="34" charset="0"/>
              </a:defRPr>
            </a:lvl4pPr>
            <a:lvl5pPr marL="2057400" indent="-228600" eaLnBrk="0" hangingPunct="0">
              <a:defRPr sz="2000">
                <a:solidFill>
                  <a:schemeClr val="tx1"/>
                </a:solidFill>
                <a:latin typeface=".VnAristote" pitchFamily="34" charset="0"/>
              </a:defRPr>
            </a:lvl5pPr>
            <a:lvl6pPr marL="2514600" indent="-228600" eaLnBrk="0" fontAlgn="base" hangingPunct="0">
              <a:spcBef>
                <a:spcPct val="0"/>
              </a:spcBef>
              <a:spcAft>
                <a:spcPct val="0"/>
              </a:spcAft>
              <a:defRPr sz="2000">
                <a:solidFill>
                  <a:schemeClr val="tx1"/>
                </a:solidFill>
                <a:latin typeface=".VnAristote" pitchFamily="34" charset="0"/>
              </a:defRPr>
            </a:lvl6pPr>
            <a:lvl7pPr marL="2971800" indent="-228600" eaLnBrk="0" fontAlgn="base" hangingPunct="0">
              <a:spcBef>
                <a:spcPct val="0"/>
              </a:spcBef>
              <a:spcAft>
                <a:spcPct val="0"/>
              </a:spcAft>
              <a:defRPr sz="2000">
                <a:solidFill>
                  <a:schemeClr val="tx1"/>
                </a:solidFill>
                <a:latin typeface=".VnAristote" pitchFamily="34" charset="0"/>
              </a:defRPr>
            </a:lvl7pPr>
            <a:lvl8pPr marL="3429000" indent="-228600" eaLnBrk="0" fontAlgn="base" hangingPunct="0">
              <a:spcBef>
                <a:spcPct val="0"/>
              </a:spcBef>
              <a:spcAft>
                <a:spcPct val="0"/>
              </a:spcAft>
              <a:defRPr sz="2000">
                <a:solidFill>
                  <a:schemeClr val="tx1"/>
                </a:solidFill>
                <a:latin typeface=".VnAristote" pitchFamily="34" charset="0"/>
              </a:defRPr>
            </a:lvl8pPr>
            <a:lvl9pPr marL="3886200" indent="-228600" eaLnBrk="0" fontAlgn="base" hangingPunct="0">
              <a:spcBef>
                <a:spcPct val="0"/>
              </a:spcBef>
              <a:spcAft>
                <a:spcPct val="0"/>
              </a:spcAft>
              <a:defRPr sz="2000">
                <a:solidFill>
                  <a:schemeClr val="tx1"/>
                </a:solidFill>
                <a:latin typeface=".VnAristote" pitchFamily="34" charset="0"/>
              </a:defRPr>
            </a:lvl9pPr>
          </a:lstStyle>
          <a:p>
            <a:pPr eaLnBrk="1" hangingPunct="1">
              <a:spcBef>
                <a:spcPct val="50000"/>
              </a:spcBef>
            </a:pPr>
            <a:r>
              <a:rPr lang="en-US" altLang="en-US" b="1" dirty="0">
                <a:solidFill>
                  <a:srgbClr val="0070C0"/>
                </a:solidFill>
                <a:latin typeface="+mj-lt"/>
              </a:rPr>
              <a:t>a. </a:t>
            </a:r>
            <a:r>
              <a:rPr lang="en-US" altLang="en-US" b="1" dirty="0" err="1">
                <a:solidFill>
                  <a:srgbClr val="0070C0"/>
                </a:solidFill>
                <a:latin typeface="+mj-lt"/>
              </a:rPr>
              <a:t>Hình</a:t>
            </a:r>
            <a:r>
              <a:rPr lang="en-US" altLang="en-US" b="1" dirty="0">
                <a:solidFill>
                  <a:srgbClr val="0070C0"/>
                </a:solidFill>
                <a:latin typeface="+mj-lt"/>
              </a:rPr>
              <a:t> </a:t>
            </a:r>
            <a:r>
              <a:rPr lang="en-US" altLang="en-US" b="1" dirty="0" err="1">
                <a:solidFill>
                  <a:srgbClr val="0070C0"/>
                </a:solidFill>
                <a:latin typeface="+mj-lt"/>
              </a:rPr>
              <a:t>thành</a:t>
            </a:r>
            <a:r>
              <a:rPr lang="en-US" altLang="en-US" b="1" dirty="0">
                <a:solidFill>
                  <a:srgbClr val="0070C0"/>
                </a:solidFill>
                <a:latin typeface="+mj-lt"/>
              </a:rPr>
              <a:t> </a:t>
            </a:r>
            <a:r>
              <a:rPr lang="en-US" altLang="en-US" b="1" dirty="0" err="1">
                <a:solidFill>
                  <a:srgbClr val="0070C0"/>
                </a:solidFill>
                <a:latin typeface="+mj-lt"/>
              </a:rPr>
              <a:t>loài</a:t>
            </a:r>
            <a:r>
              <a:rPr lang="en-US" altLang="en-US" b="1" dirty="0">
                <a:solidFill>
                  <a:srgbClr val="0070C0"/>
                </a:solidFill>
                <a:latin typeface="+mj-lt"/>
              </a:rPr>
              <a:t> </a:t>
            </a:r>
            <a:r>
              <a:rPr lang="en-US" altLang="en-US" b="1" dirty="0" err="1">
                <a:solidFill>
                  <a:srgbClr val="0070C0"/>
                </a:solidFill>
                <a:latin typeface="+mj-lt"/>
              </a:rPr>
              <a:t>khác</a:t>
            </a:r>
            <a:r>
              <a:rPr lang="en-US" altLang="en-US" b="1" dirty="0">
                <a:solidFill>
                  <a:srgbClr val="0070C0"/>
                </a:solidFill>
                <a:latin typeface="+mj-lt"/>
              </a:rPr>
              <a:t> </a:t>
            </a:r>
            <a:r>
              <a:rPr lang="en-US" altLang="en-US" b="1" dirty="0" err="1">
                <a:solidFill>
                  <a:srgbClr val="0070C0"/>
                </a:solidFill>
                <a:latin typeface="+mj-lt"/>
              </a:rPr>
              <a:t>khu</a:t>
            </a:r>
            <a:r>
              <a:rPr lang="en-US" altLang="en-US" b="1" dirty="0">
                <a:solidFill>
                  <a:srgbClr val="0070C0"/>
                </a:solidFill>
                <a:latin typeface="+mj-lt"/>
              </a:rPr>
              <a:t> </a:t>
            </a:r>
            <a:r>
              <a:rPr lang="en-US" altLang="en-US" b="1" dirty="0" err="1">
                <a:solidFill>
                  <a:srgbClr val="0070C0"/>
                </a:solidFill>
                <a:latin typeface="+mj-lt"/>
              </a:rPr>
              <a:t>vực</a:t>
            </a:r>
            <a:r>
              <a:rPr lang="en-US" altLang="en-US" b="1" dirty="0">
                <a:solidFill>
                  <a:srgbClr val="0070C0"/>
                </a:solidFill>
                <a:latin typeface="+mj-lt"/>
              </a:rPr>
              <a:t> </a:t>
            </a:r>
            <a:r>
              <a:rPr lang="en-US" altLang="en-US" b="1" dirty="0" err="1">
                <a:solidFill>
                  <a:srgbClr val="0070C0"/>
                </a:solidFill>
                <a:latin typeface="+mj-lt"/>
              </a:rPr>
              <a:t>địa</a:t>
            </a:r>
            <a:r>
              <a:rPr lang="en-US" altLang="en-US" b="1" dirty="0">
                <a:solidFill>
                  <a:srgbClr val="0070C0"/>
                </a:solidFill>
                <a:latin typeface="+mj-lt"/>
              </a:rPr>
              <a:t> </a:t>
            </a:r>
            <a:r>
              <a:rPr lang="en-US" altLang="en-US" b="1" dirty="0" err="1">
                <a:solidFill>
                  <a:srgbClr val="0070C0"/>
                </a:solidFill>
                <a:latin typeface="+mj-lt"/>
              </a:rPr>
              <a:t>lí</a:t>
            </a:r>
            <a:endParaRPr lang="en-US" altLang="en-US" b="1" dirty="0">
              <a:solidFill>
                <a:srgbClr val="0070C0"/>
              </a:solidFill>
              <a:latin typeface="+mj-lt"/>
            </a:endParaRPr>
          </a:p>
        </p:txBody>
      </p:sp>
      <p:sp>
        <p:nvSpPr>
          <p:cNvPr id="10" name="Text Box 8">
            <a:extLst>
              <a:ext uri="{FF2B5EF4-FFF2-40B4-BE49-F238E27FC236}">
                <a16:creationId xmlns:a16="http://schemas.microsoft.com/office/drawing/2014/main" id="{27871845-DD17-40C7-98E8-B9818C45CD44}"/>
              </a:ext>
            </a:extLst>
          </p:cNvPr>
          <p:cNvSpPr txBox="1">
            <a:spLocks noChangeArrowheads="1"/>
          </p:cNvSpPr>
          <p:nvPr/>
        </p:nvSpPr>
        <p:spPr bwMode="auto">
          <a:xfrm>
            <a:off x="596823" y="3511087"/>
            <a:ext cx="48332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stote" pitchFamily="34" charset="0"/>
              </a:defRPr>
            </a:lvl1pPr>
            <a:lvl2pPr marL="742950" indent="-285750" eaLnBrk="0" hangingPunct="0">
              <a:defRPr sz="2000">
                <a:solidFill>
                  <a:schemeClr val="tx1"/>
                </a:solidFill>
                <a:latin typeface=".VnAristote" pitchFamily="34" charset="0"/>
              </a:defRPr>
            </a:lvl2pPr>
            <a:lvl3pPr marL="1143000" indent="-228600" eaLnBrk="0" hangingPunct="0">
              <a:defRPr sz="2000">
                <a:solidFill>
                  <a:schemeClr val="tx1"/>
                </a:solidFill>
                <a:latin typeface=".VnAristote" pitchFamily="34" charset="0"/>
              </a:defRPr>
            </a:lvl3pPr>
            <a:lvl4pPr marL="1600200" indent="-228600" eaLnBrk="0" hangingPunct="0">
              <a:defRPr sz="2000">
                <a:solidFill>
                  <a:schemeClr val="tx1"/>
                </a:solidFill>
                <a:latin typeface=".VnAristote" pitchFamily="34" charset="0"/>
              </a:defRPr>
            </a:lvl4pPr>
            <a:lvl5pPr marL="2057400" indent="-228600" eaLnBrk="0" hangingPunct="0">
              <a:defRPr sz="2000">
                <a:solidFill>
                  <a:schemeClr val="tx1"/>
                </a:solidFill>
                <a:latin typeface=".VnAristote" pitchFamily="34" charset="0"/>
              </a:defRPr>
            </a:lvl5pPr>
            <a:lvl6pPr marL="2514600" indent="-228600" eaLnBrk="0" fontAlgn="base" hangingPunct="0">
              <a:spcBef>
                <a:spcPct val="0"/>
              </a:spcBef>
              <a:spcAft>
                <a:spcPct val="0"/>
              </a:spcAft>
              <a:defRPr sz="2000">
                <a:solidFill>
                  <a:schemeClr val="tx1"/>
                </a:solidFill>
                <a:latin typeface=".VnAristote" pitchFamily="34" charset="0"/>
              </a:defRPr>
            </a:lvl6pPr>
            <a:lvl7pPr marL="2971800" indent="-228600" eaLnBrk="0" fontAlgn="base" hangingPunct="0">
              <a:spcBef>
                <a:spcPct val="0"/>
              </a:spcBef>
              <a:spcAft>
                <a:spcPct val="0"/>
              </a:spcAft>
              <a:defRPr sz="2000">
                <a:solidFill>
                  <a:schemeClr val="tx1"/>
                </a:solidFill>
                <a:latin typeface=".VnAristote" pitchFamily="34" charset="0"/>
              </a:defRPr>
            </a:lvl7pPr>
            <a:lvl8pPr marL="3429000" indent="-228600" eaLnBrk="0" fontAlgn="base" hangingPunct="0">
              <a:spcBef>
                <a:spcPct val="0"/>
              </a:spcBef>
              <a:spcAft>
                <a:spcPct val="0"/>
              </a:spcAft>
              <a:defRPr sz="2000">
                <a:solidFill>
                  <a:schemeClr val="tx1"/>
                </a:solidFill>
                <a:latin typeface=".VnAristote" pitchFamily="34" charset="0"/>
              </a:defRPr>
            </a:lvl8pPr>
            <a:lvl9pPr marL="3886200" indent="-228600" eaLnBrk="0" fontAlgn="base" hangingPunct="0">
              <a:spcBef>
                <a:spcPct val="0"/>
              </a:spcBef>
              <a:spcAft>
                <a:spcPct val="0"/>
              </a:spcAft>
              <a:defRPr sz="2000">
                <a:solidFill>
                  <a:schemeClr val="tx1"/>
                </a:solidFill>
                <a:latin typeface=".VnAristote" pitchFamily="34" charset="0"/>
              </a:defRPr>
            </a:lvl9pPr>
          </a:lstStyle>
          <a:p>
            <a:pPr eaLnBrk="1" hangingPunct="1">
              <a:spcBef>
                <a:spcPct val="50000"/>
              </a:spcBef>
            </a:pPr>
            <a:r>
              <a:rPr lang="en-US" altLang="en-US" b="1" dirty="0">
                <a:solidFill>
                  <a:srgbClr val="0070C0"/>
                </a:solidFill>
                <a:latin typeface="+mj-lt"/>
              </a:rPr>
              <a:t>b. </a:t>
            </a:r>
            <a:r>
              <a:rPr lang="en-US" altLang="en-US" b="1" dirty="0" err="1">
                <a:solidFill>
                  <a:srgbClr val="0070C0"/>
                </a:solidFill>
                <a:latin typeface="+mj-lt"/>
              </a:rPr>
              <a:t>Hình</a:t>
            </a:r>
            <a:r>
              <a:rPr lang="en-US" altLang="en-US" b="1" dirty="0">
                <a:solidFill>
                  <a:srgbClr val="0070C0"/>
                </a:solidFill>
                <a:latin typeface="+mj-lt"/>
              </a:rPr>
              <a:t> </a:t>
            </a:r>
            <a:r>
              <a:rPr lang="en-US" altLang="en-US" b="1" dirty="0" err="1">
                <a:solidFill>
                  <a:srgbClr val="0070C0"/>
                </a:solidFill>
                <a:latin typeface="+mj-lt"/>
              </a:rPr>
              <a:t>thành</a:t>
            </a:r>
            <a:r>
              <a:rPr lang="en-US" altLang="en-US" b="1" dirty="0">
                <a:solidFill>
                  <a:srgbClr val="0070C0"/>
                </a:solidFill>
                <a:latin typeface="+mj-lt"/>
              </a:rPr>
              <a:t> </a:t>
            </a:r>
            <a:r>
              <a:rPr lang="en-US" altLang="en-US" b="1" dirty="0" err="1">
                <a:solidFill>
                  <a:srgbClr val="0070C0"/>
                </a:solidFill>
                <a:latin typeface="+mj-lt"/>
              </a:rPr>
              <a:t>loài</a:t>
            </a:r>
            <a:r>
              <a:rPr lang="en-US" altLang="en-US" b="1" dirty="0">
                <a:solidFill>
                  <a:srgbClr val="0070C0"/>
                </a:solidFill>
                <a:latin typeface="+mj-lt"/>
              </a:rPr>
              <a:t> </a:t>
            </a:r>
            <a:r>
              <a:rPr lang="en-US" altLang="en-US" b="1" dirty="0" err="1">
                <a:solidFill>
                  <a:srgbClr val="0070C0"/>
                </a:solidFill>
                <a:latin typeface="+mj-lt"/>
              </a:rPr>
              <a:t>cùng</a:t>
            </a:r>
            <a:r>
              <a:rPr lang="en-US" altLang="en-US" b="1" dirty="0">
                <a:solidFill>
                  <a:srgbClr val="0070C0"/>
                </a:solidFill>
                <a:latin typeface="+mj-lt"/>
              </a:rPr>
              <a:t> </a:t>
            </a:r>
            <a:r>
              <a:rPr lang="en-US" altLang="en-US" b="1" dirty="0" err="1">
                <a:solidFill>
                  <a:srgbClr val="0070C0"/>
                </a:solidFill>
                <a:latin typeface="+mj-lt"/>
              </a:rPr>
              <a:t>khu</a:t>
            </a:r>
            <a:r>
              <a:rPr lang="en-US" altLang="en-US" b="1" dirty="0">
                <a:solidFill>
                  <a:srgbClr val="0070C0"/>
                </a:solidFill>
                <a:latin typeface="+mj-lt"/>
              </a:rPr>
              <a:t> </a:t>
            </a:r>
            <a:r>
              <a:rPr lang="en-US" altLang="en-US" b="1" dirty="0" err="1">
                <a:solidFill>
                  <a:srgbClr val="0070C0"/>
                </a:solidFill>
                <a:latin typeface="+mj-lt"/>
              </a:rPr>
              <a:t>vực</a:t>
            </a:r>
            <a:r>
              <a:rPr lang="en-US" altLang="en-US" b="1" dirty="0">
                <a:solidFill>
                  <a:srgbClr val="0070C0"/>
                </a:solidFill>
                <a:latin typeface="+mj-lt"/>
              </a:rPr>
              <a:t> </a:t>
            </a:r>
            <a:r>
              <a:rPr lang="en-US" altLang="en-US" b="1" dirty="0" err="1">
                <a:solidFill>
                  <a:srgbClr val="0070C0"/>
                </a:solidFill>
                <a:latin typeface="+mj-lt"/>
              </a:rPr>
              <a:t>địa</a:t>
            </a:r>
            <a:r>
              <a:rPr lang="en-US" altLang="en-US" b="1" dirty="0">
                <a:solidFill>
                  <a:srgbClr val="0070C0"/>
                </a:solidFill>
                <a:latin typeface="+mj-lt"/>
              </a:rPr>
              <a:t> </a:t>
            </a:r>
            <a:r>
              <a:rPr lang="en-US" altLang="en-US" b="1" dirty="0" err="1" smtClean="0">
                <a:solidFill>
                  <a:srgbClr val="0070C0"/>
                </a:solidFill>
                <a:latin typeface="+mj-lt"/>
              </a:rPr>
              <a:t>lí</a:t>
            </a:r>
            <a:endParaRPr lang="en-US" altLang="en-US" b="1" dirty="0">
              <a:solidFill>
                <a:srgbClr val="0070C0"/>
              </a:solidFill>
              <a:latin typeface="+mj-lt"/>
            </a:endParaRPr>
          </a:p>
        </p:txBody>
      </p:sp>
      <p:sp>
        <p:nvSpPr>
          <p:cNvPr id="11" name="Rectangle 10"/>
          <p:cNvSpPr/>
          <p:nvPr/>
        </p:nvSpPr>
        <p:spPr>
          <a:xfrm>
            <a:off x="596823" y="3942629"/>
            <a:ext cx="3706236" cy="400110"/>
          </a:xfrm>
          <a:prstGeom prst="rect">
            <a:avLst/>
          </a:prstGeom>
        </p:spPr>
        <p:txBody>
          <a:bodyPr wrap="square">
            <a:spAutoFit/>
          </a:bodyPr>
          <a:lstStyle/>
          <a:p>
            <a:r>
              <a:rPr lang="en-US" sz="2000" b="1" dirty="0" smtClean="0">
                <a:solidFill>
                  <a:srgbClr val="0070C0"/>
                </a:solidFill>
                <a:latin typeface="+mj-lt"/>
                <a:ea typeface="Tahoma" panose="020B0604030504040204" pitchFamily="34" charset="0"/>
                <a:cs typeface="Tahoma" panose="020B0604030504040204" pitchFamily="34" charset="0"/>
              </a:rPr>
              <a:t>c. </a:t>
            </a:r>
            <a:r>
              <a:rPr lang="en-US" sz="2000" b="1" dirty="0" err="1" smtClean="0">
                <a:solidFill>
                  <a:srgbClr val="0070C0"/>
                </a:solidFill>
                <a:latin typeface="+mj-lt"/>
                <a:ea typeface="Tahoma" panose="020B0604030504040204" pitchFamily="34" charset="0"/>
                <a:cs typeface="Tahoma" panose="020B0604030504040204" pitchFamily="34" charset="0"/>
              </a:rPr>
              <a:t>Hình</a:t>
            </a:r>
            <a:r>
              <a:rPr lang="en-US" sz="2000" b="1" dirty="0" smtClean="0">
                <a:solidFill>
                  <a:srgbClr val="0070C0"/>
                </a:solidFill>
                <a:latin typeface="+mj-lt"/>
                <a:ea typeface="Tahoma" panose="020B0604030504040204" pitchFamily="34" charset="0"/>
                <a:cs typeface="Tahoma" panose="020B0604030504040204" pitchFamily="34" charset="0"/>
              </a:rPr>
              <a:t> </a:t>
            </a:r>
            <a:r>
              <a:rPr lang="en-US" sz="2000" b="1" dirty="0" err="1">
                <a:solidFill>
                  <a:srgbClr val="0070C0"/>
                </a:solidFill>
                <a:latin typeface="+mj-lt"/>
                <a:ea typeface="Tahoma" panose="020B0604030504040204" pitchFamily="34" charset="0"/>
                <a:cs typeface="Tahoma" panose="020B0604030504040204" pitchFamily="34" charset="0"/>
              </a:rPr>
              <a:t>thành</a:t>
            </a:r>
            <a:r>
              <a:rPr lang="en-US" sz="2000" b="1" dirty="0">
                <a:solidFill>
                  <a:srgbClr val="0070C0"/>
                </a:solidFill>
                <a:latin typeface="+mj-lt"/>
                <a:ea typeface="Tahoma" panose="020B0604030504040204" pitchFamily="34" charset="0"/>
                <a:cs typeface="Tahoma" panose="020B0604030504040204" pitchFamily="34" charset="0"/>
              </a:rPr>
              <a:t> </a:t>
            </a:r>
            <a:r>
              <a:rPr lang="en-US" sz="2000" b="1" dirty="0" err="1">
                <a:solidFill>
                  <a:srgbClr val="0070C0"/>
                </a:solidFill>
                <a:latin typeface="+mj-lt"/>
                <a:ea typeface="Tahoma" panose="020B0604030504040204" pitchFamily="34" charset="0"/>
                <a:cs typeface="Tahoma" panose="020B0604030504040204" pitchFamily="34" charset="0"/>
              </a:rPr>
              <a:t>loài</a:t>
            </a:r>
            <a:r>
              <a:rPr lang="en-US" sz="2000" b="1" dirty="0">
                <a:solidFill>
                  <a:srgbClr val="0070C0"/>
                </a:solidFill>
                <a:latin typeface="+mj-lt"/>
                <a:ea typeface="Tahoma" panose="020B0604030504040204" pitchFamily="34" charset="0"/>
                <a:cs typeface="Tahoma" panose="020B0604030504040204" pitchFamily="34" charset="0"/>
              </a:rPr>
              <a:t> </a:t>
            </a:r>
            <a:r>
              <a:rPr lang="en-US" sz="2000" b="1" dirty="0" err="1">
                <a:solidFill>
                  <a:srgbClr val="0070C0"/>
                </a:solidFill>
                <a:latin typeface="+mj-lt"/>
                <a:ea typeface="Tahoma" panose="020B0604030504040204" pitchFamily="34" charset="0"/>
                <a:cs typeface="Tahoma" panose="020B0604030504040204" pitchFamily="34" charset="0"/>
              </a:rPr>
              <a:t>liền</a:t>
            </a:r>
            <a:r>
              <a:rPr lang="en-US" sz="2000" b="1" dirty="0">
                <a:solidFill>
                  <a:srgbClr val="0070C0"/>
                </a:solidFill>
                <a:latin typeface="+mj-lt"/>
                <a:ea typeface="Tahoma" panose="020B0604030504040204" pitchFamily="34" charset="0"/>
                <a:cs typeface="Tahoma" panose="020B0604030504040204" pitchFamily="34" charset="0"/>
              </a:rPr>
              <a:t> </a:t>
            </a:r>
            <a:r>
              <a:rPr lang="en-US" sz="2000" b="1" dirty="0" err="1">
                <a:solidFill>
                  <a:srgbClr val="0070C0"/>
                </a:solidFill>
                <a:latin typeface="+mj-lt"/>
                <a:ea typeface="Tahoma" panose="020B0604030504040204" pitchFamily="34" charset="0"/>
                <a:cs typeface="Tahoma" panose="020B0604030504040204" pitchFamily="34" charset="0"/>
              </a:rPr>
              <a:t>khu</a:t>
            </a:r>
            <a:endParaRPr lang="en-US" sz="2000" dirty="0">
              <a:solidFill>
                <a:srgbClr val="0070C0"/>
              </a:solidFill>
              <a:latin typeface="+mj-lt"/>
            </a:endParaRPr>
          </a:p>
        </p:txBody>
      </p:sp>
    </p:spTree>
    <p:extLst>
      <p:ext uri="{BB962C8B-B14F-4D97-AF65-F5344CB8AC3E}">
        <p14:creationId xmlns:p14="http://schemas.microsoft.com/office/powerpoint/2010/main" val="21794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online-video-cutter.com)">
            <a:hlinkClick r:id="" action="ppaction://media"/>
            <a:extLst>
              <a:ext uri="{FF2B5EF4-FFF2-40B4-BE49-F238E27FC236}">
                <a16:creationId xmlns:a16="http://schemas.microsoft.com/office/drawing/2014/main" id="{12CB9B48-52DF-0644-6BA3-C991ED385E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241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4B5BDFBD-4373-4059-8244-7E0CCC8FFF91}"/>
              </a:ext>
            </a:extLst>
          </p:cNvPr>
          <p:cNvSpPr>
            <a:spLocks noGrp="1"/>
          </p:cNvSpPr>
          <p:nvPr>
            <p:ph type="subTitle" idx="1"/>
          </p:nvPr>
        </p:nvSpPr>
        <p:spPr>
          <a:xfrm flipH="1">
            <a:off x="348831" y="1576081"/>
            <a:ext cx="8549039" cy="860400"/>
          </a:xfrm>
          <a:noFill/>
        </p:spPr>
        <p:txBody>
          <a:bodyPr/>
          <a:lstStyle/>
          <a:p>
            <a:pPr marL="114300" indent="0" algn="just">
              <a:lnSpc>
                <a:spcPct val="150000"/>
              </a:lnSpc>
              <a:buNone/>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Là phương thức</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làm </a:t>
            </a:r>
            <a:r>
              <a:rPr lang="vi-VN" sz="2400" b="1" i="1" u="sng" dirty="0">
                <a:solidFill>
                  <a:srgbClr val="383536"/>
                </a:solidFill>
                <a:latin typeface="Arial" panose="020B0604020202020204" pitchFamily="34" charset="0"/>
                <a:cs typeface="Arial" panose="020B0604020202020204" pitchFamily="34" charset="0"/>
              </a:rPr>
              <a:t>ngăn cản </a:t>
            </a:r>
            <a:r>
              <a:rPr lang="vi-VN" sz="2400" dirty="0">
                <a:solidFill>
                  <a:srgbClr val="383536"/>
                </a:solidFill>
                <a:latin typeface="Arial" panose="020B0604020202020204" pitchFamily="34" charset="0"/>
                <a:cs typeface="Arial" panose="020B0604020202020204" pitchFamily="34" charset="0"/>
              </a:rPr>
              <a:t>các c</a:t>
            </a:r>
            <a:r>
              <a:rPr lang="en-US" sz="2400" dirty="0">
                <a:solidFill>
                  <a:srgbClr val="383536"/>
                </a:solidFill>
                <a:latin typeface="Arial" panose="020B0604020202020204" pitchFamily="34" charset="0"/>
                <a:cs typeface="Arial" panose="020B0604020202020204" pitchFamily="34" charset="0"/>
              </a:rPr>
              <a:t>á</a:t>
            </a:r>
            <a:r>
              <a:rPr lang="vi-VN" sz="2400" dirty="0">
                <a:solidFill>
                  <a:srgbClr val="383536"/>
                </a:solidFill>
                <a:latin typeface="Arial" panose="020B0604020202020204" pitchFamily="34" charset="0"/>
                <a:cs typeface="Arial" panose="020B0604020202020204" pitchFamily="34" charset="0"/>
              </a:rPr>
              <a:t> thể,</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các quần thể cùng loài </a:t>
            </a:r>
            <a:r>
              <a:rPr lang="vi-VN" sz="2400" b="1" i="1" u="sng" dirty="0">
                <a:solidFill>
                  <a:srgbClr val="383536"/>
                </a:solidFill>
                <a:latin typeface="Arial" panose="020B0604020202020204" pitchFamily="34" charset="0"/>
                <a:cs typeface="Arial" panose="020B0604020202020204" pitchFamily="34" charset="0"/>
              </a:rPr>
              <a:t>gặp gỡ và giao phối </a:t>
            </a:r>
            <a:r>
              <a:rPr lang="vi-VN" sz="2400" dirty="0">
                <a:solidFill>
                  <a:srgbClr val="383536"/>
                </a:solidFill>
                <a:latin typeface="Arial" panose="020B0604020202020204" pitchFamily="34" charset="0"/>
                <a:cs typeface="Arial" panose="020B0604020202020204" pitchFamily="34" charset="0"/>
              </a:rPr>
              <a:t>với nhau</a:t>
            </a:r>
            <a:r>
              <a:rPr lang="en-US" sz="2400" dirty="0">
                <a:solidFill>
                  <a:srgbClr val="383536"/>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599A8496-0BBF-4E61-A140-6053F1E059D1}"/>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vi-VN" sz="2400" b="1" dirty="0">
                <a:solidFill>
                  <a:srgbClr val="383536"/>
                </a:solidFill>
                <a:latin typeface="Arial" panose="020B0604020202020204" pitchFamily="34" charset="0"/>
                <a:cs typeface="Arial" panose="020B0604020202020204" pitchFamily="34" charset="0"/>
              </a:rPr>
              <a:t>HÌNH THÀNH LOÀI KHÁC KHU VỰC ĐỊA LÝ</a:t>
            </a:r>
            <a:endParaRPr lang="en-US" sz="2400" dirty="0">
              <a:solidFill>
                <a:srgbClr val="383536"/>
              </a:solidFill>
              <a:latin typeface="Arial" panose="020B0604020202020204" pitchFamily="34" charset="0"/>
              <a:cs typeface="Arial" panose="020B0604020202020204" pitchFamily="34" charset="0"/>
            </a:endParaRPr>
          </a:p>
        </p:txBody>
      </p:sp>
      <p:sp>
        <p:nvSpPr>
          <p:cNvPr id="6" name="Subtitle 4">
            <a:extLst>
              <a:ext uri="{FF2B5EF4-FFF2-40B4-BE49-F238E27FC236}">
                <a16:creationId xmlns:a16="http://schemas.microsoft.com/office/drawing/2014/main" id="{7AA26698-4436-4E42-B346-DB394804A111}"/>
              </a:ext>
            </a:extLst>
          </p:cNvPr>
          <p:cNvSpPr txBox="1">
            <a:spLocks/>
          </p:cNvSpPr>
          <p:nvPr/>
        </p:nvSpPr>
        <p:spPr>
          <a:xfrm flipH="1">
            <a:off x="278803" y="2682645"/>
            <a:ext cx="8619067" cy="191131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1pPr>
            <a:lvl2pPr marL="914400" marR="0" lvl="1"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2pPr>
            <a:lvl3pPr marL="1371600" marR="0" lvl="2"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3pPr>
            <a:lvl4pPr marL="1828800" marR="0" lvl="3"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4pPr>
            <a:lvl5pPr marL="2286000" marR="0" lvl="4"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5pPr>
            <a:lvl6pPr marL="2743200" marR="0" lvl="5"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6pPr>
            <a:lvl7pPr marL="3200400" marR="0" lvl="6"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7pPr>
            <a:lvl8pPr marL="3657600" marR="0" lvl="7"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8pPr>
            <a:lvl9pPr marL="4114800" marR="0" lvl="8" indent="-304800" algn="l" rtl="0">
              <a:lnSpc>
                <a:spcPct val="100000"/>
              </a:lnSpc>
              <a:spcBef>
                <a:spcPts val="1600"/>
              </a:spcBef>
              <a:spcAft>
                <a:spcPts val="1600"/>
              </a:spcAft>
              <a:buClr>
                <a:srgbClr val="466269"/>
              </a:buClr>
              <a:buSzPts val="1200"/>
              <a:buFont typeface="Abel"/>
              <a:buNone/>
              <a:defRPr sz="1400" b="0" i="0" u="none" strike="noStrike" cap="none">
                <a:solidFill>
                  <a:srgbClr val="466269"/>
                </a:solidFill>
                <a:latin typeface="Abel"/>
                <a:ea typeface="Abel"/>
                <a:cs typeface="Abel"/>
                <a:sym typeface="Abel"/>
              </a:defRPr>
            </a:lvl9pPr>
          </a:lstStyle>
          <a:p>
            <a:pPr algn="just">
              <a:lnSpc>
                <a:spcPct val="150000"/>
              </a:lnSpc>
            </a:pPr>
            <a:r>
              <a:rPr lang="en-US" sz="2400" dirty="0">
                <a:solidFill>
                  <a:srgbClr val="383536"/>
                </a:solidFill>
                <a:latin typeface="Arial" panose="020B0604020202020204" pitchFamily="34" charset="0"/>
                <a:cs typeface="Arial" panose="020B0604020202020204" pitchFamily="34" charset="0"/>
              </a:rPr>
              <a:t>           </a:t>
            </a:r>
          </a:p>
          <a:p>
            <a:pPr marL="50800" indent="525463" algn="just">
              <a:lnSpc>
                <a:spcPct val="150000"/>
              </a:lnSpc>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CLTN và các nhân tố tiến hóa khác làm</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cho các quần thể nhỏ </a:t>
            </a:r>
            <a:r>
              <a:rPr lang="vi-VN" sz="2400" b="1" i="1" u="sng" dirty="0">
                <a:solidFill>
                  <a:srgbClr val="383536"/>
                </a:solidFill>
                <a:latin typeface="Arial" panose="020B0604020202020204" pitchFamily="34" charset="0"/>
                <a:cs typeface="Arial" panose="020B0604020202020204" pitchFamily="34" charset="0"/>
              </a:rPr>
              <a:t>khác biệt</a:t>
            </a:r>
            <a:r>
              <a:rPr lang="vi-VN" sz="2400" dirty="0">
                <a:solidFill>
                  <a:srgbClr val="383536"/>
                </a:solidFill>
                <a:latin typeface="Arial" panose="020B0604020202020204" pitchFamily="34" charset="0"/>
                <a:cs typeface="Arial" panose="020B0604020202020204" pitchFamily="34" charset="0"/>
              </a:rPr>
              <a:t> nhau về </a:t>
            </a:r>
            <a:r>
              <a:rPr lang="vi-VN" sz="2400" b="1" i="1" u="sng" dirty="0">
                <a:solidFill>
                  <a:srgbClr val="383536"/>
                </a:solidFill>
                <a:latin typeface="Arial" panose="020B0604020202020204" pitchFamily="34" charset="0"/>
                <a:cs typeface="Arial" panose="020B0604020202020204" pitchFamily="34" charset="0"/>
              </a:rPr>
              <a:t>tần số alen và</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thành</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phần kiểu gen</a:t>
            </a:r>
            <a:r>
              <a:rPr lang="en-US" sz="2400" dirty="0">
                <a:solidFill>
                  <a:srgbClr val="383536"/>
                </a:solidFill>
                <a:latin typeface="Arial" panose="020B0604020202020204" pitchFamily="34" charset="0"/>
                <a:cs typeface="Arial" panose="020B0604020202020204" pitchFamily="34" charset="0"/>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dirty="0">
                <a:solidFill>
                  <a:srgbClr val="383536"/>
                </a:solidFill>
                <a:latin typeface="Arial" panose="020B0604020202020204" pitchFamily="34" charset="0"/>
                <a:cs typeface="Arial" panose="020B0604020202020204" pitchFamily="34" charset="0"/>
              </a:rPr>
              <a:t>cách ly sinh sản làm xuất hiện loài mới</a:t>
            </a:r>
            <a:r>
              <a:rPr lang="vi-VN" sz="2400" dirty="0">
                <a:solidFill>
                  <a:srgbClr val="383536"/>
                </a:solidFill>
                <a:latin typeface="Arial" panose="020B0604020202020204" pitchFamily="34" charset="0"/>
                <a:cs typeface="Arial" panose="020B0604020202020204" pitchFamily="34" charset="0"/>
              </a:rPr>
              <a:t>. </a:t>
            </a:r>
            <a:endParaRPr lang="en-US" sz="2400" dirty="0">
              <a:solidFill>
                <a:srgbClr val="3835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0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9;p25">
            <a:extLst>
              <a:ext uri="{FF2B5EF4-FFF2-40B4-BE49-F238E27FC236}">
                <a16:creationId xmlns:a16="http://schemas.microsoft.com/office/drawing/2014/main" id="{AB93C67B-61E0-416C-83B1-2DD15CA8947C}"/>
              </a:ext>
            </a:extLst>
          </p:cNvPr>
          <p:cNvSpPr txBox="1">
            <a:spLocks noGrp="1"/>
          </p:cNvSpPr>
          <p:nvPr>
            <p:ph type="subTitle" idx="1"/>
          </p:nvPr>
        </p:nvSpPr>
        <p:spPr>
          <a:xfrm>
            <a:off x="316709" y="1451651"/>
            <a:ext cx="8619388" cy="904930"/>
          </a:xfrm>
          <a:prstGeom prst="rect">
            <a:avLst/>
          </a:prstGeom>
          <a:noFill/>
        </p:spPr>
        <p:txBody>
          <a:bodyPr spcFirstLastPara="1" wrap="square" lIns="91425" tIns="91425" rIns="91425" bIns="91425" anchor="b" anchorCtr="0">
            <a:noAutofit/>
          </a:bodyPr>
          <a:lstStyle/>
          <a:p>
            <a:pPr marL="0" lvl="0" indent="0" algn="just">
              <a:lnSpc>
                <a:spcPct val="150000"/>
              </a:lnSpc>
              <a:spcAft>
                <a:spcPts val="1600"/>
              </a:spcAft>
              <a:buNone/>
            </a:pPr>
            <a:r>
              <a:rPr lang="vi-VN" sz="2400" dirty="0">
                <a:solidFill>
                  <a:srgbClr val="383536"/>
                </a:solidFill>
                <a:latin typeface="Arial" panose="020B0604020202020204" pitchFamily="34" charset="0"/>
                <a:cs typeface="Arial" panose="020B0604020202020204" pitchFamily="34" charset="0"/>
              </a:rPr>
              <a:t>Loài mở rộng khu phân bố hay khu phân bố cũ </a:t>
            </a:r>
            <a:r>
              <a:rPr lang="vi-VN" sz="2400" b="1" i="1" u="sng" dirty="0">
                <a:solidFill>
                  <a:srgbClr val="383536"/>
                </a:solidFill>
                <a:latin typeface="Arial" panose="020B0604020202020204" pitchFamily="34" charset="0"/>
                <a:cs typeface="Arial" panose="020B0604020202020204" pitchFamily="34" charset="0"/>
              </a:rPr>
              <a:t>bị chia cắt</a:t>
            </a:r>
            <a:r>
              <a:rPr lang="vi-VN" sz="2400" dirty="0">
                <a:solidFill>
                  <a:srgbClr val="383536"/>
                </a:solidFill>
                <a:latin typeface="Arial" panose="020B0604020202020204" pitchFamily="34" charset="0"/>
                <a:cs typeface="Arial" panose="020B0604020202020204" pitchFamily="34" charset="0"/>
              </a:rPr>
              <a:t>. </a:t>
            </a:r>
            <a:endParaRPr sz="2400" dirty="0">
              <a:solidFill>
                <a:srgbClr val="383536"/>
              </a:solidFill>
              <a:latin typeface="Arial" panose="020B0604020202020204" pitchFamily="34" charset="0"/>
              <a:cs typeface="Arial" panose="020B0604020202020204" pitchFamily="34" charset="0"/>
            </a:endParaRPr>
          </a:p>
        </p:txBody>
      </p:sp>
      <p:sp>
        <p:nvSpPr>
          <p:cNvPr id="4" name="Google Shape;159;p25">
            <a:extLst>
              <a:ext uri="{FF2B5EF4-FFF2-40B4-BE49-F238E27FC236}">
                <a16:creationId xmlns:a16="http://schemas.microsoft.com/office/drawing/2014/main" id="{363095C2-CE7C-43C3-91F3-A8A0B5C7FF25}"/>
              </a:ext>
            </a:extLst>
          </p:cNvPr>
          <p:cNvSpPr txBox="1">
            <a:spLocks/>
          </p:cNvSpPr>
          <p:nvPr/>
        </p:nvSpPr>
        <p:spPr>
          <a:xfrm>
            <a:off x="316709" y="2786919"/>
            <a:ext cx="8619388" cy="19769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466269"/>
              </a:buClr>
              <a:buSzPts val="1200"/>
              <a:buFont typeface="Abel"/>
              <a:buNone/>
              <a:defRPr sz="1200" b="0" i="0" u="none" strike="noStrike" cap="none">
                <a:solidFill>
                  <a:srgbClr val="466269"/>
                </a:solidFill>
                <a:latin typeface="Times New Roman" panose="02020603050405020304" pitchFamily="18" charset="0"/>
                <a:ea typeface="Abel"/>
                <a:cs typeface="Times New Roman" panose="02020603050405020304" pitchFamily="18" charset="0"/>
                <a:sym typeface="Abel"/>
              </a:defRPr>
            </a:lvl1pPr>
            <a:lvl2pPr marL="914400" marR="0" lvl="1"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2pPr>
            <a:lvl3pPr marL="1371600" marR="0" lvl="2"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3pPr>
            <a:lvl4pPr marL="1828800" marR="0" lvl="3"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4pPr>
            <a:lvl5pPr marL="2286000" marR="0" lvl="4"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5pPr>
            <a:lvl6pPr marL="2743200" marR="0" lvl="5"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6pPr>
            <a:lvl7pPr marL="3200400" marR="0" lvl="6"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7pPr>
            <a:lvl8pPr marL="3657600" marR="0" lvl="7"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8pPr>
            <a:lvl9pPr marL="4114800" marR="0" lvl="8" indent="-304800" algn="r" rtl="0">
              <a:lnSpc>
                <a:spcPct val="100000"/>
              </a:lnSpc>
              <a:spcBef>
                <a:spcPts val="1600"/>
              </a:spcBef>
              <a:spcAft>
                <a:spcPts val="1600"/>
              </a:spcAft>
              <a:buClr>
                <a:srgbClr val="466269"/>
              </a:buClr>
              <a:buSzPts val="1200"/>
              <a:buFont typeface="Abel"/>
              <a:buNone/>
              <a:defRPr sz="1200" b="0" i="0" u="none" strike="noStrike" cap="none">
                <a:solidFill>
                  <a:srgbClr val="466269"/>
                </a:solidFill>
                <a:latin typeface="Abel"/>
                <a:ea typeface="Abel"/>
                <a:cs typeface="Abel"/>
                <a:sym typeface="Abel"/>
              </a:defRPr>
            </a:lvl9pPr>
          </a:lstStyle>
          <a:p>
            <a:pPr marL="0" lvl="0" indent="0" algn="just">
              <a:lnSpc>
                <a:spcPct val="150000"/>
              </a:lnSpc>
              <a:spcAft>
                <a:spcPts val="1600"/>
              </a:spcAft>
            </a:pPr>
            <a:r>
              <a:rPr lang="vi-VN" sz="2400" dirty="0">
                <a:solidFill>
                  <a:srgbClr val="383536"/>
                </a:solidFill>
                <a:latin typeface="Arial" panose="020B0604020202020204" pitchFamily="34" charset="0"/>
                <a:cs typeface="Arial" panose="020B0604020202020204" pitchFamily="34" charset="0"/>
              </a:rPr>
              <a:t>CLTN diễn ra theo hướng </a:t>
            </a:r>
            <a:r>
              <a:rPr lang="vi-VN" sz="2400" b="1" i="1" u="sng" dirty="0">
                <a:solidFill>
                  <a:srgbClr val="383536"/>
                </a:solidFill>
                <a:latin typeface="Arial" panose="020B0604020202020204" pitchFamily="34" charset="0"/>
                <a:cs typeface="Arial" panose="020B0604020202020204" pitchFamily="34" charset="0"/>
              </a:rPr>
              <a:t>thích nghi </a:t>
            </a:r>
            <a:r>
              <a:rPr lang="vi-VN" sz="2400" dirty="0">
                <a:solidFill>
                  <a:srgbClr val="383536"/>
                </a:solidFill>
                <a:latin typeface="Arial" panose="020B0604020202020204" pitchFamily="34" charset="0"/>
                <a:cs typeface="Arial" panose="020B0604020202020204" pitchFamily="34" charset="0"/>
              </a:rPr>
              <a:t>với những điều kiện địa lý khác nhau tạo ra </a:t>
            </a:r>
            <a:r>
              <a:rPr lang="vi-VN" sz="2400" b="1" i="1" u="sng" dirty="0">
                <a:solidFill>
                  <a:srgbClr val="383536"/>
                </a:solidFill>
                <a:latin typeface="Arial" panose="020B0604020202020204" pitchFamily="34" charset="0"/>
                <a:cs typeface="Arial" panose="020B0604020202020204" pitchFamily="34" charset="0"/>
              </a:rPr>
              <a:t>nòi địa lý </a:t>
            </a:r>
            <a:r>
              <a:rPr lang="vi-VN" sz="2400" dirty="0">
                <a:solidFill>
                  <a:srgbClr val="383536"/>
                </a:solidFill>
                <a:latin typeface="Arial" panose="020B0604020202020204" pitchFamily="34" charset="0"/>
                <a:cs typeface="Arial" panose="020B0604020202020204" pitchFamily="34" charset="0"/>
                <a:sym typeface="Wingdings 3" panose="05040102010807070707" pitchFamily="18" charset="2"/>
              </a:rPr>
              <a:t></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i="1" u="sng" dirty="0">
                <a:solidFill>
                  <a:srgbClr val="383536"/>
                </a:solidFill>
                <a:latin typeface="Arial" panose="020B0604020202020204" pitchFamily="34" charset="0"/>
                <a:cs typeface="Arial" panose="020B0604020202020204" pitchFamily="34" charset="0"/>
              </a:rPr>
              <a:t>cách ly sinh sản </a:t>
            </a:r>
            <a:endParaRPr lang="en-US" sz="2400" b="1" i="1" u="sng" dirty="0">
              <a:solidFill>
                <a:srgbClr val="383536"/>
              </a:solidFill>
              <a:latin typeface="Arial" panose="020B0604020202020204" pitchFamily="34" charset="0"/>
              <a:cs typeface="Arial" panose="020B0604020202020204" pitchFamily="34" charset="0"/>
            </a:endParaRPr>
          </a:p>
          <a:p>
            <a:pPr marL="0" lvl="0" indent="0" algn="just">
              <a:lnSpc>
                <a:spcPct val="150000"/>
              </a:lnSpc>
              <a:spcAft>
                <a:spcPts val="1600"/>
              </a:spcAft>
            </a:pPr>
            <a:r>
              <a:rPr lang="en-US" sz="2400" b="1" i="1"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dirty="0">
                <a:solidFill>
                  <a:srgbClr val="383536"/>
                </a:solidFill>
                <a:latin typeface="Arial" panose="020B0604020202020204" pitchFamily="34" charset="0"/>
                <a:cs typeface="Arial" panose="020B0604020202020204" pitchFamily="34" charset="0"/>
              </a:rPr>
              <a:t>LOÀI MỚI</a:t>
            </a:r>
            <a:r>
              <a:rPr lang="vi-VN" sz="2400" dirty="0">
                <a:solidFill>
                  <a:srgbClr val="383536"/>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2F8317FF-517B-4D4E-9BB9-1682F12B36BF}"/>
              </a:ext>
            </a:extLst>
          </p:cNvPr>
          <p:cNvSpPr/>
          <p:nvPr/>
        </p:nvSpPr>
        <p:spPr>
          <a:xfrm>
            <a:off x="262306" y="774817"/>
            <a:ext cx="8619388" cy="461665"/>
          </a:xfrm>
          <a:prstGeom prst="rect">
            <a:avLst/>
          </a:prstGeom>
          <a:noFill/>
        </p:spPr>
        <p:txBody>
          <a:bodyPr wrap="square">
            <a:spAutoFit/>
          </a:bodyPr>
          <a:lstStyle/>
          <a:p>
            <a:r>
              <a:rPr lang="vi-VN"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Đối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tượng</a:t>
            </a:r>
            <a:r>
              <a:rPr lang="en-US" sz="2400" dirty="0">
                <a:solidFill>
                  <a:srgbClr val="383536"/>
                </a:solidFill>
                <a:latin typeface="Arial" panose="020B0604020202020204" pitchFamily="34" charset="0"/>
                <a:cs typeface="Arial" panose="020B0604020202020204" pitchFamily="34" charset="0"/>
              </a:rPr>
              <a:t>:</a:t>
            </a:r>
            <a:r>
              <a:rPr lang="vi-VN" sz="2400" dirty="0">
                <a:solidFill>
                  <a:srgbClr val="383536"/>
                </a:solidFill>
                <a:latin typeface="Arial" panose="020B0604020202020204" pitchFamily="34" charset="0"/>
                <a:cs typeface="Arial" panose="020B0604020202020204" pitchFamily="34" charset="0"/>
              </a:rPr>
              <a:t> thực vật và động vật </a:t>
            </a:r>
            <a:r>
              <a:rPr lang="vi-VN" sz="2400" b="1" i="1" u="sng" dirty="0">
                <a:solidFill>
                  <a:srgbClr val="383536"/>
                </a:solidFill>
                <a:latin typeface="Arial" panose="020B0604020202020204" pitchFamily="34" charset="0"/>
                <a:cs typeface="Arial" panose="020B0604020202020204" pitchFamily="34" charset="0"/>
              </a:rPr>
              <a:t>di</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chuyển xa </a:t>
            </a:r>
            <a:r>
              <a:rPr lang="vi-VN" sz="2400" dirty="0">
                <a:solidFill>
                  <a:srgbClr val="383536"/>
                </a:solidFill>
                <a:latin typeface="Arial" panose="020B0604020202020204" pitchFamily="34" charset="0"/>
                <a:cs typeface="Arial" panose="020B0604020202020204" pitchFamily="34" charset="0"/>
              </a:rPr>
              <a:t>như </a:t>
            </a:r>
            <a:r>
              <a:rPr lang="en-US" sz="2400" dirty="0" err="1">
                <a:solidFill>
                  <a:srgbClr val="383536"/>
                </a:solidFill>
                <a:latin typeface="Arial" panose="020B0604020202020204" pitchFamily="34" charset="0"/>
                <a:cs typeface="Arial" panose="020B0604020202020204" pitchFamily="34" charset="0"/>
              </a:rPr>
              <a:t>chim</a:t>
            </a:r>
            <a:r>
              <a:rPr lang="en-US" sz="2400" dirty="0">
                <a:solidFill>
                  <a:srgbClr val="38353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846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2" name="Group 4">
            <a:extLst>
              <a:ext uri="{FF2B5EF4-FFF2-40B4-BE49-F238E27FC236}">
                <a16:creationId xmlns:a16="http://schemas.microsoft.com/office/drawing/2014/main" id="{B4F106F1-CE4F-4E77-81BC-4468BED2B3A5}"/>
              </a:ext>
            </a:extLst>
          </p:cNvPr>
          <p:cNvGrpSpPr>
            <a:grpSpLocks/>
          </p:cNvGrpSpPr>
          <p:nvPr/>
        </p:nvGrpSpPr>
        <p:grpSpPr bwMode="auto">
          <a:xfrm>
            <a:off x="152398" y="298030"/>
            <a:ext cx="5876443" cy="3557298"/>
            <a:chOff x="388" y="1120"/>
            <a:chExt cx="4496" cy="2732"/>
          </a:xfrm>
        </p:grpSpPr>
        <p:sp>
          <p:nvSpPr>
            <p:cNvPr id="3" name="Freeform 5">
              <a:extLst>
                <a:ext uri="{FF2B5EF4-FFF2-40B4-BE49-F238E27FC236}">
                  <a16:creationId xmlns:a16="http://schemas.microsoft.com/office/drawing/2014/main" id="{605A910D-7613-43F3-B788-51F7E71E046D}"/>
                </a:ext>
              </a:extLst>
            </p:cNvPr>
            <p:cNvSpPr>
              <a:spLocks/>
            </p:cNvSpPr>
            <p:nvPr/>
          </p:nvSpPr>
          <p:spPr bwMode="auto">
            <a:xfrm>
              <a:off x="388" y="1120"/>
              <a:ext cx="1089" cy="2732"/>
            </a:xfrm>
            <a:custGeom>
              <a:avLst/>
              <a:gdLst>
                <a:gd name="T0" fmla="*/ 14 w 1303"/>
                <a:gd name="T1" fmla="*/ 159 h 2902"/>
                <a:gd name="T2" fmla="*/ 115 w 1303"/>
                <a:gd name="T3" fmla="*/ 233 h 2902"/>
                <a:gd name="T4" fmla="*/ 139 w 1303"/>
                <a:gd name="T5" fmla="*/ 378 h 2902"/>
                <a:gd name="T6" fmla="*/ 265 w 1303"/>
                <a:gd name="T7" fmla="*/ 426 h 2902"/>
                <a:gd name="T8" fmla="*/ 290 w 1303"/>
                <a:gd name="T9" fmla="*/ 571 h 2902"/>
                <a:gd name="T10" fmla="*/ 541 w 1303"/>
                <a:gd name="T11" fmla="*/ 596 h 2902"/>
                <a:gd name="T12" fmla="*/ 692 w 1303"/>
                <a:gd name="T13" fmla="*/ 765 h 2902"/>
                <a:gd name="T14" fmla="*/ 1068 w 1303"/>
                <a:gd name="T15" fmla="*/ 789 h 2902"/>
                <a:gd name="T16" fmla="*/ 1068 w 1303"/>
                <a:gd name="T17" fmla="*/ 862 h 2902"/>
                <a:gd name="T18" fmla="*/ 1019 w 1303"/>
                <a:gd name="T19" fmla="*/ 934 h 2902"/>
                <a:gd name="T20" fmla="*/ 1245 w 1303"/>
                <a:gd name="T21" fmla="*/ 983 h 2902"/>
                <a:gd name="T22" fmla="*/ 1270 w 1303"/>
                <a:gd name="T23" fmla="*/ 1055 h 2902"/>
                <a:gd name="T24" fmla="*/ 1044 w 1303"/>
                <a:gd name="T25" fmla="*/ 1080 h 2902"/>
                <a:gd name="T26" fmla="*/ 1019 w 1303"/>
                <a:gd name="T27" fmla="*/ 1225 h 2902"/>
                <a:gd name="T28" fmla="*/ 1068 w 1303"/>
                <a:gd name="T29" fmla="*/ 1321 h 2902"/>
                <a:gd name="T30" fmla="*/ 994 w 1303"/>
                <a:gd name="T31" fmla="*/ 1346 h 2902"/>
                <a:gd name="T32" fmla="*/ 968 w 1303"/>
                <a:gd name="T33" fmla="*/ 1442 h 2902"/>
                <a:gd name="T34" fmla="*/ 842 w 1303"/>
                <a:gd name="T35" fmla="*/ 1442 h 2902"/>
                <a:gd name="T36" fmla="*/ 767 w 1303"/>
                <a:gd name="T37" fmla="*/ 1491 h 2902"/>
                <a:gd name="T38" fmla="*/ 893 w 1303"/>
                <a:gd name="T39" fmla="*/ 1563 h 2902"/>
                <a:gd name="T40" fmla="*/ 943 w 1303"/>
                <a:gd name="T41" fmla="*/ 1733 h 2902"/>
                <a:gd name="T42" fmla="*/ 893 w 1303"/>
                <a:gd name="T43" fmla="*/ 1805 h 2902"/>
                <a:gd name="T44" fmla="*/ 617 w 1303"/>
                <a:gd name="T45" fmla="*/ 1805 h 2902"/>
                <a:gd name="T46" fmla="*/ 440 w 1303"/>
                <a:gd name="T47" fmla="*/ 1854 h 2902"/>
                <a:gd name="T48" fmla="*/ 290 w 1303"/>
                <a:gd name="T49" fmla="*/ 1926 h 2902"/>
                <a:gd name="T50" fmla="*/ 215 w 1303"/>
                <a:gd name="T51" fmla="*/ 2096 h 2902"/>
                <a:gd name="T52" fmla="*/ 215 w 1303"/>
                <a:gd name="T53" fmla="*/ 2338 h 2902"/>
                <a:gd name="T54" fmla="*/ 90 w 1303"/>
                <a:gd name="T55" fmla="*/ 2483 h 2902"/>
                <a:gd name="T56" fmla="*/ 14 w 1303"/>
                <a:gd name="T57" fmla="*/ 2555 h 2902"/>
                <a:gd name="T58" fmla="*/ 4 w 1303"/>
                <a:gd name="T59" fmla="*/ 399 h 2902"/>
                <a:gd name="T60" fmla="*/ 23 w 1303"/>
                <a:gd name="T61" fmla="*/ 159 h 2902"/>
                <a:gd name="T62" fmla="*/ 14 w 1303"/>
                <a:gd name="T63" fmla="*/ 159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3" h="2902">
                  <a:moveTo>
                    <a:pt x="14" y="159"/>
                  </a:moveTo>
                  <a:cubicBezTo>
                    <a:pt x="33" y="171"/>
                    <a:pt x="94" y="196"/>
                    <a:pt x="115" y="233"/>
                  </a:cubicBezTo>
                  <a:cubicBezTo>
                    <a:pt x="136" y="270"/>
                    <a:pt x="115" y="346"/>
                    <a:pt x="139" y="378"/>
                  </a:cubicBezTo>
                  <a:cubicBezTo>
                    <a:pt x="164" y="410"/>
                    <a:pt x="240" y="394"/>
                    <a:pt x="265" y="426"/>
                  </a:cubicBezTo>
                  <a:cubicBezTo>
                    <a:pt x="290" y="458"/>
                    <a:pt x="244" y="543"/>
                    <a:pt x="290" y="571"/>
                  </a:cubicBezTo>
                  <a:cubicBezTo>
                    <a:pt x="336" y="599"/>
                    <a:pt x="475" y="564"/>
                    <a:pt x="541" y="596"/>
                  </a:cubicBezTo>
                  <a:cubicBezTo>
                    <a:pt x="608" y="628"/>
                    <a:pt x="603" y="733"/>
                    <a:pt x="692" y="765"/>
                  </a:cubicBezTo>
                  <a:cubicBezTo>
                    <a:pt x="780" y="797"/>
                    <a:pt x="1006" y="773"/>
                    <a:pt x="1068" y="789"/>
                  </a:cubicBezTo>
                  <a:cubicBezTo>
                    <a:pt x="1131" y="805"/>
                    <a:pt x="1077" y="838"/>
                    <a:pt x="1068" y="862"/>
                  </a:cubicBezTo>
                  <a:cubicBezTo>
                    <a:pt x="1060" y="886"/>
                    <a:pt x="990" y="914"/>
                    <a:pt x="1019" y="934"/>
                  </a:cubicBezTo>
                  <a:cubicBezTo>
                    <a:pt x="1048" y="954"/>
                    <a:pt x="1203" y="963"/>
                    <a:pt x="1245" y="983"/>
                  </a:cubicBezTo>
                  <a:cubicBezTo>
                    <a:pt x="1286" y="1003"/>
                    <a:pt x="1303" y="1039"/>
                    <a:pt x="1270" y="1055"/>
                  </a:cubicBezTo>
                  <a:cubicBezTo>
                    <a:pt x="1237" y="1071"/>
                    <a:pt x="1085" y="1052"/>
                    <a:pt x="1044" y="1080"/>
                  </a:cubicBezTo>
                  <a:cubicBezTo>
                    <a:pt x="1002" y="1108"/>
                    <a:pt x="1014" y="1185"/>
                    <a:pt x="1019" y="1225"/>
                  </a:cubicBezTo>
                  <a:cubicBezTo>
                    <a:pt x="1023" y="1265"/>
                    <a:pt x="1073" y="1301"/>
                    <a:pt x="1068" y="1321"/>
                  </a:cubicBezTo>
                  <a:cubicBezTo>
                    <a:pt x="1064" y="1341"/>
                    <a:pt x="1010" y="1326"/>
                    <a:pt x="994" y="1346"/>
                  </a:cubicBezTo>
                  <a:cubicBezTo>
                    <a:pt x="977" y="1366"/>
                    <a:pt x="993" y="1426"/>
                    <a:pt x="968" y="1442"/>
                  </a:cubicBezTo>
                  <a:cubicBezTo>
                    <a:pt x="943" y="1458"/>
                    <a:pt x="875" y="1434"/>
                    <a:pt x="842" y="1442"/>
                  </a:cubicBezTo>
                  <a:cubicBezTo>
                    <a:pt x="809" y="1450"/>
                    <a:pt x="759" y="1471"/>
                    <a:pt x="767" y="1491"/>
                  </a:cubicBezTo>
                  <a:cubicBezTo>
                    <a:pt x="776" y="1511"/>
                    <a:pt x="864" y="1523"/>
                    <a:pt x="893" y="1563"/>
                  </a:cubicBezTo>
                  <a:cubicBezTo>
                    <a:pt x="922" y="1603"/>
                    <a:pt x="943" y="1693"/>
                    <a:pt x="943" y="1733"/>
                  </a:cubicBezTo>
                  <a:cubicBezTo>
                    <a:pt x="943" y="1773"/>
                    <a:pt x="947" y="1793"/>
                    <a:pt x="893" y="1805"/>
                  </a:cubicBezTo>
                  <a:cubicBezTo>
                    <a:pt x="839" y="1817"/>
                    <a:pt x="693" y="1797"/>
                    <a:pt x="617" y="1805"/>
                  </a:cubicBezTo>
                  <a:cubicBezTo>
                    <a:pt x="541" y="1813"/>
                    <a:pt x="494" y="1834"/>
                    <a:pt x="440" y="1854"/>
                  </a:cubicBezTo>
                  <a:cubicBezTo>
                    <a:pt x="386" y="1874"/>
                    <a:pt x="327" y="1886"/>
                    <a:pt x="290" y="1926"/>
                  </a:cubicBezTo>
                  <a:cubicBezTo>
                    <a:pt x="253" y="1966"/>
                    <a:pt x="228" y="2027"/>
                    <a:pt x="215" y="2096"/>
                  </a:cubicBezTo>
                  <a:cubicBezTo>
                    <a:pt x="203" y="2165"/>
                    <a:pt x="236" y="2274"/>
                    <a:pt x="215" y="2338"/>
                  </a:cubicBezTo>
                  <a:cubicBezTo>
                    <a:pt x="194" y="2402"/>
                    <a:pt x="123" y="2447"/>
                    <a:pt x="90" y="2483"/>
                  </a:cubicBezTo>
                  <a:cubicBezTo>
                    <a:pt x="56" y="2519"/>
                    <a:pt x="28" y="2902"/>
                    <a:pt x="14" y="2555"/>
                  </a:cubicBezTo>
                  <a:cubicBezTo>
                    <a:pt x="0" y="2208"/>
                    <a:pt x="3" y="798"/>
                    <a:pt x="4" y="399"/>
                  </a:cubicBezTo>
                  <a:cubicBezTo>
                    <a:pt x="5" y="0"/>
                    <a:pt x="19" y="209"/>
                    <a:pt x="23" y="159"/>
                  </a:cubicBezTo>
                  <a:cubicBezTo>
                    <a:pt x="23" y="159"/>
                    <a:pt x="14" y="159"/>
                    <a:pt x="14" y="159"/>
                  </a:cubicBezTo>
                  <a:close/>
                </a:path>
              </a:pathLst>
            </a:custGeom>
            <a:gradFill rotWithShape="1">
              <a:gsLst>
                <a:gs pos="0">
                  <a:schemeClr val="bg1"/>
                </a:gs>
                <a:gs pos="100000">
                  <a:srgbClr val="EE3908"/>
                </a:gs>
              </a:gsLst>
              <a:path path="rect">
                <a:fillToRect l="50000" t="50000" r="50000" b="50000"/>
              </a:path>
            </a:gradFill>
            <a:ln w="9525">
              <a:solidFill>
                <a:srgbClr val="FBFB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id="{8CFD42F9-104E-4001-B154-516717C58EA5}"/>
                </a:ext>
              </a:extLst>
            </p:cNvPr>
            <p:cNvSpPr>
              <a:spLocks/>
            </p:cNvSpPr>
            <p:nvPr/>
          </p:nvSpPr>
          <p:spPr bwMode="auto">
            <a:xfrm>
              <a:off x="2082" y="2329"/>
              <a:ext cx="975" cy="774"/>
            </a:xfrm>
            <a:custGeom>
              <a:avLst/>
              <a:gdLst>
                <a:gd name="T0" fmla="*/ 137 w 975"/>
                <a:gd name="T1" fmla="*/ 573 h 774"/>
                <a:gd name="T2" fmla="*/ 16 w 975"/>
                <a:gd name="T3" fmla="*/ 500 h 774"/>
                <a:gd name="T4" fmla="*/ 40 w 975"/>
                <a:gd name="T5" fmla="*/ 403 h 774"/>
                <a:gd name="T6" fmla="*/ 137 w 975"/>
                <a:gd name="T7" fmla="*/ 379 h 774"/>
                <a:gd name="T8" fmla="*/ 234 w 975"/>
                <a:gd name="T9" fmla="*/ 282 h 774"/>
                <a:gd name="T10" fmla="*/ 258 w 975"/>
                <a:gd name="T11" fmla="*/ 162 h 774"/>
                <a:gd name="T12" fmla="*/ 355 w 975"/>
                <a:gd name="T13" fmla="*/ 258 h 774"/>
                <a:gd name="T14" fmla="*/ 427 w 975"/>
                <a:gd name="T15" fmla="*/ 89 h 774"/>
                <a:gd name="T16" fmla="*/ 475 w 975"/>
                <a:gd name="T17" fmla="*/ 16 h 774"/>
                <a:gd name="T18" fmla="*/ 596 w 975"/>
                <a:gd name="T19" fmla="*/ 186 h 774"/>
                <a:gd name="T20" fmla="*/ 814 w 975"/>
                <a:gd name="T21" fmla="*/ 234 h 774"/>
                <a:gd name="T22" fmla="*/ 959 w 975"/>
                <a:gd name="T23" fmla="*/ 355 h 774"/>
                <a:gd name="T24" fmla="*/ 911 w 975"/>
                <a:gd name="T25" fmla="*/ 500 h 774"/>
                <a:gd name="T26" fmla="*/ 790 w 975"/>
                <a:gd name="T27" fmla="*/ 500 h 774"/>
                <a:gd name="T28" fmla="*/ 621 w 975"/>
                <a:gd name="T29" fmla="*/ 500 h 774"/>
                <a:gd name="T30" fmla="*/ 645 w 975"/>
                <a:gd name="T31" fmla="*/ 694 h 774"/>
                <a:gd name="T32" fmla="*/ 379 w 975"/>
                <a:gd name="T33" fmla="*/ 766 h 774"/>
                <a:gd name="T34" fmla="*/ 234 w 975"/>
                <a:gd name="T35" fmla="*/ 742 h 774"/>
                <a:gd name="T36" fmla="*/ 185 w 975"/>
                <a:gd name="T37" fmla="*/ 597 h 774"/>
                <a:gd name="T38" fmla="*/ 137 w 975"/>
                <a:gd name="T39" fmla="*/ 57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5" h="774">
                  <a:moveTo>
                    <a:pt x="137" y="573"/>
                  </a:moveTo>
                  <a:cubicBezTo>
                    <a:pt x="109" y="557"/>
                    <a:pt x="32" y="528"/>
                    <a:pt x="16" y="500"/>
                  </a:cubicBezTo>
                  <a:cubicBezTo>
                    <a:pt x="0" y="472"/>
                    <a:pt x="20" y="423"/>
                    <a:pt x="40" y="403"/>
                  </a:cubicBezTo>
                  <a:cubicBezTo>
                    <a:pt x="60" y="383"/>
                    <a:pt x="105" y="399"/>
                    <a:pt x="137" y="379"/>
                  </a:cubicBezTo>
                  <a:cubicBezTo>
                    <a:pt x="169" y="359"/>
                    <a:pt x="214" y="318"/>
                    <a:pt x="234" y="282"/>
                  </a:cubicBezTo>
                  <a:cubicBezTo>
                    <a:pt x="254" y="246"/>
                    <a:pt x="238" y="166"/>
                    <a:pt x="258" y="162"/>
                  </a:cubicBezTo>
                  <a:cubicBezTo>
                    <a:pt x="278" y="158"/>
                    <a:pt x="327" y="270"/>
                    <a:pt x="355" y="258"/>
                  </a:cubicBezTo>
                  <a:cubicBezTo>
                    <a:pt x="383" y="246"/>
                    <a:pt x="407" y="129"/>
                    <a:pt x="427" y="89"/>
                  </a:cubicBezTo>
                  <a:cubicBezTo>
                    <a:pt x="447" y="49"/>
                    <a:pt x="447" y="0"/>
                    <a:pt x="475" y="16"/>
                  </a:cubicBezTo>
                  <a:cubicBezTo>
                    <a:pt x="503" y="32"/>
                    <a:pt x="540" y="150"/>
                    <a:pt x="596" y="186"/>
                  </a:cubicBezTo>
                  <a:cubicBezTo>
                    <a:pt x="652" y="222"/>
                    <a:pt x="754" y="206"/>
                    <a:pt x="814" y="234"/>
                  </a:cubicBezTo>
                  <a:cubicBezTo>
                    <a:pt x="874" y="262"/>
                    <a:pt x="943" y="311"/>
                    <a:pt x="959" y="355"/>
                  </a:cubicBezTo>
                  <a:cubicBezTo>
                    <a:pt x="975" y="399"/>
                    <a:pt x="939" y="476"/>
                    <a:pt x="911" y="500"/>
                  </a:cubicBezTo>
                  <a:cubicBezTo>
                    <a:pt x="883" y="524"/>
                    <a:pt x="838" y="500"/>
                    <a:pt x="790" y="500"/>
                  </a:cubicBezTo>
                  <a:cubicBezTo>
                    <a:pt x="742" y="500"/>
                    <a:pt x="645" y="468"/>
                    <a:pt x="621" y="500"/>
                  </a:cubicBezTo>
                  <a:cubicBezTo>
                    <a:pt x="597" y="532"/>
                    <a:pt x="685" y="650"/>
                    <a:pt x="645" y="694"/>
                  </a:cubicBezTo>
                  <a:cubicBezTo>
                    <a:pt x="605" y="738"/>
                    <a:pt x="448" y="758"/>
                    <a:pt x="379" y="766"/>
                  </a:cubicBezTo>
                  <a:cubicBezTo>
                    <a:pt x="310" y="774"/>
                    <a:pt x="266" y="770"/>
                    <a:pt x="234" y="742"/>
                  </a:cubicBezTo>
                  <a:cubicBezTo>
                    <a:pt x="202" y="714"/>
                    <a:pt x="201" y="625"/>
                    <a:pt x="185" y="597"/>
                  </a:cubicBezTo>
                  <a:cubicBezTo>
                    <a:pt x="169" y="569"/>
                    <a:pt x="165" y="589"/>
                    <a:pt x="137" y="573"/>
                  </a:cubicBezTo>
                  <a:close/>
                </a:path>
              </a:pathLst>
            </a:custGeom>
            <a:gradFill rotWithShape="1">
              <a:gsLst>
                <a:gs pos="0">
                  <a:schemeClr val="bg1"/>
                </a:gs>
                <a:gs pos="100000">
                  <a:srgbClr val="3A888E"/>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5" name="Freeform 7">
              <a:extLst>
                <a:ext uri="{FF2B5EF4-FFF2-40B4-BE49-F238E27FC236}">
                  <a16:creationId xmlns:a16="http://schemas.microsoft.com/office/drawing/2014/main" id="{8BE1266A-5361-48F2-BBE0-7BD6411D2F20}"/>
                </a:ext>
              </a:extLst>
            </p:cNvPr>
            <p:cNvSpPr>
              <a:spLocks/>
            </p:cNvSpPr>
            <p:nvPr/>
          </p:nvSpPr>
          <p:spPr bwMode="auto">
            <a:xfrm>
              <a:off x="3098" y="1337"/>
              <a:ext cx="1302" cy="677"/>
            </a:xfrm>
            <a:custGeom>
              <a:avLst/>
              <a:gdLst>
                <a:gd name="T0" fmla="*/ 109 w 1302"/>
                <a:gd name="T1" fmla="*/ 480 h 677"/>
                <a:gd name="T2" fmla="*/ 12 w 1302"/>
                <a:gd name="T3" fmla="*/ 456 h 677"/>
                <a:gd name="T4" fmla="*/ 36 w 1302"/>
                <a:gd name="T5" fmla="*/ 359 h 677"/>
                <a:gd name="T6" fmla="*/ 84 w 1302"/>
                <a:gd name="T7" fmla="*/ 310 h 677"/>
                <a:gd name="T8" fmla="*/ 181 w 1302"/>
                <a:gd name="T9" fmla="*/ 286 h 677"/>
                <a:gd name="T10" fmla="*/ 254 w 1302"/>
                <a:gd name="T11" fmla="*/ 141 h 677"/>
                <a:gd name="T12" fmla="*/ 326 w 1302"/>
                <a:gd name="T13" fmla="*/ 69 h 677"/>
                <a:gd name="T14" fmla="*/ 496 w 1302"/>
                <a:gd name="T15" fmla="*/ 69 h 677"/>
                <a:gd name="T16" fmla="*/ 617 w 1302"/>
                <a:gd name="T17" fmla="*/ 20 h 677"/>
                <a:gd name="T18" fmla="*/ 738 w 1302"/>
                <a:gd name="T19" fmla="*/ 20 h 677"/>
                <a:gd name="T20" fmla="*/ 883 w 1302"/>
                <a:gd name="T21" fmla="*/ 141 h 677"/>
                <a:gd name="T22" fmla="*/ 955 w 1302"/>
                <a:gd name="T23" fmla="*/ 117 h 677"/>
                <a:gd name="T24" fmla="*/ 1052 w 1302"/>
                <a:gd name="T25" fmla="*/ 20 h 677"/>
                <a:gd name="T26" fmla="*/ 1221 w 1302"/>
                <a:gd name="T27" fmla="*/ 44 h 677"/>
                <a:gd name="T28" fmla="*/ 1294 w 1302"/>
                <a:gd name="T29" fmla="*/ 141 h 677"/>
                <a:gd name="T30" fmla="*/ 1197 w 1302"/>
                <a:gd name="T31" fmla="*/ 214 h 677"/>
                <a:gd name="T32" fmla="*/ 1052 w 1302"/>
                <a:gd name="T33" fmla="*/ 286 h 677"/>
                <a:gd name="T34" fmla="*/ 1173 w 1302"/>
                <a:gd name="T35" fmla="*/ 383 h 677"/>
                <a:gd name="T36" fmla="*/ 1294 w 1302"/>
                <a:gd name="T37" fmla="*/ 407 h 677"/>
                <a:gd name="T38" fmla="*/ 1125 w 1302"/>
                <a:gd name="T39" fmla="*/ 504 h 677"/>
                <a:gd name="T40" fmla="*/ 955 w 1302"/>
                <a:gd name="T41" fmla="*/ 504 h 677"/>
                <a:gd name="T42" fmla="*/ 834 w 1302"/>
                <a:gd name="T43" fmla="*/ 552 h 677"/>
                <a:gd name="T44" fmla="*/ 762 w 1302"/>
                <a:gd name="T45" fmla="*/ 649 h 677"/>
                <a:gd name="T46" fmla="*/ 592 w 1302"/>
                <a:gd name="T47" fmla="*/ 673 h 677"/>
                <a:gd name="T48" fmla="*/ 447 w 1302"/>
                <a:gd name="T49" fmla="*/ 625 h 677"/>
                <a:gd name="T50" fmla="*/ 302 w 1302"/>
                <a:gd name="T51" fmla="*/ 552 h 677"/>
                <a:gd name="T52" fmla="*/ 109 w 1302"/>
                <a:gd name="T53" fmla="*/ 4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2" h="677">
                  <a:moveTo>
                    <a:pt x="109" y="480"/>
                  </a:moveTo>
                  <a:cubicBezTo>
                    <a:pt x="61" y="464"/>
                    <a:pt x="24" y="476"/>
                    <a:pt x="12" y="456"/>
                  </a:cubicBezTo>
                  <a:cubicBezTo>
                    <a:pt x="0" y="436"/>
                    <a:pt x="24" y="383"/>
                    <a:pt x="36" y="359"/>
                  </a:cubicBezTo>
                  <a:cubicBezTo>
                    <a:pt x="48" y="335"/>
                    <a:pt x="60" y="322"/>
                    <a:pt x="84" y="310"/>
                  </a:cubicBezTo>
                  <a:cubicBezTo>
                    <a:pt x="108" y="298"/>
                    <a:pt x="153" y="314"/>
                    <a:pt x="181" y="286"/>
                  </a:cubicBezTo>
                  <a:cubicBezTo>
                    <a:pt x="209" y="258"/>
                    <a:pt x="230" y="177"/>
                    <a:pt x="254" y="141"/>
                  </a:cubicBezTo>
                  <a:cubicBezTo>
                    <a:pt x="278" y="105"/>
                    <a:pt x="286" y="81"/>
                    <a:pt x="326" y="69"/>
                  </a:cubicBezTo>
                  <a:cubicBezTo>
                    <a:pt x="366" y="57"/>
                    <a:pt x="448" y="77"/>
                    <a:pt x="496" y="69"/>
                  </a:cubicBezTo>
                  <a:cubicBezTo>
                    <a:pt x="544" y="61"/>
                    <a:pt x="577" y="28"/>
                    <a:pt x="617" y="20"/>
                  </a:cubicBezTo>
                  <a:cubicBezTo>
                    <a:pt x="657" y="12"/>
                    <a:pt x="694" y="0"/>
                    <a:pt x="738" y="20"/>
                  </a:cubicBezTo>
                  <a:cubicBezTo>
                    <a:pt x="782" y="40"/>
                    <a:pt x="847" y="125"/>
                    <a:pt x="883" y="141"/>
                  </a:cubicBezTo>
                  <a:cubicBezTo>
                    <a:pt x="919" y="157"/>
                    <a:pt x="927" y="137"/>
                    <a:pt x="955" y="117"/>
                  </a:cubicBezTo>
                  <a:cubicBezTo>
                    <a:pt x="983" y="97"/>
                    <a:pt x="1008" y="32"/>
                    <a:pt x="1052" y="20"/>
                  </a:cubicBezTo>
                  <a:cubicBezTo>
                    <a:pt x="1096" y="8"/>
                    <a:pt x="1181" y="24"/>
                    <a:pt x="1221" y="44"/>
                  </a:cubicBezTo>
                  <a:cubicBezTo>
                    <a:pt x="1261" y="64"/>
                    <a:pt x="1298" y="113"/>
                    <a:pt x="1294" y="141"/>
                  </a:cubicBezTo>
                  <a:cubicBezTo>
                    <a:pt x="1290" y="169"/>
                    <a:pt x="1237" y="190"/>
                    <a:pt x="1197" y="214"/>
                  </a:cubicBezTo>
                  <a:cubicBezTo>
                    <a:pt x="1157" y="238"/>
                    <a:pt x="1056" y="258"/>
                    <a:pt x="1052" y="286"/>
                  </a:cubicBezTo>
                  <a:cubicBezTo>
                    <a:pt x="1048" y="314"/>
                    <a:pt x="1133" y="363"/>
                    <a:pt x="1173" y="383"/>
                  </a:cubicBezTo>
                  <a:cubicBezTo>
                    <a:pt x="1213" y="403"/>
                    <a:pt x="1302" y="387"/>
                    <a:pt x="1294" y="407"/>
                  </a:cubicBezTo>
                  <a:cubicBezTo>
                    <a:pt x="1286" y="427"/>
                    <a:pt x="1182" y="488"/>
                    <a:pt x="1125" y="504"/>
                  </a:cubicBezTo>
                  <a:cubicBezTo>
                    <a:pt x="1068" y="520"/>
                    <a:pt x="1003" y="496"/>
                    <a:pt x="955" y="504"/>
                  </a:cubicBezTo>
                  <a:cubicBezTo>
                    <a:pt x="907" y="512"/>
                    <a:pt x="866" y="528"/>
                    <a:pt x="834" y="552"/>
                  </a:cubicBezTo>
                  <a:cubicBezTo>
                    <a:pt x="802" y="576"/>
                    <a:pt x="802" y="629"/>
                    <a:pt x="762" y="649"/>
                  </a:cubicBezTo>
                  <a:cubicBezTo>
                    <a:pt x="722" y="669"/>
                    <a:pt x="644" y="677"/>
                    <a:pt x="592" y="673"/>
                  </a:cubicBezTo>
                  <a:cubicBezTo>
                    <a:pt x="540" y="669"/>
                    <a:pt x="495" y="645"/>
                    <a:pt x="447" y="625"/>
                  </a:cubicBezTo>
                  <a:cubicBezTo>
                    <a:pt x="399" y="605"/>
                    <a:pt x="358" y="576"/>
                    <a:pt x="302" y="552"/>
                  </a:cubicBezTo>
                  <a:cubicBezTo>
                    <a:pt x="246" y="528"/>
                    <a:pt x="157" y="496"/>
                    <a:pt x="109" y="480"/>
                  </a:cubicBezTo>
                  <a:close/>
                </a:path>
              </a:pathLst>
            </a:custGeom>
            <a:gradFill rotWithShape="1">
              <a:gsLst>
                <a:gs pos="0">
                  <a:schemeClr val="bg1"/>
                </a:gs>
                <a:gs pos="100000">
                  <a:srgbClr val="3B66E1"/>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6" name="Freeform 8">
              <a:extLst>
                <a:ext uri="{FF2B5EF4-FFF2-40B4-BE49-F238E27FC236}">
                  <a16:creationId xmlns:a16="http://schemas.microsoft.com/office/drawing/2014/main" id="{FBBFA12D-DCDE-4CFD-9E83-D993C1EA20CF}"/>
                </a:ext>
              </a:extLst>
            </p:cNvPr>
            <p:cNvSpPr>
              <a:spLocks/>
            </p:cNvSpPr>
            <p:nvPr/>
          </p:nvSpPr>
          <p:spPr bwMode="auto">
            <a:xfrm>
              <a:off x="3989" y="2680"/>
              <a:ext cx="895" cy="536"/>
            </a:xfrm>
            <a:custGeom>
              <a:avLst/>
              <a:gdLst>
                <a:gd name="T0" fmla="*/ 28 w 895"/>
                <a:gd name="T1" fmla="*/ 182 h 536"/>
                <a:gd name="T2" fmla="*/ 197 w 895"/>
                <a:gd name="T3" fmla="*/ 109 h 536"/>
                <a:gd name="T4" fmla="*/ 318 w 895"/>
                <a:gd name="T5" fmla="*/ 133 h 536"/>
                <a:gd name="T6" fmla="*/ 439 w 895"/>
                <a:gd name="T7" fmla="*/ 85 h 536"/>
                <a:gd name="T8" fmla="*/ 536 w 895"/>
                <a:gd name="T9" fmla="*/ 12 h 536"/>
                <a:gd name="T10" fmla="*/ 657 w 895"/>
                <a:gd name="T11" fmla="*/ 12 h 536"/>
                <a:gd name="T12" fmla="*/ 730 w 895"/>
                <a:gd name="T13" fmla="*/ 61 h 536"/>
                <a:gd name="T14" fmla="*/ 802 w 895"/>
                <a:gd name="T15" fmla="*/ 157 h 536"/>
                <a:gd name="T16" fmla="*/ 851 w 895"/>
                <a:gd name="T17" fmla="*/ 278 h 536"/>
                <a:gd name="T18" fmla="*/ 875 w 895"/>
                <a:gd name="T19" fmla="*/ 351 h 536"/>
                <a:gd name="T20" fmla="*/ 730 w 895"/>
                <a:gd name="T21" fmla="*/ 448 h 536"/>
                <a:gd name="T22" fmla="*/ 512 w 895"/>
                <a:gd name="T23" fmla="*/ 472 h 536"/>
                <a:gd name="T24" fmla="*/ 391 w 895"/>
                <a:gd name="T25" fmla="*/ 520 h 536"/>
                <a:gd name="T26" fmla="*/ 197 w 895"/>
                <a:gd name="T27" fmla="*/ 375 h 536"/>
                <a:gd name="T28" fmla="*/ 76 w 895"/>
                <a:gd name="T29" fmla="*/ 327 h 536"/>
                <a:gd name="T30" fmla="*/ 28 w 895"/>
                <a:gd name="T31" fmla="*/ 254 h 536"/>
                <a:gd name="T32" fmla="*/ 28 w 895"/>
                <a:gd name="T33" fmla="*/ 18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36">
                  <a:moveTo>
                    <a:pt x="28" y="182"/>
                  </a:moveTo>
                  <a:cubicBezTo>
                    <a:pt x="56" y="158"/>
                    <a:pt x="149" y="117"/>
                    <a:pt x="197" y="109"/>
                  </a:cubicBezTo>
                  <a:cubicBezTo>
                    <a:pt x="245" y="101"/>
                    <a:pt x="278" y="137"/>
                    <a:pt x="318" y="133"/>
                  </a:cubicBezTo>
                  <a:cubicBezTo>
                    <a:pt x="358" y="129"/>
                    <a:pt x="403" y="105"/>
                    <a:pt x="439" y="85"/>
                  </a:cubicBezTo>
                  <a:cubicBezTo>
                    <a:pt x="475" y="65"/>
                    <a:pt x="500" y="24"/>
                    <a:pt x="536" y="12"/>
                  </a:cubicBezTo>
                  <a:cubicBezTo>
                    <a:pt x="572" y="0"/>
                    <a:pt x="625" y="4"/>
                    <a:pt x="657" y="12"/>
                  </a:cubicBezTo>
                  <a:cubicBezTo>
                    <a:pt x="689" y="20"/>
                    <a:pt x="706" y="37"/>
                    <a:pt x="730" y="61"/>
                  </a:cubicBezTo>
                  <a:cubicBezTo>
                    <a:pt x="754" y="85"/>
                    <a:pt x="782" y="121"/>
                    <a:pt x="802" y="157"/>
                  </a:cubicBezTo>
                  <a:cubicBezTo>
                    <a:pt x="822" y="193"/>
                    <a:pt x="839" y="246"/>
                    <a:pt x="851" y="278"/>
                  </a:cubicBezTo>
                  <a:cubicBezTo>
                    <a:pt x="863" y="310"/>
                    <a:pt x="895" y="323"/>
                    <a:pt x="875" y="351"/>
                  </a:cubicBezTo>
                  <a:cubicBezTo>
                    <a:pt x="855" y="379"/>
                    <a:pt x="790" y="428"/>
                    <a:pt x="730" y="448"/>
                  </a:cubicBezTo>
                  <a:cubicBezTo>
                    <a:pt x="670" y="468"/>
                    <a:pt x="568" y="460"/>
                    <a:pt x="512" y="472"/>
                  </a:cubicBezTo>
                  <a:cubicBezTo>
                    <a:pt x="456" y="484"/>
                    <a:pt x="443" y="536"/>
                    <a:pt x="391" y="520"/>
                  </a:cubicBezTo>
                  <a:cubicBezTo>
                    <a:pt x="339" y="504"/>
                    <a:pt x="249" y="407"/>
                    <a:pt x="197" y="375"/>
                  </a:cubicBezTo>
                  <a:cubicBezTo>
                    <a:pt x="145" y="343"/>
                    <a:pt x="104" y="347"/>
                    <a:pt x="76" y="327"/>
                  </a:cubicBezTo>
                  <a:cubicBezTo>
                    <a:pt x="48" y="307"/>
                    <a:pt x="36" y="278"/>
                    <a:pt x="28" y="254"/>
                  </a:cubicBezTo>
                  <a:cubicBezTo>
                    <a:pt x="20" y="230"/>
                    <a:pt x="0" y="206"/>
                    <a:pt x="28" y="182"/>
                  </a:cubicBezTo>
                  <a:close/>
                </a:path>
              </a:pathLst>
            </a:custGeom>
            <a:gradFill rotWithShape="1">
              <a:gsLst>
                <a:gs pos="0">
                  <a:schemeClr val="bg1"/>
                </a:gs>
                <a:gs pos="100000">
                  <a:srgbClr val="6D8C44"/>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651530C8-2162-467A-BF5F-D52DD29E1FA8}"/>
                </a:ext>
              </a:extLst>
            </p:cNvPr>
            <p:cNvSpPr txBox="1">
              <a:spLocks noChangeArrowheads="1"/>
            </p:cNvSpPr>
            <p:nvPr/>
          </p:nvSpPr>
          <p:spPr bwMode="auto">
            <a:xfrm>
              <a:off x="461" y="1820"/>
              <a:ext cx="605" cy="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err="1">
                  <a:solidFill>
                    <a:srgbClr val="383536"/>
                  </a:solidFill>
                  <a:latin typeface="Arial" panose="020B0604020202020204" pitchFamily="34" charset="0"/>
                  <a:cs typeface="Arial" panose="020B0604020202020204" pitchFamily="34" charset="0"/>
                </a:rPr>
                <a:t>Đất</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liền</a:t>
              </a:r>
              <a:endParaRPr lang="en-US" altLang="en-US" sz="2400" dirty="0">
                <a:solidFill>
                  <a:srgbClr val="383536"/>
                </a:solidFill>
                <a:latin typeface="Arial" panose="020B0604020202020204" pitchFamily="34" charset="0"/>
                <a:cs typeface="Arial" panose="020B0604020202020204" pitchFamily="34" charset="0"/>
              </a:endParaRPr>
            </a:p>
          </p:txBody>
        </p:sp>
        <p:sp>
          <p:nvSpPr>
            <p:cNvPr id="8" name="Text Box 10">
              <a:extLst>
                <a:ext uri="{FF2B5EF4-FFF2-40B4-BE49-F238E27FC236}">
                  <a16:creationId xmlns:a16="http://schemas.microsoft.com/office/drawing/2014/main" id="{3FE9CD55-5289-441E-9BE3-6DACBE1D6C7A}"/>
                </a:ext>
              </a:extLst>
            </p:cNvPr>
            <p:cNvSpPr txBox="1">
              <a:spLocks noChangeArrowheads="1"/>
            </p:cNvSpPr>
            <p:nvPr/>
          </p:nvSpPr>
          <p:spPr bwMode="auto">
            <a:xfrm>
              <a:off x="945" y="2087"/>
              <a:ext cx="266"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A</a:t>
              </a:r>
            </a:p>
          </p:txBody>
        </p:sp>
        <p:sp>
          <p:nvSpPr>
            <p:cNvPr id="9" name="Text Box 11">
              <a:extLst>
                <a:ext uri="{FF2B5EF4-FFF2-40B4-BE49-F238E27FC236}">
                  <a16:creationId xmlns:a16="http://schemas.microsoft.com/office/drawing/2014/main" id="{7799710B-01CC-4C0C-AACF-1124E1FDBBA9}"/>
                </a:ext>
              </a:extLst>
            </p:cNvPr>
            <p:cNvSpPr txBox="1">
              <a:spLocks noChangeArrowheads="1"/>
            </p:cNvSpPr>
            <p:nvPr/>
          </p:nvSpPr>
          <p:spPr bwMode="auto">
            <a:xfrm>
              <a:off x="2190" y="2716"/>
              <a:ext cx="28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A</a:t>
              </a:r>
            </a:p>
          </p:txBody>
        </p:sp>
        <p:sp>
          <p:nvSpPr>
            <p:cNvPr id="10" name="Text Box 12">
              <a:extLst>
                <a:ext uri="{FF2B5EF4-FFF2-40B4-BE49-F238E27FC236}">
                  <a16:creationId xmlns:a16="http://schemas.microsoft.com/office/drawing/2014/main" id="{8428EE84-D63E-4A9D-8F69-0DF15A91F2B1}"/>
                </a:ext>
              </a:extLst>
            </p:cNvPr>
            <p:cNvSpPr txBox="1">
              <a:spLocks noChangeArrowheads="1"/>
            </p:cNvSpPr>
            <p:nvPr/>
          </p:nvSpPr>
          <p:spPr bwMode="auto">
            <a:xfrm>
              <a:off x="2686" y="2595"/>
              <a:ext cx="218"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B</a:t>
              </a:r>
            </a:p>
          </p:txBody>
        </p:sp>
        <p:sp>
          <p:nvSpPr>
            <p:cNvPr id="11" name="Text Box 13">
              <a:extLst>
                <a:ext uri="{FF2B5EF4-FFF2-40B4-BE49-F238E27FC236}">
                  <a16:creationId xmlns:a16="http://schemas.microsoft.com/office/drawing/2014/main" id="{81F9D456-E72F-434B-8D4B-39A11BEB2252}"/>
                </a:ext>
              </a:extLst>
            </p:cNvPr>
            <p:cNvSpPr txBox="1">
              <a:spLocks noChangeArrowheads="1"/>
            </p:cNvSpPr>
            <p:nvPr/>
          </p:nvSpPr>
          <p:spPr bwMode="auto">
            <a:xfrm>
              <a:off x="3315" y="1631"/>
              <a:ext cx="24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B</a:t>
              </a:r>
            </a:p>
          </p:txBody>
        </p:sp>
        <p:sp>
          <p:nvSpPr>
            <p:cNvPr id="12" name="Text Box 14">
              <a:extLst>
                <a:ext uri="{FF2B5EF4-FFF2-40B4-BE49-F238E27FC236}">
                  <a16:creationId xmlns:a16="http://schemas.microsoft.com/office/drawing/2014/main" id="{359DEDC9-31C3-440D-B6A4-CCA9DE868FCB}"/>
                </a:ext>
              </a:extLst>
            </p:cNvPr>
            <p:cNvSpPr txBox="1">
              <a:spLocks noChangeArrowheads="1"/>
            </p:cNvSpPr>
            <p:nvPr/>
          </p:nvSpPr>
          <p:spPr bwMode="auto">
            <a:xfrm>
              <a:off x="3824" y="1531"/>
              <a:ext cx="21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C</a:t>
              </a:r>
            </a:p>
          </p:txBody>
        </p:sp>
        <p:sp>
          <p:nvSpPr>
            <p:cNvPr id="13" name="Text Box 15">
              <a:extLst>
                <a:ext uri="{FF2B5EF4-FFF2-40B4-BE49-F238E27FC236}">
                  <a16:creationId xmlns:a16="http://schemas.microsoft.com/office/drawing/2014/main" id="{26783301-CF50-4A90-8F60-FAD29B760970}"/>
                </a:ext>
              </a:extLst>
            </p:cNvPr>
            <p:cNvSpPr txBox="1">
              <a:spLocks noChangeArrowheads="1"/>
            </p:cNvSpPr>
            <p:nvPr/>
          </p:nvSpPr>
          <p:spPr bwMode="auto">
            <a:xfrm>
              <a:off x="4090" y="2814"/>
              <a:ext cx="24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B</a:t>
              </a:r>
            </a:p>
          </p:txBody>
        </p:sp>
        <p:sp>
          <p:nvSpPr>
            <p:cNvPr id="14" name="Text Box 16">
              <a:extLst>
                <a:ext uri="{FF2B5EF4-FFF2-40B4-BE49-F238E27FC236}">
                  <a16:creationId xmlns:a16="http://schemas.microsoft.com/office/drawing/2014/main" id="{14272C19-85CF-44A3-B9D8-C86DF472FEA0}"/>
                </a:ext>
              </a:extLst>
            </p:cNvPr>
            <p:cNvSpPr txBox="1">
              <a:spLocks noChangeArrowheads="1"/>
            </p:cNvSpPr>
            <p:nvPr/>
          </p:nvSpPr>
          <p:spPr bwMode="auto">
            <a:xfrm>
              <a:off x="4453" y="2667"/>
              <a:ext cx="218"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C</a:t>
              </a:r>
            </a:p>
          </p:txBody>
        </p:sp>
        <p:sp>
          <p:nvSpPr>
            <p:cNvPr id="15" name="Text Box 17">
              <a:extLst>
                <a:ext uri="{FF2B5EF4-FFF2-40B4-BE49-F238E27FC236}">
                  <a16:creationId xmlns:a16="http://schemas.microsoft.com/office/drawing/2014/main" id="{D0EDE774-9338-46FF-A195-6637274E6723}"/>
                </a:ext>
              </a:extLst>
            </p:cNvPr>
            <p:cNvSpPr txBox="1">
              <a:spLocks noChangeArrowheads="1"/>
            </p:cNvSpPr>
            <p:nvPr/>
          </p:nvSpPr>
          <p:spPr bwMode="auto">
            <a:xfrm>
              <a:off x="4607" y="2888"/>
              <a:ext cx="21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D</a:t>
              </a:r>
            </a:p>
          </p:txBody>
        </p:sp>
        <p:sp>
          <p:nvSpPr>
            <p:cNvPr id="16" name="Line 18">
              <a:extLst>
                <a:ext uri="{FF2B5EF4-FFF2-40B4-BE49-F238E27FC236}">
                  <a16:creationId xmlns:a16="http://schemas.microsoft.com/office/drawing/2014/main" id="{8F4503A1-D7F6-4537-AAB3-0D288422CB41}"/>
                </a:ext>
              </a:extLst>
            </p:cNvPr>
            <p:cNvSpPr>
              <a:spLocks noChangeShapeType="1"/>
            </p:cNvSpPr>
            <p:nvPr/>
          </p:nvSpPr>
          <p:spPr bwMode="auto">
            <a:xfrm>
              <a:off x="1162" y="2281"/>
              <a:ext cx="1065" cy="532"/>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7" name="Line 19">
              <a:extLst>
                <a:ext uri="{FF2B5EF4-FFF2-40B4-BE49-F238E27FC236}">
                  <a16:creationId xmlns:a16="http://schemas.microsoft.com/office/drawing/2014/main" id="{3B35D998-FDE1-4540-8634-B20E34294E8C}"/>
                </a:ext>
              </a:extLst>
            </p:cNvPr>
            <p:cNvSpPr>
              <a:spLocks noChangeShapeType="1"/>
            </p:cNvSpPr>
            <p:nvPr/>
          </p:nvSpPr>
          <p:spPr bwMode="auto">
            <a:xfrm flipV="1">
              <a:off x="2832" y="1884"/>
              <a:ext cx="556" cy="760"/>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8" name="Line 20">
              <a:extLst>
                <a:ext uri="{FF2B5EF4-FFF2-40B4-BE49-F238E27FC236}">
                  <a16:creationId xmlns:a16="http://schemas.microsoft.com/office/drawing/2014/main" id="{5F5685BB-82DD-4ED7-A83D-5A8BBF4F7C33}"/>
                </a:ext>
              </a:extLst>
            </p:cNvPr>
            <p:cNvSpPr>
              <a:spLocks noChangeShapeType="1"/>
            </p:cNvSpPr>
            <p:nvPr/>
          </p:nvSpPr>
          <p:spPr bwMode="auto">
            <a:xfrm>
              <a:off x="3516" y="1884"/>
              <a:ext cx="598" cy="1002"/>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9" name="Line 21">
              <a:extLst>
                <a:ext uri="{FF2B5EF4-FFF2-40B4-BE49-F238E27FC236}">
                  <a16:creationId xmlns:a16="http://schemas.microsoft.com/office/drawing/2014/main" id="{991BCE32-CDC8-492D-B6CF-826D4AFF408D}"/>
                </a:ext>
              </a:extLst>
            </p:cNvPr>
            <p:cNvSpPr>
              <a:spLocks noChangeShapeType="1"/>
            </p:cNvSpPr>
            <p:nvPr/>
          </p:nvSpPr>
          <p:spPr bwMode="auto">
            <a:xfrm>
              <a:off x="4041" y="1797"/>
              <a:ext cx="484" cy="968"/>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0" name="Line 22">
              <a:extLst>
                <a:ext uri="{FF2B5EF4-FFF2-40B4-BE49-F238E27FC236}">
                  <a16:creationId xmlns:a16="http://schemas.microsoft.com/office/drawing/2014/main" id="{88AE8DEF-BCB4-4832-825B-6F1F3CE1FFC5}"/>
                </a:ext>
              </a:extLst>
            </p:cNvPr>
            <p:cNvSpPr>
              <a:spLocks noChangeShapeType="1"/>
            </p:cNvSpPr>
            <p:nvPr/>
          </p:nvSpPr>
          <p:spPr bwMode="auto">
            <a:xfrm flipV="1">
              <a:off x="2452" y="2748"/>
              <a:ext cx="315" cy="121"/>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1" name="Line 23">
              <a:extLst>
                <a:ext uri="{FF2B5EF4-FFF2-40B4-BE49-F238E27FC236}">
                  <a16:creationId xmlns:a16="http://schemas.microsoft.com/office/drawing/2014/main" id="{F74AABF1-1495-4B45-8C00-0C98B6FFE42A}"/>
                </a:ext>
              </a:extLst>
            </p:cNvPr>
            <p:cNvSpPr>
              <a:spLocks noChangeShapeType="1"/>
            </p:cNvSpPr>
            <p:nvPr/>
          </p:nvSpPr>
          <p:spPr bwMode="auto">
            <a:xfrm>
              <a:off x="4332" y="3000"/>
              <a:ext cx="290" cy="49"/>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2" name="Line 24">
              <a:extLst>
                <a:ext uri="{FF2B5EF4-FFF2-40B4-BE49-F238E27FC236}">
                  <a16:creationId xmlns:a16="http://schemas.microsoft.com/office/drawing/2014/main" id="{1FF1C29C-54B9-40AF-9987-CB16E96AB94B}"/>
                </a:ext>
              </a:extLst>
            </p:cNvPr>
            <p:cNvSpPr>
              <a:spLocks noChangeShapeType="1"/>
            </p:cNvSpPr>
            <p:nvPr/>
          </p:nvSpPr>
          <p:spPr bwMode="auto">
            <a:xfrm flipV="1">
              <a:off x="3551" y="1700"/>
              <a:ext cx="363" cy="73"/>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grpSp>
      <p:sp>
        <p:nvSpPr>
          <p:cNvPr id="23" name="Text Box 25">
            <a:extLst>
              <a:ext uri="{FF2B5EF4-FFF2-40B4-BE49-F238E27FC236}">
                <a16:creationId xmlns:a16="http://schemas.microsoft.com/office/drawing/2014/main" id="{11767475-5ABF-4F31-94DF-512E694B16E3}"/>
              </a:ext>
            </a:extLst>
          </p:cNvPr>
          <p:cNvSpPr txBox="1">
            <a:spLocks noChangeArrowheads="1"/>
          </p:cNvSpPr>
          <p:nvPr/>
        </p:nvSpPr>
        <p:spPr bwMode="auto">
          <a:xfrm>
            <a:off x="6370160" y="1144239"/>
            <a:ext cx="2683720" cy="1962845"/>
          </a:xfrm>
          <a:prstGeom prst="rect">
            <a:avLst/>
          </a:prstGeom>
          <a:noFill/>
          <a:ln>
            <a:noFill/>
          </a:ln>
          <a:effectLst/>
        </p:spPr>
        <p:txBody>
          <a:bodyPr wrap="square">
            <a:spAutoFit/>
          </a:bodyPr>
          <a:lstStyle/>
          <a:p>
            <a:pPr algn="just">
              <a:lnSpc>
                <a:spcPct val="130000"/>
              </a:lnSpc>
            </a:pPr>
            <a:r>
              <a:rPr lang="en-US" altLang="en-US" sz="2400" b="1" dirty="0" err="1">
                <a:solidFill>
                  <a:srgbClr val="383536"/>
                </a:solidFill>
                <a:latin typeface="Arial" panose="020B0604020202020204" pitchFamily="34" charset="0"/>
                <a:cs typeface="Arial" panose="020B0604020202020204" pitchFamily="34" charset="0"/>
              </a:rPr>
              <a:t>Quần</a:t>
            </a:r>
            <a:r>
              <a:rPr lang="en-US" altLang="en-US" sz="2400" b="1" dirty="0">
                <a:solidFill>
                  <a:srgbClr val="383536"/>
                </a:solidFill>
                <a:latin typeface="Arial" panose="020B0604020202020204" pitchFamily="34" charset="0"/>
                <a:cs typeface="Arial" panose="020B0604020202020204" pitchFamily="34" charset="0"/>
              </a:rPr>
              <a:t> </a:t>
            </a:r>
            <a:r>
              <a:rPr lang="en-US" altLang="en-US" sz="2400" b="1" dirty="0" err="1">
                <a:solidFill>
                  <a:srgbClr val="383536"/>
                </a:solidFill>
                <a:latin typeface="Arial" panose="020B0604020202020204" pitchFamily="34" charset="0"/>
                <a:cs typeface="Arial" panose="020B0604020202020204" pitchFamily="34" charset="0"/>
              </a:rPr>
              <a:t>đảo</a:t>
            </a:r>
            <a:r>
              <a:rPr lang="en-US" altLang="en-US" sz="2400" b="1"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là</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nơi</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lý</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tưởng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để</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hình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thành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loài</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bằng</a:t>
            </a:r>
            <a:r>
              <a:rPr lang="en-US" altLang="en-US" sz="2400" dirty="0">
                <a:solidFill>
                  <a:srgbClr val="383536"/>
                </a:solidFill>
                <a:latin typeface="Arial" panose="020B0604020202020204" pitchFamily="34" charset="0"/>
                <a:cs typeface="Arial" panose="020B0604020202020204" pitchFamily="34" charset="0"/>
              </a:rPr>
              <a:t> con </a:t>
            </a:r>
            <a:r>
              <a:rPr lang="en-US" altLang="en-US" sz="2400" dirty="0" err="1">
                <a:solidFill>
                  <a:srgbClr val="383536"/>
                </a:solidFill>
                <a:latin typeface="Arial" panose="020B0604020202020204" pitchFamily="34" charset="0"/>
                <a:cs typeface="Arial" panose="020B0604020202020204" pitchFamily="34" charset="0"/>
              </a:rPr>
              <a:t>đường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địa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lí</a:t>
            </a:r>
            <a:r>
              <a:rPr lang="en-US" altLang="en-US" sz="2400" dirty="0">
                <a:solidFill>
                  <a:srgbClr val="383536"/>
                </a:solidFill>
                <a:latin typeface="Arial" panose="020B0604020202020204" pitchFamily="34" charset="0"/>
                <a:cs typeface="Arial" panose="020B0604020202020204" pitchFamily="34" charset="0"/>
              </a:rPr>
              <a:t>.</a:t>
            </a:r>
          </a:p>
        </p:txBody>
      </p:sp>
      <p:sp>
        <p:nvSpPr>
          <p:cNvPr id="24" name="Text Box 26">
            <a:extLst>
              <a:ext uri="{FF2B5EF4-FFF2-40B4-BE49-F238E27FC236}">
                <a16:creationId xmlns:a16="http://schemas.microsoft.com/office/drawing/2014/main" id="{457D3830-B07B-49F5-8FE4-C3806771CAC3}"/>
              </a:ext>
            </a:extLst>
          </p:cNvPr>
          <p:cNvSpPr txBox="1">
            <a:spLocks noChangeArrowheads="1"/>
          </p:cNvSpPr>
          <p:nvPr/>
        </p:nvSpPr>
        <p:spPr bwMode="auto">
          <a:xfrm>
            <a:off x="880699" y="3778505"/>
            <a:ext cx="708650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Có</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sự</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ly</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địa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lí</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tự</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nhiên</a:t>
            </a:r>
            <a:r>
              <a:rPr lang="en-US" altLang="en-US" sz="2400" dirty="0">
                <a:solidFill>
                  <a:srgbClr val="383536"/>
                </a:solidFill>
                <a:latin typeface="Arial" panose="020B0604020202020204" pitchFamily="34" charset="0"/>
                <a:cs typeface="Arial" panose="020B0604020202020204" pitchFamily="34" charset="0"/>
              </a:rPr>
              <a:t>.</a:t>
            </a:r>
          </a:p>
          <a:p>
            <a:pPr>
              <a:lnSpc>
                <a:spcPct val="150000"/>
              </a:lnSpc>
              <a:buFontTx/>
              <a:buChar char="-"/>
            </a:pP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Khoảng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giữa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đảo</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không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quá</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lớn</a:t>
            </a:r>
            <a:r>
              <a:rPr lang="en-US" altLang="en-US" sz="2400" dirty="0">
                <a:solidFill>
                  <a:srgbClr val="38353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809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extLst>
              <p:ext uri="{D42A27DB-BD31-4B8C-83A1-F6EECF244321}">
                <p14:modId xmlns:p14="http://schemas.microsoft.com/office/powerpoint/2010/main" val="3595354066"/>
              </p:ext>
            </p:extLst>
          </p:nvPr>
        </p:nvGraphicFramePr>
        <p:xfrm>
          <a:off x="221522" y="398033"/>
          <a:ext cx="8621264" cy="3886200"/>
        </p:xfrm>
        <a:graphic>
          <a:graphicData uri="http://schemas.openxmlformats.org/presentationml/2006/ole">
            <mc:AlternateContent xmlns:mc="http://schemas.openxmlformats.org/markup-compatibility/2006">
              <mc:Choice xmlns:v="urn:schemas-microsoft-com:vml" Requires="v">
                <p:oleObj spid="_x0000_s1037" name="Bitmap Image" r:id="rId3" imgW="7466667" imgH="1819529" progId="Paint.Picture">
                  <p:embed/>
                </p:oleObj>
              </mc:Choice>
              <mc:Fallback>
                <p:oleObj name="Bitmap Image" r:id="rId3" imgW="7466667" imgH="1819529" progId="Paint.Picture">
                  <p:embed/>
                  <p:pic>
                    <p:nvPicPr>
                      <p:cNvPr id="5837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22" y="398033"/>
                        <a:ext cx="8621264" cy="3886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61305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
            <a:extLst>
              <a:ext uri="{FF2B5EF4-FFF2-40B4-BE49-F238E27FC236}">
                <a16:creationId xmlns:a16="http://schemas.microsoft.com/office/drawing/2014/main" id="{079A338A-9D52-4316-8963-37BD02B7C764}"/>
              </a:ext>
            </a:extLst>
          </p:cNvPr>
          <p:cNvSpPr>
            <a:spLocks noGrp="1"/>
          </p:cNvSpPr>
          <p:nvPr>
            <p:ph type="subTitle" idx="1"/>
          </p:nvPr>
        </p:nvSpPr>
        <p:spPr>
          <a:xfrm flipH="1">
            <a:off x="352208" y="757920"/>
            <a:ext cx="8505774" cy="1114997"/>
          </a:xfrm>
          <a:solidFill>
            <a:schemeClr val="bg1"/>
          </a:solidFill>
        </p:spPr>
        <p:txBody>
          <a:bodyPr/>
          <a:lstStyle/>
          <a:p>
            <a:pPr marL="114300" indent="0" algn="just">
              <a:lnSpc>
                <a:spcPct val="130000"/>
              </a:lnSpc>
              <a:buNone/>
            </a:pPr>
            <a:r>
              <a:rPr lang="vi-VN" sz="2400"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Đối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tượng</a:t>
            </a:r>
            <a:r>
              <a:rPr lang="en-US" sz="2400" dirty="0">
                <a:solidFill>
                  <a:srgbClr val="383536"/>
                </a:solidFill>
                <a:latin typeface="Arial" panose="020B0604020202020204" pitchFamily="34" charset="0"/>
                <a:cs typeface="Arial" panose="020B0604020202020204" pitchFamily="34" charset="0"/>
              </a:rPr>
              <a:t>:</a:t>
            </a:r>
            <a:r>
              <a:rPr lang="vi-VN" sz="2400" dirty="0">
                <a:solidFill>
                  <a:srgbClr val="383536"/>
                </a:solidFill>
                <a:latin typeface="Arial" panose="020B0604020202020204" pitchFamily="34" charset="0"/>
                <a:cs typeface="Arial" panose="020B0604020202020204" pitchFamily="34" charset="0"/>
              </a:rPr>
              <a:t> thực vật và động vật </a:t>
            </a:r>
            <a:r>
              <a:rPr lang="vi-VN" sz="2400" b="1" i="1" u="sng" dirty="0">
                <a:solidFill>
                  <a:srgbClr val="383536"/>
                </a:solidFill>
                <a:latin typeface="Arial" panose="020B0604020202020204" pitchFamily="34" charset="0"/>
                <a:cs typeface="Arial" panose="020B0604020202020204" pitchFamily="34" charset="0"/>
              </a:rPr>
              <a:t>ít di</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chuyển xa </a:t>
            </a:r>
            <a:r>
              <a:rPr lang="vi-VN" sz="2400" dirty="0">
                <a:solidFill>
                  <a:srgbClr val="383536"/>
                </a:solidFill>
                <a:latin typeface="Arial" panose="020B0604020202020204" pitchFamily="34" charset="0"/>
                <a:cs typeface="Arial" panose="020B0604020202020204" pitchFamily="34" charset="0"/>
              </a:rPr>
              <a:t>như thân mềm, sâu</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bọ.</a:t>
            </a:r>
            <a:endParaRPr lang="en-US" sz="2400" dirty="0">
              <a:solidFill>
                <a:srgbClr val="383536"/>
              </a:solidFill>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BEFE8BE9-9228-41AA-A49F-25F211E8CF8F}"/>
              </a:ext>
            </a:extLst>
          </p:cNvPr>
          <p:cNvSpPr txBox="1">
            <a:spLocks/>
          </p:cNvSpPr>
          <p:nvPr/>
        </p:nvSpPr>
        <p:spPr>
          <a:xfrm flipH="1">
            <a:off x="133999" y="1953492"/>
            <a:ext cx="8505774" cy="1831794"/>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1pPr>
            <a:lvl2pPr marL="914400" marR="0" lvl="1"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2pPr>
            <a:lvl3pPr marL="1371600" marR="0" lvl="2"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3pPr>
            <a:lvl4pPr marL="1828800" marR="0" lvl="3"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4pPr>
            <a:lvl5pPr marL="2286000" marR="0" lvl="4"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5pPr>
            <a:lvl6pPr marL="2743200" marR="0" lvl="5"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6pPr>
            <a:lvl7pPr marL="3200400" marR="0" lvl="6"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7pPr>
            <a:lvl8pPr marL="3657600" marR="0" lvl="7"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8pPr>
            <a:lvl9pPr marL="4114800" marR="0" lvl="8" indent="-304800" algn="l" rtl="0">
              <a:lnSpc>
                <a:spcPct val="100000"/>
              </a:lnSpc>
              <a:spcBef>
                <a:spcPts val="1600"/>
              </a:spcBef>
              <a:spcAft>
                <a:spcPts val="1600"/>
              </a:spcAft>
              <a:buClr>
                <a:srgbClr val="466269"/>
              </a:buClr>
              <a:buSzPts val="1200"/>
              <a:buFont typeface="Abel"/>
              <a:buNone/>
              <a:defRPr sz="1400" b="0" i="0" u="none" strike="noStrike" cap="none">
                <a:solidFill>
                  <a:srgbClr val="466269"/>
                </a:solidFill>
                <a:latin typeface="Abel"/>
                <a:ea typeface="Abel"/>
                <a:cs typeface="Abel"/>
                <a:sym typeface="Abel"/>
              </a:defRPr>
            </a:lvl9pPr>
          </a:lstStyle>
          <a:p>
            <a:pPr marL="169863" indent="-17463" algn="just">
              <a:lnSpc>
                <a:spcPct val="150000"/>
              </a:lnSpc>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Trong </a:t>
            </a:r>
            <a:r>
              <a:rPr lang="vi-VN" sz="2400" b="1" u="sng" dirty="0">
                <a:solidFill>
                  <a:srgbClr val="383536"/>
                </a:solidFill>
                <a:latin typeface="Arial" panose="020B0604020202020204" pitchFamily="34" charset="0"/>
                <a:cs typeface="Arial" panose="020B0604020202020204" pitchFamily="34" charset="0"/>
              </a:rPr>
              <a:t>cùng một khu vự</a:t>
            </a:r>
            <a:r>
              <a:rPr lang="vi-VN" sz="2400" b="1" dirty="0">
                <a:solidFill>
                  <a:srgbClr val="383536"/>
                </a:solidFill>
                <a:latin typeface="Arial" panose="020B0604020202020204" pitchFamily="34" charset="0"/>
                <a:cs typeface="Arial" panose="020B0604020202020204" pitchFamily="34" charset="0"/>
              </a:rPr>
              <a:t>c </a:t>
            </a:r>
            <a:r>
              <a:rPr lang="vi-VN" sz="2400" dirty="0">
                <a:solidFill>
                  <a:srgbClr val="383536"/>
                </a:solidFill>
                <a:latin typeface="Arial" panose="020B0604020202020204" pitchFamily="34" charset="0"/>
                <a:cs typeface="Arial" panose="020B0604020202020204" pitchFamily="34" charset="0"/>
              </a:rPr>
              <a:t>phân bố địa lý, các quần thể của loài được </a:t>
            </a:r>
            <a:r>
              <a:rPr lang="vi-VN" sz="2400" b="1" u="sng" dirty="0">
                <a:solidFill>
                  <a:srgbClr val="383536"/>
                </a:solidFill>
                <a:latin typeface="Arial" panose="020B0604020202020204" pitchFamily="34" charset="0"/>
                <a:cs typeface="Arial" panose="020B0604020202020204" pitchFamily="34" charset="0"/>
              </a:rPr>
              <a:t>chọn lọc </a:t>
            </a:r>
            <a:r>
              <a:rPr lang="vi-VN" sz="2400" dirty="0">
                <a:solidFill>
                  <a:srgbClr val="383536"/>
                </a:solidFill>
                <a:latin typeface="Arial" panose="020B0604020202020204" pitchFamily="34" charset="0"/>
                <a:cs typeface="Arial" panose="020B0604020202020204" pitchFamily="34" charset="0"/>
              </a:rPr>
              <a:t>theo</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hướng </a:t>
            </a:r>
            <a:r>
              <a:rPr lang="vi-VN" sz="2400" b="1" i="1" u="sng" dirty="0">
                <a:solidFill>
                  <a:srgbClr val="383536"/>
                </a:solidFill>
                <a:latin typeface="Arial" panose="020B0604020202020204" pitchFamily="34" charset="0"/>
                <a:cs typeface="Arial" panose="020B0604020202020204" pitchFamily="34" charset="0"/>
              </a:rPr>
              <a:t>thích nghi </a:t>
            </a:r>
            <a:r>
              <a:rPr lang="vi-VN" sz="2400" dirty="0">
                <a:solidFill>
                  <a:srgbClr val="383536"/>
                </a:solidFill>
                <a:latin typeface="Arial" panose="020B0604020202020204" pitchFamily="34" charset="0"/>
                <a:cs typeface="Arial" panose="020B0604020202020204" pitchFamily="34" charset="0"/>
              </a:rPr>
              <a:t>với những </a:t>
            </a:r>
            <a:r>
              <a:rPr lang="vi-VN" sz="2400" b="1" i="1" u="sng" dirty="0">
                <a:solidFill>
                  <a:srgbClr val="383536"/>
                </a:solidFill>
                <a:latin typeface="Arial" panose="020B0604020202020204" pitchFamily="34" charset="0"/>
                <a:cs typeface="Arial" panose="020B0604020202020204" pitchFamily="34" charset="0"/>
              </a:rPr>
              <a:t>điều ki</a:t>
            </a:r>
            <a:r>
              <a:rPr lang="en-US" sz="2400" b="1" i="1" u="sng" dirty="0">
                <a:solidFill>
                  <a:srgbClr val="383536"/>
                </a:solidFill>
                <a:latin typeface="Arial" panose="020B0604020202020204" pitchFamily="34" charset="0"/>
                <a:cs typeface="Arial" panose="020B0604020202020204" pitchFamily="34" charset="0"/>
              </a:rPr>
              <a:t>ệ</a:t>
            </a:r>
            <a:r>
              <a:rPr lang="vi-VN" sz="2400" b="1" i="1" u="sng" dirty="0">
                <a:solidFill>
                  <a:srgbClr val="383536"/>
                </a:solidFill>
                <a:latin typeface="Arial" panose="020B0604020202020204" pitchFamily="34" charset="0"/>
                <a:cs typeface="Arial" panose="020B0604020202020204" pitchFamily="34" charset="0"/>
              </a:rPr>
              <a:t>n sinh thái khác nhau</a:t>
            </a:r>
            <a:r>
              <a:rPr lang="en-US" sz="2400" dirty="0">
                <a:solidFill>
                  <a:srgbClr val="383536"/>
                </a:solidFill>
                <a:latin typeface="Arial" panose="020B0604020202020204" pitchFamily="34" charset="0"/>
                <a:cs typeface="Arial" panose="020B0604020202020204" pitchFamily="34" charset="0"/>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rPr>
              <a:t>nòi sinh thái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rPr>
              <a:t>loài mới.</a:t>
            </a:r>
            <a:endParaRPr lang="en-US" sz="2400" dirty="0">
              <a:solidFill>
                <a:srgbClr val="383536"/>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ABCD741-3725-4C29-9CDC-4F5E3D8142D3}"/>
              </a:ext>
            </a:extLst>
          </p:cNvPr>
          <p:cNvSpPr txBox="1">
            <a:spLocks/>
          </p:cNvSpPr>
          <p:nvPr/>
        </p:nvSpPr>
        <p:spPr>
          <a:xfrm>
            <a:off x="1800630" y="180120"/>
            <a:ext cx="560892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vi-VN" sz="2000" b="1" dirty="0">
                <a:solidFill>
                  <a:srgbClr val="383536"/>
                </a:solidFill>
                <a:latin typeface="Arial" panose="020B0604020202020204" pitchFamily="34" charset="0"/>
                <a:cs typeface="Arial" panose="020B0604020202020204" pitchFamily="34" charset="0"/>
              </a:rPr>
              <a:t> HÌNH THÀNH LOÀI </a:t>
            </a:r>
            <a:r>
              <a:rPr lang="en-US" sz="2000" b="1" dirty="0">
                <a:solidFill>
                  <a:srgbClr val="383536"/>
                </a:solidFill>
                <a:latin typeface="Arial" panose="020B0604020202020204" pitchFamily="34" charset="0"/>
                <a:cs typeface="Arial" panose="020B0604020202020204" pitchFamily="34" charset="0"/>
              </a:rPr>
              <a:t>CÙNG</a:t>
            </a:r>
            <a:r>
              <a:rPr lang="vi-VN" sz="2000" b="1" dirty="0">
                <a:solidFill>
                  <a:srgbClr val="383536"/>
                </a:solidFill>
                <a:latin typeface="Arial" panose="020B0604020202020204" pitchFamily="34" charset="0"/>
                <a:cs typeface="Arial" panose="020B0604020202020204" pitchFamily="34" charset="0"/>
              </a:rPr>
              <a:t> KHU VỰC ĐỊA L</a:t>
            </a:r>
            <a:r>
              <a:rPr lang="en-US" sz="2000" b="1" dirty="0">
                <a:solidFill>
                  <a:srgbClr val="383536"/>
                </a:solidFill>
                <a:latin typeface="Arial" panose="020B0604020202020204" pitchFamily="34" charset="0"/>
                <a:cs typeface="Arial" panose="020B0604020202020204" pitchFamily="34" charset="0"/>
              </a:rPr>
              <a:t>í</a:t>
            </a:r>
          </a:p>
        </p:txBody>
      </p:sp>
    </p:spTree>
    <p:extLst>
      <p:ext uri="{BB962C8B-B14F-4D97-AF65-F5344CB8AC3E}">
        <p14:creationId xmlns:p14="http://schemas.microsoft.com/office/powerpoint/2010/main" val="38070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7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ý thuyết Sinh học 12 Bài 30: Quá trình hình thành loài (tiếp theo) | Lý thuyết Sinh học 12 đầy đủ, chi tiết nhất">
            <a:extLst>
              <a:ext uri="{FF2B5EF4-FFF2-40B4-BE49-F238E27FC236}">
                <a16:creationId xmlns:a16="http://schemas.microsoft.com/office/drawing/2014/main" id="{1AFAB046-AF1E-4851-8130-D420576CF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870"/>
          <a:stretch/>
        </p:blipFill>
        <p:spPr bwMode="auto">
          <a:xfrm>
            <a:off x="248203" y="737755"/>
            <a:ext cx="8518858" cy="244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39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èo Mỹ lông ngắn và những điều bạn nên biết về giống mèo này">
            <a:extLst>
              <a:ext uri="{FF2B5EF4-FFF2-40B4-BE49-F238E27FC236}">
                <a16:creationId xmlns:a16="http://schemas.microsoft.com/office/drawing/2014/main" id="{82879F57-791C-36B1-37ED-D6A7984D7ACF}"/>
              </a:ext>
            </a:extLst>
          </p:cNvPr>
          <p:cNvSpPr>
            <a:spLocks noChangeAspect="1" noChangeArrowheads="1"/>
          </p:cNvSpPr>
          <p:nvPr/>
        </p:nvSpPr>
        <p:spPr bwMode="auto">
          <a:xfrm>
            <a:off x="4385094" y="26350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AF52663-8484-1879-D0E1-906DEFE450E3}"/>
              </a:ext>
            </a:extLst>
          </p:cNvPr>
          <p:cNvPicPr>
            <a:picLocks noChangeAspect="1"/>
          </p:cNvPicPr>
          <p:nvPr/>
        </p:nvPicPr>
        <p:blipFill>
          <a:blip r:embed="rId3"/>
          <a:stretch>
            <a:fillRect/>
          </a:stretch>
        </p:blipFill>
        <p:spPr>
          <a:xfrm>
            <a:off x="350809" y="668097"/>
            <a:ext cx="2461404" cy="1384539"/>
          </a:xfrm>
          <a:prstGeom prst="rect">
            <a:avLst/>
          </a:prstGeom>
        </p:spPr>
      </p:pic>
      <p:sp>
        <p:nvSpPr>
          <p:cNvPr id="6" name="AutoShape 4" descr="MUA MÈO TÂY GIÁ RẺ HAY NHẬN NUÔI MÈO TA?">
            <a:extLst>
              <a:ext uri="{FF2B5EF4-FFF2-40B4-BE49-F238E27FC236}">
                <a16:creationId xmlns:a16="http://schemas.microsoft.com/office/drawing/2014/main" id="{ECA51A68-46E1-0A67-C5AD-95D301D466A0}"/>
              </a:ext>
            </a:extLst>
          </p:cNvPr>
          <p:cNvSpPr>
            <a:spLocks noChangeAspect="1" noChangeArrowheads="1"/>
          </p:cNvSpPr>
          <p:nvPr/>
        </p:nvSpPr>
        <p:spPr bwMode="auto">
          <a:xfrm>
            <a:off x="4537494" y="27874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ABA0112-4787-A388-E220-DC3C64E5959E}"/>
              </a:ext>
            </a:extLst>
          </p:cNvPr>
          <p:cNvPicPr>
            <a:picLocks noChangeAspect="1"/>
          </p:cNvPicPr>
          <p:nvPr/>
        </p:nvPicPr>
        <p:blipFill rotWithShape="1">
          <a:blip r:embed="rId4"/>
          <a:srcRect t="9994" b="17273"/>
          <a:stretch/>
        </p:blipFill>
        <p:spPr>
          <a:xfrm>
            <a:off x="3201169" y="673458"/>
            <a:ext cx="2578529" cy="1405723"/>
          </a:xfrm>
          <a:prstGeom prst="rect">
            <a:avLst/>
          </a:prstGeom>
        </p:spPr>
      </p:pic>
      <p:sp>
        <p:nvSpPr>
          <p:cNvPr id="8" name="AutoShape 6" descr="Tìm kiếm các cơ sở chuyên thu mua dê thịt từ địa phương - Thịt Dê Tươi">
            <a:extLst>
              <a:ext uri="{FF2B5EF4-FFF2-40B4-BE49-F238E27FC236}">
                <a16:creationId xmlns:a16="http://schemas.microsoft.com/office/drawing/2014/main" id="{BB5E44AA-8A48-BF9F-C37F-92E4E99BC1DC}"/>
              </a:ext>
            </a:extLst>
          </p:cNvPr>
          <p:cNvSpPr>
            <a:spLocks noChangeAspect="1" noChangeArrowheads="1"/>
          </p:cNvSpPr>
          <p:nvPr/>
        </p:nvSpPr>
        <p:spPr bwMode="auto">
          <a:xfrm>
            <a:off x="4689894" y="29398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A2901439-BE33-A303-BD90-05E1A6AA7FB6}"/>
              </a:ext>
            </a:extLst>
          </p:cNvPr>
          <p:cNvPicPr>
            <a:picLocks noChangeAspect="1"/>
          </p:cNvPicPr>
          <p:nvPr/>
        </p:nvPicPr>
        <p:blipFill rotWithShape="1">
          <a:blip r:embed="rId5"/>
          <a:srcRect t="10808" b="8520"/>
          <a:stretch/>
        </p:blipFill>
        <p:spPr>
          <a:xfrm>
            <a:off x="350808" y="2903869"/>
            <a:ext cx="2461404" cy="1384539"/>
          </a:xfrm>
          <a:prstGeom prst="rect">
            <a:avLst/>
          </a:prstGeom>
        </p:spPr>
      </p:pic>
      <p:pic>
        <p:nvPicPr>
          <p:cNvPr id="10" name="Picture 9">
            <a:extLst>
              <a:ext uri="{FF2B5EF4-FFF2-40B4-BE49-F238E27FC236}">
                <a16:creationId xmlns:a16="http://schemas.microsoft.com/office/drawing/2014/main" id="{4B1A94C4-A498-7F3E-9265-838E170B829B}"/>
              </a:ext>
            </a:extLst>
          </p:cNvPr>
          <p:cNvPicPr>
            <a:picLocks noChangeAspect="1"/>
          </p:cNvPicPr>
          <p:nvPr/>
        </p:nvPicPr>
        <p:blipFill rotWithShape="1">
          <a:blip r:embed="rId6"/>
          <a:srcRect t="8110" b="15423"/>
          <a:stretch/>
        </p:blipFill>
        <p:spPr>
          <a:xfrm>
            <a:off x="3201169" y="2903869"/>
            <a:ext cx="2578529" cy="1405723"/>
          </a:xfrm>
          <a:prstGeom prst="rect">
            <a:avLst/>
          </a:prstGeom>
        </p:spPr>
      </p:pic>
      <p:sp>
        <p:nvSpPr>
          <p:cNvPr id="11" name="Arrow: Right 10">
            <a:extLst>
              <a:ext uri="{FF2B5EF4-FFF2-40B4-BE49-F238E27FC236}">
                <a16:creationId xmlns:a16="http://schemas.microsoft.com/office/drawing/2014/main" id="{856D81C3-8839-2199-1F15-18AC905B8739}"/>
              </a:ext>
            </a:extLst>
          </p:cNvPr>
          <p:cNvSpPr/>
          <p:nvPr/>
        </p:nvSpPr>
        <p:spPr>
          <a:xfrm>
            <a:off x="5879669" y="1212417"/>
            <a:ext cx="577970" cy="32780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E5068D-27A4-886A-E015-8DB65153B9D4}"/>
              </a:ext>
            </a:extLst>
          </p:cNvPr>
          <p:cNvSpPr txBox="1"/>
          <p:nvPr/>
        </p:nvSpPr>
        <p:spPr>
          <a:xfrm>
            <a:off x="6457639" y="499156"/>
            <a:ext cx="2467155" cy="1754326"/>
          </a:xfrm>
          <a:prstGeom prst="rect">
            <a:avLst/>
          </a:prstGeom>
          <a:noFill/>
        </p:spPr>
        <p:txBody>
          <a:bodyPr wrap="square" rtlCol="0">
            <a:spAutoFit/>
          </a:bodyPr>
          <a:lstStyle/>
          <a:p>
            <a:pPr algn="just"/>
            <a:r>
              <a:rPr lang="en-US" sz="1800" b="1" dirty="0" err="1">
                <a:solidFill>
                  <a:srgbClr val="C00000"/>
                </a:solidFill>
                <a:latin typeface="Tahoma" panose="020B0604030504040204" pitchFamily="34" charset="0"/>
                <a:ea typeface="Tahoma" panose="020B0604030504040204" pitchFamily="34" charset="0"/>
                <a:cs typeface="Tahoma" panose="020B0604030504040204" pitchFamily="34" charset="0"/>
              </a:rPr>
              <a:t>Cùng</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C00000"/>
                </a:solidFill>
                <a:latin typeface="Tahoma" panose="020B0604030504040204" pitchFamily="34" charset="0"/>
                <a:ea typeface="Tahoma" panose="020B0604030504040204" pitchFamily="34" charset="0"/>
                <a:cs typeface="Tahoma" panose="020B0604030504040204" pitchFamily="34" charset="0"/>
              </a:rPr>
              <a:t>loài</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algn="just"/>
            <a:r>
              <a:rPr lang="en-US" sz="1800" b="1" dirty="0" err="1">
                <a:latin typeface="Tahoma" panose="020B0604030504040204" pitchFamily="34" charset="0"/>
                <a:ea typeface="Tahoma" panose="020B0604030504040204" pitchFamily="34" charset="0"/>
                <a:cs typeface="Tahoma" panose="020B0604030504040204" pitchFamily="34" charset="0"/>
              </a:rPr>
              <a:t>Vì</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có</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hình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thái</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giống</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nhau</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có</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khả</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năng</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giao</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phối</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và</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sinh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sản</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cho</a:t>
            </a:r>
            <a:r>
              <a:rPr lang="en-US" sz="1800" b="1" dirty="0">
                <a:latin typeface="Tahoma" panose="020B0604030504040204" pitchFamily="34" charset="0"/>
                <a:ea typeface="Tahoma" panose="020B0604030504040204" pitchFamily="34" charset="0"/>
                <a:cs typeface="Tahoma" panose="020B0604030504040204" pitchFamily="34" charset="0"/>
              </a:rPr>
              <a:t> con </a:t>
            </a:r>
            <a:r>
              <a:rPr lang="en-US" sz="1800" b="1" dirty="0" err="1">
                <a:latin typeface="Tahoma" panose="020B0604030504040204" pitchFamily="34" charset="0"/>
                <a:ea typeface="Tahoma" panose="020B0604030504040204" pitchFamily="34" charset="0"/>
                <a:cs typeface="Tahoma" panose="020B0604030504040204" pitchFamily="34" charset="0"/>
              </a:rPr>
              <a:t>hữu</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thụ</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CB5B7C92-1B94-E896-E04B-9D9B8E839BC6}"/>
              </a:ext>
            </a:extLst>
          </p:cNvPr>
          <p:cNvSpPr txBox="1"/>
          <p:nvPr/>
        </p:nvSpPr>
        <p:spPr>
          <a:xfrm>
            <a:off x="6557610" y="2787411"/>
            <a:ext cx="2467155" cy="1754326"/>
          </a:xfrm>
          <a:prstGeom prst="rect">
            <a:avLst/>
          </a:prstGeom>
          <a:noFill/>
        </p:spPr>
        <p:txBody>
          <a:bodyPr wrap="square" rtlCol="0">
            <a:spAutoFit/>
          </a:bodyPr>
          <a:lstStyle/>
          <a:p>
            <a:pPr algn="just"/>
            <a:r>
              <a:rPr lang="en-US" sz="1800" b="1" dirty="0" err="1">
                <a:solidFill>
                  <a:srgbClr val="C00000"/>
                </a:solidFill>
                <a:latin typeface="Tahoma" panose="020B0604030504040204" pitchFamily="34" charset="0"/>
                <a:ea typeface="Tahoma" panose="020B0604030504040204" pitchFamily="34" charset="0"/>
                <a:cs typeface="Tahoma" panose="020B0604030504040204" pitchFamily="34" charset="0"/>
              </a:rPr>
              <a:t>Khác</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C00000"/>
                </a:solidFill>
                <a:latin typeface="Tahoma" panose="020B0604030504040204" pitchFamily="34" charset="0"/>
                <a:ea typeface="Tahoma" panose="020B0604030504040204" pitchFamily="34" charset="0"/>
                <a:cs typeface="Tahoma" panose="020B0604030504040204" pitchFamily="34" charset="0"/>
              </a:rPr>
              <a:t>loài</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algn="just"/>
            <a:r>
              <a:rPr lang="en-US" sz="1800" b="1" dirty="0" err="1">
                <a:latin typeface="Tahoma" panose="020B0604030504040204" pitchFamily="34" charset="0"/>
                <a:ea typeface="Tahoma" panose="020B0604030504040204" pitchFamily="34" charset="0"/>
                <a:cs typeface="Tahoma" panose="020B0604030504040204" pitchFamily="34" charset="0"/>
              </a:rPr>
              <a:t>Vì</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có</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hình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thái</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khác</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nhau</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không</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khả</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giao</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u="sng" dirty="0" err="1">
                <a:solidFill>
                  <a:srgbClr val="0070C0"/>
                </a:solidFill>
                <a:latin typeface="Tahoma" panose="020B0604030504040204" pitchFamily="34" charset="0"/>
                <a:ea typeface="Tahoma" panose="020B0604030504040204" pitchFamily="34" charset="0"/>
                <a:cs typeface="Tahoma" panose="020B0604030504040204" pitchFamily="34" charset="0"/>
              </a:rPr>
              <a:t>phối</a:t>
            </a:r>
            <a:r>
              <a:rPr lang="en-US" sz="1800" b="1" i="1" u="sng"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và</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sinh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sản</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cho</a:t>
            </a:r>
            <a:r>
              <a:rPr lang="en-US" sz="1800" b="1" dirty="0">
                <a:latin typeface="Tahoma" panose="020B0604030504040204" pitchFamily="34" charset="0"/>
                <a:ea typeface="Tahoma" panose="020B0604030504040204" pitchFamily="34" charset="0"/>
                <a:cs typeface="Tahoma" panose="020B0604030504040204" pitchFamily="34" charset="0"/>
              </a:rPr>
              <a:t> con </a:t>
            </a:r>
            <a:r>
              <a:rPr lang="en-US" sz="1800" b="1" dirty="0" err="1">
                <a:latin typeface="Tahoma" panose="020B0604030504040204" pitchFamily="34" charset="0"/>
                <a:ea typeface="Tahoma" panose="020B0604030504040204" pitchFamily="34" charset="0"/>
                <a:cs typeface="Tahoma" panose="020B0604030504040204" pitchFamily="34" charset="0"/>
              </a:rPr>
              <a:t>hữu</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thụ</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7" name="Arrow: Right 11">
            <a:extLst>
              <a:ext uri="{FF2B5EF4-FFF2-40B4-BE49-F238E27FC236}">
                <a16:creationId xmlns:a16="http://schemas.microsoft.com/office/drawing/2014/main" id="{5B493F2D-57A1-32DC-3BEC-AFA072CDEA3B}"/>
              </a:ext>
            </a:extLst>
          </p:cNvPr>
          <p:cNvSpPr/>
          <p:nvPr/>
        </p:nvSpPr>
        <p:spPr>
          <a:xfrm flipV="1">
            <a:off x="5879669" y="3431972"/>
            <a:ext cx="577970" cy="34951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80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par>
                                <p:cTn id="45" presetID="3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791E-6999-402E-82E0-A53D7AF66FAB}"/>
              </a:ext>
            </a:extLst>
          </p:cNvPr>
          <p:cNvSpPr txBox="1">
            <a:spLocks/>
          </p:cNvSpPr>
          <p:nvPr/>
        </p:nvSpPr>
        <p:spPr>
          <a:xfrm>
            <a:off x="681925" y="50799"/>
            <a:ext cx="7919803" cy="584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vi-VN" sz="2400" dirty="0">
                <a:solidFill>
                  <a:srgbClr val="383536"/>
                </a:solidFill>
                <a:latin typeface="Arial" panose="020B0604020202020204" pitchFamily="34" charset="0"/>
                <a:cs typeface="Arial" panose="020B0604020202020204" pitchFamily="34" charset="0"/>
              </a:rPr>
              <a:t>HÌNH THÀNH LOÀI BẰNG CÁCH LY TẬP TÍNH</a:t>
            </a:r>
            <a:endParaRPr lang="en-US" sz="2400" dirty="0">
              <a:solidFill>
                <a:srgbClr val="38353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E7D5130-2F07-492B-A215-566337CE32E0}"/>
              </a:ext>
            </a:extLst>
          </p:cNvPr>
          <p:cNvPicPr>
            <a:picLocks noChangeAspect="1"/>
          </p:cNvPicPr>
          <p:nvPr/>
        </p:nvPicPr>
        <p:blipFill>
          <a:blip r:embed="rId3"/>
          <a:stretch>
            <a:fillRect/>
          </a:stretch>
        </p:blipFill>
        <p:spPr>
          <a:xfrm>
            <a:off x="991892" y="528728"/>
            <a:ext cx="6533798" cy="4456950"/>
          </a:xfrm>
          <a:prstGeom prst="rect">
            <a:avLst/>
          </a:prstGeom>
        </p:spPr>
      </p:pic>
    </p:spTree>
    <p:extLst>
      <p:ext uri="{BB962C8B-B14F-4D97-AF65-F5344CB8AC3E}">
        <p14:creationId xmlns:p14="http://schemas.microsoft.com/office/powerpoint/2010/main" val="350269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DBB7F4-0FE5-4A60-B874-39CDC31CD69F}"/>
              </a:ext>
            </a:extLst>
          </p:cNvPr>
          <p:cNvSpPr txBox="1"/>
          <p:nvPr/>
        </p:nvSpPr>
        <p:spPr>
          <a:xfrm>
            <a:off x="170482" y="73187"/>
            <a:ext cx="8862384" cy="461665"/>
          </a:xfrm>
          <a:prstGeom prst="rect">
            <a:avLst/>
          </a:prstGeom>
          <a:noFill/>
        </p:spPr>
        <p:txBody>
          <a:bodyPr wrap="square">
            <a:spAutoFit/>
          </a:bodyPr>
          <a:lstStyle/>
          <a:p>
            <a:pPr algn="ctr"/>
            <a:r>
              <a:rPr lang="en-US" sz="2400" dirty="0">
                <a:solidFill>
                  <a:srgbClr val="383536"/>
                </a:solidFill>
                <a:latin typeface="Arial" panose="020B0604020202020204" pitchFamily="34" charset="0"/>
                <a:cs typeface="Arial" panose="020B0604020202020204" pitchFamily="34" charset="0"/>
              </a:rPr>
              <a:t>HÌNH</a:t>
            </a:r>
            <a:r>
              <a:rPr lang="vi-VN" sz="2400" dirty="0">
                <a:solidFill>
                  <a:srgbClr val="383536"/>
                </a:solidFill>
                <a:latin typeface="Arial" panose="020B0604020202020204" pitchFamily="34" charset="0"/>
                <a:cs typeface="Arial" panose="020B0604020202020204" pitchFamily="34" charset="0"/>
              </a:rPr>
              <a:t> THÀNH LOÀI MỚI BẰNG CON ĐƯỜNG SINH THÁI</a:t>
            </a:r>
            <a:endParaRPr lang="en-US" sz="2400" dirty="0">
              <a:solidFill>
                <a:srgbClr val="383536"/>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32A33C2-C6D5-4CCF-8A4A-CF7642012B62}"/>
              </a:ext>
            </a:extLst>
          </p:cNvPr>
          <p:cNvGrpSpPr/>
          <p:nvPr/>
        </p:nvGrpSpPr>
        <p:grpSpPr>
          <a:xfrm>
            <a:off x="-13146" y="534852"/>
            <a:ext cx="9046012" cy="4710248"/>
            <a:chOff x="-13147" y="537727"/>
            <a:chExt cx="9046012" cy="4276011"/>
          </a:xfrm>
        </p:grpSpPr>
        <p:pic>
          <p:nvPicPr>
            <p:cNvPr id="7" name="Picture 4" descr="Picture">
              <a:extLst>
                <a:ext uri="{FF2B5EF4-FFF2-40B4-BE49-F238E27FC236}">
                  <a16:creationId xmlns:a16="http://schemas.microsoft.com/office/drawing/2014/main" id="{BBDD9FD9-36AC-4A13-A25F-479A932EB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 t="15885" r="1907" b="6503"/>
            <a:stretch/>
          </p:blipFill>
          <p:spPr bwMode="auto">
            <a:xfrm>
              <a:off x="-13147" y="537727"/>
              <a:ext cx="9046012" cy="42760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8F996EF-9D6D-4CD7-94A6-19597AE1F26D}"/>
                </a:ext>
              </a:extLst>
            </p:cNvPr>
            <p:cNvSpPr/>
            <p:nvPr/>
          </p:nvSpPr>
          <p:spPr>
            <a:xfrm>
              <a:off x="4355023" y="3629194"/>
              <a:ext cx="4677842" cy="1184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383536"/>
                  </a:solidFill>
                  <a:latin typeface="Arial" panose="020B0604020202020204" pitchFamily="34" charset="0"/>
                  <a:cs typeface="Arial" panose="020B0604020202020204" pitchFamily="34" charset="0"/>
                </a:rPr>
                <a:t>Nòi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cỏ</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sâu</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róm</a:t>
              </a:r>
              <a:r>
                <a:rPr lang="en-US" sz="2400" dirty="0">
                  <a:solidFill>
                    <a:srgbClr val="383536"/>
                  </a:solidFill>
                  <a:latin typeface="Arial" panose="020B0604020202020204" pitchFamily="34" charset="0"/>
                  <a:cs typeface="Arial" panose="020B0604020202020204" pitchFamily="34" charset="0"/>
                </a:rPr>
                <a:t> ở </a:t>
              </a:r>
              <a:r>
                <a:rPr lang="en-US" sz="2400" dirty="0" err="1">
                  <a:solidFill>
                    <a:srgbClr val="383536"/>
                  </a:solidFill>
                  <a:latin typeface="Arial" panose="020B0604020202020204" pitchFamily="34" charset="0"/>
                  <a:cs typeface="Arial" panose="020B0604020202020204" pitchFamily="34" charset="0"/>
                </a:rPr>
                <a:t>bãi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bồi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có</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chu</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kỳ</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sinh</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trưởng</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rút</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ngắn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ra</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hoa</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kết</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hạt</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trước</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khi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lũ</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vê</a:t>
              </a:r>
              <a:endParaRPr lang="en-US" sz="2400" dirty="0">
                <a:solidFill>
                  <a:srgbClr val="383536"/>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F5FBB316-E7F4-4347-8895-4687C5D9AF87}"/>
                </a:ext>
              </a:extLst>
            </p:cNvPr>
            <p:cNvCxnSpPr/>
            <p:nvPr/>
          </p:nvCxnSpPr>
          <p:spPr>
            <a:xfrm flipV="1">
              <a:off x="5528441" y="2879834"/>
              <a:ext cx="1208690" cy="515007"/>
            </a:xfrm>
            <a:prstGeom prst="straightConnector1">
              <a:avLst/>
            </a:prstGeom>
            <a:ln w="3810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E87517C4-05C2-404E-A30D-426B42EA9E4A}"/>
                </a:ext>
              </a:extLst>
            </p:cNvPr>
            <p:cNvCxnSpPr/>
            <p:nvPr/>
          </p:nvCxnSpPr>
          <p:spPr>
            <a:xfrm flipV="1">
              <a:off x="1108841" y="1881352"/>
              <a:ext cx="804042" cy="987971"/>
            </a:xfrm>
            <a:prstGeom prst="straightConnector1">
              <a:avLst/>
            </a:prstGeom>
            <a:ln w="3810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EDDAE903-FF19-410F-BFB9-0B800F4BF003}"/>
                </a:ext>
              </a:extLst>
            </p:cNvPr>
            <p:cNvSpPr/>
            <p:nvPr/>
          </p:nvSpPr>
          <p:spPr>
            <a:xfrm>
              <a:off x="430923" y="2289332"/>
              <a:ext cx="4556501" cy="814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383536"/>
                  </a:solidFill>
                  <a:latin typeface="Arial" panose="020B0604020202020204" pitchFamily="34" charset="0"/>
                  <a:cs typeface="Arial" panose="020B0604020202020204" pitchFamily="34" charset="0"/>
                </a:rPr>
                <a:t>Nòi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cỏ</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sâu</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róm</a:t>
              </a:r>
              <a:r>
                <a:rPr lang="en-US" sz="2400" dirty="0">
                  <a:solidFill>
                    <a:srgbClr val="383536"/>
                  </a:solidFill>
                  <a:latin typeface="Arial" panose="020B0604020202020204" pitchFamily="34" charset="0"/>
                  <a:cs typeface="Arial" panose="020B0604020202020204" pitchFamily="34" charset="0"/>
                </a:rPr>
                <a:t> ở </a:t>
              </a:r>
              <a:r>
                <a:rPr lang="en-US" sz="2400" dirty="0" err="1">
                  <a:solidFill>
                    <a:srgbClr val="383536"/>
                  </a:solidFill>
                  <a:latin typeface="Arial" panose="020B0604020202020204" pitchFamily="34" charset="0"/>
                  <a:cs typeface="Arial" panose="020B0604020202020204" pitchFamily="34" charset="0"/>
                </a:rPr>
                <a:t>bờ</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sông</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ra</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hoa</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kết</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hạt</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vào</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đúng</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mùa</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lũ</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về</a:t>
              </a:r>
              <a:r>
                <a:rPr lang="en-US" sz="2400" dirty="0">
                  <a:solidFill>
                    <a:srgbClr val="383536"/>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618127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642818-B387-4D77-84F6-16C9FD81BB69}"/>
              </a:ext>
            </a:extLst>
          </p:cNvPr>
          <p:cNvSpPr txBox="1"/>
          <p:nvPr/>
        </p:nvSpPr>
        <p:spPr>
          <a:xfrm>
            <a:off x="572988" y="225318"/>
            <a:ext cx="8123694" cy="830997"/>
          </a:xfrm>
          <a:prstGeom prst="rect">
            <a:avLst/>
          </a:prstGeom>
          <a:solidFill>
            <a:schemeClr val="bg1"/>
          </a:solidFill>
        </p:spPr>
        <p:txBody>
          <a:bodyPr wrap="square">
            <a:spAutoFit/>
          </a:bodyPr>
          <a:lstStyle/>
          <a:p>
            <a:pPr algn="ctr"/>
            <a:r>
              <a:rPr lang="en-US" sz="2400" b="1" dirty="0">
                <a:solidFill>
                  <a:srgbClr val="383536"/>
                </a:solidFill>
                <a:latin typeface="Arial" panose="020B0604020202020204" pitchFamily="34" charset="0"/>
                <a:cs typeface="Arial" panose="020B0604020202020204" pitchFamily="34" charset="0"/>
              </a:rPr>
              <a:t>HÌNH</a:t>
            </a:r>
            <a:r>
              <a:rPr lang="vi-VN" sz="2400" b="1" dirty="0">
                <a:solidFill>
                  <a:srgbClr val="383536"/>
                </a:solidFill>
                <a:latin typeface="Arial" panose="020B0604020202020204" pitchFamily="34" charset="0"/>
                <a:cs typeface="Arial" panose="020B0604020202020204" pitchFamily="34" charset="0"/>
              </a:rPr>
              <a:t> THÀNH LOÀI MỚI BẰNG CON ĐƯỜNG </a:t>
            </a:r>
            <a:r>
              <a:rPr lang="en-US" sz="2400" b="1" dirty="0">
                <a:solidFill>
                  <a:srgbClr val="383536"/>
                </a:solidFill>
                <a:latin typeface="Arial" panose="020B0604020202020204" pitchFamily="34" charset="0"/>
                <a:cs typeface="Arial" panose="020B0604020202020204" pitchFamily="34" charset="0"/>
              </a:rPr>
              <a:t>LAI XA VÀ ĐA BỘI HÓA</a:t>
            </a:r>
          </a:p>
        </p:txBody>
      </p:sp>
      <p:sp>
        <p:nvSpPr>
          <p:cNvPr id="7" name="TextBox 6">
            <a:extLst>
              <a:ext uri="{FF2B5EF4-FFF2-40B4-BE49-F238E27FC236}">
                <a16:creationId xmlns:a16="http://schemas.microsoft.com/office/drawing/2014/main" id="{92936F61-0A17-49B4-ABC8-A5338A525F75}"/>
              </a:ext>
            </a:extLst>
          </p:cNvPr>
          <p:cNvSpPr txBox="1"/>
          <p:nvPr/>
        </p:nvSpPr>
        <p:spPr>
          <a:xfrm>
            <a:off x="387457" y="3854712"/>
            <a:ext cx="8494757" cy="830997"/>
          </a:xfrm>
          <a:prstGeom prst="rect">
            <a:avLst/>
          </a:prstGeom>
          <a:noFill/>
        </p:spPr>
        <p:txBody>
          <a:bodyPr wrap="square">
            <a:spAutoFit/>
          </a:bodyPr>
          <a:lstStyle/>
          <a:p>
            <a:r>
              <a:rPr lang="vi-VN" sz="2400" dirty="0">
                <a:solidFill>
                  <a:srgbClr val="383536"/>
                </a:solidFill>
                <a:latin typeface="Arial" panose="020B0604020202020204" pitchFamily="34" charset="0"/>
                <a:cs typeface="Arial" panose="020B0604020202020204" pitchFamily="34" charset="0"/>
              </a:rPr>
              <a:t>Cơ</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thể lai xa</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có thể sinh sản sinh dưỡng mà không sinh sản hữu tính được</a:t>
            </a:r>
            <a:endParaRPr lang="en-US" sz="2400" dirty="0">
              <a:solidFill>
                <a:srgbClr val="38353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5DB168-1B4E-4944-98C7-851643058EBB}"/>
              </a:ext>
            </a:extLst>
          </p:cNvPr>
          <p:cNvSpPr txBox="1"/>
          <p:nvPr/>
        </p:nvSpPr>
        <p:spPr>
          <a:xfrm>
            <a:off x="418453" y="3014348"/>
            <a:ext cx="8556749" cy="522451"/>
          </a:xfrm>
          <a:prstGeom prst="rect">
            <a:avLst/>
          </a:prstGeom>
          <a:noFill/>
        </p:spPr>
        <p:txBody>
          <a:bodyPr wrap="square">
            <a:spAutoFit/>
          </a:bodyPr>
          <a:lstStyle/>
          <a:p>
            <a:pPr marL="0" lvl="0" indent="0">
              <a:lnSpc>
                <a:spcPct val="130000"/>
              </a:lnSpc>
              <a:spcAft>
                <a:spcPts val="1600"/>
              </a:spcAft>
            </a:pPr>
            <a:r>
              <a:rPr lang="en-US" sz="2400" dirty="0" err="1">
                <a:solidFill>
                  <a:srgbClr val="383536"/>
                </a:solidFill>
                <a:latin typeface="Arial" panose="020B0604020202020204" pitchFamily="34" charset="0"/>
                <a:cs typeface="Arial" panose="020B0604020202020204" pitchFamily="34" charset="0"/>
              </a:rPr>
              <a:t>Ví</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dụ</a:t>
            </a:r>
            <a:r>
              <a:rPr lang="en-US" sz="2400" dirty="0">
                <a:solidFill>
                  <a:srgbClr val="383536"/>
                </a:solidFill>
                <a:latin typeface="Arial" panose="020B0604020202020204" pitchFamily="34" charset="0"/>
                <a:cs typeface="Arial" panose="020B0604020202020204" pitchFamily="34" charset="0"/>
              </a:rPr>
              <a:t>: L</a:t>
            </a:r>
            <a:r>
              <a:rPr lang="vi-VN" sz="2400" dirty="0">
                <a:solidFill>
                  <a:srgbClr val="383536"/>
                </a:solidFill>
                <a:latin typeface="Arial" panose="020B0604020202020204" pitchFamily="34" charset="0"/>
                <a:cs typeface="Arial" panose="020B0604020202020204" pitchFamily="34" charset="0"/>
              </a:rPr>
              <a:t>úa mì </a:t>
            </a:r>
            <a:r>
              <a:rPr lang="vi-VN" sz="2400" i="1" dirty="0">
                <a:solidFill>
                  <a:srgbClr val="383536"/>
                </a:solidFill>
                <a:latin typeface="Arial" panose="020B0604020202020204" pitchFamily="34" charset="0"/>
                <a:cs typeface="Arial" panose="020B0604020202020204" pitchFamily="34" charset="0"/>
              </a:rPr>
              <a:t>Triticum aestivum</a:t>
            </a:r>
          </a:p>
        </p:txBody>
      </p:sp>
      <p:sp>
        <p:nvSpPr>
          <p:cNvPr id="11" name="TextBox 10">
            <a:extLst>
              <a:ext uri="{FF2B5EF4-FFF2-40B4-BE49-F238E27FC236}">
                <a16:creationId xmlns:a16="http://schemas.microsoft.com/office/drawing/2014/main" id="{27409B11-8073-41B9-9A32-BDE4C981B8E5}"/>
              </a:ext>
            </a:extLst>
          </p:cNvPr>
          <p:cNvSpPr txBox="1"/>
          <p:nvPr/>
        </p:nvSpPr>
        <p:spPr>
          <a:xfrm>
            <a:off x="387457" y="1314534"/>
            <a:ext cx="8494757" cy="1482714"/>
          </a:xfrm>
          <a:prstGeom prst="rect">
            <a:avLst/>
          </a:prstGeom>
          <a:noFill/>
        </p:spPr>
        <p:txBody>
          <a:bodyPr wrap="square">
            <a:spAutoFit/>
          </a:bodyPr>
          <a:lstStyle/>
          <a:p>
            <a:pPr marL="0" lvl="0" indent="0" algn="just">
              <a:lnSpc>
                <a:spcPct val="130000"/>
              </a:lnSpc>
              <a:spcAft>
                <a:spcPts val="1600"/>
              </a:spcAft>
              <a:buNone/>
            </a:pPr>
            <a:r>
              <a:rPr lang="vi-VN" sz="2400" dirty="0">
                <a:solidFill>
                  <a:srgbClr val="383536"/>
                </a:solidFill>
                <a:latin typeface="Arial" panose="020B0604020202020204" pitchFamily="34" charset="0"/>
                <a:cs typeface="Arial" panose="020B0604020202020204" pitchFamily="34" charset="0"/>
              </a:rPr>
              <a:t>Tế bào của cơ thể lai khác loài chứa </a:t>
            </a:r>
            <a:r>
              <a:rPr lang="vi-VN" sz="2400" i="1" u="sng" dirty="0">
                <a:solidFill>
                  <a:srgbClr val="383536"/>
                </a:solidFill>
                <a:latin typeface="Arial" panose="020B0604020202020204" pitchFamily="34" charset="0"/>
                <a:cs typeface="Arial" panose="020B0604020202020204" pitchFamily="34" charset="0"/>
              </a:rPr>
              <a:t>bộ NST</a:t>
            </a:r>
            <a:r>
              <a:rPr lang="vi-VN" sz="2400" dirty="0">
                <a:solidFill>
                  <a:srgbClr val="383536"/>
                </a:solidFill>
                <a:latin typeface="Arial" panose="020B0604020202020204" pitchFamily="34" charset="0"/>
                <a:cs typeface="Arial" panose="020B0604020202020204" pitchFamily="34" charset="0"/>
              </a:rPr>
              <a:t> của hai loài bố mẹ </a:t>
            </a:r>
            <a:r>
              <a:rPr lang="vi-VN" sz="2400" i="1" u="sng" dirty="0">
                <a:solidFill>
                  <a:srgbClr val="383536"/>
                </a:solidFill>
                <a:latin typeface="Arial" panose="020B0604020202020204" pitchFamily="34" charset="0"/>
                <a:cs typeface="Arial" panose="020B0604020202020204" pitchFamily="34" charset="0"/>
              </a:rPr>
              <a:t>khác nhau </a:t>
            </a:r>
            <a:r>
              <a:rPr lang="vi-VN" sz="2400" dirty="0">
                <a:solidFill>
                  <a:srgbClr val="383536"/>
                </a:solidFill>
                <a:latin typeface="Arial" panose="020B0604020202020204" pitchFamily="34" charset="0"/>
                <a:cs typeface="Arial" panose="020B0604020202020204" pitchFamily="34" charset="0"/>
              </a:rPr>
              <a:t>về </a:t>
            </a:r>
            <a:r>
              <a:rPr lang="vi-VN" sz="2400" i="1" u="sng" dirty="0">
                <a:solidFill>
                  <a:srgbClr val="383536"/>
                </a:solidFill>
                <a:latin typeface="Arial" panose="020B0604020202020204" pitchFamily="34" charset="0"/>
                <a:cs typeface="Arial" panose="020B0604020202020204" pitchFamily="34" charset="0"/>
              </a:rPr>
              <a:t>số lượng, hình dạng, cách sắp xếp </a:t>
            </a:r>
            <a:r>
              <a:rPr lang="vi-VN" sz="2400" dirty="0">
                <a:solidFill>
                  <a:srgbClr val="383536"/>
                </a:solidFill>
                <a:latin typeface="Arial" panose="020B0604020202020204" pitchFamily="34" charset="0"/>
                <a:cs typeface="Arial" panose="020B0604020202020204" pitchFamily="34" charset="0"/>
              </a:rPr>
              <a:t>các gen trên NST …</a:t>
            </a:r>
          </a:p>
        </p:txBody>
      </p:sp>
    </p:spTree>
    <p:extLst>
      <p:ext uri="{BB962C8B-B14F-4D97-AF65-F5344CB8AC3E}">
        <p14:creationId xmlns:p14="http://schemas.microsoft.com/office/powerpoint/2010/main" val="15286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301896" y="601919"/>
            <a:ext cx="3823295"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Tahoma" panose="020B0604030504040204" pitchFamily="34" charset="0"/>
                <a:ea typeface="Tahoma" panose="020B0604030504040204" pitchFamily="34" charset="0"/>
                <a:cs typeface="Tahoma" panose="020B0604030504040204" pitchFamily="34" charset="0"/>
              </a:rPr>
              <a:t>I. Loài và sự hình thành loài</a:t>
            </a:r>
            <a:br>
              <a:rPr lang="en" sz="2000" dirty="0">
                <a:latin typeface="Tahoma" panose="020B0604030504040204" pitchFamily="34" charset="0"/>
                <a:ea typeface="Tahoma" panose="020B0604030504040204" pitchFamily="34" charset="0"/>
                <a:cs typeface="Tahoma" panose="020B0604030504040204" pitchFamily="34" charset="0"/>
              </a:rPr>
            </a:br>
            <a:r>
              <a:rPr lang="en" sz="1700" dirty="0">
                <a:latin typeface="Tahoma" panose="020B0604030504040204" pitchFamily="34" charset="0"/>
                <a:ea typeface="Tahoma" panose="020B0604030504040204" pitchFamily="34" charset="0"/>
                <a:cs typeface="Tahoma" panose="020B0604030504040204" pitchFamily="34" charset="0"/>
              </a:rPr>
              <a:t>3</a:t>
            </a:r>
            <a:r>
              <a:rPr lang="en" sz="1700" dirty="0" smtClean="0">
                <a:latin typeface="Tahoma" panose="020B0604030504040204" pitchFamily="34" charset="0"/>
                <a:ea typeface="Tahoma" panose="020B0604030504040204" pitchFamily="34" charset="0"/>
                <a:cs typeface="Tahoma" panose="020B0604030504040204" pitchFamily="34" charset="0"/>
              </a:rPr>
              <a:t>. Quá trình hình </a:t>
            </a:r>
            <a:r>
              <a:rPr lang="en" sz="1700" dirty="0">
                <a:latin typeface="Tahoma" panose="020B0604030504040204" pitchFamily="34" charset="0"/>
                <a:ea typeface="Tahoma" panose="020B0604030504040204" pitchFamily="34" charset="0"/>
                <a:cs typeface="Tahoma" panose="020B0604030504040204" pitchFamily="34" charset="0"/>
              </a:rPr>
              <a:t>thành loài</a:t>
            </a:r>
            <a:endParaRPr sz="1700" dirty="0">
              <a:latin typeface="Tahoma" panose="020B0604030504040204" pitchFamily="34" charset="0"/>
              <a:ea typeface="Tahoma" panose="020B0604030504040204" pitchFamily="34" charset="0"/>
              <a:cs typeface="Tahoma" panose="020B0604030504040204" pitchFamily="34" charset="0"/>
            </a:endParaRPr>
          </a:p>
        </p:txBody>
      </p:sp>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mj-lt"/>
                <a:ea typeface="Tahoma" panose="020B0604030504040204" pitchFamily="34" charset="0"/>
                <a:cs typeface="Tahoma" panose="020B0604030504040204" pitchFamily="34" charset="0"/>
              </a:rPr>
              <a:t>Bài 18: THUYẾT TIẾN HÓA TỔNG HỢP HIỆN ĐẠI (PHẦN 2)</a:t>
            </a:r>
          </a:p>
        </p:txBody>
      </p:sp>
      <p:sp>
        <p:nvSpPr>
          <p:cNvPr id="12" name="TextBox 11">
            <a:extLst>
              <a:ext uri="{FF2B5EF4-FFF2-40B4-BE49-F238E27FC236}">
                <a16:creationId xmlns:a16="http://schemas.microsoft.com/office/drawing/2014/main" id="{2F767FA7-99E9-1753-0205-E26AF2F7232F}"/>
              </a:ext>
            </a:extLst>
          </p:cNvPr>
          <p:cNvSpPr txBox="1"/>
          <p:nvPr/>
        </p:nvSpPr>
        <p:spPr>
          <a:xfrm>
            <a:off x="181125" y="1256211"/>
            <a:ext cx="8781747" cy="3785395"/>
          </a:xfrm>
          <a:prstGeom prst="rect">
            <a:avLst/>
          </a:prstGeom>
          <a:noFill/>
        </p:spPr>
        <p:txBody>
          <a:bodyPr wrap="square">
            <a:spAutoFit/>
          </a:bodyPr>
          <a:lstStyle/>
          <a:p>
            <a:pPr marL="0" marR="0" algn="just">
              <a:lnSpc>
                <a:spcPct val="115000"/>
              </a:lnSpc>
              <a:spcBef>
                <a:spcPts val="0"/>
              </a:spcBef>
              <a:spcAft>
                <a:spcPts val="0"/>
              </a:spcAft>
            </a:pP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xảy</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cùng</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hoặc</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liền</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bố</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15000"/>
              </a:lnSpc>
              <a:spcBef>
                <a:spcPts val="0"/>
              </a:spcBef>
              <a:spcAft>
                <a:spcPts val="0"/>
              </a:spcAft>
            </a:pP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bị</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cắt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bởi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yếu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tố</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hoặc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cư</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tới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trí</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xa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lập</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Theo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bị</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li ở 2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bố</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chịu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bởi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nhân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tố</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biệt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truyền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hướng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15000"/>
              </a:lnSpc>
              <a:spcBef>
                <a:spcPts val="0"/>
              </a:spcBef>
              <a:spcAft>
                <a:spcPts val="0"/>
              </a:spcAft>
            </a:pP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liền</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ổ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liền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kề</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bị</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ngăn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vùng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tiếp</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giáp</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giữa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ổ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cùng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hiếm</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gặp</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giao</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phối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kiện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truờng</a:t>
            </a:r>
            <a:r>
              <a:rPr lang="en-US" sz="15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biệt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truyền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2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Theo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ổ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còn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giao</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phối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hữu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thụ</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mới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15000"/>
              </a:lnSpc>
              <a:spcBef>
                <a:spcPts val="0"/>
              </a:spcBef>
              <a:spcAft>
                <a:spcPts val="0"/>
              </a:spcAft>
            </a:pP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cùng</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khu</a:t>
            </a:r>
            <a:r>
              <a:rPr lang="en-US" sz="15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xa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bội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truyền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li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với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cùng</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khu</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bố</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mới</a:t>
            </a:r>
            <a:r>
              <a:rPr lang="en-US" sz="15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753585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23A987-080F-4DE1-9708-1EBE0F5103D6}"/>
              </a:ext>
            </a:extLst>
          </p:cNvPr>
          <p:cNvSpPr txBox="1"/>
          <p:nvPr/>
        </p:nvSpPr>
        <p:spPr>
          <a:xfrm>
            <a:off x="148857" y="163498"/>
            <a:ext cx="8662634" cy="4845750"/>
          </a:xfrm>
          <a:prstGeom prst="rect">
            <a:avLst/>
          </a:prstGeom>
          <a:noFill/>
        </p:spPr>
        <p:txBody>
          <a:bodyPr wrap="square">
            <a:spAutoFit/>
          </a:bodyPr>
          <a:lstStyle/>
          <a:p>
            <a:pPr indent="180340" algn="just">
              <a:lnSpc>
                <a:spcPct val="130000"/>
              </a:lnSpc>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vât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30000"/>
              </a:lnSpc>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30000"/>
              </a:lnSpc>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30000"/>
              </a:lnSpc>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30000"/>
              </a:lnSpc>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815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3759737" y="1428499"/>
            <a:ext cx="44640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02</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95" name="Google Shape;295;p34"/>
          <p:cNvSpPr txBox="1">
            <a:spLocks noGrp="1"/>
          </p:cNvSpPr>
          <p:nvPr>
            <p:ph type="subTitle" idx="1"/>
          </p:nvPr>
        </p:nvSpPr>
        <p:spPr>
          <a:xfrm>
            <a:off x="3759737" y="2571749"/>
            <a:ext cx="4464000" cy="16465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Tahoma" panose="020B0604030504040204" pitchFamily="34" charset="0"/>
                <a:ea typeface="Tahoma" panose="020B0604030504040204" pitchFamily="34" charset="0"/>
                <a:cs typeface="Tahoma" panose="020B0604030504040204" pitchFamily="34" charset="0"/>
              </a:rPr>
              <a:t>Tiến hóa lớn</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297" name="Google Shape;297;p34"/>
          <p:cNvPicPr preferRelativeResize="0"/>
          <p:nvPr/>
        </p:nvPicPr>
        <p:blipFill>
          <a:blip r:embed="rId3">
            <a:alphaModFix/>
          </a:blip>
          <a:stretch>
            <a:fillRect/>
          </a:stretch>
        </p:blipFill>
        <p:spPr>
          <a:xfrm>
            <a:off x="1148827" y="785004"/>
            <a:ext cx="1516735" cy="3977495"/>
          </a:xfrm>
          <a:prstGeom prst="rect">
            <a:avLst/>
          </a:prstGeom>
          <a:noFill/>
          <a:ln>
            <a:noFill/>
          </a:ln>
        </p:spPr>
      </p:pic>
      <p:sp>
        <p:nvSpPr>
          <p:cNvPr id="2" name="Google Shape;254;p31">
            <a:extLst>
              <a:ext uri="{FF2B5EF4-FFF2-40B4-BE49-F238E27FC236}">
                <a16:creationId xmlns:a16="http://schemas.microsoft.com/office/drawing/2014/main" id="{FA9F101B-DC76-8BBF-6C02-A1066706D929}"/>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Tree>
    <p:extLst>
      <p:ext uri="{BB962C8B-B14F-4D97-AF65-F5344CB8AC3E}">
        <p14:creationId xmlns:p14="http://schemas.microsoft.com/office/powerpoint/2010/main" val="1636889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36"/>
          <p:cNvSpPr txBox="1">
            <a:spLocks noGrp="1"/>
          </p:cNvSpPr>
          <p:nvPr>
            <p:ph type="title"/>
          </p:nvPr>
        </p:nvSpPr>
        <p:spPr>
          <a:xfrm>
            <a:off x="228600" y="117226"/>
            <a:ext cx="7704000" cy="530639"/>
          </a:xfrm>
          <a:prstGeom prst="rect">
            <a:avLst/>
          </a:prstGeom>
        </p:spPr>
        <p:txBody>
          <a:bodyPr spcFirstLastPara="1" wrap="square" lIns="91425" tIns="91425" rIns="91425" bIns="91425" anchor="t" anchorCtr="0">
            <a:noAutofit/>
          </a:bodyPr>
          <a:lstStyle/>
          <a:p>
            <a:pPr marL="233363" lvl="0" indent="-233363" algn="l" rtl="0">
              <a:spcBef>
                <a:spcPts val="0"/>
              </a:spcBef>
              <a:spcAft>
                <a:spcPts val="0"/>
              </a:spcAft>
              <a:buNone/>
            </a:pPr>
            <a:r>
              <a:rPr lang="en" sz="2500" dirty="0">
                <a:latin typeface="Tahoma" panose="020B0604030504040204" pitchFamily="34" charset="0"/>
                <a:ea typeface="Tahoma" panose="020B0604030504040204" pitchFamily="34" charset="0"/>
                <a:cs typeface="Tahoma" panose="020B0604030504040204" pitchFamily="34" charset="0"/>
              </a:rPr>
              <a:t>II. Tiến hóa lớn</a:t>
            </a:r>
            <a:br>
              <a:rPr lang="en" sz="2500" dirty="0">
                <a:latin typeface="Tahoma" panose="020B0604030504040204" pitchFamily="34" charset="0"/>
                <a:ea typeface="Tahoma" panose="020B0604030504040204" pitchFamily="34" charset="0"/>
                <a:cs typeface="Tahoma" panose="020B0604030504040204" pitchFamily="34" charset="0"/>
              </a:rPr>
            </a:br>
            <a:r>
              <a:rPr lang="en" sz="2000" dirty="0">
                <a:latin typeface="Tahoma" panose="020B0604030504040204" pitchFamily="34" charset="0"/>
                <a:ea typeface="Tahoma" panose="020B0604030504040204" pitchFamily="34" charset="0"/>
                <a:cs typeface="Tahoma" panose="020B0604030504040204" pitchFamily="34" charset="0"/>
              </a:rPr>
              <a:t>1. Khái niệm tiến hóa lớn</a:t>
            </a:r>
            <a:r>
              <a:rPr lang="en" sz="2500" dirty="0">
                <a:latin typeface="Tahoma" panose="020B0604030504040204" pitchFamily="34" charset="0"/>
                <a:ea typeface="Tahoma" panose="020B0604030504040204" pitchFamily="34" charset="0"/>
                <a:cs typeface="Tahoma" panose="020B0604030504040204" pitchFamily="34" charset="0"/>
              </a:rPr>
              <a:t/>
            </a:r>
            <a:br>
              <a:rPr lang="en" sz="2500" dirty="0">
                <a:latin typeface="Tahoma" panose="020B0604030504040204" pitchFamily="34" charset="0"/>
                <a:ea typeface="Tahoma" panose="020B0604030504040204" pitchFamily="34" charset="0"/>
                <a:cs typeface="Tahoma" panose="020B0604030504040204" pitchFamily="34" charset="0"/>
              </a:rPr>
            </a:br>
            <a:endParaRPr sz="25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A6E932A5-8A9F-7EE2-D4D3-49A0BE144538}"/>
              </a:ext>
            </a:extLst>
          </p:cNvPr>
          <p:cNvGrpSpPr/>
          <p:nvPr/>
        </p:nvGrpSpPr>
        <p:grpSpPr>
          <a:xfrm>
            <a:off x="347705" y="972894"/>
            <a:ext cx="8448590" cy="966152"/>
            <a:chOff x="776413" y="1082677"/>
            <a:chExt cx="11559569" cy="2381694"/>
          </a:xfrm>
        </p:grpSpPr>
        <p:sp>
          <p:nvSpPr>
            <p:cNvPr id="7" name="Rectangle 6">
              <a:extLst>
                <a:ext uri="{FF2B5EF4-FFF2-40B4-BE49-F238E27FC236}">
                  <a16:creationId xmlns:a16="http://schemas.microsoft.com/office/drawing/2014/main" id="{5D6055AD-FF7D-88AD-8D39-CD9ED661F145}"/>
                </a:ext>
              </a:extLst>
            </p:cNvPr>
            <p:cNvSpPr/>
            <p:nvPr/>
          </p:nvSpPr>
          <p:spPr>
            <a:xfrm>
              <a:off x="3035319" y="1082677"/>
              <a:ext cx="9300663" cy="23379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 </a:t>
              </a:r>
              <a:r>
                <a:rPr kumimoji="0" lang="en-US" sz="17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7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nhóm</a:t>
              </a:r>
              <a:r>
                <a:rPr lang="en-US" sz="17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a:lnSpc>
                  <a:spcPct val="115000"/>
                </a:lnSpc>
                <a:spcBef>
                  <a:spcPts val="0"/>
                </a:spcBef>
                <a:spcAft>
                  <a:spcPts val="800"/>
                </a:spcAft>
              </a:pP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tìm</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hiểu</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thông</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tin SGK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Cánh</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diều</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mục</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II.1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trang</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105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hoạt</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Hoàn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phiếu</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tập</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a:t>
              </a:r>
            </a:p>
          </p:txBody>
        </p:sp>
        <p:pic>
          <p:nvPicPr>
            <p:cNvPr id="8" name="Picture 2" descr="Think, Pair, Share – phương pháp học tốt cho nhóm trẻ - CTH EDU">
              <a:extLst>
                <a:ext uri="{FF2B5EF4-FFF2-40B4-BE49-F238E27FC236}">
                  <a16:creationId xmlns:a16="http://schemas.microsoft.com/office/drawing/2014/main" id="{F2B1F689-5734-A605-7E91-4B694EBB7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13" y="1090466"/>
              <a:ext cx="2070507" cy="237390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AutoShape 2" descr="Di truyền tế bào chất là gì ? - Trang thông tin di truyền học">
            <a:extLst>
              <a:ext uri="{FF2B5EF4-FFF2-40B4-BE49-F238E27FC236}">
                <a16:creationId xmlns:a16="http://schemas.microsoft.com/office/drawing/2014/main" id="{B09B0A19-6399-A98A-8969-616017FCE8E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78E22CB8-92D0-DFD8-2057-551AEC825591}"/>
              </a:ext>
            </a:extLst>
          </p:cNvPr>
          <p:cNvGraphicFramePr>
            <a:graphicFrameLocks noGrp="1"/>
          </p:cNvGraphicFramePr>
          <p:nvPr>
            <p:extLst>
              <p:ext uri="{D42A27DB-BD31-4B8C-83A1-F6EECF244321}">
                <p14:modId xmlns:p14="http://schemas.microsoft.com/office/powerpoint/2010/main" val="412028833"/>
              </p:ext>
            </p:extLst>
          </p:nvPr>
        </p:nvGraphicFramePr>
        <p:xfrm>
          <a:off x="228600" y="2811765"/>
          <a:ext cx="4110488" cy="2206746"/>
        </p:xfrm>
        <a:graphic>
          <a:graphicData uri="http://schemas.openxmlformats.org/drawingml/2006/table">
            <a:tbl>
              <a:tblPr firstRow="1" firstCol="1" lastRow="1" lastCol="1" bandRow="1" bandCol="1">
                <a:tableStyleId>{E1383335-4BD9-4441-8889-5072751C7D1D}</a:tableStyleId>
              </a:tblPr>
              <a:tblGrid>
                <a:gridCol w="1602826">
                  <a:extLst>
                    <a:ext uri="{9D8B030D-6E8A-4147-A177-3AD203B41FA5}">
                      <a16:colId xmlns:a16="http://schemas.microsoft.com/office/drawing/2014/main" val="3221388896"/>
                    </a:ext>
                  </a:extLst>
                </a:gridCol>
                <a:gridCol w="1232580">
                  <a:extLst>
                    <a:ext uri="{9D8B030D-6E8A-4147-A177-3AD203B41FA5}">
                      <a16:colId xmlns:a16="http://schemas.microsoft.com/office/drawing/2014/main" val="2687244811"/>
                    </a:ext>
                  </a:extLst>
                </a:gridCol>
                <a:gridCol w="1275082">
                  <a:extLst>
                    <a:ext uri="{9D8B030D-6E8A-4147-A177-3AD203B41FA5}">
                      <a16:colId xmlns:a16="http://schemas.microsoft.com/office/drawing/2014/main" val="3413565445"/>
                    </a:ext>
                  </a:extLst>
                </a:gridCol>
              </a:tblGrid>
              <a:tr h="367281">
                <a:tc>
                  <a:txBody>
                    <a:bodyPr/>
                    <a:lstStyle/>
                    <a:p>
                      <a:pPr marL="0" marR="0" algn="ctr">
                        <a:lnSpc>
                          <a:spcPct val="115000"/>
                        </a:lnSpc>
                        <a:spcBef>
                          <a:spcPts val="0"/>
                        </a:spcBef>
                        <a:spcAft>
                          <a:spcPts val="0"/>
                        </a:spcAft>
                        <a:tabLst>
                          <a:tab pos="2233930" algn="l"/>
                        </a:tabLst>
                      </a:pPr>
                      <a:r>
                        <a:rPr lang="en-US" sz="1400" b="1">
                          <a:effectLst/>
                        </a:rPr>
                        <a:t>Tiêu chí</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a:effectLst/>
                        </a:rPr>
                        <a:t>Tiến hóa nhỏ</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dirty="0">
                          <a:effectLst/>
                        </a:rPr>
                        <a:t>Tiến </a:t>
                      </a:r>
                      <a:r>
                        <a:rPr lang="en-US" sz="1400" b="1" dirty="0" err="1">
                          <a:effectLst/>
                        </a:rPr>
                        <a:t>hóa</a:t>
                      </a:r>
                      <a:r>
                        <a:rPr lang="en-US" sz="1400" b="1" dirty="0">
                          <a:effectLst/>
                        </a:rPr>
                        <a:t> </a:t>
                      </a:r>
                      <a:r>
                        <a:rPr lang="en-US" sz="1400" b="1" dirty="0" err="1">
                          <a:effectLst/>
                        </a:rPr>
                        <a:t>lớn</a:t>
                      </a: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9306529"/>
                  </a:ext>
                </a:extLst>
              </a:tr>
              <a:tr h="367281">
                <a:tc>
                  <a:txBody>
                    <a:bodyPr/>
                    <a:lstStyle/>
                    <a:p>
                      <a:pPr marL="0" marR="0" algn="ctr">
                        <a:lnSpc>
                          <a:spcPct val="115000"/>
                        </a:lnSpc>
                        <a:spcBef>
                          <a:spcPts val="0"/>
                        </a:spcBef>
                        <a:spcAft>
                          <a:spcPts val="0"/>
                        </a:spcAft>
                        <a:tabLst>
                          <a:tab pos="2233930" algn="l"/>
                        </a:tabLst>
                      </a:pPr>
                      <a:r>
                        <a:rPr lang="en-US" sz="1400" b="1">
                          <a:effectLst/>
                        </a:rPr>
                        <a:t>Nội dung</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dirty="0">
                          <a:effectLst/>
                        </a:rPr>
                        <a:t> </a:t>
                      </a: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dirty="0">
                          <a:effectLst/>
                        </a:rPr>
                        <a:t> </a:t>
                      </a: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80117"/>
                  </a:ext>
                </a:extLst>
              </a:tr>
              <a:tr h="367281">
                <a:tc>
                  <a:txBody>
                    <a:bodyPr/>
                    <a:lstStyle/>
                    <a:p>
                      <a:pPr marL="0" marR="0" algn="ctr">
                        <a:lnSpc>
                          <a:spcPct val="115000"/>
                        </a:lnSpc>
                        <a:spcBef>
                          <a:spcPts val="0"/>
                        </a:spcBef>
                        <a:spcAft>
                          <a:spcPts val="0"/>
                        </a:spcAft>
                        <a:tabLst>
                          <a:tab pos="2233930" algn="l"/>
                        </a:tabLst>
                      </a:pPr>
                      <a:r>
                        <a:rPr lang="en-US" sz="1400" b="1">
                          <a:effectLst/>
                        </a:rPr>
                        <a:t>Quy mô, thời gian</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a:effectLst/>
                        </a:rPr>
                        <a:t> </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dirty="0">
                          <a:effectLst/>
                        </a:rPr>
                        <a:t> </a:t>
                      </a: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8076315"/>
                  </a:ext>
                </a:extLst>
              </a:tr>
              <a:tr h="460025">
                <a:tc>
                  <a:txBody>
                    <a:bodyPr/>
                    <a:lstStyle/>
                    <a:p>
                      <a:pPr marL="0" marR="0" algn="ctr">
                        <a:lnSpc>
                          <a:spcPct val="115000"/>
                        </a:lnSpc>
                        <a:spcBef>
                          <a:spcPts val="0"/>
                        </a:spcBef>
                        <a:spcAft>
                          <a:spcPts val="0"/>
                        </a:spcAft>
                        <a:tabLst>
                          <a:tab pos="2233930" algn="l"/>
                        </a:tabLst>
                      </a:pPr>
                      <a:r>
                        <a:rPr lang="en-US" sz="1400" b="1">
                          <a:effectLst/>
                        </a:rPr>
                        <a:t>Phương thức nghiên cứu</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a:effectLst/>
                        </a:rPr>
                        <a:t> </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a:effectLst/>
                        </a:rPr>
                        <a:t> </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6468078"/>
                  </a:ext>
                </a:extLst>
              </a:tr>
              <a:tr h="367281">
                <a:tc>
                  <a:txBody>
                    <a:bodyPr/>
                    <a:lstStyle/>
                    <a:p>
                      <a:pPr marL="0" marR="0" algn="ctr">
                        <a:lnSpc>
                          <a:spcPct val="115000"/>
                        </a:lnSpc>
                        <a:spcBef>
                          <a:spcPts val="0"/>
                        </a:spcBef>
                        <a:spcAft>
                          <a:spcPts val="0"/>
                        </a:spcAft>
                        <a:tabLst>
                          <a:tab pos="2233930" algn="l"/>
                        </a:tabLst>
                      </a:pPr>
                      <a:r>
                        <a:rPr lang="en-US" sz="1400" b="1">
                          <a:effectLst/>
                        </a:rPr>
                        <a:t>Kết quả</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a:effectLst/>
                        </a:rPr>
                        <a:t> </a:t>
                      </a:r>
                      <a:endParaRPr lang="en-US"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233930" algn="l"/>
                        </a:tabLst>
                      </a:pPr>
                      <a:r>
                        <a:rPr lang="en-US" sz="1400" b="1" dirty="0">
                          <a:effectLst/>
                        </a:rPr>
                        <a:t> </a:t>
                      </a: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8231006"/>
                  </a:ext>
                </a:extLst>
              </a:tr>
            </a:tbl>
          </a:graphicData>
        </a:graphic>
      </p:graphicFrame>
      <p:sp>
        <p:nvSpPr>
          <p:cNvPr id="3" name="Rectangle 1">
            <a:extLst>
              <a:ext uri="{FF2B5EF4-FFF2-40B4-BE49-F238E27FC236}">
                <a16:creationId xmlns:a16="http://schemas.microsoft.com/office/drawing/2014/main" id="{301620EA-636B-B11D-6D5A-C54B72FE0F35}"/>
              </a:ext>
            </a:extLst>
          </p:cNvPr>
          <p:cNvSpPr>
            <a:spLocks noChangeArrowheads="1"/>
          </p:cNvSpPr>
          <p:nvPr/>
        </p:nvSpPr>
        <p:spPr bwMode="auto">
          <a:xfrm>
            <a:off x="125864" y="1921292"/>
            <a:ext cx="452137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33613"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33613"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33613"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33613"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33613"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33613"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33613"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33613"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336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33613" algn="l"/>
              </a:tabLst>
            </a:pP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Câu 1: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đọc</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thông</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tin SGK,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hợp</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với</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đã</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hoàn</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bảng</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5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sau</a:t>
            </a:r>
            <a:r>
              <a:rPr kumimoji="0" lang="en-US" altLang="en-US" sz="15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kumimoji="0" lang="en-US" altLang="en-US" sz="15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BD7BF83-737E-004F-6586-131E604B7C31}"/>
              </a:ext>
            </a:extLst>
          </p:cNvPr>
          <p:cNvSpPr txBox="1"/>
          <p:nvPr/>
        </p:nvSpPr>
        <p:spPr>
          <a:xfrm>
            <a:off x="4602804" y="1901061"/>
            <a:ext cx="4488645" cy="3057825"/>
          </a:xfrm>
          <a:prstGeom prst="rect">
            <a:avLst/>
          </a:prstGeom>
          <a:noFill/>
        </p:spPr>
        <p:txBody>
          <a:bodyPr wrap="square">
            <a:spAutoFit/>
          </a:bodyPr>
          <a:lstStyle/>
          <a:p>
            <a:pPr marL="0" marR="0">
              <a:lnSpc>
                <a:spcPct val="115000"/>
              </a:lnSpc>
              <a:spcBef>
                <a:spcPts val="0"/>
              </a:spcBef>
              <a:spcAft>
                <a:spcPts val="800"/>
              </a:spcAft>
            </a:pP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Câu 2: Trong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sau</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đây</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là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kiện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là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kiện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tiêu</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giảm</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xương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 ở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rắn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trăn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tuyệt</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chủng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khủng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Thay</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tần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allele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quy</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định</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kích</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thước</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mỏ</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quần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chim</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sẻ</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trên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đảo</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lông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vũ</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chim</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Tần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chuột</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núi</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lông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đen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tăng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lên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tần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chuột</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núi</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lông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giảm</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vùng</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đất</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đá</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xám</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đen</a:t>
            </a:r>
            <a:r>
              <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66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301896" y="442792"/>
            <a:ext cx="7704000"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Tahoma" panose="020B0604030504040204" pitchFamily="34" charset="0"/>
                <a:ea typeface="Tahoma" panose="020B0604030504040204" pitchFamily="34" charset="0"/>
                <a:cs typeface="Tahoma" panose="020B0604030504040204" pitchFamily="34" charset="0"/>
              </a:rPr>
              <a:t>II. Tiến hóa lớn</a:t>
            </a:r>
            <a:br>
              <a:rPr lang="en" sz="2000" dirty="0">
                <a:latin typeface="Tahoma" panose="020B0604030504040204" pitchFamily="34" charset="0"/>
                <a:ea typeface="Tahoma" panose="020B0604030504040204" pitchFamily="34" charset="0"/>
                <a:cs typeface="Tahoma" panose="020B0604030504040204" pitchFamily="34" charset="0"/>
              </a:rPr>
            </a:br>
            <a:r>
              <a:rPr lang="en" sz="1700" dirty="0">
                <a:latin typeface="Tahoma" panose="020B0604030504040204" pitchFamily="34" charset="0"/>
                <a:ea typeface="Tahoma" panose="020B0604030504040204" pitchFamily="34" charset="0"/>
                <a:cs typeface="Tahoma" panose="020B0604030504040204" pitchFamily="34" charset="0"/>
              </a:rPr>
              <a:t>2. Khái niệm tiến hóa lớn</a:t>
            </a:r>
            <a:endParaRPr sz="1700" dirty="0">
              <a:latin typeface="Tahoma" panose="020B0604030504040204" pitchFamily="34" charset="0"/>
              <a:ea typeface="Tahoma" panose="020B0604030504040204" pitchFamily="34" charset="0"/>
              <a:cs typeface="Tahoma" panose="020B0604030504040204" pitchFamily="34" charset="0"/>
            </a:endParaRPr>
          </a:p>
        </p:txBody>
      </p:sp>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grpSp>
        <p:nvGrpSpPr>
          <p:cNvPr id="3" name="Group 2">
            <a:extLst>
              <a:ext uri="{FF2B5EF4-FFF2-40B4-BE49-F238E27FC236}">
                <a16:creationId xmlns:a16="http://schemas.microsoft.com/office/drawing/2014/main" id="{8EDBC133-7004-7A21-C5A0-BCEF8EF05BCF}"/>
              </a:ext>
            </a:extLst>
          </p:cNvPr>
          <p:cNvGrpSpPr/>
          <p:nvPr/>
        </p:nvGrpSpPr>
        <p:grpSpPr>
          <a:xfrm>
            <a:off x="1441023" y="1335368"/>
            <a:ext cx="6261951" cy="3089983"/>
            <a:chOff x="771525" y="1209236"/>
            <a:chExt cx="9937880" cy="4929097"/>
          </a:xfrm>
        </p:grpSpPr>
        <p:graphicFrame>
          <p:nvGraphicFramePr>
            <p:cNvPr id="5" name="Diagram 4">
              <a:extLst>
                <a:ext uri="{FF2B5EF4-FFF2-40B4-BE49-F238E27FC236}">
                  <a16:creationId xmlns:a16="http://schemas.microsoft.com/office/drawing/2014/main" id="{A1DC686D-02BD-A18B-4C00-F54FFA774356}"/>
                </a:ext>
              </a:extLst>
            </p:cNvPr>
            <p:cNvGraphicFramePr/>
            <p:nvPr/>
          </p:nvGraphicFramePr>
          <p:xfrm>
            <a:off x="4289943" y="1209236"/>
            <a:ext cx="6419462" cy="4914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F137D4D8-3F2D-EFF8-9D3E-3F571CFF325E}"/>
                </a:ext>
              </a:extLst>
            </p:cNvPr>
            <p:cNvGrpSpPr/>
            <p:nvPr/>
          </p:nvGrpSpPr>
          <p:grpSpPr>
            <a:xfrm>
              <a:off x="771525" y="1223743"/>
              <a:ext cx="3820529" cy="4914590"/>
              <a:chOff x="1041239" y="2330027"/>
              <a:chExt cx="2693565" cy="3223048"/>
            </a:xfrm>
          </p:grpSpPr>
          <p:pic>
            <p:nvPicPr>
              <p:cNvPr id="7" name="Picture 2" descr="Vai trò của trưởng nhóm trong các doanh nghiệp hiện nay">
                <a:extLst>
                  <a:ext uri="{FF2B5EF4-FFF2-40B4-BE49-F238E27FC236}">
                    <a16:creationId xmlns:a16="http://schemas.microsoft.com/office/drawing/2014/main" id="{3CDBDA40-9FE6-6179-E51C-4AF9242A31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9094FA9-12D0-EEED-1787-F9E9C90791CC}"/>
                  </a:ext>
                </a:extLst>
              </p:cNvPr>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nhóm nộp sản phẩm và trình bày</a:t>
                </a:r>
              </a:p>
            </p:txBody>
          </p:sp>
        </p:grpSp>
      </p:grpSp>
    </p:spTree>
    <p:extLst>
      <p:ext uri="{BB962C8B-B14F-4D97-AF65-F5344CB8AC3E}">
        <p14:creationId xmlns:p14="http://schemas.microsoft.com/office/powerpoint/2010/main" val="27483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
        <p:nvSpPr>
          <p:cNvPr id="12" name="TextBox 11">
            <a:extLst>
              <a:ext uri="{FF2B5EF4-FFF2-40B4-BE49-F238E27FC236}">
                <a16:creationId xmlns:a16="http://schemas.microsoft.com/office/drawing/2014/main" id="{2F767FA7-99E9-1753-0205-E26AF2F7232F}"/>
              </a:ext>
            </a:extLst>
          </p:cNvPr>
          <p:cNvSpPr txBox="1"/>
          <p:nvPr/>
        </p:nvSpPr>
        <p:spPr>
          <a:xfrm>
            <a:off x="301896" y="1428732"/>
            <a:ext cx="8471196" cy="1826206"/>
          </a:xfrm>
          <a:prstGeom prst="rect">
            <a:avLst/>
          </a:prstGeom>
          <a:noFill/>
        </p:spPr>
        <p:txBody>
          <a:bodyPr wrap="square">
            <a:spAutoFit/>
          </a:bodyPr>
          <a:lstStyle/>
          <a:p>
            <a:pPr marL="0" marR="0" algn="just">
              <a:lnSpc>
                <a:spcPct val="115000"/>
              </a:lnSpc>
              <a:spcBef>
                <a:spcPts val="0"/>
              </a:spcBef>
              <a:spcAft>
                <a:spcPts val="0"/>
              </a:spcAft>
              <a:tabLst>
                <a:tab pos="3007360" algn="ctr"/>
              </a:tabLst>
            </a:pP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Tiến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lớn</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là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quá</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trình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xảy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phạm</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vi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loài</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đơn</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vị</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phân</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loại</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loài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thành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loài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mới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bậc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cao</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hơn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bao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gồm</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cả</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tuyệt</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chủng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tích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lũy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liên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tục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nhỏ</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tạo</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nên</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những</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thay</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cơ</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quan,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dạng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và</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năng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trong</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cơ</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sinh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vật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cuối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cùng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dẫn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tới</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5" name="Google Shape;314;p36">
            <a:extLst>
              <a:ext uri="{FF2B5EF4-FFF2-40B4-BE49-F238E27FC236}">
                <a16:creationId xmlns:a16="http://schemas.microsoft.com/office/drawing/2014/main" id="{7D698299-C37B-0962-3633-021680C3705A}"/>
              </a:ext>
            </a:extLst>
          </p:cNvPr>
          <p:cNvSpPr txBox="1">
            <a:spLocks/>
          </p:cNvSpPr>
          <p:nvPr/>
        </p:nvSpPr>
        <p:spPr>
          <a:xfrm>
            <a:off x="301896" y="442792"/>
            <a:ext cx="7704000" cy="72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marL="396875" indent="-396875"/>
            <a:r>
              <a:rPr lang="en-US" sz="2000" dirty="0">
                <a:latin typeface="Tahoma" panose="020B0604030504040204" pitchFamily="34" charset="0"/>
                <a:ea typeface="Tahoma" panose="020B0604030504040204" pitchFamily="34" charset="0"/>
                <a:cs typeface="Tahoma" panose="020B0604030504040204" pitchFamily="34" charset="0"/>
              </a:rPr>
              <a:t>II. Tiến </a:t>
            </a:r>
            <a:r>
              <a:rPr lang="en-US" sz="2000" dirty="0" err="1">
                <a:latin typeface="Tahoma" panose="020B0604030504040204" pitchFamily="34" charset="0"/>
                <a:ea typeface="Tahoma" panose="020B0604030504040204" pitchFamily="34" charset="0"/>
                <a:cs typeface="Tahoma" panose="020B0604030504040204" pitchFamily="34" charset="0"/>
              </a:rPr>
              <a:t>hóa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lớn</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1700" dirty="0">
                <a:latin typeface="Tahoma" panose="020B0604030504040204" pitchFamily="34" charset="0"/>
                <a:ea typeface="Tahoma" panose="020B0604030504040204" pitchFamily="34" charset="0"/>
                <a:cs typeface="Tahoma" panose="020B0604030504040204" pitchFamily="34" charset="0"/>
              </a:rPr>
              <a:t>1. </a:t>
            </a:r>
            <a:r>
              <a:rPr lang="en-US" sz="1700" dirty="0" err="1">
                <a:latin typeface="Tahoma" panose="020B0604030504040204" pitchFamily="34" charset="0"/>
                <a:ea typeface="Tahoma" panose="020B0604030504040204" pitchFamily="34" charset="0"/>
                <a:cs typeface="Tahoma" panose="020B0604030504040204" pitchFamily="34" charset="0"/>
              </a:rPr>
              <a:t>Khái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niệm</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tiến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hóa</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lớn</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7362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
        <p:nvSpPr>
          <p:cNvPr id="5" name="Google Shape;314;p36">
            <a:extLst>
              <a:ext uri="{FF2B5EF4-FFF2-40B4-BE49-F238E27FC236}">
                <a16:creationId xmlns:a16="http://schemas.microsoft.com/office/drawing/2014/main" id="{7D698299-C37B-0962-3633-021680C3705A}"/>
              </a:ext>
            </a:extLst>
          </p:cNvPr>
          <p:cNvSpPr txBox="1">
            <a:spLocks/>
          </p:cNvSpPr>
          <p:nvPr/>
        </p:nvSpPr>
        <p:spPr>
          <a:xfrm>
            <a:off x="301896" y="442792"/>
            <a:ext cx="7704000" cy="72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marL="396875" indent="-396875"/>
            <a:r>
              <a:rPr lang="en-US" sz="2000" dirty="0">
                <a:latin typeface="Tahoma" panose="020B0604030504040204" pitchFamily="34" charset="0"/>
                <a:ea typeface="Tahoma" panose="020B0604030504040204" pitchFamily="34" charset="0"/>
                <a:cs typeface="Tahoma" panose="020B0604030504040204" pitchFamily="34" charset="0"/>
              </a:rPr>
              <a:t>II. Tiến </a:t>
            </a:r>
            <a:r>
              <a:rPr lang="en-US" sz="2000" dirty="0" err="1">
                <a:latin typeface="Tahoma" panose="020B0604030504040204" pitchFamily="34" charset="0"/>
                <a:ea typeface="Tahoma" panose="020B0604030504040204" pitchFamily="34" charset="0"/>
                <a:cs typeface="Tahoma" panose="020B0604030504040204" pitchFamily="34" charset="0"/>
              </a:rPr>
              <a:t>hóa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lớn</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1700" dirty="0">
                <a:latin typeface="Tahoma" panose="020B0604030504040204" pitchFamily="34" charset="0"/>
                <a:ea typeface="Tahoma" panose="020B0604030504040204" pitchFamily="34" charset="0"/>
                <a:cs typeface="Tahoma" panose="020B0604030504040204" pitchFamily="34" charset="0"/>
              </a:rPr>
              <a:t>1. </a:t>
            </a:r>
            <a:r>
              <a:rPr lang="en-US" sz="1700" dirty="0" err="1">
                <a:latin typeface="Tahoma" panose="020B0604030504040204" pitchFamily="34" charset="0"/>
                <a:ea typeface="Tahoma" panose="020B0604030504040204" pitchFamily="34" charset="0"/>
                <a:cs typeface="Tahoma" panose="020B0604030504040204" pitchFamily="34" charset="0"/>
              </a:rPr>
              <a:t>Khái</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niệm</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tiến</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hóa</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lớn</a:t>
            </a:r>
            <a:endParaRPr lang="en-US" sz="17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55223532-201C-AC8C-65CD-F7C6E42A36A1}"/>
              </a:ext>
            </a:extLst>
          </p:cNvPr>
          <p:cNvGraphicFramePr>
            <a:graphicFrameLocks noGrp="1"/>
          </p:cNvGraphicFramePr>
          <p:nvPr>
            <p:extLst>
              <p:ext uri="{D42A27DB-BD31-4B8C-83A1-F6EECF244321}">
                <p14:modId xmlns:p14="http://schemas.microsoft.com/office/powerpoint/2010/main" val="3074120139"/>
              </p:ext>
            </p:extLst>
          </p:nvPr>
        </p:nvGraphicFramePr>
        <p:xfrm>
          <a:off x="845389" y="1428731"/>
          <a:ext cx="7479101" cy="3320677"/>
        </p:xfrm>
        <a:graphic>
          <a:graphicData uri="http://schemas.openxmlformats.org/drawingml/2006/table">
            <a:tbl>
              <a:tblPr firstRow="1" firstCol="1" lastRow="1" lastCol="1" bandRow="1" bandCol="1">
                <a:tableStyleId>{5C9C2CC7-D5F5-4211-A557-8B731308CA81}</a:tableStyleId>
              </a:tblPr>
              <a:tblGrid>
                <a:gridCol w="1594258">
                  <a:extLst>
                    <a:ext uri="{9D8B030D-6E8A-4147-A177-3AD203B41FA5}">
                      <a16:colId xmlns:a16="http://schemas.microsoft.com/office/drawing/2014/main" val="1117342669"/>
                    </a:ext>
                  </a:extLst>
                </a:gridCol>
                <a:gridCol w="2750540">
                  <a:extLst>
                    <a:ext uri="{9D8B030D-6E8A-4147-A177-3AD203B41FA5}">
                      <a16:colId xmlns:a16="http://schemas.microsoft.com/office/drawing/2014/main" val="1802088860"/>
                    </a:ext>
                  </a:extLst>
                </a:gridCol>
                <a:gridCol w="3134303">
                  <a:extLst>
                    <a:ext uri="{9D8B030D-6E8A-4147-A177-3AD203B41FA5}">
                      <a16:colId xmlns:a16="http://schemas.microsoft.com/office/drawing/2014/main" val="1774935271"/>
                    </a:ext>
                  </a:extLst>
                </a:gridCol>
              </a:tblGrid>
              <a:tr h="309114">
                <a:tc>
                  <a:txBody>
                    <a:bodyPr/>
                    <a:lstStyle/>
                    <a:p>
                      <a:pPr marL="0" marR="0" algn="ctr">
                        <a:lnSpc>
                          <a:spcPct val="115000"/>
                        </a:lnSpc>
                        <a:spcBef>
                          <a:spcPts val="0"/>
                        </a:spcBef>
                        <a:spcAft>
                          <a:spcPts val="800"/>
                        </a:spcAft>
                      </a:pPr>
                      <a:r>
                        <a:rPr lang="en-US" sz="1500" b="1">
                          <a:solidFill>
                            <a:schemeClr val="tx1"/>
                          </a:solidFill>
                          <a:effectLst/>
                        </a:rPr>
                        <a:t>Tiêu chí</a:t>
                      </a:r>
                      <a:endParaRPr lang="en-US" sz="15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800"/>
                        </a:spcAft>
                      </a:pPr>
                      <a:r>
                        <a:rPr lang="en-US" sz="1500" b="1" dirty="0">
                          <a:solidFill>
                            <a:schemeClr val="tx1"/>
                          </a:solidFill>
                          <a:effectLst/>
                        </a:rPr>
                        <a:t>Tiến </a:t>
                      </a:r>
                      <a:r>
                        <a:rPr lang="en-US" sz="1500" b="1" dirty="0" err="1">
                          <a:solidFill>
                            <a:schemeClr val="tx1"/>
                          </a:solidFill>
                          <a:effectLst/>
                        </a:rPr>
                        <a:t>hóa</a:t>
                      </a:r>
                      <a:r>
                        <a:rPr lang="en-US" sz="1500" b="1" dirty="0">
                          <a:solidFill>
                            <a:schemeClr val="tx1"/>
                          </a:solidFill>
                          <a:effectLst/>
                        </a:rPr>
                        <a:t> </a:t>
                      </a:r>
                      <a:r>
                        <a:rPr lang="en-US" sz="1500" b="1" dirty="0" err="1">
                          <a:solidFill>
                            <a:schemeClr val="tx1"/>
                          </a:solidFill>
                          <a:effectLst/>
                        </a:rPr>
                        <a:t>nhỏ</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800"/>
                        </a:spcAft>
                      </a:pPr>
                      <a:r>
                        <a:rPr lang="en-US" sz="1500" b="1" dirty="0">
                          <a:solidFill>
                            <a:schemeClr val="tx1"/>
                          </a:solidFill>
                          <a:effectLst/>
                        </a:rPr>
                        <a:t>Tiến </a:t>
                      </a:r>
                      <a:r>
                        <a:rPr lang="en-US" sz="1500" b="1" dirty="0" err="1">
                          <a:solidFill>
                            <a:schemeClr val="tx1"/>
                          </a:solidFill>
                          <a:effectLst/>
                        </a:rPr>
                        <a:t>hóa</a:t>
                      </a:r>
                      <a:r>
                        <a:rPr lang="en-US" sz="1500" b="1" dirty="0">
                          <a:solidFill>
                            <a:schemeClr val="tx1"/>
                          </a:solidFill>
                          <a:effectLst/>
                        </a:rPr>
                        <a:t> </a:t>
                      </a:r>
                      <a:r>
                        <a:rPr lang="en-US" sz="1500" b="1" dirty="0" err="1">
                          <a:solidFill>
                            <a:schemeClr val="tx1"/>
                          </a:solidFill>
                          <a:effectLst/>
                        </a:rPr>
                        <a:t>lớn</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204670"/>
                  </a:ext>
                </a:extLst>
              </a:tr>
              <a:tr h="1014802">
                <a:tc>
                  <a:txBody>
                    <a:bodyPr/>
                    <a:lstStyle/>
                    <a:p>
                      <a:pPr marL="0" marR="0" algn="ctr">
                        <a:lnSpc>
                          <a:spcPct val="115000"/>
                        </a:lnSpc>
                        <a:spcBef>
                          <a:spcPts val="0"/>
                        </a:spcBef>
                        <a:spcAft>
                          <a:spcPts val="800"/>
                        </a:spcAft>
                      </a:pPr>
                      <a:r>
                        <a:rPr lang="en-US" sz="1500" b="1" dirty="0" err="1">
                          <a:solidFill>
                            <a:schemeClr val="tx1"/>
                          </a:solidFill>
                          <a:effectLst/>
                        </a:rPr>
                        <a:t>Nội</a:t>
                      </a:r>
                      <a:r>
                        <a:rPr lang="en-US" sz="1500" b="1" dirty="0">
                          <a:solidFill>
                            <a:schemeClr val="tx1"/>
                          </a:solidFill>
                          <a:effectLst/>
                        </a:rPr>
                        <a:t> dung</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800"/>
                        </a:spcAft>
                      </a:pPr>
                      <a:r>
                        <a:rPr lang="en-US" sz="1500" b="0" dirty="0">
                          <a:solidFill>
                            <a:schemeClr val="tx1"/>
                          </a:solidFill>
                          <a:effectLst/>
                        </a:rPr>
                        <a:t>Là </a:t>
                      </a:r>
                      <a:r>
                        <a:rPr lang="en-US" sz="1500" b="0" dirty="0" err="1">
                          <a:solidFill>
                            <a:schemeClr val="tx1"/>
                          </a:solidFill>
                          <a:effectLst/>
                        </a:rPr>
                        <a:t>quá</a:t>
                      </a:r>
                      <a:r>
                        <a:rPr lang="en-US" sz="1500" b="0" dirty="0">
                          <a:solidFill>
                            <a:schemeClr val="tx1"/>
                          </a:solidFill>
                          <a:effectLst/>
                        </a:rPr>
                        <a:t> </a:t>
                      </a:r>
                      <a:r>
                        <a:rPr lang="en-US" sz="1500" b="0" dirty="0" err="1">
                          <a:solidFill>
                            <a:schemeClr val="tx1"/>
                          </a:solidFill>
                          <a:effectLst/>
                        </a:rPr>
                        <a:t>trình</a:t>
                      </a:r>
                      <a:r>
                        <a:rPr lang="en-US" sz="1500" b="0" dirty="0">
                          <a:solidFill>
                            <a:schemeClr val="tx1"/>
                          </a:solidFill>
                          <a:effectLst/>
                        </a:rPr>
                        <a:t> </a:t>
                      </a:r>
                      <a:r>
                        <a:rPr lang="en-US" sz="1500" b="0" dirty="0" err="1">
                          <a:solidFill>
                            <a:schemeClr val="tx1"/>
                          </a:solidFill>
                          <a:effectLst/>
                        </a:rPr>
                        <a:t>biến</a:t>
                      </a:r>
                      <a:r>
                        <a:rPr lang="en-US" sz="1500" b="0" dirty="0">
                          <a:solidFill>
                            <a:schemeClr val="tx1"/>
                          </a:solidFill>
                          <a:effectLst/>
                        </a:rPr>
                        <a:t> </a:t>
                      </a:r>
                      <a:r>
                        <a:rPr lang="en-US" sz="1500" b="1" dirty="0" err="1">
                          <a:solidFill>
                            <a:schemeClr val="tx1"/>
                          </a:solidFill>
                          <a:effectLst/>
                        </a:rPr>
                        <a:t>đổi</a:t>
                      </a:r>
                      <a:r>
                        <a:rPr lang="en-US" sz="1500" b="1" dirty="0">
                          <a:solidFill>
                            <a:schemeClr val="tx1"/>
                          </a:solidFill>
                          <a:effectLst/>
                        </a:rPr>
                        <a:t> </a:t>
                      </a:r>
                      <a:r>
                        <a:rPr lang="en-US" sz="1500" b="1" dirty="0" err="1">
                          <a:solidFill>
                            <a:schemeClr val="tx1"/>
                          </a:solidFill>
                          <a:effectLst/>
                        </a:rPr>
                        <a:t>tần</a:t>
                      </a:r>
                      <a:r>
                        <a:rPr lang="en-US" sz="1500" b="1" dirty="0">
                          <a:solidFill>
                            <a:schemeClr val="tx1"/>
                          </a:solidFill>
                          <a:effectLst/>
                        </a:rPr>
                        <a:t> </a:t>
                      </a:r>
                      <a:r>
                        <a:rPr lang="en-US" sz="1500" b="1" dirty="0" err="1">
                          <a:solidFill>
                            <a:schemeClr val="tx1"/>
                          </a:solidFill>
                          <a:effectLst/>
                        </a:rPr>
                        <a:t>số</a:t>
                      </a:r>
                      <a:r>
                        <a:rPr lang="en-US" sz="1500" b="1" dirty="0">
                          <a:solidFill>
                            <a:schemeClr val="tx1"/>
                          </a:solidFill>
                          <a:effectLst/>
                        </a:rPr>
                        <a:t> allele</a:t>
                      </a:r>
                      <a:r>
                        <a:rPr lang="en-US" sz="1500" b="0" dirty="0">
                          <a:solidFill>
                            <a:schemeClr val="tx1"/>
                          </a:solidFill>
                          <a:effectLst/>
                        </a:rPr>
                        <a:t>, </a:t>
                      </a:r>
                      <a:r>
                        <a:rPr lang="en-US" sz="1500" b="0" dirty="0" err="1">
                          <a:solidFill>
                            <a:schemeClr val="tx1"/>
                          </a:solidFill>
                          <a:effectLst/>
                        </a:rPr>
                        <a:t>thành</a:t>
                      </a:r>
                      <a:r>
                        <a:rPr lang="en-US" sz="1500" b="0" dirty="0">
                          <a:solidFill>
                            <a:schemeClr val="tx1"/>
                          </a:solidFill>
                          <a:effectLst/>
                        </a:rPr>
                        <a:t> </a:t>
                      </a:r>
                      <a:r>
                        <a:rPr lang="en-US" sz="1500" b="0" dirty="0" err="1">
                          <a:solidFill>
                            <a:schemeClr val="tx1"/>
                          </a:solidFill>
                          <a:effectLst/>
                        </a:rPr>
                        <a:t>phần</a:t>
                      </a:r>
                      <a:r>
                        <a:rPr lang="en-US" sz="1500" b="0" dirty="0">
                          <a:solidFill>
                            <a:schemeClr val="tx1"/>
                          </a:solidFill>
                          <a:effectLst/>
                        </a:rPr>
                        <a:t> </a:t>
                      </a:r>
                      <a:r>
                        <a:rPr lang="en-US" sz="1500" b="0" dirty="0" err="1">
                          <a:solidFill>
                            <a:schemeClr val="tx1"/>
                          </a:solidFill>
                          <a:effectLst/>
                        </a:rPr>
                        <a:t>kiểu</a:t>
                      </a:r>
                      <a:r>
                        <a:rPr lang="en-US" sz="1500" b="0" dirty="0">
                          <a:solidFill>
                            <a:schemeClr val="tx1"/>
                          </a:solidFill>
                          <a:effectLst/>
                        </a:rPr>
                        <a:t> gen của </a:t>
                      </a:r>
                      <a:r>
                        <a:rPr lang="en-US" sz="1500" b="0" dirty="0" err="1">
                          <a:solidFill>
                            <a:schemeClr val="tx1"/>
                          </a:solidFill>
                          <a:effectLst/>
                        </a:rPr>
                        <a:t>quần</a:t>
                      </a:r>
                      <a:r>
                        <a:rPr lang="en-US" sz="1500" b="0" dirty="0">
                          <a:solidFill>
                            <a:schemeClr val="tx1"/>
                          </a:solidFill>
                          <a:effectLst/>
                        </a:rPr>
                        <a:t> </a:t>
                      </a:r>
                      <a:r>
                        <a:rPr lang="en-US" sz="1500" b="0" dirty="0" err="1">
                          <a:solidFill>
                            <a:schemeClr val="tx1"/>
                          </a:solidFill>
                          <a:effectLst/>
                        </a:rPr>
                        <a:t>thể</a:t>
                      </a:r>
                      <a:r>
                        <a:rPr lang="en-US" sz="1500" b="0" dirty="0">
                          <a:solidFill>
                            <a:schemeClr val="tx1"/>
                          </a:solidFill>
                          <a:effectLst/>
                        </a:rPr>
                        <a:t> </a:t>
                      </a:r>
                      <a:r>
                        <a:rPr lang="en-US" sz="1500" b="0" dirty="0" err="1">
                          <a:solidFill>
                            <a:schemeClr val="tx1"/>
                          </a:solidFill>
                          <a:effectLst/>
                        </a:rPr>
                        <a:t>gốc</a:t>
                      </a:r>
                      <a:r>
                        <a:rPr lang="en-US" sz="1500" b="0" dirty="0">
                          <a:solidFill>
                            <a:schemeClr val="tx1"/>
                          </a:solidFill>
                          <a:effectLst/>
                        </a:rPr>
                        <a:t> </a:t>
                      </a:r>
                      <a:r>
                        <a:rPr lang="en-US" sz="1500" b="0" dirty="0" err="1">
                          <a:solidFill>
                            <a:schemeClr val="tx1"/>
                          </a:solidFill>
                          <a:effectLst/>
                        </a:rPr>
                        <a:t>đưa</a:t>
                      </a:r>
                      <a:r>
                        <a:rPr lang="en-US" sz="1500" b="0" dirty="0">
                          <a:solidFill>
                            <a:schemeClr val="tx1"/>
                          </a:solidFill>
                          <a:effectLst/>
                        </a:rPr>
                        <a:t> </a:t>
                      </a:r>
                      <a:r>
                        <a:rPr lang="en-US" sz="1500" b="0" dirty="0" err="1">
                          <a:solidFill>
                            <a:schemeClr val="tx1"/>
                          </a:solidFill>
                          <a:effectLst/>
                        </a:rPr>
                        <a:t>đến</a:t>
                      </a:r>
                      <a:r>
                        <a:rPr lang="en-US" sz="1500" b="0" dirty="0">
                          <a:solidFill>
                            <a:schemeClr val="tx1"/>
                          </a:solidFill>
                          <a:effectLst/>
                        </a:rPr>
                        <a:t> </a:t>
                      </a:r>
                      <a:r>
                        <a:rPr lang="en-US" sz="1500" b="0" dirty="0" err="1">
                          <a:solidFill>
                            <a:schemeClr val="tx1"/>
                          </a:solidFill>
                          <a:effectLst/>
                        </a:rPr>
                        <a:t>hình</a:t>
                      </a:r>
                      <a:r>
                        <a:rPr lang="en-US" sz="1500" b="0" dirty="0">
                          <a:solidFill>
                            <a:schemeClr val="tx1"/>
                          </a:solidFill>
                          <a:effectLst/>
                        </a:rPr>
                        <a:t> </a:t>
                      </a:r>
                      <a:r>
                        <a:rPr lang="en-US" sz="1500" b="0" dirty="0" err="1">
                          <a:solidFill>
                            <a:schemeClr val="tx1"/>
                          </a:solidFill>
                          <a:effectLst/>
                        </a:rPr>
                        <a:t>thành</a:t>
                      </a:r>
                      <a:r>
                        <a:rPr lang="en-US" sz="1500" b="0" dirty="0">
                          <a:solidFill>
                            <a:schemeClr val="tx1"/>
                          </a:solidFill>
                          <a:effectLst/>
                        </a:rPr>
                        <a:t> </a:t>
                      </a:r>
                      <a:r>
                        <a:rPr lang="en-US" sz="1500" b="0" dirty="0" err="1">
                          <a:solidFill>
                            <a:schemeClr val="tx1"/>
                          </a:solidFill>
                          <a:effectLst/>
                        </a:rPr>
                        <a:t>loài</a:t>
                      </a:r>
                      <a:r>
                        <a:rPr lang="en-US" sz="1500" b="0" dirty="0">
                          <a:solidFill>
                            <a:schemeClr val="tx1"/>
                          </a:solidFill>
                          <a:effectLst/>
                        </a:rPr>
                        <a:t> </a:t>
                      </a:r>
                      <a:r>
                        <a:rPr lang="en-US" sz="1500" b="0" dirty="0" err="1">
                          <a:solidFill>
                            <a:schemeClr val="tx1"/>
                          </a:solidFill>
                          <a:effectLst/>
                        </a:rPr>
                        <a:t>mới</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800"/>
                        </a:spcAft>
                      </a:pPr>
                      <a:r>
                        <a:rPr lang="en-US" sz="1500" b="0" dirty="0" err="1">
                          <a:solidFill>
                            <a:schemeClr val="tx1"/>
                          </a:solidFill>
                          <a:effectLst/>
                        </a:rPr>
                        <a:t>Là</a:t>
                      </a:r>
                      <a:r>
                        <a:rPr lang="en-US" sz="1500" b="0" dirty="0">
                          <a:solidFill>
                            <a:schemeClr val="tx1"/>
                          </a:solidFill>
                          <a:effectLst/>
                        </a:rPr>
                        <a:t> </a:t>
                      </a:r>
                      <a:r>
                        <a:rPr lang="en-US" sz="1500" b="0" dirty="0" err="1">
                          <a:solidFill>
                            <a:schemeClr val="tx1"/>
                          </a:solidFill>
                          <a:effectLst/>
                        </a:rPr>
                        <a:t>quá</a:t>
                      </a:r>
                      <a:r>
                        <a:rPr lang="en-US" sz="1500" b="0" dirty="0">
                          <a:solidFill>
                            <a:schemeClr val="tx1"/>
                          </a:solidFill>
                          <a:effectLst/>
                        </a:rPr>
                        <a:t> </a:t>
                      </a:r>
                      <a:r>
                        <a:rPr lang="en-US" sz="1500" b="0" dirty="0" err="1">
                          <a:solidFill>
                            <a:schemeClr val="tx1"/>
                          </a:solidFill>
                          <a:effectLst/>
                        </a:rPr>
                        <a:t>trình</a:t>
                      </a:r>
                      <a:r>
                        <a:rPr lang="en-US" sz="1500" b="0" dirty="0">
                          <a:solidFill>
                            <a:schemeClr val="tx1"/>
                          </a:solidFill>
                          <a:effectLst/>
                        </a:rPr>
                        <a:t> </a:t>
                      </a:r>
                      <a:r>
                        <a:rPr lang="en-US" sz="1500" b="0" dirty="0" err="1">
                          <a:solidFill>
                            <a:schemeClr val="tx1"/>
                          </a:solidFill>
                          <a:effectLst/>
                        </a:rPr>
                        <a:t>hình</a:t>
                      </a:r>
                      <a:r>
                        <a:rPr lang="en-US" sz="1500" b="0" dirty="0">
                          <a:solidFill>
                            <a:schemeClr val="tx1"/>
                          </a:solidFill>
                          <a:effectLst/>
                        </a:rPr>
                        <a:t> </a:t>
                      </a:r>
                      <a:r>
                        <a:rPr lang="en-US" sz="1500" b="0" dirty="0" err="1">
                          <a:solidFill>
                            <a:schemeClr val="tx1"/>
                          </a:solidFill>
                          <a:effectLst/>
                        </a:rPr>
                        <a:t>thành</a:t>
                      </a:r>
                      <a:r>
                        <a:rPr lang="en-US" sz="1500" b="0" dirty="0">
                          <a:solidFill>
                            <a:schemeClr val="tx1"/>
                          </a:solidFill>
                          <a:effectLst/>
                        </a:rPr>
                        <a:t> </a:t>
                      </a:r>
                      <a:r>
                        <a:rPr lang="en-US" sz="1500" b="0" dirty="0" err="1">
                          <a:solidFill>
                            <a:schemeClr val="tx1"/>
                          </a:solidFill>
                          <a:effectLst/>
                        </a:rPr>
                        <a:t>các</a:t>
                      </a:r>
                      <a:r>
                        <a:rPr lang="en-US" sz="1500" b="0" dirty="0">
                          <a:solidFill>
                            <a:schemeClr val="tx1"/>
                          </a:solidFill>
                          <a:effectLst/>
                        </a:rPr>
                        <a:t> </a:t>
                      </a:r>
                      <a:r>
                        <a:rPr lang="en-US" sz="1500" b="0" dirty="0" err="1">
                          <a:solidFill>
                            <a:schemeClr val="tx1"/>
                          </a:solidFill>
                          <a:effectLst/>
                        </a:rPr>
                        <a:t>đơn</a:t>
                      </a:r>
                      <a:r>
                        <a:rPr lang="en-US" sz="1500" b="0" dirty="0">
                          <a:solidFill>
                            <a:schemeClr val="tx1"/>
                          </a:solidFill>
                          <a:effectLst/>
                        </a:rPr>
                        <a:t> </a:t>
                      </a:r>
                      <a:r>
                        <a:rPr lang="en-US" sz="1500" b="0" dirty="0" err="1">
                          <a:solidFill>
                            <a:schemeClr val="tx1"/>
                          </a:solidFill>
                          <a:effectLst/>
                        </a:rPr>
                        <a:t>vị</a:t>
                      </a:r>
                      <a:r>
                        <a:rPr lang="en-US" sz="1500" b="0" dirty="0">
                          <a:solidFill>
                            <a:schemeClr val="tx1"/>
                          </a:solidFill>
                          <a:effectLst/>
                        </a:rPr>
                        <a:t> </a:t>
                      </a:r>
                      <a:r>
                        <a:rPr lang="en-US" sz="1500" b="0" dirty="0" err="1">
                          <a:solidFill>
                            <a:schemeClr val="tx1"/>
                          </a:solidFill>
                          <a:effectLst/>
                        </a:rPr>
                        <a:t>trên</a:t>
                      </a:r>
                      <a:r>
                        <a:rPr lang="en-US" sz="1500" b="0" dirty="0">
                          <a:solidFill>
                            <a:schemeClr val="tx1"/>
                          </a:solidFill>
                          <a:effectLst/>
                        </a:rPr>
                        <a:t> </a:t>
                      </a:r>
                      <a:r>
                        <a:rPr lang="en-US" sz="1500" b="0" dirty="0" err="1">
                          <a:solidFill>
                            <a:schemeClr val="tx1"/>
                          </a:solidFill>
                          <a:effectLst/>
                        </a:rPr>
                        <a:t>loài</a:t>
                      </a:r>
                      <a:r>
                        <a:rPr lang="en-US" sz="1500" b="0" dirty="0">
                          <a:solidFill>
                            <a:schemeClr val="tx1"/>
                          </a:solidFill>
                          <a:effectLst/>
                        </a:rPr>
                        <a:t> </a:t>
                      </a:r>
                      <a:r>
                        <a:rPr lang="en-US" sz="1500" b="0" dirty="0" err="1">
                          <a:solidFill>
                            <a:schemeClr val="tx1"/>
                          </a:solidFill>
                          <a:effectLst/>
                        </a:rPr>
                        <a:t>như</a:t>
                      </a:r>
                      <a:r>
                        <a:rPr lang="en-US" sz="1500" b="0" dirty="0">
                          <a:solidFill>
                            <a:schemeClr val="tx1"/>
                          </a:solidFill>
                          <a:effectLst/>
                        </a:rPr>
                        <a:t> chi, </a:t>
                      </a:r>
                      <a:r>
                        <a:rPr lang="en-US" sz="1500" b="0" dirty="0" err="1">
                          <a:solidFill>
                            <a:schemeClr val="tx1"/>
                          </a:solidFill>
                          <a:effectLst/>
                        </a:rPr>
                        <a:t>họ</a:t>
                      </a:r>
                      <a:r>
                        <a:rPr lang="en-US" sz="1500" b="0" dirty="0">
                          <a:solidFill>
                            <a:schemeClr val="tx1"/>
                          </a:solidFill>
                          <a:effectLst/>
                        </a:rPr>
                        <a:t>, </a:t>
                      </a:r>
                      <a:r>
                        <a:rPr lang="en-US" sz="1500" b="0" dirty="0" err="1">
                          <a:solidFill>
                            <a:schemeClr val="tx1"/>
                          </a:solidFill>
                          <a:effectLst/>
                        </a:rPr>
                        <a:t>bộ</a:t>
                      </a:r>
                      <a:r>
                        <a:rPr lang="en-US" sz="1500" b="0" dirty="0">
                          <a:solidFill>
                            <a:schemeClr val="tx1"/>
                          </a:solidFill>
                          <a:effectLst/>
                        </a:rPr>
                        <a:t>, </a:t>
                      </a:r>
                      <a:r>
                        <a:rPr lang="en-US" sz="1500" b="0" dirty="0" err="1">
                          <a:solidFill>
                            <a:schemeClr val="tx1"/>
                          </a:solidFill>
                          <a:effectLst/>
                        </a:rPr>
                        <a:t>lớp</a:t>
                      </a:r>
                      <a:r>
                        <a:rPr lang="en-US" sz="1500" b="0" dirty="0">
                          <a:solidFill>
                            <a:schemeClr val="tx1"/>
                          </a:solidFill>
                          <a:effectLst/>
                        </a:rPr>
                        <a:t>, </a:t>
                      </a:r>
                      <a:r>
                        <a:rPr lang="en-US" sz="1500" b="0" dirty="0" err="1">
                          <a:solidFill>
                            <a:schemeClr val="tx1"/>
                          </a:solidFill>
                          <a:effectLst/>
                        </a:rPr>
                        <a:t>ngành</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8146462"/>
                  </a:ext>
                </a:extLst>
              </a:tr>
              <a:tr h="645553">
                <a:tc>
                  <a:txBody>
                    <a:bodyPr/>
                    <a:lstStyle/>
                    <a:p>
                      <a:pPr marL="0" marR="0" algn="ctr">
                        <a:lnSpc>
                          <a:spcPct val="115000"/>
                        </a:lnSpc>
                        <a:spcBef>
                          <a:spcPts val="0"/>
                        </a:spcBef>
                        <a:spcAft>
                          <a:spcPts val="800"/>
                        </a:spcAft>
                      </a:pPr>
                      <a:r>
                        <a:rPr lang="en-US" sz="1500" b="1">
                          <a:solidFill>
                            <a:schemeClr val="tx1"/>
                          </a:solidFill>
                          <a:effectLst/>
                        </a:rPr>
                        <a:t>Qui mô, thời gian</a:t>
                      </a:r>
                      <a:endParaRPr lang="en-US" sz="15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800"/>
                        </a:spcAft>
                      </a:pPr>
                      <a:r>
                        <a:rPr lang="en-US" sz="1500" b="0">
                          <a:solidFill>
                            <a:schemeClr val="tx1"/>
                          </a:solidFill>
                          <a:effectLst/>
                        </a:rPr>
                        <a:t>Phạm vi phân bố tương đối hẹp, thời gian lịch sử tương đối ngắn.</a:t>
                      </a:r>
                      <a:endParaRPr lang="en-US" sz="15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800"/>
                        </a:spcAft>
                      </a:pPr>
                      <a:r>
                        <a:rPr lang="en-US" sz="1500" b="0" dirty="0">
                          <a:solidFill>
                            <a:schemeClr val="tx1"/>
                          </a:solidFill>
                          <a:effectLst/>
                        </a:rPr>
                        <a:t>Qui </a:t>
                      </a:r>
                      <a:r>
                        <a:rPr lang="en-US" sz="1500" b="0" dirty="0" err="1">
                          <a:solidFill>
                            <a:schemeClr val="tx1"/>
                          </a:solidFill>
                          <a:effectLst/>
                        </a:rPr>
                        <a:t>mô</a:t>
                      </a:r>
                      <a:r>
                        <a:rPr lang="en-US" sz="1500" b="0" dirty="0">
                          <a:solidFill>
                            <a:schemeClr val="tx1"/>
                          </a:solidFill>
                          <a:effectLst/>
                        </a:rPr>
                        <a:t> </a:t>
                      </a:r>
                      <a:r>
                        <a:rPr lang="en-US" sz="1500" b="0" dirty="0" err="1">
                          <a:solidFill>
                            <a:schemeClr val="tx1"/>
                          </a:solidFill>
                          <a:effectLst/>
                        </a:rPr>
                        <a:t>rộng</a:t>
                      </a:r>
                      <a:r>
                        <a:rPr lang="en-US" sz="1500" b="0" dirty="0">
                          <a:solidFill>
                            <a:schemeClr val="tx1"/>
                          </a:solidFill>
                          <a:effectLst/>
                        </a:rPr>
                        <a:t> </a:t>
                      </a:r>
                      <a:r>
                        <a:rPr lang="en-US" sz="1500" b="0" dirty="0" err="1">
                          <a:solidFill>
                            <a:schemeClr val="tx1"/>
                          </a:solidFill>
                          <a:effectLst/>
                        </a:rPr>
                        <a:t>lớn</a:t>
                      </a:r>
                      <a:r>
                        <a:rPr lang="en-US" sz="1500" b="0" dirty="0">
                          <a:solidFill>
                            <a:schemeClr val="tx1"/>
                          </a:solidFill>
                          <a:effectLst/>
                        </a:rPr>
                        <a:t>, </a:t>
                      </a:r>
                      <a:r>
                        <a:rPr lang="en-US" sz="1500" b="0" dirty="0" err="1">
                          <a:solidFill>
                            <a:schemeClr val="tx1"/>
                          </a:solidFill>
                          <a:effectLst/>
                        </a:rPr>
                        <a:t>thời</a:t>
                      </a:r>
                      <a:r>
                        <a:rPr lang="en-US" sz="1500" b="0" dirty="0">
                          <a:solidFill>
                            <a:schemeClr val="tx1"/>
                          </a:solidFill>
                          <a:effectLst/>
                        </a:rPr>
                        <a:t> </a:t>
                      </a:r>
                      <a:r>
                        <a:rPr lang="en-US" sz="1500" b="0" dirty="0" err="1">
                          <a:solidFill>
                            <a:schemeClr val="tx1"/>
                          </a:solidFill>
                          <a:effectLst/>
                        </a:rPr>
                        <a:t>gian</a:t>
                      </a:r>
                      <a:r>
                        <a:rPr lang="en-US" sz="1500" b="0" dirty="0">
                          <a:solidFill>
                            <a:schemeClr val="tx1"/>
                          </a:solidFill>
                          <a:effectLst/>
                        </a:rPr>
                        <a:t> </a:t>
                      </a:r>
                      <a:r>
                        <a:rPr lang="en-US" sz="1500" b="0" dirty="0" err="1">
                          <a:solidFill>
                            <a:schemeClr val="tx1"/>
                          </a:solidFill>
                          <a:effectLst/>
                        </a:rPr>
                        <a:t>địa</a:t>
                      </a:r>
                      <a:r>
                        <a:rPr lang="en-US" sz="1500" b="0" dirty="0">
                          <a:solidFill>
                            <a:schemeClr val="tx1"/>
                          </a:solidFill>
                          <a:effectLst/>
                        </a:rPr>
                        <a:t> </a:t>
                      </a:r>
                      <a:r>
                        <a:rPr lang="en-US" sz="1500" b="0" dirty="0" err="1">
                          <a:solidFill>
                            <a:schemeClr val="tx1"/>
                          </a:solidFill>
                          <a:effectLst/>
                        </a:rPr>
                        <a:t>chất</a:t>
                      </a:r>
                      <a:r>
                        <a:rPr lang="en-US" sz="1500" b="0" dirty="0">
                          <a:solidFill>
                            <a:schemeClr val="tx1"/>
                          </a:solidFill>
                          <a:effectLst/>
                        </a:rPr>
                        <a:t> </a:t>
                      </a:r>
                      <a:r>
                        <a:rPr lang="en-US" sz="1500" b="0" dirty="0" err="1">
                          <a:solidFill>
                            <a:schemeClr val="tx1"/>
                          </a:solidFill>
                          <a:effectLst/>
                        </a:rPr>
                        <a:t>rất</a:t>
                      </a:r>
                      <a:r>
                        <a:rPr lang="en-US" sz="1500" b="0" dirty="0">
                          <a:solidFill>
                            <a:schemeClr val="tx1"/>
                          </a:solidFill>
                          <a:effectLst/>
                        </a:rPr>
                        <a:t> </a:t>
                      </a:r>
                      <a:r>
                        <a:rPr lang="en-US" sz="1500" b="0" dirty="0" err="1">
                          <a:solidFill>
                            <a:schemeClr val="tx1"/>
                          </a:solidFill>
                          <a:effectLst/>
                        </a:rPr>
                        <a:t>dài</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8476351"/>
                  </a:ext>
                </a:extLst>
              </a:tr>
              <a:tr h="645553">
                <a:tc>
                  <a:txBody>
                    <a:bodyPr/>
                    <a:lstStyle/>
                    <a:p>
                      <a:pPr marL="0" marR="0" algn="ctr">
                        <a:lnSpc>
                          <a:spcPct val="115000"/>
                        </a:lnSpc>
                        <a:spcBef>
                          <a:spcPts val="0"/>
                        </a:spcBef>
                        <a:spcAft>
                          <a:spcPts val="800"/>
                        </a:spcAft>
                      </a:pPr>
                      <a:r>
                        <a:rPr lang="en-US" sz="1500" b="1">
                          <a:solidFill>
                            <a:schemeClr val="tx1"/>
                          </a:solidFill>
                          <a:effectLst/>
                        </a:rPr>
                        <a:t>Phương thức nghiên cứu</a:t>
                      </a:r>
                      <a:endParaRPr lang="en-US" sz="15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800"/>
                        </a:spcAft>
                      </a:pPr>
                      <a:r>
                        <a:rPr lang="en-US" sz="1500" b="0" dirty="0">
                          <a:solidFill>
                            <a:schemeClr val="tx1"/>
                          </a:solidFill>
                          <a:effectLst/>
                        </a:rPr>
                        <a:t>Có </a:t>
                      </a:r>
                      <a:r>
                        <a:rPr lang="en-US" sz="1500" b="0" dirty="0" err="1">
                          <a:solidFill>
                            <a:schemeClr val="tx1"/>
                          </a:solidFill>
                          <a:effectLst/>
                        </a:rPr>
                        <a:t>thể</a:t>
                      </a:r>
                      <a:r>
                        <a:rPr lang="en-US" sz="1500" b="0" dirty="0">
                          <a:solidFill>
                            <a:schemeClr val="tx1"/>
                          </a:solidFill>
                          <a:effectLst/>
                        </a:rPr>
                        <a:t> </a:t>
                      </a:r>
                      <a:r>
                        <a:rPr lang="en-US" sz="1500" b="0" dirty="0" err="1">
                          <a:solidFill>
                            <a:schemeClr val="tx1"/>
                          </a:solidFill>
                          <a:effectLst/>
                        </a:rPr>
                        <a:t>nghiên</a:t>
                      </a:r>
                      <a:r>
                        <a:rPr lang="en-US" sz="1500" b="0" dirty="0">
                          <a:solidFill>
                            <a:schemeClr val="tx1"/>
                          </a:solidFill>
                          <a:effectLst/>
                        </a:rPr>
                        <a:t> </a:t>
                      </a:r>
                      <a:r>
                        <a:rPr lang="en-US" sz="1500" b="0" dirty="0" err="1">
                          <a:solidFill>
                            <a:schemeClr val="tx1"/>
                          </a:solidFill>
                          <a:effectLst/>
                        </a:rPr>
                        <a:t>cứu</a:t>
                      </a:r>
                      <a:r>
                        <a:rPr lang="en-US" sz="1500" b="0" dirty="0">
                          <a:solidFill>
                            <a:schemeClr val="tx1"/>
                          </a:solidFill>
                          <a:effectLst/>
                        </a:rPr>
                        <a:t> </a:t>
                      </a:r>
                      <a:r>
                        <a:rPr lang="en-US" sz="1500" b="0" dirty="0" err="1">
                          <a:solidFill>
                            <a:schemeClr val="tx1"/>
                          </a:solidFill>
                          <a:effectLst/>
                        </a:rPr>
                        <a:t>bằng</a:t>
                      </a:r>
                      <a:r>
                        <a:rPr lang="en-US" sz="1500" b="0" dirty="0">
                          <a:solidFill>
                            <a:schemeClr val="tx1"/>
                          </a:solidFill>
                          <a:effectLst/>
                        </a:rPr>
                        <a:t> thực </a:t>
                      </a:r>
                      <a:r>
                        <a:rPr lang="en-US" sz="1500" b="0" dirty="0" err="1">
                          <a:solidFill>
                            <a:schemeClr val="tx1"/>
                          </a:solidFill>
                          <a:effectLst/>
                        </a:rPr>
                        <a:t>nghiệm</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800"/>
                        </a:spcAft>
                      </a:pPr>
                      <a:r>
                        <a:rPr lang="en-US" sz="1500" b="0" dirty="0" err="1">
                          <a:solidFill>
                            <a:schemeClr val="tx1"/>
                          </a:solidFill>
                          <a:effectLst/>
                        </a:rPr>
                        <a:t>Thường</a:t>
                      </a:r>
                      <a:r>
                        <a:rPr lang="en-US" sz="1500" b="0" dirty="0">
                          <a:solidFill>
                            <a:schemeClr val="tx1"/>
                          </a:solidFill>
                          <a:effectLst/>
                        </a:rPr>
                        <a:t> </a:t>
                      </a:r>
                      <a:r>
                        <a:rPr lang="en-US" sz="1500" b="0" dirty="0" err="1">
                          <a:solidFill>
                            <a:schemeClr val="tx1"/>
                          </a:solidFill>
                          <a:effectLst/>
                        </a:rPr>
                        <a:t>nghiên</a:t>
                      </a:r>
                      <a:r>
                        <a:rPr lang="en-US" sz="1500" b="0" dirty="0">
                          <a:solidFill>
                            <a:schemeClr val="tx1"/>
                          </a:solidFill>
                          <a:effectLst/>
                        </a:rPr>
                        <a:t> </a:t>
                      </a:r>
                      <a:r>
                        <a:rPr lang="en-US" sz="1500" b="0" dirty="0" err="1">
                          <a:solidFill>
                            <a:schemeClr val="tx1"/>
                          </a:solidFill>
                          <a:effectLst/>
                        </a:rPr>
                        <a:t>cứu</a:t>
                      </a:r>
                      <a:r>
                        <a:rPr lang="en-US" sz="1500" b="0" dirty="0">
                          <a:solidFill>
                            <a:schemeClr val="tx1"/>
                          </a:solidFill>
                          <a:effectLst/>
                        </a:rPr>
                        <a:t> </a:t>
                      </a:r>
                      <a:r>
                        <a:rPr lang="en-US" sz="1500" b="0" dirty="0" err="1">
                          <a:solidFill>
                            <a:schemeClr val="tx1"/>
                          </a:solidFill>
                          <a:effectLst/>
                        </a:rPr>
                        <a:t>gián</a:t>
                      </a:r>
                      <a:r>
                        <a:rPr lang="en-US" sz="1500" b="0" dirty="0">
                          <a:solidFill>
                            <a:schemeClr val="tx1"/>
                          </a:solidFill>
                          <a:effectLst/>
                        </a:rPr>
                        <a:t> </a:t>
                      </a:r>
                      <a:r>
                        <a:rPr lang="en-US" sz="1500" b="0" dirty="0" err="1">
                          <a:solidFill>
                            <a:schemeClr val="tx1"/>
                          </a:solidFill>
                          <a:effectLst/>
                        </a:rPr>
                        <a:t>tiếp</a:t>
                      </a:r>
                      <a:r>
                        <a:rPr lang="en-US" sz="1500" b="0" dirty="0">
                          <a:solidFill>
                            <a:schemeClr val="tx1"/>
                          </a:solidFill>
                          <a:effectLst/>
                        </a:rPr>
                        <a:t> qua </a:t>
                      </a:r>
                      <a:r>
                        <a:rPr lang="en-US" sz="1500" b="0" dirty="0" err="1">
                          <a:solidFill>
                            <a:schemeClr val="tx1"/>
                          </a:solidFill>
                          <a:effectLst/>
                        </a:rPr>
                        <a:t>các</a:t>
                      </a:r>
                      <a:r>
                        <a:rPr lang="en-US" sz="1500" b="0" dirty="0">
                          <a:solidFill>
                            <a:schemeClr val="tx1"/>
                          </a:solidFill>
                          <a:effectLst/>
                        </a:rPr>
                        <a:t> </a:t>
                      </a:r>
                      <a:r>
                        <a:rPr lang="en-US" sz="1500" b="0" dirty="0" err="1">
                          <a:solidFill>
                            <a:schemeClr val="tx1"/>
                          </a:solidFill>
                          <a:effectLst/>
                        </a:rPr>
                        <a:t>bằng</a:t>
                      </a:r>
                      <a:r>
                        <a:rPr lang="en-US" sz="1500" b="0" dirty="0">
                          <a:solidFill>
                            <a:schemeClr val="tx1"/>
                          </a:solidFill>
                          <a:effectLst/>
                        </a:rPr>
                        <a:t> </a:t>
                      </a:r>
                      <a:r>
                        <a:rPr lang="en-US" sz="1500" b="0" dirty="0" err="1">
                          <a:solidFill>
                            <a:schemeClr val="tx1"/>
                          </a:solidFill>
                          <a:effectLst/>
                        </a:rPr>
                        <a:t>chứng</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9967612"/>
                  </a:ext>
                </a:extLst>
              </a:tr>
              <a:tr h="467861">
                <a:tc>
                  <a:txBody>
                    <a:bodyPr/>
                    <a:lstStyle/>
                    <a:p>
                      <a:pPr marL="0" marR="0" algn="ctr">
                        <a:lnSpc>
                          <a:spcPct val="115000"/>
                        </a:lnSpc>
                        <a:spcBef>
                          <a:spcPts val="0"/>
                        </a:spcBef>
                        <a:spcAft>
                          <a:spcPts val="800"/>
                        </a:spcAft>
                      </a:pPr>
                      <a:r>
                        <a:rPr lang="en-US" sz="1500" b="1" dirty="0" err="1">
                          <a:solidFill>
                            <a:schemeClr val="tx1"/>
                          </a:solidFill>
                          <a:effectLst/>
                        </a:rPr>
                        <a:t>Kết</a:t>
                      </a:r>
                      <a:r>
                        <a:rPr lang="en-US" sz="1500" b="1" dirty="0">
                          <a:solidFill>
                            <a:schemeClr val="tx1"/>
                          </a:solidFill>
                          <a:effectLst/>
                        </a:rPr>
                        <a:t> </a:t>
                      </a:r>
                      <a:r>
                        <a:rPr lang="en-US" sz="1500" b="1" dirty="0" err="1">
                          <a:solidFill>
                            <a:schemeClr val="tx1"/>
                          </a:solidFill>
                          <a:effectLst/>
                        </a:rPr>
                        <a:t>quả</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800"/>
                        </a:spcAft>
                      </a:pPr>
                      <a:r>
                        <a:rPr lang="en-US" sz="1500" b="0">
                          <a:solidFill>
                            <a:schemeClr val="tx1"/>
                          </a:solidFill>
                          <a:effectLst/>
                        </a:rPr>
                        <a:t>Hình thành loài mới.</a:t>
                      </a:r>
                      <a:endParaRPr lang="en-US" sz="15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800"/>
                        </a:spcAft>
                      </a:pPr>
                      <a:r>
                        <a:rPr lang="en-US" sz="1500" b="0" dirty="0" err="1">
                          <a:solidFill>
                            <a:schemeClr val="tx1"/>
                          </a:solidFill>
                          <a:effectLst/>
                        </a:rPr>
                        <a:t>Hình</a:t>
                      </a:r>
                      <a:r>
                        <a:rPr lang="en-US" sz="1500" b="0" dirty="0">
                          <a:solidFill>
                            <a:schemeClr val="tx1"/>
                          </a:solidFill>
                          <a:effectLst/>
                        </a:rPr>
                        <a:t> </a:t>
                      </a:r>
                      <a:r>
                        <a:rPr lang="en-US" sz="1500" b="0" dirty="0" err="1">
                          <a:solidFill>
                            <a:schemeClr val="tx1"/>
                          </a:solidFill>
                          <a:effectLst/>
                        </a:rPr>
                        <a:t>thành</a:t>
                      </a:r>
                      <a:r>
                        <a:rPr lang="en-US" sz="1500" b="0" dirty="0">
                          <a:solidFill>
                            <a:schemeClr val="tx1"/>
                          </a:solidFill>
                          <a:effectLst/>
                        </a:rPr>
                        <a:t> </a:t>
                      </a:r>
                      <a:r>
                        <a:rPr lang="en-US" sz="1500" b="0" dirty="0" err="1">
                          <a:solidFill>
                            <a:schemeClr val="tx1"/>
                          </a:solidFill>
                          <a:effectLst/>
                        </a:rPr>
                        <a:t>đơn</a:t>
                      </a:r>
                      <a:r>
                        <a:rPr lang="en-US" sz="1500" b="0" dirty="0">
                          <a:solidFill>
                            <a:schemeClr val="tx1"/>
                          </a:solidFill>
                          <a:effectLst/>
                        </a:rPr>
                        <a:t> </a:t>
                      </a:r>
                      <a:r>
                        <a:rPr lang="en-US" sz="1500" b="0" dirty="0" err="1">
                          <a:solidFill>
                            <a:schemeClr val="tx1"/>
                          </a:solidFill>
                          <a:effectLst/>
                        </a:rPr>
                        <a:t>vị</a:t>
                      </a:r>
                      <a:r>
                        <a:rPr lang="en-US" sz="1500" b="0" dirty="0">
                          <a:solidFill>
                            <a:schemeClr val="tx1"/>
                          </a:solidFill>
                          <a:effectLst/>
                        </a:rPr>
                        <a:t> </a:t>
                      </a:r>
                      <a:r>
                        <a:rPr lang="en-US" sz="1500" b="0" dirty="0" err="1">
                          <a:solidFill>
                            <a:schemeClr val="tx1"/>
                          </a:solidFill>
                          <a:effectLst/>
                        </a:rPr>
                        <a:t>phân</a:t>
                      </a:r>
                      <a:r>
                        <a:rPr lang="en-US" sz="1500" b="0" dirty="0">
                          <a:solidFill>
                            <a:schemeClr val="tx1"/>
                          </a:solidFill>
                          <a:effectLst/>
                        </a:rPr>
                        <a:t> </a:t>
                      </a:r>
                      <a:r>
                        <a:rPr lang="en-US" sz="1500" b="0" dirty="0" err="1">
                          <a:solidFill>
                            <a:schemeClr val="tx1"/>
                          </a:solidFill>
                          <a:effectLst/>
                        </a:rPr>
                        <a:t>loại</a:t>
                      </a:r>
                      <a:r>
                        <a:rPr lang="en-US" sz="1500" b="0" dirty="0">
                          <a:solidFill>
                            <a:schemeClr val="tx1"/>
                          </a:solidFill>
                          <a:effectLst/>
                        </a:rPr>
                        <a:t> </a:t>
                      </a:r>
                      <a:r>
                        <a:rPr lang="en-US" sz="1500" b="0" dirty="0" err="1">
                          <a:solidFill>
                            <a:schemeClr val="tx1"/>
                          </a:solidFill>
                          <a:effectLst/>
                        </a:rPr>
                        <a:t>trên</a:t>
                      </a:r>
                      <a:r>
                        <a:rPr lang="en-US" sz="1500" b="0" dirty="0">
                          <a:solidFill>
                            <a:schemeClr val="tx1"/>
                          </a:solidFill>
                          <a:effectLst/>
                        </a:rPr>
                        <a:t> </a:t>
                      </a:r>
                      <a:r>
                        <a:rPr lang="en-US" sz="1500" b="0" dirty="0" err="1">
                          <a:solidFill>
                            <a:schemeClr val="tx1"/>
                          </a:solidFill>
                          <a:effectLst/>
                        </a:rPr>
                        <a:t>loài</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17364"/>
                  </a:ext>
                </a:extLst>
              </a:tr>
            </a:tbl>
          </a:graphicData>
        </a:graphic>
      </p:graphicFrame>
    </p:spTree>
    <p:extLst>
      <p:ext uri="{BB962C8B-B14F-4D97-AF65-F5344CB8AC3E}">
        <p14:creationId xmlns:p14="http://schemas.microsoft.com/office/powerpoint/2010/main" val="363825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ctrTitle"/>
          </p:nvPr>
        </p:nvSpPr>
        <p:spPr>
          <a:xfrm>
            <a:off x="187265" y="1517515"/>
            <a:ext cx="5786516" cy="180919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spc="-150"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18: THUYẾT </a:t>
            </a:r>
            <a:r>
              <a:rPr lang="en" sz="3600" spc="-150" dirty="0">
                <a:solidFill>
                  <a:srgbClr val="FF0000"/>
                </a:solidFill>
                <a:latin typeface="Tahoma" panose="020B0604030504040204" pitchFamily="34" charset="0"/>
                <a:ea typeface="Tahoma" panose="020B0604030504040204" pitchFamily="34" charset="0"/>
                <a:cs typeface="Tahoma" panose="020B0604030504040204" pitchFamily="34" charset="0"/>
              </a:rPr>
              <a:t>TIẾN HÓA TỔNG HỢP HIỆN ĐẠI (PHẦN 2)</a:t>
            </a:r>
            <a:endParaRPr sz="3600" spc="-15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56" name="Google Shape;256;p31"/>
          <p:cNvPicPr preferRelativeResize="0"/>
          <p:nvPr/>
        </p:nvPicPr>
        <p:blipFill>
          <a:blip r:embed="rId3">
            <a:alphaModFix/>
          </a:blip>
          <a:stretch>
            <a:fillRect/>
          </a:stretch>
        </p:blipFill>
        <p:spPr>
          <a:xfrm>
            <a:off x="6020420" y="1317761"/>
            <a:ext cx="1288930" cy="1095790"/>
          </a:xfrm>
          <a:prstGeom prst="rect">
            <a:avLst/>
          </a:prstGeom>
          <a:noFill/>
          <a:ln>
            <a:noFill/>
          </a:ln>
        </p:spPr>
      </p:pic>
      <p:pic>
        <p:nvPicPr>
          <p:cNvPr id="257" name="Google Shape;257;p31"/>
          <p:cNvPicPr preferRelativeResize="0"/>
          <p:nvPr/>
        </p:nvPicPr>
        <p:blipFill>
          <a:blip r:embed="rId4">
            <a:alphaModFix/>
          </a:blip>
          <a:stretch>
            <a:fillRect/>
          </a:stretch>
        </p:blipFill>
        <p:spPr>
          <a:xfrm>
            <a:off x="7727921" y="917106"/>
            <a:ext cx="929003" cy="1419601"/>
          </a:xfrm>
          <a:prstGeom prst="rect">
            <a:avLst/>
          </a:prstGeom>
          <a:noFill/>
          <a:ln>
            <a:noFill/>
          </a:ln>
        </p:spPr>
      </p:pic>
      <p:pic>
        <p:nvPicPr>
          <p:cNvPr id="258" name="Google Shape;258;p31"/>
          <p:cNvPicPr preferRelativeResize="0"/>
          <p:nvPr/>
        </p:nvPicPr>
        <p:blipFill>
          <a:blip r:embed="rId5">
            <a:alphaModFix/>
          </a:blip>
          <a:stretch>
            <a:fillRect/>
          </a:stretch>
        </p:blipFill>
        <p:spPr>
          <a:xfrm flipH="1">
            <a:off x="7695280" y="2661739"/>
            <a:ext cx="994285" cy="1311635"/>
          </a:xfrm>
          <a:prstGeom prst="rect">
            <a:avLst/>
          </a:prstGeom>
          <a:noFill/>
          <a:ln>
            <a:noFill/>
          </a:ln>
        </p:spPr>
      </p:pic>
      <p:grpSp>
        <p:nvGrpSpPr>
          <p:cNvPr id="259" name="Google Shape;259;p31"/>
          <p:cNvGrpSpPr/>
          <p:nvPr/>
        </p:nvGrpSpPr>
        <p:grpSpPr>
          <a:xfrm flipH="1">
            <a:off x="5973780" y="2958505"/>
            <a:ext cx="1382212" cy="876482"/>
            <a:chOff x="5698275" y="2892625"/>
            <a:chExt cx="1382212" cy="876482"/>
          </a:xfrm>
        </p:grpSpPr>
        <p:pic>
          <p:nvPicPr>
            <p:cNvPr id="260" name="Google Shape;260;p31"/>
            <p:cNvPicPr preferRelativeResize="0"/>
            <p:nvPr/>
          </p:nvPicPr>
          <p:blipFill>
            <a:blip r:embed="rId6">
              <a:alphaModFix/>
            </a:blip>
            <a:stretch>
              <a:fillRect/>
            </a:stretch>
          </p:blipFill>
          <p:spPr>
            <a:xfrm>
              <a:off x="5698275" y="2892625"/>
              <a:ext cx="1368349" cy="876475"/>
            </a:xfrm>
            <a:prstGeom prst="rect">
              <a:avLst/>
            </a:prstGeom>
            <a:noFill/>
            <a:ln>
              <a:noFill/>
            </a:ln>
          </p:spPr>
        </p:pic>
        <p:pic>
          <p:nvPicPr>
            <p:cNvPr id="261" name="Google Shape;261;p31"/>
            <p:cNvPicPr preferRelativeResize="0"/>
            <p:nvPr/>
          </p:nvPicPr>
          <p:blipFill>
            <a:blip r:embed="rId7">
              <a:alphaModFix/>
            </a:blip>
            <a:stretch>
              <a:fillRect/>
            </a:stretch>
          </p:blipFill>
          <p:spPr>
            <a:xfrm flipH="1">
              <a:off x="6536466" y="3379054"/>
              <a:ext cx="544020" cy="390052"/>
            </a:xfrm>
            <a:prstGeom prst="rect">
              <a:avLst/>
            </a:prstGeom>
            <a:noFill/>
            <a:ln>
              <a:noFill/>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C25BFD-9BB3-F2BE-D18E-DC1F6B935371}"/>
              </a:ext>
            </a:extLst>
          </p:cNvPr>
          <p:cNvSpPr txBox="1"/>
          <p:nvPr/>
        </p:nvSpPr>
        <p:spPr>
          <a:xfrm>
            <a:off x="246184" y="166957"/>
            <a:ext cx="8721970" cy="3760709"/>
          </a:xfrm>
          <a:prstGeom prst="rect">
            <a:avLst/>
          </a:prstGeom>
          <a:noFill/>
        </p:spPr>
        <p:txBody>
          <a:bodyPr wrap="square">
            <a:spAutoFit/>
          </a:bodyPr>
          <a:lstStyle/>
          <a:p>
            <a:pPr marL="0" marR="0">
              <a:lnSpc>
                <a:spcPct val="115000"/>
              </a:lnSpc>
              <a:spcBef>
                <a:spcPts val="0"/>
              </a:spcBef>
              <a:spcAft>
                <a:spcPts val="800"/>
              </a:spcAft>
            </a:pPr>
            <a:r>
              <a:rPr lang="en-US" sz="2000" b="1" dirty="0" err="1">
                <a:solidFill>
                  <a:srgbClr val="FF0000"/>
                </a:solidFill>
                <a:effectLst/>
                <a:latin typeface="+mj-lt"/>
                <a:ea typeface="Tahoma" panose="020B0604030504040204" pitchFamily="34" charset="0"/>
                <a:cs typeface="Tahoma" panose="020B0604030504040204" pitchFamily="34" charset="0"/>
              </a:rPr>
              <a:t>Câu</a:t>
            </a:r>
            <a:r>
              <a:rPr lang="en-US" sz="2000" b="1" dirty="0">
                <a:solidFill>
                  <a:srgbClr val="FF0000"/>
                </a:solidFill>
                <a:effectLst/>
                <a:latin typeface="+mj-lt"/>
                <a:ea typeface="Tahoma" panose="020B0604030504040204" pitchFamily="34" charset="0"/>
                <a:cs typeface="Tahoma" panose="020B0604030504040204" pitchFamily="34" charset="0"/>
              </a:rPr>
              <a:t> 2: </a:t>
            </a:r>
            <a:r>
              <a:rPr lang="en-US" sz="2000" b="1" dirty="0">
                <a:solidFill>
                  <a:srgbClr val="000000"/>
                </a:solidFill>
                <a:effectLst/>
                <a:latin typeface="+mj-lt"/>
                <a:ea typeface="Tahoma" panose="020B0604030504040204" pitchFamily="34" charset="0"/>
                <a:cs typeface="Tahoma" panose="020B0604030504040204" pitchFamily="34" charset="0"/>
              </a:rPr>
              <a:t>Trong </a:t>
            </a:r>
            <a:r>
              <a:rPr lang="en-US" sz="2000" b="1" dirty="0" err="1">
                <a:solidFill>
                  <a:srgbClr val="000000"/>
                </a:solidFill>
                <a:effectLst/>
                <a:latin typeface="+mj-lt"/>
                <a:ea typeface="Tahoma" panose="020B0604030504040204" pitchFamily="34" charset="0"/>
                <a:cs typeface="Tahoma" panose="020B0604030504040204" pitchFamily="34" charset="0"/>
              </a:rPr>
              <a:t>các</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biến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đổi</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tiến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hóa</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sau</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đây</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biến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đổi</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nào</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là</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sự</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kiện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tiến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hóa</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nhỏ</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biến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đổi</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nào</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là</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sự</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kiện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tiến</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hóa</a:t>
            </a:r>
            <a:r>
              <a:rPr lang="en-US" sz="2000" b="1" dirty="0">
                <a:solidFill>
                  <a:srgbClr val="000000"/>
                </a:solidFill>
                <a:effectLst/>
                <a:latin typeface="+mj-lt"/>
                <a:ea typeface="Tahoma" panose="020B0604030504040204" pitchFamily="34" charset="0"/>
                <a:cs typeface="Tahoma" panose="020B0604030504040204" pitchFamily="34" charset="0"/>
              </a:rPr>
              <a:t> </a:t>
            </a:r>
            <a:r>
              <a:rPr lang="en-US" sz="2000" b="1" dirty="0" err="1">
                <a:solidFill>
                  <a:srgbClr val="000000"/>
                </a:solidFill>
                <a:effectLst/>
                <a:latin typeface="+mj-lt"/>
                <a:ea typeface="Tahoma" panose="020B0604030504040204" pitchFamily="34" charset="0"/>
                <a:cs typeface="Tahoma" panose="020B0604030504040204" pitchFamily="34" charset="0"/>
              </a:rPr>
              <a:t>lớn</a:t>
            </a:r>
            <a:r>
              <a:rPr lang="en-US" sz="2000" b="1" dirty="0">
                <a:solidFill>
                  <a:srgbClr val="000000"/>
                </a:solidFill>
                <a:effectLst/>
                <a:latin typeface="+mj-lt"/>
                <a:ea typeface="Tahoma" panose="020B0604030504040204" pitchFamily="34" charset="0"/>
                <a:cs typeface="Tahoma" panose="020B0604030504040204" pitchFamily="34" charset="0"/>
              </a:rPr>
              <a:t>:</a:t>
            </a:r>
            <a:endParaRPr lang="en-US" sz="2000" dirty="0">
              <a:solidFill>
                <a:srgbClr val="000000"/>
              </a:solidFill>
              <a:effectLst/>
              <a:latin typeface="+mj-lt"/>
              <a:ea typeface="Tahoma" panose="020B0604030504040204" pitchFamily="34" charset="0"/>
              <a:cs typeface="Tahoma" panose="020B0604030504040204" pitchFamily="34" charset="0"/>
            </a:endParaRPr>
          </a:p>
          <a:p>
            <a:pPr marL="0" marR="0">
              <a:lnSpc>
                <a:spcPct val="115000"/>
              </a:lnSpc>
              <a:spcBef>
                <a:spcPts val="0"/>
              </a:spcBef>
              <a:spcAft>
                <a:spcPts val="800"/>
              </a:spcAft>
            </a:pPr>
            <a:r>
              <a:rPr lang="en-US" sz="2000" dirty="0">
                <a:solidFill>
                  <a:srgbClr val="000000"/>
                </a:solidFill>
                <a:effectLst/>
                <a:latin typeface="+mj-lt"/>
                <a:ea typeface="Tahoma" panose="020B0604030504040204" pitchFamily="34" charset="0"/>
                <a:cs typeface="Tahoma" panose="020B0604030504040204" pitchFamily="34" charset="0"/>
              </a:rPr>
              <a:t>a. </a:t>
            </a:r>
            <a:r>
              <a:rPr lang="en-US" sz="2000" dirty="0" err="1">
                <a:solidFill>
                  <a:srgbClr val="000000"/>
                </a:solidFill>
                <a:effectLst/>
                <a:latin typeface="+mj-lt"/>
                <a:ea typeface="Tahoma" panose="020B0604030504040204" pitchFamily="34" charset="0"/>
                <a:cs typeface="Tahoma" panose="020B0604030504040204" pitchFamily="34" charset="0"/>
              </a:rPr>
              <a:t>Sự</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tiêu</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giảm</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cấu</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trúc</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xương</a:t>
            </a:r>
            <a:r>
              <a:rPr lang="en-US" sz="2000" dirty="0">
                <a:solidFill>
                  <a:srgbClr val="000000"/>
                </a:solidFill>
                <a:effectLst/>
                <a:latin typeface="+mj-lt"/>
                <a:ea typeface="Tahoma" panose="020B0604030504040204" pitchFamily="34" charset="0"/>
                <a:cs typeface="Tahoma" panose="020B0604030504040204" pitchFamily="34" charset="0"/>
              </a:rPr>
              <a:t> chi ở </a:t>
            </a:r>
            <a:r>
              <a:rPr lang="en-US" sz="2000" dirty="0" err="1">
                <a:solidFill>
                  <a:srgbClr val="000000"/>
                </a:solidFill>
                <a:effectLst/>
                <a:latin typeface="+mj-lt"/>
                <a:ea typeface="Tahoma" panose="020B0604030504040204" pitchFamily="34" charset="0"/>
                <a:cs typeface="Tahoma" panose="020B0604030504040204" pitchFamily="34" charset="0"/>
              </a:rPr>
              <a:t>rắn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và</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trăn</a:t>
            </a:r>
            <a:r>
              <a:rPr lang="en-US" sz="2000" dirty="0">
                <a:solidFill>
                  <a:srgbClr val="000000"/>
                </a:solidFill>
                <a:effectLst/>
                <a:latin typeface="+mj-lt"/>
                <a:ea typeface="Tahoma" panose="020B0604030504040204" pitchFamily="34" charset="0"/>
                <a:cs typeface="Tahoma" panose="020B0604030504040204" pitchFamily="34" charset="0"/>
              </a:rPr>
              <a:t>.</a:t>
            </a:r>
          </a:p>
          <a:p>
            <a:pPr marL="0" marR="0">
              <a:lnSpc>
                <a:spcPct val="115000"/>
              </a:lnSpc>
              <a:spcBef>
                <a:spcPts val="0"/>
              </a:spcBef>
              <a:spcAft>
                <a:spcPts val="800"/>
              </a:spcAft>
            </a:pPr>
            <a:r>
              <a:rPr lang="en-US" sz="2000" dirty="0">
                <a:solidFill>
                  <a:srgbClr val="000000"/>
                </a:solidFill>
                <a:effectLst/>
                <a:latin typeface="+mj-lt"/>
                <a:ea typeface="Tahoma" panose="020B0604030504040204" pitchFamily="34" charset="0"/>
                <a:cs typeface="Tahoma" panose="020B0604030504040204" pitchFamily="34" charset="0"/>
              </a:rPr>
              <a:t>b. </a:t>
            </a:r>
            <a:r>
              <a:rPr lang="en-US" sz="2000" dirty="0" err="1">
                <a:solidFill>
                  <a:srgbClr val="000000"/>
                </a:solidFill>
                <a:effectLst/>
                <a:latin typeface="+mj-lt"/>
                <a:ea typeface="Tahoma" panose="020B0604030504040204" pitchFamily="34" charset="0"/>
                <a:cs typeface="Tahoma" panose="020B0604030504040204" pitchFamily="34" charset="0"/>
              </a:rPr>
              <a:t>Sự</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tuyệt</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chủng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của</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các</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loài</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khủng</a:t>
            </a:r>
            <a:r>
              <a:rPr lang="en-US" sz="2000" dirty="0">
                <a:solidFill>
                  <a:srgbClr val="000000"/>
                </a:solidFill>
                <a:effectLst/>
                <a:latin typeface="+mj-lt"/>
                <a:ea typeface="Tahoma" panose="020B0604030504040204" pitchFamily="34" charset="0"/>
                <a:cs typeface="Tahoma" panose="020B0604030504040204" pitchFamily="34" charset="0"/>
              </a:rPr>
              <a:t> long.</a:t>
            </a:r>
          </a:p>
          <a:p>
            <a:pPr marL="0" marR="0">
              <a:lnSpc>
                <a:spcPct val="115000"/>
              </a:lnSpc>
              <a:spcBef>
                <a:spcPts val="0"/>
              </a:spcBef>
              <a:spcAft>
                <a:spcPts val="800"/>
              </a:spcAft>
            </a:pPr>
            <a:r>
              <a:rPr lang="en-US" sz="2000" dirty="0">
                <a:solidFill>
                  <a:srgbClr val="000000"/>
                </a:solidFill>
                <a:effectLst/>
                <a:latin typeface="+mj-lt"/>
                <a:ea typeface="Tahoma" panose="020B0604030504040204" pitchFamily="34" charset="0"/>
                <a:cs typeface="Tahoma" panose="020B0604030504040204" pitchFamily="34" charset="0"/>
              </a:rPr>
              <a:t>c. </a:t>
            </a:r>
            <a:r>
              <a:rPr lang="en-US" sz="2000" dirty="0" err="1">
                <a:solidFill>
                  <a:srgbClr val="000000"/>
                </a:solidFill>
                <a:effectLst/>
                <a:latin typeface="+mj-lt"/>
                <a:ea typeface="Tahoma" panose="020B0604030504040204" pitchFamily="34" charset="0"/>
                <a:cs typeface="Tahoma" panose="020B0604030504040204" pitchFamily="34" charset="0"/>
              </a:rPr>
              <a:t>Thay</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đổi</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tần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số</a:t>
            </a:r>
            <a:r>
              <a:rPr lang="en-US" sz="2000" dirty="0">
                <a:solidFill>
                  <a:srgbClr val="000000"/>
                </a:solidFill>
                <a:effectLst/>
                <a:latin typeface="+mj-lt"/>
                <a:ea typeface="Tahoma" panose="020B0604030504040204" pitchFamily="34" charset="0"/>
                <a:cs typeface="Tahoma" panose="020B0604030504040204" pitchFamily="34" charset="0"/>
              </a:rPr>
              <a:t> allele </a:t>
            </a:r>
            <a:r>
              <a:rPr lang="en-US" sz="2000" dirty="0" err="1">
                <a:solidFill>
                  <a:srgbClr val="000000"/>
                </a:solidFill>
                <a:effectLst/>
                <a:latin typeface="+mj-lt"/>
                <a:ea typeface="Tahoma" panose="020B0604030504040204" pitchFamily="34" charset="0"/>
                <a:cs typeface="Tahoma" panose="020B0604030504040204" pitchFamily="34" charset="0"/>
              </a:rPr>
              <a:t>quy</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định</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kích</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thước</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mỏ</a:t>
            </a:r>
            <a:r>
              <a:rPr lang="en-US" sz="2000" dirty="0">
                <a:solidFill>
                  <a:srgbClr val="000000"/>
                </a:solidFill>
                <a:effectLst/>
                <a:latin typeface="+mj-lt"/>
                <a:ea typeface="Tahoma" panose="020B0604030504040204" pitchFamily="34" charset="0"/>
                <a:cs typeface="Tahoma" panose="020B0604030504040204" pitchFamily="34" charset="0"/>
              </a:rPr>
              <a:t> ở </a:t>
            </a:r>
            <a:r>
              <a:rPr lang="en-US" sz="2000" dirty="0" err="1">
                <a:solidFill>
                  <a:srgbClr val="000000"/>
                </a:solidFill>
                <a:effectLst/>
                <a:latin typeface="+mj-lt"/>
                <a:ea typeface="Tahoma" panose="020B0604030504040204" pitchFamily="34" charset="0"/>
                <a:cs typeface="Tahoma" panose="020B0604030504040204" pitchFamily="34" charset="0"/>
              </a:rPr>
              <a:t>quần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thể</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chim</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sẻ</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trên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đảo</a:t>
            </a:r>
            <a:r>
              <a:rPr lang="en-US" sz="2000" dirty="0">
                <a:solidFill>
                  <a:srgbClr val="000000"/>
                </a:solidFill>
                <a:effectLst/>
                <a:latin typeface="+mj-lt"/>
                <a:ea typeface="Tahoma" panose="020B0604030504040204" pitchFamily="34" charset="0"/>
                <a:cs typeface="Tahoma" panose="020B0604030504040204" pitchFamily="34" charset="0"/>
              </a:rPr>
              <a:t>.</a:t>
            </a:r>
          </a:p>
          <a:p>
            <a:pPr marL="0" marR="0">
              <a:lnSpc>
                <a:spcPct val="115000"/>
              </a:lnSpc>
              <a:spcBef>
                <a:spcPts val="0"/>
              </a:spcBef>
              <a:spcAft>
                <a:spcPts val="800"/>
              </a:spcAft>
            </a:pPr>
            <a:r>
              <a:rPr lang="en-US" sz="2000" dirty="0">
                <a:solidFill>
                  <a:srgbClr val="000000"/>
                </a:solidFill>
                <a:effectLst/>
                <a:latin typeface="+mj-lt"/>
                <a:ea typeface="Tahoma" panose="020B0604030504040204" pitchFamily="34" charset="0"/>
                <a:cs typeface="Tahoma" panose="020B0604030504040204" pitchFamily="34" charset="0"/>
              </a:rPr>
              <a:t>d. </a:t>
            </a:r>
            <a:r>
              <a:rPr lang="en-US" sz="2000" dirty="0" err="1">
                <a:solidFill>
                  <a:srgbClr val="000000"/>
                </a:solidFill>
                <a:effectLst/>
                <a:latin typeface="+mj-lt"/>
                <a:ea typeface="Tahoma" panose="020B0604030504040204" pitchFamily="34" charset="0"/>
                <a:cs typeface="Tahoma" panose="020B0604030504040204" pitchFamily="34" charset="0"/>
              </a:rPr>
              <a:t>Sự</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hình</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thành</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lông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vũ</a:t>
            </a:r>
            <a:r>
              <a:rPr lang="en-US" sz="2000" dirty="0">
                <a:solidFill>
                  <a:srgbClr val="000000"/>
                </a:solidFill>
                <a:effectLst/>
                <a:latin typeface="+mj-lt"/>
                <a:ea typeface="Tahoma" panose="020B0604030504040204" pitchFamily="34" charset="0"/>
                <a:cs typeface="Tahoma" panose="020B0604030504040204" pitchFamily="34" charset="0"/>
              </a:rPr>
              <a:t> ở </a:t>
            </a:r>
            <a:r>
              <a:rPr lang="en-US" sz="2000" dirty="0" err="1">
                <a:solidFill>
                  <a:srgbClr val="000000"/>
                </a:solidFill>
                <a:effectLst/>
                <a:latin typeface="+mj-lt"/>
                <a:ea typeface="Tahoma" panose="020B0604030504040204" pitchFamily="34" charset="0"/>
                <a:cs typeface="Tahoma" panose="020B0604030504040204" pitchFamily="34" charset="0"/>
              </a:rPr>
              <a:t>chim</a:t>
            </a:r>
            <a:r>
              <a:rPr lang="en-US" sz="2000" dirty="0">
                <a:solidFill>
                  <a:srgbClr val="000000"/>
                </a:solidFill>
                <a:effectLst/>
                <a:latin typeface="+mj-lt"/>
                <a:ea typeface="Tahoma" panose="020B0604030504040204" pitchFamily="34" charset="0"/>
                <a:cs typeface="Tahoma" panose="020B0604030504040204" pitchFamily="34" charset="0"/>
              </a:rPr>
              <a:t>.</a:t>
            </a:r>
          </a:p>
          <a:p>
            <a:pPr marL="0" marR="0">
              <a:lnSpc>
                <a:spcPct val="115000"/>
              </a:lnSpc>
              <a:spcBef>
                <a:spcPts val="0"/>
              </a:spcBef>
              <a:spcAft>
                <a:spcPts val="800"/>
              </a:spcAft>
            </a:pPr>
            <a:r>
              <a:rPr lang="en-US" sz="2000" dirty="0">
                <a:solidFill>
                  <a:srgbClr val="000000"/>
                </a:solidFill>
                <a:effectLst/>
                <a:latin typeface="+mj-lt"/>
                <a:ea typeface="Tahoma" panose="020B0604030504040204" pitchFamily="34" charset="0"/>
                <a:cs typeface="Tahoma" panose="020B0604030504040204" pitchFamily="34" charset="0"/>
              </a:rPr>
              <a:t>e. </a:t>
            </a:r>
            <a:r>
              <a:rPr lang="en-US" sz="2000" dirty="0" err="1">
                <a:solidFill>
                  <a:srgbClr val="000000"/>
                </a:solidFill>
                <a:effectLst/>
                <a:latin typeface="+mj-lt"/>
                <a:ea typeface="Tahoma" panose="020B0604030504040204" pitchFamily="34" charset="0"/>
                <a:cs typeface="Tahoma" panose="020B0604030504040204" pitchFamily="34" charset="0"/>
              </a:rPr>
              <a:t>Tần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số</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chuột</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núi</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lông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đen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tăng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lên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tần</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số</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chuột</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núi</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lông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vàng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giảm</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đi</a:t>
            </a:r>
            <a:r>
              <a:rPr lang="en-US" sz="2000" dirty="0">
                <a:solidFill>
                  <a:srgbClr val="000000"/>
                </a:solidFill>
                <a:effectLst/>
                <a:latin typeface="+mj-lt"/>
                <a:ea typeface="Tahoma" panose="020B0604030504040204" pitchFamily="34" charset="0"/>
                <a:cs typeface="Tahoma" panose="020B0604030504040204" pitchFamily="34" charset="0"/>
              </a:rPr>
              <a:t> ở </a:t>
            </a:r>
            <a:r>
              <a:rPr lang="en-US" sz="2000" dirty="0" err="1">
                <a:solidFill>
                  <a:srgbClr val="000000"/>
                </a:solidFill>
                <a:effectLst/>
                <a:latin typeface="+mj-lt"/>
                <a:ea typeface="Tahoma" panose="020B0604030504040204" pitchFamily="34" charset="0"/>
                <a:cs typeface="Tahoma" panose="020B0604030504040204" pitchFamily="34" charset="0"/>
              </a:rPr>
              <a:t>vùng</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đất</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đá</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xám</a:t>
            </a:r>
            <a:r>
              <a:rPr lang="en-US" sz="2000" dirty="0">
                <a:solidFill>
                  <a:srgbClr val="000000"/>
                </a:solidFill>
                <a:effectLst/>
                <a:latin typeface="+mj-lt"/>
                <a:ea typeface="Tahoma" panose="020B0604030504040204" pitchFamily="34" charset="0"/>
                <a:cs typeface="Tahoma" panose="020B0604030504040204" pitchFamily="34" charset="0"/>
              </a:rPr>
              <a:t> </a:t>
            </a:r>
            <a:r>
              <a:rPr lang="en-US" sz="2000" dirty="0" err="1">
                <a:solidFill>
                  <a:srgbClr val="000000"/>
                </a:solidFill>
                <a:effectLst/>
                <a:latin typeface="+mj-lt"/>
                <a:ea typeface="Tahoma" panose="020B0604030504040204" pitchFamily="34" charset="0"/>
                <a:cs typeface="Tahoma" panose="020B0604030504040204" pitchFamily="34" charset="0"/>
              </a:rPr>
              <a:t>đen</a:t>
            </a:r>
            <a:r>
              <a:rPr lang="en-US" sz="2000" dirty="0">
                <a:solidFill>
                  <a:srgbClr val="000000"/>
                </a:solidFill>
                <a:effectLst/>
                <a:latin typeface="+mj-lt"/>
                <a:ea typeface="Tahoma" panose="020B0604030504040204" pitchFamily="34" charset="0"/>
                <a:cs typeface="Tahoma" panose="020B0604030504040204" pitchFamily="34" charset="0"/>
              </a:rPr>
              <a:t>.</a:t>
            </a:r>
          </a:p>
        </p:txBody>
      </p:sp>
      <p:sp>
        <p:nvSpPr>
          <p:cNvPr id="7" name="TextBox 6">
            <a:extLst>
              <a:ext uri="{FF2B5EF4-FFF2-40B4-BE49-F238E27FC236}">
                <a16:creationId xmlns:a16="http://schemas.microsoft.com/office/drawing/2014/main" id="{65466526-8F72-0723-240B-7A7C251271AA}"/>
              </a:ext>
            </a:extLst>
          </p:cNvPr>
          <p:cNvSpPr txBox="1"/>
          <p:nvPr/>
        </p:nvSpPr>
        <p:spPr>
          <a:xfrm>
            <a:off x="422030" y="4022436"/>
            <a:ext cx="4724400" cy="954107"/>
          </a:xfrm>
          <a:prstGeom prst="rect">
            <a:avLst/>
          </a:prstGeom>
          <a:noFill/>
        </p:spPr>
        <p:txBody>
          <a:bodyPr wrap="square" rtlCol="0">
            <a:spAutoFit/>
          </a:bodyPr>
          <a:lstStyle/>
          <a:p>
            <a:r>
              <a:rPr lang="en-US" sz="2800" b="1" dirty="0"/>
              <a:t>- </a:t>
            </a:r>
            <a:r>
              <a:rPr lang="en-US" sz="2800" b="1" dirty="0" err="1"/>
              <a:t>Tiến</a:t>
            </a:r>
            <a:r>
              <a:rPr lang="en-US" sz="2800" b="1" dirty="0"/>
              <a:t> </a:t>
            </a:r>
            <a:r>
              <a:rPr lang="en-US" sz="2800" b="1" dirty="0" err="1"/>
              <a:t>hoá</a:t>
            </a:r>
            <a:r>
              <a:rPr lang="en-US" sz="2800" b="1" dirty="0"/>
              <a:t> </a:t>
            </a:r>
            <a:r>
              <a:rPr lang="en-US" sz="2800" b="1" dirty="0" err="1"/>
              <a:t>nhỏ</a:t>
            </a:r>
            <a:r>
              <a:rPr lang="en-US" sz="2800" b="1" dirty="0"/>
              <a:t>: </a:t>
            </a:r>
            <a:r>
              <a:rPr lang="en-US" sz="2800" dirty="0"/>
              <a:t>c, e.</a:t>
            </a:r>
          </a:p>
          <a:p>
            <a:r>
              <a:rPr lang="en-US" sz="2800" b="1" dirty="0"/>
              <a:t>- </a:t>
            </a:r>
            <a:r>
              <a:rPr lang="en-US" sz="2800" b="1" dirty="0" err="1"/>
              <a:t>Tiến</a:t>
            </a:r>
            <a:r>
              <a:rPr lang="en-US" sz="2800" b="1" dirty="0"/>
              <a:t> </a:t>
            </a:r>
            <a:r>
              <a:rPr lang="en-US" sz="2800" b="1" dirty="0" err="1"/>
              <a:t>hoá</a:t>
            </a:r>
            <a:r>
              <a:rPr lang="en-US" sz="2800" b="1" dirty="0"/>
              <a:t> </a:t>
            </a:r>
            <a:r>
              <a:rPr lang="en-US" sz="2800" b="1" dirty="0" err="1"/>
              <a:t>lớn</a:t>
            </a:r>
            <a:r>
              <a:rPr lang="en-US" sz="2800" b="1" dirty="0"/>
              <a:t>: </a:t>
            </a:r>
            <a:r>
              <a:rPr lang="en-US" sz="2800" dirty="0"/>
              <a:t>a, b, d</a:t>
            </a:r>
          </a:p>
        </p:txBody>
      </p:sp>
    </p:spTree>
    <p:extLst>
      <p:ext uri="{BB962C8B-B14F-4D97-AF65-F5344CB8AC3E}">
        <p14:creationId xmlns:p14="http://schemas.microsoft.com/office/powerpoint/2010/main" val="29673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36"/>
          <p:cNvSpPr txBox="1">
            <a:spLocks noGrp="1"/>
          </p:cNvSpPr>
          <p:nvPr>
            <p:ph type="title"/>
          </p:nvPr>
        </p:nvSpPr>
        <p:spPr>
          <a:xfrm>
            <a:off x="228600" y="117226"/>
            <a:ext cx="7704000" cy="530639"/>
          </a:xfrm>
          <a:prstGeom prst="rect">
            <a:avLst/>
          </a:prstGeom>
        </p:spPr>
        <p:txBody>
          <a:bodyPr spcFirstLastPara="1" wrap="square" lIns="91425" tIns="91425" rIns="91425" bIns="91425" anchor="t" anchorCtr="0">
            <a:noAutofit/>
          </a:bodyPr>
          <a:lstStyle/>
          <a:p>
            <a:pPr marL="233363" lvl="0" indent="-233363" algn="l" rtl="0">
              <a:spcBef>
                <a:spcPts val="0"/>
              </a:spcBef>
              <a:spcAft>
                <a:spcPts val="0"/>
              </a:spcAft>
              <a:buNone/>
            </a:pPr>
            <a:r>
              <a:rPr lang="en" sz="2500" dirty="0">
                <a:latin typeface="Tahoma" panose="020B0604030504040204" pitchFamily="34" charset="0"/>
                <a:ea typeface="Tahoma" panose="020B0604030504040204" pitchFamily="34" charset="0"/>
                <a:cs typeface="Tahoma" panose="020B0604030504040204" pitchFamily="34" charset="0"/>
              </a:rPr>
              <a:t>II. Tiến hóa lớn</a:t>
            </a:r>
            <a:br>
              <a:rPr lang="en" sz="2500" dirty="0">
                <a:latin typeface="Tahoma" panose="020B0604030504040204" pitchFamily="34" charset="0"/>
                <a:ea typeface="Tahoma" panose="020B0604030504040204" pitchFamily="34" charset="0"/>
                <a:cs typeface="Tahoma" panose="020B0604030504040204" pitchFamily="34" charset="0"/>
              </a:rPr>
            </a:br>
            <a:r>
              <a:rPr lang="en" sz="2000" dirty="0">
                <a:latin typeface="Tahoma" panose="020B0604030504040204" pitchFamily="34" charset="0"/>
                <a:ea typeface="Tahoma" panose="020B0604030504040204" pitchFamily="34" charset="0"/>
                <a:cs typeface="Tahoma" panose="020B0604030504040204" pitchFamily="34" charset="0"/>
              </a:rPr>
              <a:t>2. Sự phát sinh chủng loại</a:t>
            </a:r>
            <a:r>
              <a:rPr lang="en" sz="2500" dirty="0">
                <a:latin typeface="Tahoma" panose="020B0604030504040204" pitchFamily="34" charset="0"/>
                <a:ea typeface="Tahoma" panose="020B0604030504040204" pitchFamily="34" charset="0"/>
                <a:cs typeface="Tahoma" panose="020B0604030504040204" pitchFamily="34" charset="0"/>
              </a:rPr>
              <a:t/>
            </a:r>
            <a:br>
              <a:rPr lang="en" sz="2500" dirty="0">
                <a:latin typeface="Tahoma" panose="020B0604030504040204" pitchFamily="34" charset="0"/>
                <a:ea typeface="Tahoma" panose="020B0604030504040204" pitchFamily="34" charset="0"/>
                <a:cs typeface="Tahoma" panose="020B0604030504040204" pitchFamily="34" charset="0"/>
              </a:rPr>
            </a:br>
            <a:endParaRPr sz="25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A6E932A5-8A9F-7EE2-D4D3-49A0BE144538}"/>
              </a:ext>
            </a:extLst>
          </p:cNvPr>
          <p:cNvGrpSpPr/>
          <p:nvPr/>
        </p:nvGrpSpPr>
        <p:grpSpPr>
          <a:xfrm>
            <a:off x="347705" y="972894"/>
            <a:ext cx="8448590" cy="1278600"/>
            <a:chOff x="776413" y="1082677"/>
            <a:chExt cx="11559569" cy="3151920"/>
          </a:xfrm>
        </p:grpSpPr>
        <p:sp>
          <p:nvSpPr>
            <p:cNvPr id="7" name="Rectangle 6">
              <a:extLst>
                <a:ext uri="{FF2B5EF4-FFF2-40B4-BE49-F238E27FC236}">
                  <a16:creationId xmlns:a16="http://schemas.microsoft.com/office/drawing/2014/main" id="{5D6055AD-FF7D-88AD-8D39-CD9ED661F145}"/>
                </a:ext>
              </a:extLst>
            </p:cNvPr>
            <p:cNvSpPr/>
            <p:nvPr/>
          </p:nvSpPr>
          <p:spPr>
            <a:xfrm>
              <a:off x="3035319" y="1082677"/>
              <a:ext cx="9300663" cy="3151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 </a:t>
              </a:r>
              <a:r>
                <a:rPr kumimoji="0" lang="en-US" sz="17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7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nhóm</a:t>
              </a:r>
              <a:r>
                <a:rPr lang="en-US" sz="17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0" lang="en-US" sz="17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a:lnSpc>
                  <a:spcPct val="115000"/>
                </a:lnSpc>
                <a:spcBef>
                  <a:spcPts val="0"/>
                </a:spcBef>
                <a:spcAft>
                  <a:spcPts val="800"/>
                </a:spcAft>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Quan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ảnh </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về sự phát sinh của các loài rau cải và sơ đồ về sự phát sinh chủng loại, kết hợp đọc SGK Cánh diều mục II.2 trang 106 thảo luận nhóm hoàn thành phiếu học tập sau: </a:t>
              </a:r>
              <a:endParaRPr lang="en-US" sz="16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Think, Pair, Share – phương pháp học tốt cho nhóm trẻ - CTH EDU">
              <a:extLst>
                <a:ext uri="{FF2B5EF4-FFF2-40B4-BE49-F238E27FC236}">
                  <a16:creationId xmlns:a16="http://schemas.microsoft.com/office/drawing/2014/main" id="{F2B1F689-5734-A605-7E91-4B694EBB7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13" y="1090467"/>
              <a:ext cx="2070507" cy="314413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AutoShape 2" descr="Di truyền tế bào chất là gì ? - Trang thông tin di truyền học">
            <a:extLst>
              <a:ext uri="{FF2B5EF4-FFF2-40B4-BE49-F238E27FC236}">
                <a16:creationId xmlns:a16="http://schemas.microsoft.com/office/drawing/2014/main" id="{B09B0A19-6399-A98A-8969-616017FCE8E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146D6D45-E0B9-A3C7-3453-9A16155B1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562" y="2332613"/>
            <a:ext cx="3074958" cy="2464625"/>
          </a:xfrm>
          <a:prstGeom prst="rect">
            <a:avLst/>
          </a:prstGeom>
        </p:spPr>
      </p:pic>
      <p:pic>
        <p:nvPicPr>
          <p:cNvPr id="12" name="Picture 11">
            <a:extLst>
              <a:ext uri="{FF2B5EF4-FFF2-40B4-BE49-F238E27FC236}">
                <a16:creationId xmlns:a16="http://schemas.microsoft.com/office/drawing/2014/main" id="{614187CD-0D8A-4028-DE04-80438AF1AC9F}"/>
              </a:ext>
            </a:extLst>
          </p:cNvPr>
          <p:cNvPicPr>
            <a:picLocks noChangeAspect="1"/>
          </p:cNvPicPr>
          <p:nvPr/>
        </p:nvPicPr>
        <p:blipFill>
          <a:blip r:embed="rId5"/>
          <a:stretch>
            <a:fillRect/>
          </a:stretch>
        </p:blipFill>
        <p:spPr>
          <a:xfrm>
            <a:off x="876723" y="2419350"/>
            <a:ext cx="3277068" cy="2423932"/>
          </a:xfrm>
          <a:prstGeom prst="rect">
            <a:avLst/>
          </a:prstGeom>
        </p:spPr>
      </p:pic>
    </p:spTree>
    <p:extLst>
      <p:ext uri="{BB962C8B-B14F-4D97-AF65-F5344CB8AC3E}">
        <p14:creationId xmlns:p14="http://schemas.microsoft.com/office/powerpoint/2010/main" val="33965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4B5C8D6-42C6-CFD7-3590-AB7804B3D4D1}"/>
              </a:ext>
            </a:extLst>
          </p:cNvPr>
          <p:cNvGraphicFramePr>
            <a:graphicFrameLocks noGrp="1"/>
          </p:cNvGraphicFramePr>
          <p:nvPr>
            <p:extLst>
              <p:ext uri="{D42A27DB-BD31-4B8C-83A1-F6EECF244321}">
                <p14:modId xmlns:p14="http://schemas.microsoft.com/office/powerpoint/2010/main" val="2255695543"/>
              </p:ext>
            </p:extLst>
          </p:nvPr>
        </p:nvGraphicFramePr>
        <p:xfrm>
          <a:off x="169985" y="786867"/>
          <a:ext cx="8804030" cy="3911600"/>
        </p:xfrm>
        <a:graphic>
          <a:graphicData uri="http://schemas.openxmlformats.org/drawingml/2006/table">
            <a:tbl>
              <a:tblPr firstRow="1" firstCol="1" bandRow="1">
                <a:tableStyleId>{E1383335-4BD9-4441-8889-5072751C7D1D}</a:tableStyleId>
              </a:tblPr>
              <a:tblGrid>
                <a:gridCol w="2936630">
                  <a:extLst>
                    <a:ext uri="{9D8B030D-6E8A-4147-A177-3AD203B41FA5}">
                      <a16:colId xmlns:a16="http://schemas.microsoft.com/office/drawing/2014/main" val="1023640599"/>
                    </a:ext>
                  </a:extLst>
                </a:gridCol>
                <a:gridCol w="5867400">
                  <a:extLst>
                    <a:ext uri="{9D8B030D-6E8A-4147-A177-3AD203B41FA5}">
                      <a16:colId xmlns:a16="http://schemas.microsoft.com/office/drawing/2014/main" val="878324596"/>
                    </a:ext>
                  </a:extLst>
                </a:gridCol>
              </a:tblGrid>
              <a:tr h="413779">
                <a:tc>
                  <a:txBody>
                    <a:bodyPr/>
                    <a:lstStyle/>
                    <a:p>
                      <a:pPr algn="just">
                        <a:lnSpc>
                          <a:spcPct val="115000"/>
                        </a:lnSpc>
                        <a:spcAft>
                          <a:spcPts val="800"/>
                        </a:spcAft>
                        <a:tabLst>
                          <a:tab pos="2114550" algn="l"/>
                        </a:tabLst>
                      </a:pPr>
                      <a:r>
                        <a:rPr lang="en-US" sz="2000" dirty="0" err="1">
                          <a:effectLst/>
                        </a:rPr>
                        <a:t>Nhóm</a:t>
                      </a:r>
                      <a:r>
                        <a:rPr lang="en-US" sz="2000" dirty="0">
                          <a:effectLst/>
                        </a:rPr>
                        <a:t>:</a:t>
                      </a:r>
                    </a:p>
                    <a:p>
                      <a:pPr algn="just">
                        <a:lnSpc>
                          <a:spcPct val="115000"/>
                        </a:lnSpc>
                        <a:spcAft>
                          <a:spcPts val="800"/>
                        </a:spcAft>
                        <a:tabLst>
                          <a:tab pos="2114550" algn="l"/>
                        </a:tabLst>
                      </a:pPr>
                      <a:r>
                        <a:rPr lang="en-US" sz="2000" dirty="0" err="1">
                          <a:effectLst/>
                        </a:rPr>
                        <a:t>Lớp</a:t>
                      </a:r>
                      <a:r>
                        <a:rPr lang="en-US" sz="2000" dirty="0">
                          <a:effectLst/>
                        </a:rPr>
                        <a:t>:</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55" marR="56155" marT="0" marB="0"/>
                </a:tc>
                <a:tc>
                  <a:txBody>
                    <a:bodyPr/>
                    <a:lstStyle/>
                    <a:p>
                      <a:pPr algn="ctr">
                        <a:lnSpc>
                          <a:spcPct val="115000"/>
                        </a:lnSpc>
                        <a:spcAft>
                          <a:spcPts val="800"/>
                        </a:spcAft>
                        <a:tabLst>
                          <a:tab pos="2114550" algn="l"/>
                        </a:tabLst>
                      </a:pPr>
                      <a:r>
                        <a:rPr lang="en-US" sz="2000" b="1" dirty="0">
                          <a:solidFill>
                            <a:srgbClr val="0000CC"/>
                          </a:solidFill>
                          <a:effectLst/>
                        </a:rPr>
                        <a:t>PHIẾU HỌC TẬP SỐ 3</a:t>
                      </a:r>
                    </a:p>
                    <a:p>
                      <a:pPr algn="ctr">
                        <a:lnSpc>
                          <a:spcPct val="115000"/>
                        </a:lnSpc>
                        <a:spcAft>
                          <a:spcPts val="800"/>
                        </a:spcAft>
                        <a:tabLst>
                          <a:tab pos="2114550" algn="l"/>
                        </a:tabLst>
                      </a:pPr>
                      <a:r>
                        <a:rPr lang="en-US" sz="2000" b="1" dirty="0" err="1">
                          <a:effectLst/>
                        </a:rPr>
                        <a:t>Hoạt</a:t>
                      </a:r>
                      <a:r>
                        <a:rPr lang="en-US" sz="2000" b="1" dirty="0">
                          <a:effectLst/>
                        </a:rPr>
                        <a:t> </a:t>
                      </a:r>
                      <a:r>
                        <a:rPr lang="en-US" sz="2000" b="1" dirty="0" err="1">
                          <a:effectLst/>
                        </a:rPr>
                        <a:t>động</a:t>
                      </a:r>
                      <a:r>
                        <a:rPr lang="en-US" sz="2000" b="1" dirty="0">
                          <a:effectLst/>
                        </a:rPr>
                        <a:t> 4: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về</a:t>
                      </a:r>
                      <a:r>
                        <a:rPr lang="en-US" sz="2000" dirty="0">
                          <a:effectLst/>
                        </a:rPr>
                        <a:t> </a:t>
                      </a:r>
                      <a:r>
                        <a:rPr lang="en-US" sz="2000" dirty="0" err="1">
                          <a:effectLst/>
                        </a:rPr>
                        <a:t>sự</a:t>
                      </a:r>
                      <a:r>
                        <a:rPr lang="en-US" sz="2000" dirty="0">
                          <a:effectLst/>
                        </a:rPr>
                        <a:t> </a:t>
                      </a:r>
                      <a:r>
                        <a:rPr lang="en-US" sz="2000" dirty="0" err="1">
                          <a:effectLst/>
                        </a:rPr>
                        <a:t>phát</a:t>
                      </a:r>
                      <a:r>
                        <a:rPr lang="en-US" sz="2000" dirty="0">
                          <a:effectLst/>
                        </a:rPr>
                        <a:t> </a:t>
                      </a:r>
                      <a:r>
                        <a:rPr lang="en-US" sz="2000" dirty="0" err="1">
                          <a:effectLst/>
                        </a:rPr>
                        <a:t>sinh</a:t>
                      </a:r>
                      <a:r>
                        <a:rPr lang="en-US" sz="2000" dirty="0">
                          <a:effectLst/>
                        </a:rPr>
                        <a:t> </a:t>
                      </a:r>
                      <a:r>
                        <a:rPr lang="en-US" sz="2000" dirty="0" err="1">
                          <a:effectLst/>
                        </a:rPr>
                        <a:t>chủng</a:t>
                      </a:r>
                      <a:r>
                        <a:rPr lang="en-US" sz="2000" dirty="0">
                          <a:effectLst/>
                        </a:rPr>
                        <a:t> </a:t>
                      </a:r>
                      <a:r>
                        <a:rPr lang="en-US" sz="2000" dirty="0" err="1">
                          <a:effectLst/>
                        </a:rPr>
                        <a:t>loại</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55" marR="56155" marT="0" marB="0"/>
                </a:tc>
                <a:extLst>
                  <a:ext uri="{0D108BD9-81ED-4DB2-BD59-A6C34878D82A}">
                    <a16:rowId xmlns:a16="http://schemas.microsoft.com/office/drawing/2014/main" val="1667688602"/>
                  </a:ext>
                </a:extLst>
              </a:tr>
              <a:tr h="3002521">
                <a:tc gridSpan="2">
                  <a:txBody>
                    <a:bodyPr/>
                    <a:lstStyle/>
                    <a:p>
                      <a:pPr algn="just">
                        <a:lnSpc>
                          <a:spcPct val="115000"/>
                        </a:lnSpc>
                        <a:spcAft>
                          <a:spcPts val="800"/>
                        </a:spcAft>
                        <a:tabLst>
                          <a:tab pos="2114550" algn="l"/>
                        </a:tabLst>
                      </a:pPr>
                      <a:endParaRPr lang="pt-BR" sz="2000" dirty="0">
                        <a:effectLst/>
                      </a:endParaRPr>
                    </a:p>
                    <a:p>
                      <a:pPr algn="just">
                        <a:lnSpc>
                          <a:spcPct val="115000"/>
                        </a:lnSpc>
                        <a:spcAft>
                          <a:spcPts val="800"/>
                        </a:spcAft>
                        <a:tabLst>
                          <a:tab pos="2114550" algn="l"/>
                        </a:tabLst>
                      </a:pPr>
                      <a:r>
                        <a:rPr lang="pt-BR" sz="2000" b="1" dirty="0">
                          <a:effectLst/>
                        </a:rPr>
                        <a:t>Câu 1: </a:t>
                      </a:r>
                      <a:r>
                        <a:rPr lang="vi-VN" sz="2000" dirty="0">
                          <a:effectLst/>
                        </a:rPr>
                        <a:t>Quan sát hình ảnh sự phát sinh, phát triển các loại rau cải. Hãy cho biết nguyên nhân dẫn đến sự xuất hiện các loại rau cải</a:t>
                      </a:r>
                      <a:r>
                        <a:rPr lang="en-US" sz="2000" dirty="0">
                          <a:effectLst/>
                        </a:rPr>
                        <a:t> </a:t>
                      </a:r>
                      <a:r>
                        <a:rPr lang="en-US" sz="2000" dirty="0" err="1">
                          <a:effectLst/>
                        </a:rPr>
                        <a:t>khác</a:t>
                      </a:r>
                      <a:r>
                        <a:rPr lang="en-US" sz="2000" dirty="0">
                          <a:effectLst/>
                        </a:rPr>
                        <a:t> </a:t>
                      </a:r>
                      <a:r>
                        <a:rPr lang="en-US" sz="2000" dirty="0" err="1">
                          <a:effectLst/>
                        </a:rPr>
                        <a:t>nhau</a:t>
                      </a:r>
                      <a:r>
                        <a:rPr lang="en-US" sz="2000" dirty="0">
                          <a:effectLst/>
                        </a:rPr>
                        <a:t>?						</a:t>
                      </a:r>
                    </a:p>
                    <a:p>
                      <a:pPr algn="just">
                        <a:lnSpc>
                          <a:spcPct val="115000"/>
                        </a:lnSpc>
                        <a:spcAft>
                          <a:spcPts val="800"/>
                        </a:spcAft>
                        <a:tabLst>
                          <a:tab pos="2114550" algn="l"/>
                        </a:tabLst>
                      </a:pPr>
                      <a:r>
                        <a:rPr lang="vi-VN" sz="2000" b="1" dirty="0">
                          <a:effectLst/>
                        </a:rPr>
                        <a:t>Câu 2: </a:t>
                      </a:r>
                      <a:r>
                        <a:rPr lang="vi-VN" sz="2000" dirty="0">
                          <a:effectLst/>
                        </a:rPr>
                        <a:t>Quan sát sơ đồ phát sinh chủng loại, em có nhận xét gì mối quan hệ giữa các loài? Tại sao có thể khẳng định các nhóm sinh vật này đều có chung tổ tiên?</a:t>
                      </a:r>
                      <a:endParaRPr lang="en-US" sz="2000" dirty="0">
                        <a:effectLst/>
                      </a:endParaRPr>
                    </a:p>
                    <a:p>
                      <a:pPr algn="just">
                        <a:lnSpc>
                          <a:spcPct val="115000"/>
                        </a:lnSpc>
                        <a:spcAft>
                          <a:spcPts val="800"/>
                        </a:spcAft>
                        <a:tabLst>
                          <a:tab pos="5704205" algn="l"/>
                        </a:tabLst>
                      </a:pPr>
                      <a:r>
                        <a:rPr lang="en-US" sz="2000" dirty="0">
                          <a:effectLst/>
                        </a:rPr>
                        <a:t>			</a:t>
                      </a:r>
                      <a:r>
                        <a:rPr lang="vi-VN" sz="2000" dirty="0">
                          <a:effectLst/>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55" marR="56155" marT="0" marB="0"/>
                </a:tc>
                <a:tc hMerge="1">
                  <a:txBody>
                    <a:bodyPr/>
                    <a:lstStyle/>
                    <a:p>
                      <a:endParaRPr lang="en-US"/>
                    </a:p>
                  </a:txBody>
                  <a:tcPr/>
                </a:tc>
                <a:extLst>
                  <a:ext uri="{0D108BD9-81ED-4DB2-BD59-A6C34878D82A}">
                    <a16:rowId xmlns:a16="http://schemas.microsoft.com/office/drawing/2014/main" val="804279686"/>
                  </a:ext>
                </a:extLst>
              </a:tr>
            </a:tbl>
          </a:graphicData>
        </a:graphic>
      </p:graphicFrame>
      <p:sp>
        <p:nvSpPr>
          <p:cNvPr id="6" name="Rectangle 1">
            <a:extLst>
              <a:ext uri="{FF2B5EF4-FFF2-40B4-BE49-F238E27FC236}">
                <a16:creationId xmlns:a16="http://schemas.microsoft.com/office/drawing/2014/main" id="{0A024D1C-9389-EE01-2509-5330E56B5346}"/>
              </a:ext>
            </a:extLst>
          </p:cNvPr>
          <p:cNvSpPr>
            <a:spLocks noChangeArrowheads="1"/>
          </p:cNvSpPr>
          <p:nvPr/>
        </p:nvSpPr>
        <p:spPr bwMode="auto">
          <a:xfrm>
            <a:off x="169985" y="184666"/>
            <a:ext cx="88040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145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1145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1145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1145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1145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1145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1145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1145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1145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114550" algn="l"/>
              </a:tabLst>
            </a:pPr>
            <a:r>
              <a:rPr kumimoji="0" lang="pt-BR" altLang="en-US" sz="2400" b="1"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Phiếu học tập số 3:</a:t>
            </a:r>
            <a:r>
              <a:rPr kumimoji="0" lang="pt-BR" altLang="en-US" sz="24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 </a:t>
            </a:r>
            <a:r>
              <a:rPr kumimoji="0" lang="pt-BR" altLang="en-US" sz="2400" b="1"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Tìm hiểu về sự phát sinh chủng loại</a:t>
            </a:r>
            <a:endParaRPr kumimoji="0" lang="en-US" altLang="en-US" sz="24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173517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301896" y="442792"/>
            <a:ext cx="7704000"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Tahoma" panose="020B0604030504040204" pitchFamily="34" charset="0"/>
                <a:ea typeface="Tahoma" panose="020B0604030504040204" pitchFamily="34" charset="0"/>
                <a:cs typeface="Tahoma" panose="020B0604030504040204" pitchFamily="34" charset="0"/>
              </a:rPr>
              <a:t>II. Tiến hóa lớn</a:t>
            </a:r>
            <a:br>
              <a:rPr lang="en" sz="2000" dirty="0">
                <a:latin typeface="Tahoma" panose="020B0604030504040204" pitchFamily="34" charset="0"/>
                <a:ea typeface="Tahoma" panose="020B0604030504040204" pitchFamily="34" charset="0"/>
                <a:cs typeface="Tahoma" panose="020B0604030504040204" pitchFamily="34" charset="0"/>
              </a:rPr>
            </a:br>
            <a:r>
              <a:rPr lang="en" sz="1700" dirty="0">
                <a:latin typeface="Tahoma" panose="020B0604030504040204" pitchFamily="34" charset="0"/>
                <a:ea typeface="Tahoma" panose="020B0604030504040204" pitchFamily="34" charset="0"/>
                <a:cs typeface="Tahoma" panose="020B0604030504040204" pitchFamily="34" charset="0"/>
              </a:rPr>
              <a:t>2. Sự phát sinh chủng loại</a:t>
            </a:r>
            <a:endParaRPr sz="1700" dirty="0">
              <a:latin typeface="Tahoma" panose="020B0604030504040204" pitchFamily="34" charset="0"/>
              <a:ea typeface="Tahoma" panose="020B0604030504040204" pitchFamily="34" charset="0"/>
              <a:cs typeface="Tahoma" panose="020B0604030504040204" pitchFamily="34" charset="0"/>
            </a:endParaRPr>
          </a:p>
        </p:txBody>
      </p:sp>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grpSp>
        <p:nvGrpSpPr>
          <p:cNvPr id="3" name="Group 2">
            <a:extLst>
              <a:ext uri="{FF2B5EF4-FFF2-40B4-BE49-F238E27FC236}">
                <a16:creationId xmlns:a16="http://schemas.microsoft.com/office/drawing/2014/main" id="{8EDBC133-7004-7A21-C5A0-BCEF8EF05BCF}"/>
              </a:ext>
            </a:extLst>
          </p:cNvPr>
          <p:cNvGrpSpPr/>
          <p:nvPr/>
        </p:nvGrpSpPr>
        <p:grpSpPr>
          <a:xfrm>
            <a:off x="1441023" y="1335368"/>
            <a:ext cx="6261951" cy="3089983"/>
            <a:chOff x="771525" y="1209236"/>
            <a:chExt cx="9937880" cy="4929097"/>
          </a:xfrm>
        </p:grpSpPr>
        <p:graphicFrame>
          <p:nvGraphicFramePr>
            <p:cNvPr id="5" name="Diagram 4">
              <a:extLst>
                <a:ext uri="{FF2B5EF4-FFF2-40B4-BE49-F238E27FC236}">
                  <a16:creationId xmlns:a16="http://schemas.microsoft.com/office/drawing/2014/main" id="{A1DC686D-02BD-A18B-4C00-F54FFA774356}"/>
                </a:ext>
              </a:extLst>
            </p:cNvPr>
            <p:cNvGraphicFramePr/>
            <p:nvPr/>
          </p:nvGraphicFramePr>
          <p:xfrm>
            <a:off x="4289943" y="1209236"/>
            <a:ext cx="6419462" cy="4914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F137D4D8-3F2D-EFF8-9D3E-3F571CFF325E}"/>
                </a:ext>
              </a:extLst>
            </p:cNvPr>
            <p:cNvGrpSpPr/>
            <p:nvPr/>
          </p:nvGrpSpPr>
          <p:grpSpPr>
            <a:xfrm>
              <a:off x="771525" y="1223743"/>
              <a:ext cx="3820529" cy="4914590"/>
              <a:chOff x="1041239" y="2330027"/>
              <a:chExt cx="2693565" cy="3223048"/>
            </a:xfrm>
          </p:grpSpPr>
          <p:pic>
            <p:nvPicPr>
              <p:cNvPr id="7" name="Picture 2" descr="Vai trò của trưởng nhóm trong các doanh nghiệp hiện nay">
                <a:extLst>
                  <a:ext uri="{FF2B5EF4-FFF2-40B4-BE49-F238E27FC236}">
                    <a16:creationId xmlns:a16="http://schemas.microsoft.com/office/drawing/2014/main" id="{3CDBDA40-9FE6-6179-E51C-4AF9242A31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9094FA9-12D0-EEED-1787-F9E9C90791CC}"/>
                  </a:ext>
                </a:extLst>
              </p:cNvPr>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nhóm nộp sản phẩm và trình bày</a:t>
                </a:r>
              </a:p>
            </p:txBody>
          </p:sp>
        </p:grpSp>
      </p:grpSp>
    </p:spTree>
    <p:extLst>
      <p:ext uri="{BB962C8B-B14F-4D97-AF65-F5344CB8AC3E}">
        <p14:creationId xmlns:p14="http://schemas.microsoft.com/office/powerpoint/2010/main" val="1157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476D50-0638-B052-F383-1C017BB9D39B}"/>
              </a:ext>
            </a:extLst>
          </p:cNvPr>
          <p:cNvSpPr txBox="1"/>
          <p:nvPr/>
        </p:nvSpPr>
        <p:spPr>
          <a:xfrm>
            <a:off x="175846" y="196383"/>
            <a:ext cx="8792308" cy="4632037"/>
          </a:xfrm>
          <a:prstGeom prst="rect">
            <a:avLst/>
          </a:prstGeom>
          <a:noFill/>
        </p:spPr>
        <p:txBody>
          <a:bodyPr wrap="square">
            <a:spAutoFit/>
          </a:bodyPr>
          <a:lstStyle/>
          <a:p>
            <a:pPr algn="ctr">
              <a:spcBef>
                <a:spcPts val="600"/>
              </a:spcBef>
            </a:pPr>
            <a:r>
              <a:rPr lang="pt-BR" sz="2000" b="1" dirty="0">
                <a:solidFill>
                  <a:srgbClr val="FF0000"/>
                </a:solidFill>
                <a:effectLst/>
                <a:latin typeface="+mj-lt"/>
                <a:ea typeface="Calibri" panose="020F0502020204030204" pitchFamily="34" charset="0"/>
              </a:rPr>
              <a:t>Phiếu học tập số 3: </a:t>
            </a:r>
            <a:r>
              <a:rPr lang="pt-BR" sz="2000" b="1" dirty="0">
                <a:solidFill>
                  <a:srgbClr val="0000CC"/>
                </a:solidFill>
                <a:effectLst/>
                <a:latin typeface="+mj-lt"/>
                <a:ea typeface="Calibri" panose="020F0502020204030204" pitchFamily="34" charset="0"/>
              </a:rPr>
              <a:t>Tìm hiểu về sự phát sinh chủng loại</a:t>
            </a:r>
            <a:endParaRPr lang="en-US" sz="2000" dirty="0">
              <a:solidFill>
                <a:srgbClr val="0000CC"/>
              </a:solidFill>
              <a:effectLst/>
              <a:latin typeface="+mj-lt"/>
              <a:ea typeface="Calibri" panose="020F0502020204030204" pitchFamily="34" charset="0"/>
            </a:endParaRPr>
          </a:p>
          <a:p>
            <a:pPr>
              <a:spcBef>
                <a:spcPts val="600"/>
              </a:spcBef>
            </a:pPr>
            <a:r>
              <a:rPr lang="pt-BR" sz="2000" b="1" dirty="0">
                <a:solidFill>
                  <a:srgbClr val="000000"/>
                </a:solidFill>
                <a:effectLst/>
                <a:latin typeface="+mj-lt"/>
                <a:ea typeface="Calibri" panose="020F0502020204030204" pitchFamily="34" charset="0"/>
              </a:rPr>
              <a:t>Câu 1: </a:t>
            </a:r>
            <a:r>
              <a:rPr lang="en-US" sz="2000" b="1" dirty="0">
                <a:latin typeface="+mj-lt"/>
                <a:ea typeface="Calibri" panose="020F0502020204030204" pitchFamily="34" charset="0"/>
              </a:rPr>
              <a:t> </a:t>
            </a:r>
            <a:r>
              <a:rPr lang="pt-BR" sz="2000" dirty="0">
                <a:solidFill>
                  <a:srgbClr val="000000"/>
                </a:solidFill>
                <a:effectLst/>
                <a:latin typeface="+mj-lt"/>
                <a:ea typeface="Calibri" panose="020F0502020204030204" pitchFamily="34" charset="0"/>
              </a:rPr>
              <a:t>Quan sát hình có thể thấy cây mù tạt hoang dại là nguồn gốc của các loại rau cải phổ biến ngày nay. Ngày nay có nhiều loại rau cải như vậy vì chúng được chọn lọc nhân tạo theo nhiều hướng khác nhau → hình thành nhiều loài cải khác nhau từ 1 nguồn gốc ban đầu.</a:t>
            </a:r>
            <a:endParaRPr lang="en-US" sz="2000" dirty="0">
              <a:solidFill>
                <a:srgbClr val="000000"/>
              </a:solidFill>
              <a:effectLst/>
              <a:latin typeface="+mj-lt"/>
              <a:ea typeface="Calibri" panose="020F0502020204030204" pitchFamily="34" charset="0"/>
            </a:endParaRPr>
          </a:p>
          <a:p>
            <a:pPr>
              <a:spcBef>
                <a:spcPts val="600"/>
              </a:spcBef>
            </a:pPr>
            <a:r>
              <a:rPr lang="pt-BR" sz="2000" b="1" dirty="0">
                <a:solidFill>
                  <a:srgbClr val="000000"/>
                </a:solidFill>
                <a:effectLst/>
                <a:latin typeface="+mj-lt"/>
                <a:ea typeface="Calibri" panose="020F0502020204030204" pitchFamily="34" charset="0"/>
              </a:rPr>
              <a:t>Câu 2:</a:t>
            </a:r>
            <a:r>
              <a:rPr lang="en-US" sz="2000" b="1" dirty="0">
                <a:latin typeface="+mj-lt"/>
                <a:ea typeface="Calibri" panose="020F0502020204030204" pitchFamily="34" charset="0"/>
              </a:rPr>
              <a:t> </a:t>
            </a:r>
            <a:r>
              <a:rPr lang="pt-BR" sz="2000" dirty="0">
                <a:solidFill>
                  <a:srgbClr val="000000"/>
                </a:solidFill>
                <a:effectLst/>
                <a:latin typeface="+mj-lt"/>
                <a:ea typeface="Calibri" panose="020F0502020204030204" pitchFamily="34" charset="0"/>
              </a:rPr>
              <a:t>- Dựa vào thứ tự phân nhánh ở cây phát sinh chủng loại cho thấy được quan hệ tiến hóa gần gũi giữa các nhóm sinh vật và tổ tiên chung gần nhất của chúng (sự phát sinh chủng loại thể hiện quá trình tiến hoá phân li từ 1 tổ tiên chung)</a:t>
            </a:r>
            <a:endParaRPr lang="en-US" sz="2000" dirty="0">
              <a:solidFill>
                <a:srgbClr val="000000"/>
              </a:solidFill>
              <a:effectLst/>
              <a:latin typeface="+mj-lt"/>
              <a:ea typeface="Calibri" panose="020F0502020204030204" pitchFamily="34" charset="0"/>
            </a:endParaRPr>
          </a:p>
          <a:p>
            <a:pPr>
              <a:spcBef>
                <a:spcPts val="600"/>
              </a:spcBef>
            </a:pPr>
            <a:r>
              <a:rPr lang="pt-BR" sz="2000" dirty="0">
                <a:solidFill>
                  <a:srgbClr val="000000"/>
                </a:solidFill>
                <a:effectLst/>
                <a:latin typeface="+mj-lt"/>
                <a:ea typeface="Calibri" panose="020F0502020204030204" pitchFamily="34" charset="0"/>
              </a:rPr>
              <a:t>- Dựa vào bằng chứng hóa thạch, các nhóm sinh vật đã tuyệt chủng có thể được xác định vị trí trên cây phát sinh chủng loại. Các điểm tương đồng cho biết nguồn gốc, tổ tiên chung của các đơn vị phân loại </a:t>
            </a:r>
            <a:r>
              <a:rPr lang="pt-BR" sz="2000" dirty="0">
                <a:solidFill>
                  <a:srgbClr val="000000"/>
                </a:solidFill>
                <a:effectLst/>
                <a:latin typeface="+mj-lt"/>
                <a:ea typeface="Calibri" panose="020F0502020204030204" pitchFamily="34" charset="0"/>
                <a:sym typeface="Wingdings" panose="05000000000000000000" pitchFamily="2" charset="2"/>
              </a:rPr>
              <a:t></a:t>
            </a:r>
            <a:r>
              <a:rPr lang="pt-BR" sz="2000" dirty="0">
                <a:solidFill>
                  <a:srgbClr val="000000"/>
                </a:solidFill>
                <a:effectLst/>
                <a:latin typeface="+mj-lt"/>
                <a:ea typeface="Calibri" panose="020F0502020204030204" pitchFamily="34" charset="0"/>
              </a:rPr>
              <a:t> dựa vào việc sử dụng các đặc điểm tương đồng ở mọi cấp độ phân tử (DNA, protein), NST, tế bào, hình thái, giải phẫu, tập tính, ... của các đơn vị phân loại.</a:t>
            </a:r>
            <a:endParaRPr lang="en-US" sz="2000" dirty="0">
              <a:solidFill>
                <a:srgbClr val="000000"/>
              </a:solidFill>
              <a:effectLst/>
              <a:latin typeface="+mj-lt"/>
              <a:ea typeface="Calibri" panose="020F0502020204030204" pitchFamily="34" charset="0"/>
            </a:endParaRPr>
          </a:p>
        </p:txBody>
      </p:sp>
    </p:spTree>
    <p:extLst>
      <p:ext uri="{BB962C8B-B14F-4D97-AF65-F5344CB8AC3E}">
        <p14:creationId xmlns:p14="http://schemas.microsoft.com/office/powerpoint/2010/main" val="170433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4;p31">
            <a:extLst>
              <a:ext uri="{FF2B5EF4-FFF2-40B4-BE49-F238E27FC236}">
                <a16:creationId xmlns:a16="http://schemas.microsoft.com/office/drawing/2014/main" id="{69AA1242-625B-54ED-33C8-C9A44F5F3A73}"/>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
        <p:nvSpPr>
          <p:cNvPr id="12" name="TextBox 11">
            <a:extLst>
              <a:ext uri="{FF2B5EF4-FFF2-40B4-BE49-F238E27FC236}">
                <a16:creationId xmlns:a16="http://schemas.microsoft.com/office/drawing/2014/main" id="{2F767FA7-99E9-1753-0205-E26AF2F7232F}"/>
              </a:ext>
            </a:extLst>
          </p:cNvPr>
          <p:cNvSpPr txBox="1"/>
          <p:nvPr/>
        </p:nvSpPr>
        <p:spPr>
          <a:xfrm>
            <a:off x="301896" y="1238951"/>
            <a:ext cx="8471196" cy="3569567"/>
          </a:xfrm>
          <a:prstGeom prst="rect">
            <a:avLst/>
          </a:prstGeom>
          <a:noFill/>
        </p:spPr>
        <p:txBody>
          <a:bodyPr wrap="square">
            <a:spAutoFit/>
          </a:bodyPr>
          <a:lstStyle/>
          <a:p>
            <a:pPr marL="0" marR="0" algn="just">
              <a:lnSpc>
                <a:spcPct val="115000"/>
              </a:lnSpc>
              <a:spcBef>
                <a:spcPts val="0"/>
              </a:spcBef>
              <a:spcAft>
                <a:spcPts val="0"/>
              </a:spcAft>
              <a:tabLst>
                <a:tab pos="3007360" algn="ctr"/>
              </a:tabLst>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Cây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chủng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đồ</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nhánh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mối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quan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hệ</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hóa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đơn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a:lnSpc>
                <a:spcPct val="115000"/>
              </a:lnSpc>
              <a:spcBef>
                <a:spcPts val="0"/>
              </a:spcBef>
              <a:spcAft>
                <a:spcPts val="0"/>
              </a:spcAft>
            </a:pP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Dựa vào thứ tự phân nhánh ở cây phát sinh chủng loại cho thấy được quan hệ tiến hóa gần gũi giữa các nhóm sinh vật và tổ tiên chung gần nhất của chúng </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pt-BR"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sự phát sinh chủng loại thể hiện quá trình tiến hoá phân li từ 1 tổ tiên chung</a:t>
            </a:r>
          </a:p>
          <a:p>
            <a:pPr marL="0" marR="0">
              <a:lnSpc>
                <a:spcPct val="115000"/>
              </a:lnSpc>
              <a:spcBef>
                <a:spcPts val="0"/>
              </a:spcBef>
              <a:spcAft>
                <a:spcPts val="0"/>
              </a:spcAft>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Dựa vào </a:t>
            </a:r>
            <a:r>
              <a:rPr lang="pt-BR"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bằng chứng hóa thạch</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các nhóm sinh vật đã tuyệt chủng có thể được xác định vị trí trên cây phát sinh chủng loại. Các điểm tương đồng cho biết nguồn gốc, tổ tiên chung của các đơn vị phân loại </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pt-BR"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dựa vào việc sử dụng các </a:t>
            </a:r>
            <a:r>
              <a:rPr lang="pt-BR"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đặc điểm tương đồng ở mọi cấp độ phân tử (DNA, protein), NST, tế bào, hình thái, giải phẫu, tập tính, ... của các đơn vị phân loại.</a:t>
            </a:r>
            <a:endPar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Google Shape;314;p36">
            <a:extLst>
              <a:ext uri="{FF2B5EF4-FFF2-40B4-BE49-F238E27FC236}">
                <a16:creationId xmlns:a16="http://schemas.microsoft.com/office/drawing/2014/main" id="{7D698299-C37B-0962-3633-021680C3705A}"/>
              </a:ext>
            </a:extLst>
          </p:cNvPr>
          <p:cNvSpPr txBox="1">
            <a:spLocks/>
          </p:cNvSpPr>
          <p:nvPr/>
        </p:nvSpPr>
        <p:spPr>
          <a:xfrm>
            <a:off x="301896" y="442792"/>
            <a:ext cx="7704000" cy="72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marL="396875" indent="-396875"/>
            <a:r>
              <a:rPr lang="en-US" sz="2000" dirty="0">
                <a:latin typeface="Tahoma" panose="020B0604030504040204" pitchFamily="34" charset="0"/>
                <a:ea typeface="Tahoma" panose="020B0604030504040204" pitchFamily="34" charset="0"/>
                <a:cs typeface="Tahoma" panose="020B0604030504040204" pitchFamily="34" charset="0"/>
              </a:rPr>
              <a:t>II. Tiến </a:t>
            </a:r>
            <a:r>
              <a:rPr lang="en-US" sz="2000" dirty="0" err="1">
                <a:latin typeface="Tahoma" panose="020B0604030504040204" pitchFamily="34" charset="0"/>
                <a:ea typeface="Tahoma" panose="020B0604030504040204" pitchFamily="34" charset="0"/>
                <a:cs typeface="Tahoma" panose="020B0604030504040204" pitchFamily="34" charset="0"/>
              </a:rPr>
              <a:t>hóa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lớn</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1700" dirty="0">
                <a:latin typeface="Tahoma" panose="020B0604030504040204" pitchFamily="34" charset="0"/>
                <a:ea typeface="Tahoma" panose="020B0604030504040204" pitchFamily="34" charset="0"/>
                <a:cs typeface="Tahoma" panose="020B0604030504040204" pitchFamily="34" charset="0"/>
              </a:rPr>
              <a:t>2. </a:t>
            </a:r>
            <a:r>
              <a:rPr lang="en-US" sz="1700" dirty="0" err="1">
                <a:latin typeface="Tahoma" panose="020B0604030504040204" pitchFamily="34" charset="0"/>
                <a:ea typeface="Tahoma" panose="020B0604030504040204" pitchFamily="34" charset="0"/>
                <a:cs typeface="Tahoma" panose="020B0604030504040204" pitchFamily="34" charset="0"/>
              </a:rPr>
              <a:t>Sự</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phát</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sinh</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chủng</a:t>
            </a:r>
            <a:r>
              <a:rPr lang="en-US" sz="1700" dirty="0">
                <a:latin typeface="Tahoma" panose="020B0604030504040204" pitchFamily="34" charset="0"/>
                <a:ea typeface="Tahoma" panose="020B0604030504040204" pitchFamily="34" charset="0"/>
                <a:cs typeface="Tahoma" panose="020B0604030504040204" pitchFamily="34" charset="0"/>
              </a:rPr>
              <a:t> </a:t>
            </a:r>
            <a:r>
              <a:rPr lang="en-US" sz="1700" dirty="0" err="1">
                <a:latin typeface="Tahoma" panose="020B0604030504040204" pitchFamily="34" charset="0"/>
                <a:ea typeface="Tahoma" panose="020B0604030504040204" pitchFamily="34" charset="0"/>
                <a:cs typeface="Tahoma" panose="020B0604030504040204" pitchFamily="34" charset="0"/>
              </a:rPr>
              <a:t>loại</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1206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title"/>
          </p:nvPr>
        </p:nvSpPr>
        <p:spPr>
          <a:xfrm>
            <a:off x="1112810" y="1084946"/>
            <a:ext cx="4667432" cy="15719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LUYỆN TẬP</a:t>
            </a:r>
            <a:endParaRPr dirty="0">
              <a:latin typeface="Tahoma" panose="020B0604030504040204" pitchFamily="34" charset="0"/>
              <a:ea typeface="Tahoma" panose="020B0604030504040204" pitchFamily="34" charset="0"/>
              <a:cs typeface="Tahoma" panose="020B0604030504040204" pitchFamily="34" charset="0"/>
            </a:endParaRPr>
          </a:p>
        </p:txBody>
      </p:sp>
      <p:pic>
        <p:nvPicPr>
          <p:cNvPr id="383" name="Google Shape;383;p42"/>
          <p:cNvPicPr preferRelativeResize="0"/>
          <p:nvPr/>
        </p:nvPicPr>
        <p:blipFill>
          <a:blip r:embed="rId3">
            <a:alphaModFix/>
          </a:blip>
          <a:stretch>
            <a:fillRect/>
          </a:stretch>
        </p:blipFill>
        <p:spPr>
          <a:xfrm>
            <a:off x="5697475" y="722625"/>
            <a:ext cx="2726526" cy="4012145"/>
          </a:xfrm>
          <a:prstGeom prst="rect">
            <a:avLst/>
          </a:prstGeom>
          <a:noFill/>
          <a:ln>
            <a:noFill/>
          </a:ln>
        </p:spPr>
      </p:pic>
      <p:pic>
        <p:nvPicPr>
          <p:cNvPr id="384" name="Google Shape;384;p42"/>
          <p:cNvPicPr preferRelativeResize="0"/>
          <p:nvPr/>
        </p:nvPicPr>
        <p:blipFill>
          <a:blip r:embed="rId4">
            <a:alphaModFix/>
          </a:blip>
          <a:stretch>
            <a:fillRect/>
          </a:stretch>
        </p:blipFill>
        <p:spPr>
          <a:xfrm flipH="1">
            <a:off x="720001" y="3327450"/>
            <a:ext cx="1501549" cy="1276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80916670"/>
              </p:ext>
            </p:extLst>
          </p:nvPr>
        </p:nvGraphicFramePr>
        <p:xfrm>
          <a:off x="3946601" y="721095"/>
          <a:ext cx="2400300" cy="342900"/>
        </p:xfrm>
        <a:graphic>
          <a:graphicData uri="http://schemas.openxmlformats.org/drawingml/2006/table">
            <a:tbl>
              <a:tblPr firstRow="1" bandRow="1">
                <a:tableStyleId>{00A15C55-8517-42AA-B614-E9B94910E393}</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Đ</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Ộ</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B</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Ế</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7" name="Table 6">
            <a:extLst>
              <a:ext uri="{FF2B5EF4-FFF2-40B4-BE49-F238E27FC236}">
                <a16:creationId xmlns:a16="http://schemas.microsoft.com/office/drawing/2014/main" id="{DD741696-2E7F-4EC4-BC91-8B4490B5EF20}"/>
              </a:ext>
            </a:extLst>
          </p:cNvPr>
          <p:cNvGraphicFramePr>
            <a:graphicFrameLocks noGrp="1"/>
          </p:cNvGraphicFramePr>
          <p:nvPr>
            <p:extLst>
              <p:ext uri="{D42A27DB-BD31-4B8C-83A1-F6EECF244321}">
                <p14:modId xmlns:p14="http://schemas.microsoft.com/office/powerpoint/2010/main" val="2286533556"/>
              </p:ext>
            </p:extLst>
          </p:nvPr>
        </p:nvGraphicFramePr>
        <p:xfrm>
          <a:off x="2233972" y="1061414"/>
          <a:ext cx="4442360" cy="342900"/>
        </p:xfrm>
        <a:graphic>
          <a:graphicData uri="http://schemas.openxmlformats.org/drawingml/2006/table">
            <a:tbl>
              <a:tblPr firstRow="1" bandRow="1">
                <a:tableStyleId>{00A15C55-8517-42AA-B614-E9B94910E393}</a:tableStyleId>
              </a:tblPr>
              <a:tblGrid>
                <a:gridCol w="341720">
                  <a:extLst>
                    <a:ext uri="{9D8B030D-6E8A-4147-A177-3AD203B41FA5}">
                      <a16:colId xmlns:a16="http://schemas.microsoft.com/office/drawing/2014/main" val="899502890"/>
                    </a:ext>
                  </a:extLst>
                </a:gridCol>
                <a:gridCol w="341720">
                  <a:extLst>
                    <a:ext uri="{9D8B030D-6E8A-4147-A177-3AD203B41FA5}">
                      <a16:colId xmlns:a16="http://schemas.microsoft.com/office/drawing/2014/main" val="2737658015"/>
                    </a:ext>
                  </a:extLst>
                </a:gridCol>
                <a:gridCol w="341720">
                  <a:extLst>
                    <a:ext uri="{9D8B030D-6E8A-4147-A177-3AD203B41FA5}">
                      <a16:colId xmlns:a16="http://schemas.microsoft.com/office/drawing/2014/main" val="3072471778"/>
                    </a:ext>
                  </a:extLst>
                </a:gridCol>
                <a:gridCol w="341720">
                  <a:extLst>
                    <a:ext uri="{9D8B030D-6E8A-4147-A177-3AD203B41FA5}">
                      <a16:colId xmlns:a16="http://schemas.microsoft.com/office/drawing/2014/main" val="2300792691"/>
                    </a:ext>
                  </a:extLst>
                </a:gridCol>
                <a:gridCol w="341720">
                  <a:extLst>
                    <a:ext uri="{9D8B030D-6E8A-4147-A177-3AD203B41FA5}">
                      <a16:colId xmlns:a16="http://schemas.microsoft.com/office/drawing/2014/main" val="321588261"/>
                    </a:ext>
                  </a:extLst>
                </a:gridCol>
                <a:gridCol w="341720">
                  <a:extLst>
                    <a:ext uri="{9D8B030D-6E8A-4147-A177-3AD203B41FA5}">
                      <a16:colId xmlns:a16="http://schemas.microsoft.com/office/drawing/2014/main" val="3243907907"/>
                    </a:ext>
                  </a:extLst>
                </a:gridCol>
                <a:gridCol w="341720">
                  <a:extLst>
                    <a:ext uri="{9D8B030D-6E8A-4147-A177-3AD203B41FA5}">
                      <a16:colId xmlns:a16="http://schemas.microsoft.com/office/drawing/2014/main" val="92593126"/>
                    </a:ext>
                  </a:extLst>
                </a:gridCol>
                <a:gridCol w="341720">
                  <a:extLst>
                    <a:ext uri="{9D8B030D-6E8A-4147-A177-3AD203B41FA5}">
                      <a16:colId xmlns:a16="http://schemas.microsoft.com/office/drawing/2014/main" val="3480871376"/>
                    </a:ext>
                  </a:extLst>
                </a:gridCol>
                <a:gridCol w="341720">
                  <a:extLst>
                    <a:ext uri="{9D8B030D-6E8A-4147-A177-3AD203B41FA5}">
                      <a16:colId xmlns:a16="http://schemas.microsoft.com/office/drawing/2014/main" val="610427529"/>
                    </a:ext>
                  </a:extLst>
                </a:gridCol>
                <a:gridCol w="341720">
                  <a:extLst>
                    <a:ext uri="{9D8B030D-6E8A-4147-A177-3AD203B41FA5}">
                      <a16:colId xmlns:a16="http://schemas.microsoft.com/office/drawing/2014/main" val="462620084"/>
                    </a:ext>
                  </a:extLst>
                </a:gridCol>
                <a:gridCol w="341720">
                  <a:extLst>
                    <a:ext uri="{9D8B030D-6E8A-4147-A177-3AD203B41FA5}">
                      <a16:colId xmlns:a16="http://schemas.microsoft.com/office/drawing/2014/main" val="2721090084"/>
                    </a:ext>
                  </a:extLst>
                </a:gridCol>
                <a:gridCol w="341720">
                  <a:extLst>
                    <a:ext uri="{9D8B030D-6E8A-4147-A177-3AD203B41FA5}">
                      <a16:colId xmlns:a16="http://schemas.microsoft.com/office/drawing/2014/main" val="1981492982"/>
                    </a:ext>
                  </a:extLst>
                </a:gridCol>
                <a:gridCol w="341720">
                  <a:extLst>
                    <a:ext uri="{9D8B030D-6E8A-4147-A177-3AD203B41FA5}">
                      <a16:colId xmlns:a16="http://schemas.microsoft.com/office/drawing/2014/main" val="2057236221"/>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C</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Á</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C</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L</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Y</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S</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S</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Ả</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4185453733"/>
              </p:ext>
            </p:extLst>
          </p:nvPr>
        </p:nvGraphicFramePr>
        <p:xfrm>
          <a:off x="3970554" y="1422693"/>
          <a:ext cx="3420460" cy="342900"/>
        </p:xfrm>
        <a:graphic>
          <a:graphicData uri="http://schemas.openxmlformats.org/drawingml/2006/table">
            <a:tbl>
              <a:tblPr firstRow="1" bandRow="1">
                <a:tableStyleId>{00A15C55-8517-42AA-B614-E9B94910E393}</a:tableStyleId>
              </a:tblPr>
              <a:tblGrid>
                <a:gridCol w="342046">
                  <a:extLst>
                    <a:ext uri="{9D8B030D-6E8A-4147-A177-3AD203B41FA5}">
                      <a16:colId xmlns:a16="http://schemas.microsoft.com/office/drawing/2014/main" val="899502890"/>
                    </a:ext>
                  </a:extLst>
                </a:gridCol>
                <a:gridCol w="342046">
                  <a:extLst>
                    <a:ext uri="{9D8B030D-6E8A-4147-A177-3AD203B41FA5}">
                      <a16:colId xmlns:a16="http://schemas.microsoft.com/office/drawing/2014/main" val="2737658015"/>
                    </a:ext>
                  </a:extLst>
                </a:gridCol>
                <a:gridCol w="342046">
                  <a:extLst>
                    <a:ext uri="{9D8B030D-6E8A-4147-A177-3AD203B41FA5}">
                      <a16:colId xmlns:a16="http://schemas.microsoft.com/office/drawing/2014/main" val="3072471778"/>
                    </a:ext>
                  </a:extLst>
                </a:gridCol>
                <a:gridCol w="342046">
                  <a:extLst>
                    <a:ext uri="{9D8B030D-6E8A-4147-A177-3AD203B41FA5}">
                      <a16:colId xmlns:a16="http://schemas.microsoft.com/office/drawing/2014/main" val="2300792691"/>
                    </a:ext>
                  </a:extLst>
                </a:gridCol>
                <a:gridCol w="342046">
                  <a:extLst>
                    <a:ext uri="{9D8B030D-6E8A-4147-A177-3AD203B41FA5}">
                      <a16:colId xmlns:a16="http://schemas.microsoft.com/office/drawing/2014/main" val="1551237861"/>
                    </a:ext>
                  </a:extLst>
                </a:gridCol>
                <a:gridCol w="342046">
                  <a:extLst>
                    <a:ext uri="{9D8B030D-6E8A-4147-A177-3AD203B41FA5}">
                      <a16:colId xmlns:a16="http://schemas.microsoft.com/office/drawing/2014/main" val="2875667979"/>
                    </a:ext>
                  </a:extLst>
                </a:gridCol>
                <a:gridCol w="342046">
                  <a:extLst>
                    <a:ext uri="{9D8B030D-6E8A-4147-A177-3AD203B41FA5}">
                      <a16:colId xmlns:a16="http://schemas.microsoft.com/office/drawing/2014/main" val="854090849"/>
                    </a:ext>
                  </a:extLst>
                </a:gridCol>
                <a:gridCol w="342046">
                  <a:extLst>
                    <a:ext uri="{9D8B030D-6E8A-4147-A177-3AD203B41FA5}">
                      <a16:colId xmlns:a16="http://schemas.microsoft.com/office/drawing/2014/main" val="2419628336"/>
                    </a:ext>
                  </a:extLst>
                </a:gridCol>
                <a:gridCol w="342046">
                  <a:extLst>
                    <a:ext uri="{9D8B030D-6E8A-4147-A177-3AD203B41FA5}">
                      <a16:colId xmlns:a16="http://schemas.microsoft.com/office/drawing/2014/main" val="674811114"/>
                    </a:ext>
                  </a:extLst>
                </a:gridCol>
                <a:gridCol w="342046">
                  <a:extLst>
                    <a:ext uri="{9D8B030D-6E8A-4147-A177-3AD203B41FA5}">
                      <a16:colId xmlns:a16="http://schemas.microsoft.com/office/drawing/2014/main" val="2877357606"/>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Ế</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O</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Á</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Ỏ</a:t>
                      </a: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657852638"/>
              </p:ext>
            </p:extLst>
          </p:nvPr>
        </p:nvGraphicFramePr>
        <p:xfrm>
          <a:off x="3946601" y="1756595"/>
          <a:ext cx="2419620" cy="342900"/>
        </p:xfrm>
        <a:graphic>
          <a:graphicData uri="http://schemas.openxmlformats.org/drawingml/2006/table">
            <a:tbl>
              <a:tblPr firstRow="1" bandRow="1">
                <a:tableStyleId>{00A15C55-8517-42AA-B614-E9B94910E393}</a:tableStyleId>
              </a:tblPr>
              <a:tblGrid>
                <a:gridCol w="345660">
                  <a:extLst>
                    <a:ext uri="{9D8B030D-6E8A-4147-A177-3AD203B41FA5}">
                      <a16:colId xmlns:a16="http://schemas.microsoft.com/office/drawing/2014/main" val="2300792691"/>
                    </a:ext>
                  </a:extLst>
                </a:gridCol>
                <a:gridCol w="345660">
                  <a:extLst>
                    <a:ext uri="{9D8B030D-6E8A-4147-A177-3AD203B41FA5}">
                      <a16:colId xmlns:a16="http://schemas.microsoft.com/office/drawing/2014/main" val="1551237861"/>
                    </a:ext>
                  </a:extLst>
                </a:gridCol>
                <a:gridCol w="345660">
                  <a:extLst>
                    <a:ext uri="{9D8B030D-6E8A-4147-A177-3AD203B41FA5}">
                      <a16:colId xmlns:a16="http://schemas.microsoft.com/office/drawing/2014/main" val="2875667979"/>
                    </a:ext>
                  </a:extLst>
                </a:gridCol>
                <a:gridCol w="345660">
                  <a:extLst>
                    <a:ext uri="{9D8B030D-6E8A-4147-A177-3AD203B41FA5}">
                      <a16:colId xmlns:a16="http://schemas.microsoft.com/office/drawing/2014/main" val="854090849"/>
                    </a:ext>
                  </a:extLst>
                </a:gridCol>
                <a:gridCol w="345660">
                  <a:extLst>
                    <a:ext uri="{9D8B030D-6E8A-4147-A177-3AD203B41FA5}">
                      <a16:colId xmlns:a16="http://schemas.microsoft.com/office/drawing/2014/main" val="988126102"/>
                    </a:ext>
                  </a:extLst>
                </a:gridCol>
                <a:gridCol w="345660">
                  <a:extLst>
                    <a:ext uri="{9D8B030D-6E8A-4147-A177-3AD203B41FA5}">
                      <a16:colId xmlns:a16="http://schemas.microsoft.com/office/drawing/2014/main" val="2808577751"/>
                    </a:ext>
                  </a:extLst>
                </a:gridCol>
                <a:gridCol w="345660">
                  <a:extLst>
                    <a:ext uri="{9D8B030D-6E8A-4147-A177-3AD203B41FA5}">
                      <a16:colId xmlns:a16="http://schemas.microsoft.com/office/drawing/2014/main" val="552776955"/>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D</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Ò</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E</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037177878"/>
              </p:ext>
            </p:extLst>
          </p:nvPr>
        </p:nvGraphicFramePr>
        <p:xfrm>
          <a:off x="1168781" y="2084445"/>
          <a:ext cx="4873302" cy="342900"/>
        </p:xfrm>
        <a:graphic>
          <a:graphicData uri="http://schemas.openxmlformats.org/drawingml/2006/table">
            <a:tbl>
              <a:tblPr firstRow="1" bandRow="1">
                <a:tableStyleId>{00A15C55-8517-42AA-B614-E9B94910E393}</a:tableStyleId>
              </a:tblPr>
              <a:tblGrid>
                <a:gridCol w="348093">
                  <a:extLst>
                    <a:ext uri="{9D8B030D-6E8A-4147-A177-3AD203B41FA5}">
                      <a16:colId xmlns:a16="http://schemas.microsoft.com/office/drawing/2014/main" val="899502890"/>
                    </a:ext>
                  </a:extLst>
                </a:gridCol>
                <a:gridCol w="348093">
                  <a:extLst>
                    <a:ext uri="{9D8B030D-6E8A-4147-A177-3AD203B41FA5}">
                      <a16:colId xmlns:a16="http://schemas.microsoft.com/office/drawing/2014/main" val="1770949261"/>
                    </a:ext>
                  </a:extLst>
                </a:gridCol>
                <a:gridCol w="348093">
                  <a:extLst>
                    <a:ext uri="{9D8B030D-6E8A-4147-A177-3AD203B41FA5}">
                      <a16:colId xmlns:a16="http://schemas.microsoft.com/office/drawing/2014/main" val="3466529121"/>
                    </a:ext>
                  </a:extLst>
                </a:gridCol>
                <a:gridCol w="348093">
                  <a:extLst>
                    <a:ext uri="{9D8B030D-6E8A-4147-A177-3AD203B41FA5}">
                      <a16:colId xmlns:a16="http://schemas.microsoft.com/office/drawing/2014/main" val="2440750450"/>
                    </a:ext>
                  </a:extLst>
                </a:gridCol>
                <a:gridCol w="348093">
                  <a:extLst>
                    <a:ext uri="{9D8B030D-6E8A-4147-A177-3AD203B41FA5}">
                      <a16:colId xmlns:a16="http://schemas.microsoft.com/office/drawing/2014/main" val="1956587047"/>
                    </a:ext>
                  </a:extLst>
                </a:gridCol>
                <a:gridCol w="348093">
                  <a:extLst>
                    <a:ext uri="{9D8B030D-6E8A-4147-A177-3AD203B41FA5}">
                      <a16:colId xmlns:a16="http://schemas.microsoft.com/office/drawing/2014/main" val="2930452386"/>
                    </a:ext>
                  </a:extLst>
                </a:gridCol>
                <a:gridCol w="348093">
                  <a:extLst>
                    <a:ext uri="{9D8B030D-6E8A-4147-A177-3AD203B41FA5}">
                      <a16:colId xmlns:a16="http://schemas.microsoft.com/office/drawing/2014/main" val="2737658015"/>
                    </a:ext>
                  </a:extLst>
                </a:gridCol>
                <a:gridCol w="348093">
                  <a:extLst>
                    <a:ext uri="{9D8B030D-6E8A-4147-A177-3AD203B41FA5}">
                      <a16:colId xmlns:a16="http://schemas.microsoft.com/office/drawing/2014/main" val="3072471778"/>
                    </a:ext>
                  </a:extLst>
                </a:gridCol>
                <a:gridCol w="348093">
                  <a:extLst>
                    <a:ext uri="{9D8B030D-6E8A-4147-A177-3AD203B41FA5}">
                      <a16:colId xmlns:a16="http://schemas.microsoft.com/office/drawing/2014/main" val="2300792691"/>
                    </a:ext>
                  </a:extLst>
                </a:gridCol>
                <a:gridCol w="348093">
                  <a:extLst>
                    <a:ext uri="{9D8B030D-6E8A-4147-A177-3AD203B41FA5}">
                      <a16:colId xmlns:a16="http://schemas.microsoft.com/office/drawing/2014/main" val="1551237861"/>
                    </a:ext>
                  </a:extLst>
                </a:gridCol>
                <a:gridCol w="348093">
                  <a:extLst>
                    <a:ext uri="{9D8B030D-6E8A-4147-A177-3AD203B41FA5}">
                      <a16:colId xmlns:a16="http://schemas.microsoft.com/office/drawing/2014/main" val="2875667979"/>
                    </a:ext>
                  </a:extLst>
                </a:gridCol>
                <a:gridCol w="348093">
                  <a:extLst>
                    <a:ext uri="{9D8B030D-6E8A-4147-A177-3AD203B41FA5}">
                      <a16:colId xmlns:a16="http://schemas.microsoft.com/office/drawing/2014/main" val="854090849"/>
                    </a:ext>
                  </a:extLst>
                </a:gridCol>
                <a:gridCol w="348093">
                  <a:extLst>
                    <a:ext uri="{9D8B030D-6E8A-4147-A177-3AD203B41FA5}">
                      <a16:colId xmlns:a16="http://schemas.microsoft.com/office/drawing/2014/main" val="2067713115"/>
                    </a:ext>
                  </a:extLst>
                </a:gridCol>
                <a:gridCol w="348093">
                  <a:extLst>
                    <a:ext uri="{9D8B030D-6E8A-4147-A177-3AD203B41FA5}">
                      <a16:colId xmlns:a16="http://schemas.microsoft.com/office/drawing/2014/main" val="3201466628"/>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K</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Ô</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Ẫ</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U</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Ê</a:t>
                      </a:r>
                    </a:p>
                  </a:txBody>
                  <a:tcPr marL="68580" marR="68580" marT="34290" marB="34290" anchor="ctr">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rgbClr val="FFC000"/>
                    </a:solidFill>
                  </a:tcPr>
                </a:tc>
                <a:extLst>
                  <a:ext uri="{0D108BD9-81ED-4DB2-BD59-A6C34878D82A}">
                    <a16:rowId xmlns:a16="http://schemas.microsoft.com/office/drawing/2014/main" val="4023350137"/>
                  </a:ext>
                </a:extLst>
              </a:tr>
            </a:tbl>
          </a:graphicData>
        </a:graphic>
      </p:graphicFrame>
      <p:graphicFrame>
        <p:nvGraphicFramePr>
          <p:cNvPr id="11" name="Table 10">
            <a:extLst>
              <a:ext uri="{FF2B5EF4-FFF2-40B4-BE49-F238E27FC236}">
                <a16:creationId xmlns:a16="http://schemas.microsoft.com/office/drawing/2014/main" id="{749AA67E-804E-4EE8-BCCD-BFA57FEC3C9D}"/>
              </a:ext>
            </a:extLst>
          </p:cNvPr>
          <p:cNvGraphicFramePr>
            <a:graphicFrameLocks noGrp="1"/>
          </p:cNvGraphicFramePr>
          <p:nvPr>
            <p:extLst>
              <p:ext uri="{D42A27DB-BD31-4B8C-83A1-F6EECF244321}">
                <p14:modId xmlns:p14="http://schemas.microsoft.com/office/powerpoint/2010/main" val="2283256640"/>
              </p:ext>
            </p:extLst>
          </p:nvPr>
        </p:nvGraphicFramePr>
        <p:xfrm>
          <a:off x="2561167" y="2422078"/>
          <a:ext cx="2769146" cy="342900"/>
        </p:xfrm>
        <a:graphic>
          <a:graphicData uri="http://schemas.openxmlformats.org/drawingml/2006/table">
            <a:tbl>
              <a:tblPr firstRow="1" bandRow="1">
                <a:tableStyleId>{00A15C55-8517-42AA-B614-E9B94910E393}</a:tableStyleId>
              </a:tblPr>
              <a:tblGrid>
                <a:gridCol w="334433">
                  <a:extLst>
                    <a:ext uri="{9D8B030D-6E8A-4147-A177-3AD203B41FA5}">
                      <a16:colId xmlns:a16="http://schemas.microsoft.com/office/drawing/2014/main" val="899502890"/>
                    </a:ext>
                  </a:extLst>
                </a:gridCol>
                <a:gridCol w="3556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51367">
                  <a:extLst>
                    <a:ext uri="{9D8B030D-6E8A-4147-A177-3AD203B41FA5}">
                      <a16:colId xmlns:a16="http://schemas.microsoft.com/office/drawing/2014/main" val="2528657371"/>
                    </a:ext>
                  </a:extLst>
                </a:gridCol>
                <a:gridCol w="338666">
                  <a:extLst>
                    <a:ext uri="{9D8B030D-6E8A-4147-A177-3AD203B41FA5}">
                      <a16:colId xmlns:a16="http://schemas.microsoft.com/office/drawing/2014/main" val="2431388842"/>
                    </a:ext>
                  </a:extLst>
                </a:gridCol>
                <a:gridCol w="364067">
                  <a:extLst>
                    <a:ext uri="{9D8B030D-6E8A-4147-A177-3AD203B41FA5}">
                      <a16:colId xmlns:a16="http://schemas.microsoft.com/office/drawing/2014/main" val="598592076"/>
                    </a:ext>
                  </a:extLst>
                </a:gridCol>
                <a:gridCol w="343975">
                  <a:extLst>
                    <a:ext uri="{9D8B030D-6E8A-4147-A177-3AD203B41FA5}">
                      <a16:colId xmlns:a16="http://schemas.microsoft.com/office/drawing/2014/main" val="2814194487"/>
                    </a:ext>
                  </a:extLst>
                </a:gridCol>
                <a:gridCol w="338138">
                  <a:extLst>
                    <a:ext uri="{9D8B030D-6E8A-4147-A177-3AD203B41FA5}">
                      <a16:colId xmlns:a16="http://schemas.microsoft.com/office/drawing/2014/main" val="163645541"/>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Ư</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Ơ</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Đ</a:t>
                      </a:r>
                    </a:p>
                  </a:txBody>
                  <a:tcPr marL="68580" marR="68580" marT="34290" marB="34290" anchor="ctr">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Ố</a:t>
                      </a:r>
                    </a:p>
                  </a:txBody>
                  <a:tcPr marL="68580" marR="68580" marT="34290" marB="34290" anchor="ctr">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12" name="Table 11">
            <a:extLst>
              <a:ext uri="{FF2B5EF4-FFF2-40B4-BE49-F238E27FC236}">
                <a16:creationId xmlns:a16="http://schemas.microsoft.com/office/drawing/2014/main" id="{700041EC-0A4C-4C3B-9450-7BB1AADEAB9C}"/>
              </a:ext>
            </a:extLst>
          </p:cNvPr>
          <p:cNvGraphicFramePr>
            <a:graphicFrameLocks noGrp="1"/>
          </p:cNvGraphicFramePr>
          <p:nvPr>
            <p:extLst>
              <p:ext uri="{D42A27DB-BD31-4B8C-83A1-F6EECF244321}">
                <p14:modId xmlns:p14="http://schemas.microsoft.com/office/powerpoint/2010/main" val="335578142"/>
              </p:ext>
            </p:extLst>
          </p:nvPr>
        </p:nvGraphicFramePr>
        <p:xfrm>
          <a:off x="2564441" y="2756185"/>
          <a:ext cx="3477100" cy="342900"/>
        </p:xfrm>
        <a:graphic>
          <a:graphicData uri="http://schemas.openxmlformats.org/drawingml/2006/table">
            <a:tbl>
              <a:tblPr firstRow="1" bandRow="1">
                <a:tableStyleId>{5C22544A-7EE6-4342-B048-85BDC9FD1C3A}</a:tableStyleId>
              </a:tblPr>
              <a:tblGrid>
                <a:gridCol w="347710">
                  <a:extLst>
                    <a:ext uri="{9D8B030D-6E8A-4147-A177-3AD203B41FA5}">
                      <a16:colId xmlns:a16="http://schemas.microsoft.com/office/drawing/2014/main" val="899502890"/>
                    </a:ext>
                  </a:extLst>
                </a:gridCol>
                <a:gridCol w="347710">
                  <a:extLst>
                    <a:ext uri="{9D8B030D-6E8A-4147-A177-3AD203B41FA5}">
                      <a16:colId xmlns:a16="http://schemas.microsoft.com/office/drawing/2014/main" val="2737658015"/>
                    </a:ext>
                  </a:extLst>
                </a:gridCol>
                <a:gridCol w="347710">
                  <a:extLst>
                    <a:ext uri="{9D8B030D-6E8A-4147-A177-3AD203B41FA5}">
                      <a16:colId xmlns:a16="http://schemas.microsoft.com/office/drawing/2014/main" val="3072471778"/>
                    </a:ext>
                  </a:extLst>
                </a:gridCol>
                <a:gridCol w="347710">
                  <a:extLst>
                    <a:ext uri="{9D8B030D-6E8A-4147-A177-3AD203B41FA5}">
                      <a16:colId xmlns:a16="http://schemas.microsoft.com/office/drawing/2014/main" val="3618488289"/>
                    </a:ext>
                  </a:extLst>
                </a:gridCol>
                <a:gridCol w="347710">
                  <a:extLst>
                    <a:ext uri="{9D8B030D-6E8A-4147-A177-3AD203B41FA5}">
                      <a16:colId xmlns:a16="http://schemas.microsoft.com/office/drawing/2014/main" val="602154345"/>
                    </a:ext>
                  </a:extLst>
                </a:gridCol>
                <a:gridCol w="347710">
                  <a:extLst>
                    <a:ext uri="{9D8B030D-6E8A-4147-A177-3AD203B41FA5}">
                      <a16:colId xmlns:a16="http://schemas.microsoft.com/office/drawing/2014/main" val="3444054857"/>
                    </a:ext>
                  </a:extLst>
                </a:gridCol>
                <a:gridCol w="347710">
                  <a:extLst>
                    <a:ext uri="{9D8B030D-6E8A-4147-A177-3AD203B41FA5}">
                      <a16:colId xmlns:a16="http://schemas.microsoft.com/office/drawing/2014/main" val="2300792691"/>
                    </a:ext>
                  </a:extLst>
                </a:gridCol>
                <a:gridCol w="347710">
                  <a:extLst>
                    <a:ext uri="{9D8B030D-6E8A-4147-A177-3AD203B41FA5}">
                      <a16:colId xmlns:a16="http://schemas.microsoft.com/office/drawing/2014/main" val="574303053"/>
                    </a:ext>
                  </a:extLst>
                </a:gridCol>
                <a:gridCol w="347710">
                  <a:extLst>
                    <a:ext uri="{9D8B030D-6E8A-4147-A177-3AD203B41FA5}">
                      <a16:colId xmlns:a16="http://schemas.microsoft.com/office/drawing/2014/main" val="1964539917"/>
                    </a:ext>
                  </a:extLst>
                </a:gridCol>
                <a:gridCol w="347710">
                  <a:extLst>
                    <a:ext uri="{9D8B030D-6E8A-4147-A177-3AD203B41FA5}">
                      <a16:colId xmlns:a16="http://schemas.microsoft.com/office/drawing/2014/main" val="3175055328"/>
                    </a:ext>
                  </a:extLst>
                </a:gridCol>
              </a:tblGrid>
              <a:tr h="342900">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Ế</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Á</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L</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Ớ</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587938" y="677979"/>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327260" y="3385445"/>
            <a:ext cx="8412479" cy="145863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Câu 1: </a:t>
            </a:r>
            <a:r>
              <a:rPr lang="en-US" sz="2800" b="1" dirty="0" err="1">
                <a:solidFill>
                  <a:schemeClr val="tx1"/>
                </a:solidFill>
              </a:rPr>
              <a:t>Nguồn</a:t>
            </a:r>
            <a:r>
              <a:rPr lang="en-US" sz="2800" b="1" dirty="0">
                <a:solidFill>
                  <a:schemeClr val="tx1"/>
                </a:solidFill>
              </a:rPr>
              <a:t> </a:t>
            </a:r>
            <a:r>
              <a:rPr lang="en-US" sz="2800" b="1" dirty="0" err="1">
                <a:solidFill>
                  <a:schemeClr val="tx1"/>
                </a:solidFill>
              </a:rPr>
              <a:t>nguyên</a:t>
            </a:r>
            <a:r>
              <a:rPr lang="en-US" sz="2800" b="1" dirty="0">
                <a:solidFill>
                  <a:schemeClr val="tx1"/>
                </a:solidFill>
              </a:rPr>
              <a:t> </a:t>
            </a:r>
            <a:r>
              <a:rPr lang="en-US" sz="2800" b="1" dirty="0" err="1">
                <a:solidFill>
                  <a:schemeClr val="tx1"/>
                </a:solidFill>
              </a:rPr>
              <a:t>liệu</a:t>
            </a:r>
            <a:r>
              <a:rPr lang="en-US" sz="2800" b="1" dirty="0">
                <a:solidFill>
                  <a:schemeClr val="tx1"/>
                </a:solidFill>
              </a:rPr>
              <a:t> </a:t>
            </a:r>
            <a:r>
              <a:rPr lang="en-US" sz="2800" b="1" dirty="0" err="1">
                <a:solidFill>
                  <a:schemeClr val="tx1"/>
                </a:solidFill>
              </a:rPr>
              <a:t>sơ</a:t>
            </a:r>
            <a:r>
              <a:rPr lang="en-US" sz="2800" b="1" dirty="0">
                <a:solidFill>
                  <a:schemeClr val="tx1"/>
                </a:solidFill>
              </a:rPr>
              <a:t> </a:t>
            </a:r>
            <a:r>
              <a:rPr lang="en-US" sz="2800" b="1" dirty="0" err="1">
                <a:solidFill>
                  <a:schemeClr val="tx1"/>
                </a:solidFill>
              </a:rPr>
              <a:t>cấp</a:t>
            </a:r>
            <a:r>
              <a:rPr lang="en-US" sz="2800" b="1" dirty="0">
                <a:solidFill>
                  <a:schemeClr val="tx1"/>
                </a:solidFill>
              </a:rPr>
              <a:t> của </a:t>
            </a:r>
            <a:r>
              <a:rPr lang="en-US" sz="2800" b="1" dirty="0" err="1">
                <a:solidFill>
                  <a:schemeClr val="tx1"/>
                </a:solidFill>
              </a:rPr>
              <a:t>quá</a:t>
            </a:r>
            <a:r>
              <a:rPr lang="en-US" sz="2800" b="1" dirty="0">
                <a:solidFill>
                  <a:schemeClr val="tx1"/>
                </a:solidFill>
              </a:rPr>
              <a:t> </a:t>
            </a:r>
            <a:r>
              <a:rPr lang="en-US" sz="2800" b="1" dirty="0" err="1">
                <a:solidFill>
                  <a:schemeClr val="tx1"/>
                </a:solidFill>
              </a:rPr>
              <a:t>trình</a:t>
            </a:r>
            <a:r>
              <a:rPr lang="en-US" sz="2800" b="1" dirty="0">
                <a:solidFill>
                  <a:schemeClr val="tx1"/>
                </a:solidFill>
              </a:rPr>
              <a:t> </a:t>
            </a:r>
            <a:r>
              <a:rPr lang="en-US" sz="2800" b="1" dirty="0" err="1">
                <a:solidFill>
                  <a:schemeClr val="tx1"/>
                </a:solidFill>
              </a:rPr>
              <a:t>tiến</a:t>
            </a:r>
            <a:r>
              <a:rPr lang="en-US" sz="2800" b="1" dirty="0">
                <a:solidFill>
                  <a:schemeClr val="tx1"/>
                </a:solidFill>
              </a:rPr>
              <a:t> </a:t>
            </a:r>
            <a:r>
              <a:rPr lang="en-US" sz="2800" b="1" dirty="0" err="1">
                <a:solidFill>
                  <a:schemeClr val="tx1"/>
                </a:solidFill>
              </a:rPr>
              <a:t>hoá</a:t>
            </a:r>
            <a:r>
              <a:rPr lang="en-US" sz="2800" b="1" dirty="0">
                <a:solidFill>
                  <a:schemeClr val="tx1"/>
                </a:solidFill>
              </a:rPr>
              <a:t>?</a:t>
            </a:r>
          </a:p>
        </p:txBody>
      </p:sp>
      <p:sp>
        <p:nvSpPr>
          <p:cNvPr id="16" name="SO 1">
            <a:extLst>
              <a:ext uri="{FF2B5EF4-FFF2-40B4-BE49-F238E27FC236}">
                <a16:creationId xmlns:a16="http://schemas.microsoft.com/office/drawing/2014/main" id="{1D33F037-C28B-4E1E-A3EF-BEB8B1D85450}"/>
              </a:ext>
            </a:extLst>
          </p:cNvPr>
          <p:cNvSpPr/>
          <p:nvPr/>
        </p:nvSpPr>
        <p:spPr>
          <a:xfrm>
            <a:off x="587938" y="1029494"/>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2</a:t>
            </a:r>
          </a:p>
        </p:txBody>
      </p:sp>
      <p:sp>
        <p:nvSpPr>
          <p:cNvPr id="17" name="BANG CAU HOI">
            <a:extLst>
              <a:ext uri="{FF2B5EF4-FFF2-40B4-BE49-F238E27FC236}">
                <a16:creationId xmlns:a16="http://schemas.microsoft.com/office/drawing/2014/main" id="{769B24B0-2995-4B14-B68B-68E09B471FA8}"/>
              </a:ext>
            </a:extLst>
          </p:cNvPr>
          <p:cNvSpPr/>
          <p:nvPr/>
        </p:nvSpPr>
        <p:spPr>
          <a:xfrm>
            <a:off x="319389" y="3377909"/>
            <a:ext cx="8412478" cy="145863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2: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Dấu</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thấy</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loài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sinh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mới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vi-VN"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587938" y="1381008"/>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3</a:t>
            </a:r>
          </a:p>
        </p:txBody>
      </p:sp>
      <p:sp>
        <p:nvSpPr>
          <p:cNvPr id="20" name="BANG CAU HOI">
            <a:extLst>
              <a:ext uri="{FF2B5EF4-FFF2-40B4-BE49-F238E27FC236}">
                <a16:creationId xmlns:a16="http://schemas.microsoft.com/office/drawing/2014/main" id="{3CEA3445-5BFD-4D20-8243-F1C9A3DCCAC0}"/>
              </a:ext>
            </a:extLst>
          </p:cNvPr>
          <p:cNvSpPr/>
          <p:nvPr/>
        </p:nvSpPr>
        <p:spPr>
          <a:xfrm>
            <a:off x="311518" y="3385446"/>
            <a:ext cx="8428222" cy="146617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3: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của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tiến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xảy</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ra</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mức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dưới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loài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thay</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allele,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kiểu</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gene của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21" name="SO 1">
            <a:extLst>
              <a:ext uri="{FF2B5EF4-FFF2-40B4-BE49-F238E27FC236}">
                <a16:creationId xmlns:a16="http://schemas.microsoft.com/office/drawing/2014/main" id="{DC8E29FB-25FA-4026-9584-5B271CEC0B79}"/>
              </a:ext>
            </a:extLst>
          </p:cNvPr>
          <p:cNvSpPr/>
          <p:nvPr/>
        </p:nvSpPr>
        <p:spPr>
          <a:xfrm>
            <a:off x="587938" y="1732523"/>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4</a:t>
            </a:r>
          </a:p>
        </p:txBody>
      </p:sp>
      <p:sp>
        <p:nvSpPr>
          <p:cNvPr id="22" name="BANG CAU HOI">
            <a:extLst>
              <a:ext uri="{FF2B5EF4-FFF2-40B4-BE49-F238E27FC236}">
                <a16:creationId xmlns:a16="http://schemas.microsoft.com/office/drawing/2014/main" id="{6B3846DD-5E39-46C1-A283-DA1E2B3460E8}"/>
              </a:ext>
            </a:extLst>
          </p:cNvPr>
          <p:cNvSpPr/>
          <p:nvPr/>
        </p:nvSpPr>
        <p:spPr>
          <a:xfrm>
            <a:off x="311519" y="3377909"/>
            <a:ext cx="8420348" cy="145863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4: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tượng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allele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gene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sang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thay</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vốn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gene của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23" name="SO 1">
            <a:extLst>
              <a:ext uri="{FF2B5EF4-FFF2-40B4-BE49-F238E27FC236}">
                <a16:creationId xmlns:a16="http://schemas.microsoft.com/office/drawing/2014/main" id="{F9A7A82C-2ACE-41B7-B1D4-7B2D084475AA}"/>
              </a:ext>
            </a:extLst>
          </p:cNvPr>
          <p:cNvSpPr/>
          <p:nvPr/>
        </p:nvSpPr>
        <p:spPr>
          <a:xfrm>
            <a:off x="587938" y="2084037"/>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5</a:t>
            </a:r>
          </a:p>
        </p:txBody>
      </p:sp>
      <p:sp>
        <p:nvSpPr>
          <p:cNvPr id="24" name="BANG CAU HOI">
            <a:extLst>
              <a:ext uri="{FF2B5EF4-FFF2-40B4-BE49-F238E27FC236}">
                <a16:creationId xmlns:a16="http://schemas.microsoft.com/office/drawing/2014/main" id="{53D9CBA9-4747-457A-BC3C-5A1C60F568E3}"/>
              </a:ext>
            </a:extLst>
          </p:cNvPr>
          <p:cNvSpPr/>
          <p:nvPr/>
        </p:nvSpPr>
        <p:spPr>
          <a:xfrm>
            <a:off x="303647" y="3396487"/>
            <a:ext cx="8436092" cy="144759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5: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phối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tăng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kiểu</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gene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kiểu</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gene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dị</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của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quần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vi-VN"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587938" y="2435552"/>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6</a:t>
            </a:r>
          </a:p>
        </p:txBody>
      </p:sp>
      <p:sp>
        <p:nvSpPr>
          <p:cNvPr id="26" name="BANG CAU HOI">
            <a:extLst>
              <a:ext uri="{FF2B5EF4-FFF2-40B4-BE49-F238E27FC236}">
                <a16:creationId xmlns:a16="http://schemas.microsoft.com/office/drawing/2014/main" id="{724293B8-C45B-4B72-998A-5F78D9227563}"/>
              </a:ext>
            </a:extLst>
          </p:cNvPr>
          <p:cNvSpPr/>
          <p:nvPr/>
        </p:nvSpPr>
        <p:spPr>
          <a:xfrm>
            <a:off x="303646" y="3396487"/>
            <a:ext cx="8420347" cy="144759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6: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Đặc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thích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nghi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phù</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vi-VN"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SO 1">
            <a:extLst>
              <a:ext uri="{FF2B5EF4-FFF2-40B4-BE49-F238E27FC236}">
                <a16:creationId xmlns:a16="http://schemas.microsoft.com/office/drawing/2014/main" id="{D1FF461F-27DF-4886-BCCD-D6B494FE9075}"/>
              </a:ext>
            </a:extLst>
          </p:cNvPr>
          <p:cNvSpPr/>
          <p:nvPr/>
        </p:nvSpPr>
        <p:spPr>
          <a:xfrm>
            <a:off x="587938" y="2787066"/>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7</a:t>
            </a:r>
          </a:p>
        </p:txBody>
      </p:sp>
      <p:sp>
        <p:nvSpPr>
          <p:cNvPr id="28" name="BANG CAU HOI">
            <a:extLst>
              <a:ext uri="{FF2B5EF4-FFF2-40B4-BE49-F238E27FC236}">
                <a16:creationId xmlns:a16="http://schemas.microsoft.com/office/drawing/2014/main" id="{B6093A53-3305-482A-A70F-22A8E4BFE8F9}"/>
              </a:ext>
            </a:extLst>
          </p:cNvPr>
          <p:cNvSpPr/>
          <p:nvPr/>
        </p:nvSpPr>
        <p:spPr>
          <a:xfrm>
            <a:off x="303643" y="3377908"/>
            <a:ext cx="8436091" cy="151965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Câu 7: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của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tiến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xảy</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ra</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gian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dài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phạm</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vi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loài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đơn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rPr>
              <a:t>loài</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131164017"/>
              </p:ext>
            </p:extLst>
          </p:nvPr>
        </p:nvGraphicFramePr>
        <p:xfrm>
          <a:off x="3950985" y="702318"/>
          <a:ext cx="2400300" cy="358849"/>
        </p:xfrm>
        <a:graphic>
          <a:graphicData uri="http://schemas.openxmlformats.org/drawingml/2006/table">
            <a:tbl>
              <a:tblPr firstRow="1" bandRow="1">
                <a:tableStyleId>{00A15C55-8517-42AA-B614-E9B94910E393}</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58849">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32" name="Table 31">
            <a:extLst>
              <a:ext uri="{FF2B5EF4-FFF2-40B4-BE49-F238E27FC236}">
                <a16:creationId xmlns:a16="http://schemas.microsoft.com/office/drawing/2014/main" id="{61548F70-A63A-474C-AF78-525FFBDB086D}"/>
              </a:ext>
            </a:extLst>
          </p:cNvPr>
          <p:cNvGraphicFramePr>
            <a:graphicFrameLocks noGrp="1"/>
          </p:cNvGraphicFramePr>
          <p:nvPr>
            <p:extLst>
              <p:ext uri="{D42A27DB-BD31-4B8C-83A1-F6EECF244321}">
                <p14:modId xmlns:p14="http://schemas.microsoft.com/office/powerpoint/2010/main" val="1051806476"/>
              </p:ext>
            </p:extLst>
          </p:nvPr>
        </p:nvGraphicFramePr>
        <p:xfrm>
          <a:off x="2252823" y="1058833"/>
          <a:ext cx="4438525" cy="342900"/>
        </p:xfrm>
        <a:graphic>
          <a:graphicData uri="http://schemas.openxmlformats.org/drawingml/2006/table">
            <a:tbl>
              <a:tblPr firstRow="1" bandRow="1">
                <a:tableStyleId>{5C22544A-7EE6-4342-B048-85BDC9FD1C3A}</a:tableStyleId>
              </a:tblPr>
              <a:tblGrid>
                <a:gridCol w="341425">
                  <a:extLst>
                    <a:ext uri="{9D8B030D-6E8A-4147-A177-3AD203B41FA5}">
                      <a16:colId xmlns:a16="http://schemas.microsoft.com/office/drawing/2014/main" val="899502890"/>
                    </a:ext>
                  </a:extLst>
                </a:gridCol>
                <a:gridCol w="341425">
                  <a:extLst>
                    <a:ext uri="{9D8B030D-6E8A-4147-A177-3AD203B41FA5}">
                      <a16:colId xmlns:a16="http://schemas.microsoft.com/office/drawing/2014/main" val="2737658015"/>
                    </a:ext>
                  </a:extLst>
                </a:gridCol>
                <a:gridCol w="341425">
                  <a:extLst>
                    <a:ext uri="{9D8B030D-6E8A-4147-A177-3AD203B41FA5}">
                      <a16:colId xmlns:a16="http://schemas.microsoft.com/office/drawing/2014/main" val="3072471778"/>
                    </a:ext>
                  </a:extLst>
                </a:gridCol>
                <a:gridCol w="341425">
                  <a:extLst>
                    <a:ext uri="{9D8B030D-6E8A-4147-A177-3AD203B41FA5}">
                      <a16:colId xmlns:a16="http://schemas.microsoft.com/office/drawing/2014/main" val="2300792691"/>
                    </a:ext>
                  </a:extLst>
                </a:gridCol>
                <a:gridCol w="341425">
                  <a:extLst>
                    <a:ext uri="{9D8B030D-6E8A-4147-A177-3AD203B41FA5}">
                      <a16:colId xmlns:a16="http://schemas.microsoft.com/office/drawing/2014/main" val="3758216632"/>
                    </a:ext>
                  </a:extLst>
                </a:gridCol>
                <a:gridCol w="341425">
                  <a:extLst>
                    <a:ext uri="{9D8B030D-6E8A-4147-A177-3AD203B41FA5}">
                      <a16:colId xmlns:a16="http://schemas.microsoft.com/office/drawing/2014/main" val="2954760077"/>
                    </a:ext>
                  </a:extLst>
                </a:gridCol>
                <a:gridCol w="341425">
                  <a:extLst>
                    <a:ext uri="{9D8B030D-6E8A-4147-A177-3AD203B41FA5}">
                      <a16:colId xmlns:a16="http://schemas.microsoft.com/office/drawing/2014/main" val="1390965337"/>
                    </a:ext>
                  </a:extLst>
                </a:gridCol>
                <a:gridCol w="341425">
                  <a:extLst>
                    <a:ext uri="{9D8B030D-6E8A-4147-A177-3AD203B41FA5}">
                      <a16:colId xmlns:a16="http://schemas.microsoft.com/office/drawing/2014/main" val="3447622689"/>
                    </a:ext>
                  </a:extLst>
                </a:gridCol>
                <a:gridCol w="341425">
                  <a:extLst>
                    <a:ext uri="{9D8B030D-6E8A-4147-A177-3AD203B41FA5}">
                      <a16:colId xmlns:a16="http://schemas.microsoft.com/office/drawing/2014/main" val="1267278377"/>
                    </a:ext>
                  </a:extLst>
                </a:gridCol>
                <a:gridCol w="341425">
                  <a:extLst>
                    <a:ext uri="{9D8B030D-6E8A-4147-A177-3AD203B41FA5}">
                      <a16:colId xmlns:a16="http://schemas.microsoft.com/office/drawing/2014/main" val="1299202875"/>
                    </a:ext>
                  </a:extLst>
                </a:gridCol>
                <a:gridCol w="341425">
                  <a:extLst>
                    <a:ext uri="{9D8B030D-6E8A-4147-A177-3AD203B41FA5}">
                      <a16:colId xmlns:a16="http://schemas.microsoft.com/office/drawing/2014/main" val="4293103047"/>
                    </a:ext>
                  </a:extLst>
                </a:gridCol>
                <a:gridCol w="341425">
                  <a:extLst>
                    <a:ext uri="{9D8B030D-6E8A-4147-A177-3AD203B41FA5}">
                      <a16:colId xmlns:a16="http://schemas.microsoft.com/office/drawing/2014/main" val="2101120508"/>
                    </a:ext>
                  </a:extLst>
                </a:gridCol>
                <a:gridCol w="341425">
                  <a:extLst>
                    <a:ext uri="{9D8B030D-6E8A-4147-A177-3AD203B41FA5}">
                      <a16:colId xmlns:a16="http://schemas.microsoft.com/office/drawing/2014/main" val="2198730935"/>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1084713781"/>
              </p:ext>
            </p:extLst>
          </p:nvPr>
        </p:nvGraphicFramePr>
        <p:xfrm>
          <a:off x="3954572" y="1415156"/>
          <a:ext cx="3436440" cy="342900"/>
        </p:xfrm>
        <a:graphic>
          <a:graphicData uri="http://schemas.openxmlformats.org/drawingml/2006/table">
            <a:tbl>
              <a:tblPr firstRow="1" bandRow="1">
                <a:tableStyleId>{00A15C55-8517-42AA-B614-E9B94910E393}</a:tableStyleId>
              </a:tblPr>
              <a:tblGrid>
                <a:gridCol w="343644">
                  <a:extLst>
                    <a:ext uri="{9D8B030D-6E8A-4147-A177-3AD203B41FA5}">
                      <a16:colId xmlns:a16="http://schemas.microsoft.com/office/drawing/2014/main" val="899502890"/>
                    </a:ext>
                  </a:extLst>
                </a:gridCol>
                <a:gridCol w="343644">
                  <a:extLst>
                    <a:ext uri="{9D8B030D-6E8A-4147-A177-3AD203B41FA5}">
                      <a16:colId xmlns:a16="http://schemas.microsoft.com/office/drawing/2014/main" val="2737658015"/>
                    </a:ext>
                  </a:extLst>
                </a:gridCol>
                <a:gridCol w="343644">
                  <a:extLst>
                    <a:ext uri="{9D8B030D-6E8A-4147-A177-3AD203B41FA5}">
                      <a16:colId xmlns:a16="http://schemas.microsoft.com/office/drawing/2014/main" val="3072471778"/>
                    </a:ext>
                  </a:extLst>
                </a:gridCol>
                <a:gridCol w="343644">
                  <a:extLst>
                    <a:ext uri="{9D8B030D-6E8A-4147-A177-3AD203B41FA5}">
                      <a16:colId xmlns:a16="http://schemas.microsoft.com/office/drawing/2014/main" val="2300792691"/>
                    </a:ext>
                  </a:extLst>
                </a:gridCol>
                <a:gridCol w="343644">
                  <a:extLst>
                    <a:ext uri="{9D8B030D-6E8A-4147-A177-3AD203B41FA5}">
                      <a16:colId xmlns:a16="http://schemas.microsoft.com/office/drawing/2014/main" val="1551237861"/>
                    </a:ext>
                  </a:extLst>
                </a:gridCol>
                <a:gridCol w="343644">
                  <a:extLst>
                    <a:ext uri="{9D8B030D-6E8A-4147-A177-3AD203B41FA5}">
                      <a16:colId xmlns:a16="http://schemas.microsoft.com/office/drawing/2014/main" val="2875667979"/>
                    </a:ext>
                  </a:extLst>
                </a:gridCol>
                <a:gridCol w="343644">
                  <a:extLst>
                    <a:ext uri="{9D8B030D-6E8A-4147-A177-3AD203B41FA5}">
                      <a16:colId xmlns:a16="http://schemas.microsoft.com/office/drawing/2014/main" val="854090849"/>
                    </a:ext>
                  </a:extLst>
                </a:gridCol>
                <a:gridCol w="343644">
                  <a:extLst>
                    <a:ext uri="{9D8B030D-6E8A-4147-A177-3AD203B41FA5}">
                      <a16:colId xmlns:a16="http://schemas.microsoft.com/office/drawing/2014/main" val="1807555529"/>
                    </a:ext>
                  </a:extLst>
                </a:gridCol>
                <a:gridCol w="343644">
                  <a:extLst>
                    <a:ext uri="{9D8B030D-6E8A-4147-A177-3AD203B41FA5}">
                      <a16:colId xmlns:a16="http://schemas.microsoft.com/office/drawing/2014/main" val="2036791334"/>
                    </a:ext>
                  </a:extLst>
                </a:gridCol>
                <a:gridCol w="343644">
                  <a:extLst>
                    <a:ext uri="{9D8B030D-6E8A-4147-A177-3AD203B41FA5}">
                      <a16:colId xmlns:a16="http://schemas.microsoft.com/office/drawing/2014/main" val="2356089752"/>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971729498"/>
              </p:ext>
            </p:extLst>
          </p:nvPr>
        </p:nvGraphicFramePr>
        <p:xfrm>
          <a:off x="3954318" y="1741985"/>
          <a:ext cx="2405553" cy="342900"/>
        </p:xfrm>
        <a:graphic>
          <a:graphicData uri="http://schemas.openxmlformats.org/drawingml/2006/table">
            <a:tbl>
              <a:tblPr firstRow="1" bandRow="1">
                <a:tableStyleId>{00A15C55-8517-42AA-B614-E9B94910E393}</a:tableStyleId>
              </a:tblPr>
              <a:tblGrid>
                <a:gridCol w="348153">
                  <a:extLst>
                    <a:ext uri="{9D8B030D-6E8A-4147-A177-3AD203B41FA5}">
                      <a16:colId xmlns:a16="http://schemas.microsoft.com/office/drawing/2014/main" val="899502890"/>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gridCol w="355600">
                  <a:extLst>
                    <a:ext uri="{9D8B030D-6E8A-4147-A177-3AD203B41FA5}">
                      <a16:colId xmlns:a16="http://schemas.microsoft.com/office/drawing/2014/main" val="988126102"/>
                    </a:ext>
                  </a:extLst>
                </a:gridCol>
                <a:gridCol w="342900">
                  <a:extLst>
                    <a:ext uri="{9D8B030D-6E8A-4147-A177-3AD203B41FA5}">
                      <a16:colId xmlns:a16="http://schemas.microsoft.com/office/drawing/2014/main" val="4246329219"/>
                    </a:ext>
                  </a:extLst>
                </a:gridCol>
                <a:gridCol w="330200">
                  <a:extLst>
                    <a:ext uri="{9D8B030D-6E8A-4147-A177-3AD203B41FA5}">
                      <a16:colId xmlns:a16="http://schemas.microsoft.com/office/drawing/2014/main" val="4213219008"/>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1494672415"/>
              </p:ext>
            </p:extLst>
          </p:nvPr>
        </p:nvGraphicFramePr>
        <p:xfrm>
          <a:off x="1163799" y="2076908"/>
          <a:ext cx="4873302" cy="342900"/>
        </p:xfrm>
        <a:graphic>
          <a:graphicData uri="http://schemas.openxmlformats.org/drawingml/2006/table">
            <a:tbl>
              <a:tblPr firstRow="1" bandRow="1">
                <a:tableStyleId>{00A15C55-8517-42AA-B614-E9B94910E393}</a:tableStyleId>
              </a:tblPr>
              <a:tblGrid>
                <a:gridCol w="348093">
                  <a:extLst>
                    <a:ext uri="{9D8B030D-6E8A-4147-A177-3AD203B41FA5}">
                      <a16:colId xmlns:a16="http://schemas.microsoft.com/office/drawing/2014/main" val="899502890"/>
                    </a:ext>
                  </a:extLst>
                </a:gridCol>
                <a:gridCol w="348093">
                  <a:extLst>
                    <a:ext uri="{9D8B030D-6E8A-4147-A177-3AD203B41FA5}">
                      <a16:colId xmlns:a16="http://schemas.microsoft.com/office/drawing/2014/main" val="722224757"/>
                    </a:ext>
                  </a:extLst>
                </a:gridCol>
                <a:gridCol w="348093">
                  <a:extLst>
                    <a:ext uri="{9D8B030D-6E8A-4147-A177-3AD203B41FA5}">
                      <a16:colId xmlns:a16="http://schemas.microsoft.com/office/drawing/2014/main" val="173454734"/>
                    </a:ext>
                  </a:extLst>
                </a:gridCol>
                <a:gridCol w="348093">
                  <a:extLst>
                    <a:ext uri="{9D8B030D-6E8A-4147-A177-3AD203B41FA5}">
                      <a16:colId xmlns:a16="http://schemas.microsoft.com/office/drawing/2014/main" val="2737658015"/>
                    </a:ext>
                  </a:extLst>
                </a:gridCol>
                <a:gridCol w="348093">
                  <a:extLst>
                    <a:ext uri="{9D8B030D-6E8A-4147-A177-3AD203B41FA5}">
                      <a16:colId xmlns:a16="http://schemas.microsoft.com/office/drawing/2014/main" val="3072471778"/>
                    </a:ext>
                  </a:extLst>
                </a:gridCol>
                <a:gridCol w="348093">
                  <a:extLst>
                    <a:ext uri="{9D8B030D-6E8A-4147-A177-3AD203B41FA5}">
                      <a16:colId xmlns:a16="http://schemas.microsoft.com/office/drawing/2014/main" val="2300792691"/>
                    </a:ext>
                  </a:extLst>
                </a:gridCol>
                <a:gridCol w="348093">
                  <a:extLst>
                    <a:ext uri="{9D8B030D-6E8A-4147-A177-3AD203B41FA5}">
                      <a16:colId xmlns:a16="http://schemas.microsoft.com/office/drawing/2014/main" val="1551237861"/>
                    </a:ext>
                  </a:extLst>
                </a:gridCol>
                <a:gridCol w="348093">
                  <a:extLst>
                    <a:ext uri="{9D8B030D-6E8A-4147-A177-3AD203B41FA5}">
                      <a16:colId xmlns:a16="http://schemas.microsoft.com/office/drawing/2014/main" val="2875667979"/>
                    </a:ext>
                  </a:extLst>
                </a:gridCol>
                <a:gridCol w="348093">
                  <a:extLst>
                    <a:ext uri="{9D8B030D-6E8A-4147-A177-3AD203B41FA5}">
                      <a16:colId xmlns:a16="http://schemas.microsoft.com/office/drawing/2014/main" val="854090849"/>
                    </a:ext>
                  </a:extLst>
                </a:gridCol>
                <a:gridCol w="348093">
                  <a:extLst>
                    <a:ext uri="{9D8B030D-6E8A-4147-A177-3AD203B41FA5}">
                      <a16:colId xmlns:a16="http://schemas.microsoft.com/office/drawing/2014/main" val="604629715"/>
                    </a:ext>
                  </a:extLst>
                </a:gridCol>
                <a:gridCol w="348093">
                  <a:extLst>
                    <a:ext uri="{9D8B030D-6E8A-4147-A177-3AD203B41FA5}">
                      <a16:colId xmlns:a16="http://schemas.microsoft.com/office/drawing/2014/main" val="2324729173"/>
                    </a:ext>
                  </a:extLst>
                </a:gridCol>
                <a:gridCol w="348093">
                  <a:extLst>
                    <a:ext uri="{9D8B030D-6E8A-4147-A177-3AD203B41FA5}">
                      <a16:colId xmlns:a16="http://schemas.microsoft.com/office/drawing/2014/main" val="2644640678"/>
                    </a:ext>
                  </a:extLst>
                </a:gridCol>
                <a:gridCol w="348093">
                  <a:extLst>
                    <a:ext uri="{9D8B030D-6E8A-4147-A177-3AD203B41FA5}">
                      <a16:colId xmlns:a16="http://schemas.microsoft.com/office/drawing/2014/main" val="2154019333"/>
                    </a:ext>
                  </a:extLst>
                </a:gridCol>
                <a:gridCol w="348093">
                  <a:extLst>
                    <a:ext uri="{9D8B030D-6E8A-4147-A177-3AD203B41FA5}">
                      <a16:colId xmlns:a16="http://schemas.microsoft.com/office/drawing/2014/main" val="300748647"/>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04F42DD-5135-4B46-81C7-3F49316C71C9}"/>
              </a:ext>
            </a:extLst>
          </p:cNvPr>
          <p:cNvGraphicFramePr>
            <a:graphicFrameLocks noGrp="1"/>
          </p:cNvGraphicFramePr>
          <p:nvPr>
            <p:extLst>
              <p:ext uri="{D42A27DB-BD31-4B8C-83A1-F6EECF244321}">
                <p14:modId xmlns:p14="http://schemas.microsoft.com/office/powerpoint/2010/main" val="3019728755"/>
              </p:ext>
            </p:extLst>
          </p:nvPr>
        </p:nvGraphicFramePr>
        <p:xfrm>
          <a:off x="2549977" y="2422078"/>
          <a:ext cx="2798824" cy="342900"/>
        </p:xfrm>
        <a:graphic>
          <a:graphicData uri="http://schemas.openxmlformats.org/drawingml/2006/table">
            <a:tbl>
              <a:tblPr firstRow="1" bandRow="1">
                <a:tableStyleId>{00A15C55-8517-42AA-B614-E9B94910E393}</a:tableStyleId>
              </a:tblPr>
              <a:tblGrid>
                <a:gridCol w="349853">
                  <a:extLst>
                    <a:ext uri="{9D8B030D-6E8A-4147-A177-3AD203B41FA5}">
                      <a16:colId xmlns:a16="http://schemas.microsoft.com/office/drawing/2014/main" val="899502890"/>
                    </a:ext>
                  </a:extLst>
                </a:gridCol>
                <a:gridCol w="349853">
                  <a:extLst>
                    <a:ext uri="{9D8B030D-6E8A-4147-A177-3AD203B41FA5}">
                      <a16:colId xmlns:a16="http://schemas.microsoft.com/office/drawing/2014/main" val="2737658015"/>
                    </a:ext>
                  </a:extLst>
                </a:gridCol>
                <a:gridCol w="349853">
                  <a:extLst>
                    <a:ext uri="{9D8B030D-6E8A-4147-A177-3AD203B41FA5}">
                      <a16:colId xmlns:a16="http://schemas.microsoft.com/office/drawing/2014/main" val="3072471778"/>
                    </a:ext>
                  </a:extLst>
                </a:gridCol>
                <a:gridCol w="349853">
                  <a:extLst>
                    <a:ext uri="{9D8B030D-6E8A-4147-A177-3AD203B41FA5}">
                      <a16:colId xmlns:a16="http://schemas.microsoft.com/office/drawing/2014/main" val="1539124304"/>
                    </a:ext>
                  </a:extLst>
                </a:gridCol>
                <a:gridCol w="349853">
                  <a:extLst>
                    <a:ext uri="{9D8B030D-6E8A-4147-A177-3AD203B41FA5}">
                      <a16:colId xmlns:a16="http://schemas.microsoft.com/office/drawing/2014/main" val="2659680223"/>
                    </a:ext>
                  </a:extLst>
                </a:gridCol>
                <a:gridCol w="349853">
                  <a:extLst>
                    <a:ext uri="{9D8B030D-6E8A-4147-A177-3AD203B41FA5}">
                      <a16:colId xmlns:a16="http://schemas.microsoft.com/office/drawing/2014/main" val="468639126"/>
                    </a:ext>
                  </a:extLst>
                </a:gridCol>
                <a:gridCol w="349853">
                  <a:extLst>
                    <a:ext uri="{9D8B030D-6E8A-4147-A177-3AD203B41FA5}">
                      <a16:colId xmlns:a16="http://schemas.microsoft.com/office/drawing/2014/main" val="3056406309"/>
                    </a:ext>
                  </a:extLst>
                </a:gridCol>
                <a:gridCol w="349853">
                  <a:extLst>
                    <a:ext uri="{9D8B030D-6E8A-4147-A177-3AD203B41FA5}">
                      <a16:colId xmlns:a16="http://schemas.microsoft.com/office/drawing/2014/main" val="4003349166"/>
                    </a:ext>
                  </a:extLst>
                </a:gridCol>
              </a:tblGrid>
              <a:tr h="342900">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solidFill>
                      <a:schemeClr val="bg1">
                        <a:lumMod val="50000"/>
                      </a:schemeClr>
                    </a:solidFill>
                  </a:tcPr>
                </a:tc>
                <a:extLst>
                  <a:ext uri="{0D108BD9-81ED-4DB2-BD59-A6C34878D82A}">
                    <a16:rowId xmlns:a16="http://schemas.microsoft.com/office/drawing/2014/main" val="4023350137"/>
                  </a:ext>
                </a:extLst>
              </a:tr>
            </a:tbl>
          </a:graphicData>
        </a:graphic>
      </p:graphicFrame>
      <p:graphicFrame>
        <p:nvGraphicFramePr>
          <p:cNvPr id="37" name="Table 36">
            <a:extLst>
              <a:ext uri="{FF2B5EF4-FFF2-40B4-BE49-F238E27FC236}">
                <a16:creationId xmlns:a16="http://schemas.microsoft.com/office/drawing/2014/main" id="{71E332DB-431F-4D54-B62D-E11CFECAEDAE}"/>
              </a:ext>
            </a:extLst>
          </p:cNvPr>
          <p:cNvGraphicFramePr>
            <a:graphicFrameLocks noGrp="1"/>
          </p:cNvGraphicFramePr>
          <p:nvPr>
            <p:extLst>
              <p:ext uri="{D42A27DB-BD31-4B8C-83A1-F6EECF244321}">
                <p14:modId xmlns:p14="http://schemas.microsoft.com/office/powerpoint/2010/main" val="3121641635"/>
              </p:ext>
            </p:extLst>
          </p:nvPr>
        </p:nvGraphicFramePr>
        <p:xfrm>
          <a:off x="2558443" y="2760745"/>
          <a:ext cx="3477100" cy="342900"/>
        </p:xfrm>
        <a:graphic>
          <a:graphicData uri="http://schemas.openxmlformats.org/drawingml/2006/table">
            <a:tbl>
              <a:tblPr firstRow="1" bandRow="1">
                <a:tableStyleId>{5C22544A-7EE6-4342-B048-85BDC9FD1C3A}</a:tableStyleId>
              </a:tblPr>
              <a:tblGrid>
                <a:gridCol w="347710">
                  <a:extLst>
                    <a:ext uri="{9D8B030D-6E8A-4147-A177-3AD203B41FA5}">
                      <a16:colId xmlns:a16="http://schemas.microsoft.com/office/drawing/2014/main" val="899502890"/>
                    </a:ext>
                  </a:extLst>
                </a:gridCol>
                <a:gridCol w="347710">
                  <a:extLst>
                    <a:ext uri="{9D8B030D-6E8A-4147-A177-3AD203B41FA5}">
                      <a16:colId xmlns:a16="http://schemas.microsoft.com/office/drawing/2014/main" val="2737658015"/>
                    </a:ext>
                  </a:extLst>
                </a:gridCol>
                <a:gridCol w="347710">
                  <a:extLst>
                    <a:ext uri="{9D8B030D-6E8A-4147-A177-3AD203B41FA5}">
                      <a16:colId xmlns:a16="http://schemas.microsoft.com/office/drawing/2014/main" val="3072471778"/>
                    </a:ext>
                  </a:extLst>
                </a:gridCol>
                <a:gridCol w="347710">
                  <a:extLst>
                    <a:ext uri="{9D8B030D-6E8A-4147-A177-3AD203B41FA5}">
                      <a16:colId xmlns:a16="http://schemas.microsoft.com/office/drawing/2014/main" val="2300792691"/>
                    </a:ext>
                  </a:extLst>
                </a:gridCol>
                <a:gridCol w="347710">
                  <a:extLst>
                    <a:ext uri="{9D8B030D-6E8A-4147-A177-3AD203B41FA5}">
                      <a16:colId xmlns:a16="http://schemas.microsoft.com/office/drawing/2014/main" val="2515354400"/>
                    </a:ext>
                  </a:extLst>
                </a:gridCol>
                <a:gridCol w="347710">
                  <a:extLst>
                    <a:ext uri="{9D8B030D-6E8A-4147-A177-3AD203B41FA5}">
                      <a16:colId xmlns:a16="http://schemas.microsoft.com/office/drawing/2014/main" val="2125948712"/>
                    </a:ext>
                  </a:extLst>
                </a:gridCol>
                <a:gridCol w="347710">
                  <a:extLst>
                    <a:ext uri="{9D8B030D-6E8A-4147-A177-3AD203B41FA5}">
                      <a16:colId xmlns:a16="http://schemas.microsoft.com/office/drawing/2014/main" val="2267379411"/>
                    </a:ext>
                  </a:extLst>
                </a:gridCol>
                <a:gridCol w="347710">
                  <a:extLst>
                    <a:ext uri="{9D8B030D-6E8A-4147-A177-3AD203B41FA5}">
                      <a16:colId xmlns:a16="http://schemas.microsoft.com/office/drawing/2014/main" val="1845695715"/>
                    </a:ext>
                  </a:extLst>
                </a:gridCol>
                <a:gridCol w="347710">
                  <a:extLst>
                    <a:ext uri="{9D8B030D-6E8A-4147-A177-3AD203B41FA5}">
                      <a16:colId xmlns:a16="http://schemas.microsoft.com/office/drawing/2014/main" val="34020832"/>
                    </a:ext>
                  </a:extLst>
                </a:gridCol>
                <a:gridCol w="347710">
                  <a:extLst>
                    <a:ext uri="{9D8B030D-6E8A-4147-A177-3AD203B41FA5}">
                      <a16:colId xmlns:a16="http://schemas.microsoft.com/office/drawing/2014/main" val="3076275118"/>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4657347" y="299421"/>
            <a:ext cx="342900" cy="3429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8</a:t>
            </a:r>
          </a:p>
        </p:txBody>
      </p:sp>
      <p:sp>
        <p:nvSpPr>
          <p:cNvPr id="40" name="Rectangle 39">
            <a:extLst>
              <a:ext uri="{FF2B5EF4-FFF2-40B4-BE49-F238E27FC236}">
                <a16:creationId xmlns:a16="http://schemas.microsoft.com/office/drawing/2014/main" id="{0F5D32D8-874D-4431-BCF9-B9B8EC6C9F08}"/>
              </a:ext>
            </a:extLst>
          </p:cNvPr>
          <p:cNvSpPr/>
          <p:nvPr/>
        </p:nvSpPr>
        <p:spPr>
          <a:xfrm>
            <a:off x="579665" y="245938"/>
            <a:ext cx="3746594" cy="438582"/>
          </a:xfrm>
          <a:prstGeom prst="rect">
            <a:avLst/>
          </a:prstGeom>
          <a:noFill/>
        </p:spPr>
        <p:txBody>
          <a:bodyPr wrap="square" lIns="68580" tIns="34290" rIns="68580" bIns="34290">
            <a:spAutoFit/>
          </a:bodyPr>
          <a:lstStyle/>
          <a:p>
            <a:pPr algn="ctr"/>
            <a:r>
              <a:rPr lang="en-US" sz="2400" b="1" dirty="0">
                <a:ln w="6600">
                  <a:solidFill>
                    <a:schemeClr val="accent2"/>
                  </a:solidFill>
                  <a:prstDash val="solid"/>
                </a:ln>
                <a:solidFill>
                  <a:schemeClr val="tx1"/>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400" b="1" dirty="0">
                <a:ln w="6600">
                  <a:solidFill>
                    <a:schemeClr val="accent2"/>
                  </a:solidFill>
                  <a:prstDash val="solid"/>
                </a:ln>
                <a:solidFill>
                  <a:schemeClr val="tx1"/>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400" b="1" dirty="0">
                <a:ln w="6600">
                  <a:solidFill>
                    <a:schemeClr val="accent2"/>
                  </a:solidFill>
                  <a:prstDash val="solid"/>
                </a:ln>
                <a:solidFill>
                  <a:schemeClr val="tx1"/>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Ô CHỮ</a:t>
            </a:r>
          </a:p>
        </p:txBody>
      </p:sp>
    </p:spTree>
    <p:extLst>
      <p:ext uri="{BB962C8B-B14F-4D97-AF65-F5344CB8AC3E}">
        <p14:creationId xmlns:p14="http://schemas.microsoft.com/office/powerpoint/2010/main" val="24469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2.09877E-6 L 8.33333E-7 -0.07222 " pathEditMode="relative" rAng="0" ptsTypes="AA">
                                      <p:cBhvr>
                                        <p:cTn id="6" dur="250" accel="50000" decel="50000" autoRev="1" fill="hold">
                                          <p:stCondLst>
                                            <p:cond delay="0"/>
                                          </p:stCondLst>
                                        </p:cTn>
                                        <p:tgtEl>
                                          <p:spTgt spid="40"/>
                                        </p:tgtEl>
                                        <p:attrNameLst>
                                          <p:attrName>ppt_x</p:attrName>
                                          <p:attrName>ppt_y</p:attrName>
                                        </p:attrNameLst>
                                      </p:cBhvr>
                                      <p:rCtr x="0" y="-3611"/>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4"/>
                                        </p:tgtEl>
                                        <p:attrNameLst>
                                          <p:attrName>fillcolor</p:attrName>
                                        </p:attrNameLst>
                                      </p:cBhvr>
                                      <p:to>
                                        <a:srgbClr val="000000"/>
                                      </p:to>
                                    </p:animClr>
                                    <p:set>
                                      <p:cBhvr>
                                        <p:cTn id="16" dur="500" fill="hold"/>
                                        <p:tgtEl>
                                          <p:spTgt spid="14"/>
                                        </p:tgtEl>
                                        <p:attrNameLst>
                                          <p:attrName>fill.type</p:attrName>
                                        </p:attrNameLst>
                                      </p:cBhvr>
                                      <p:to>
                                        <p:strVal val="solid"/>
                                      </p:to>
                                    </p:set>
                                    <p:set>
                                      <p:cBhvr>
                                        <p:cTn id="17" dur="500" fill="hold"/>
                                        <p:tgtEl>
                                          <p:spTgt spid="14"/>
                                        </p:tgtEl>
                                        <p:attrNameLst>
                                          <p:attrName>fill.on</p:attrName>
                                        </p:attrNameLst>
                                      </p:cBhvr>
                                      <p:to>
                                        <p:strVal val="true"/>
                                      </p:to>
                                    </p:se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 decel="100000"/>
                                        <p:tgtEl>
                                          <p:spTgt spid="1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15"/>
                                        </p:tgtEl>
                                        <p:attrNameLst>
                                          <p:attrName>ppt_y</p:attrName>
                                        </p:attrNameLst>
                                      </p:cBhvr>
                                      <p:tavLst>
                                        <p:tav tm="0">
                                          <p:val>
                                            <p:strVal val="ppt_y"/>
                                          </p:val>
                                        </p:tav>
                                        <p:tav tm="100000">
                                          <p:val>
                                            <p:strVal val="ppt_y+1"/>
                                          </p:val>
                                        </p:tav>
                                      </p:tavLst>
                                    </p:anim>
                                    <p:set>
                                      <p:cBhvr>
                                        <p:cTn id="3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6"/>
                                        </p:tgtEl>
                                        <p:attrNameLst>
                                          <p:attrName>fillcolor</p:attrName>
                                        </p:attrNameLst>
                                      </p:cBhvr>
                                      <p:to>
                                        <a:srgbClr val="000000"/>
                                      </p:to>
                                    </p:animClr>
                                    <p:set>
                                      <p:cBhvr>
                                        <p:cTn id="39" dur="500" fill="hold"/>
                                        <p:tgtEl>
                                          <p:spTgt spid="16"/>
                                        </p:tgtEl>
                                        <p:attrNameLst>
                                          <p:attrName>fill.type</p:attrName>
                                        </p:attrNameLst>
                                      </p:cBhvr>
                                      <p:to>
                                        <p:strVal val="solid"/>
                                      </p:to>
                                    </p:set>
                                    <p:set>
                                      <p:cBhvr>
                                        <p:cTn id="40" dur="500" fill="hold"/>
                                        <p:tgtEl>
                                          <p:spTgt spid="16"/>
                                        </p:tgtEl>
                                        <p:attrNameLst>
                                          <p:attrName>fill.on</p:attrName>
                                        </p:attrNameLst>
                                      </p:cBhvr>
                                      <p:to>
                                        <p:strVal val="true"/>
                                      </p:to>
                                    </p:set>
                                  </p:childTnLst>
                                </p:cTn>
                              </p:par>
                            </p:childTnLst>
                          </p:cTn>
                        </p:par>
                        <p:par>
                          <p:cTn id="41" fill="hold">
                            <p:stCondLst>
                              <p:cond delay="500"/>
                            </p:stCondLst>
                            <p:childTnLst>
                              <p:par>
                                <p:cTn id="42" presetID="37"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900" decel="100000" fill="hold"/>
                                        <p:tgtEl>
                                          <p:spTgt spid="1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grpId="1" nodeType="click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 decel="100000"/>
                                        <p:tgtEl>
                                          <p:spTgt spid="17"/>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7"/>
                                        </p:tgtEl>
                                        <p:attrNameLst>
                                          <p:attrName>ppt_y</p:attrName>
                                        </p:attrNameLst>
                                      </p:cBhvr>
                                      <p:tavLst>
                                        <p:tav tm="0">
                                          <p:val>
                                            <p:strVal val="ppt_y"/>
                                          </p:val>
                                        </p:tav>
                                        <p:tav tm="100000">
                                          <p:val>
                                            <p:strVal val="ppt_y+1"/>
                                          </p:val>
                                        </p:tav>
                                      </p:tavLst>
                                    </p:anim>
                                    <p:set>
                                      <p:cBhvr>
                                        <p:cTn id="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000000"/>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childTnLst>
                          </p:cTn>
                        </p:par>
                        <p:par>
                          <p:cTn id="64" fill="hold">
                            <p:stCondLst>
                              <p:cond delay="500"/>
                            </p:stCondLst>
                            <p:childTnLst>
                              <p:par>
                                <p:cTn id="65" presetID="37"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900" decel="100000" fill="hold"/>
                                        <p:tgtEl>
                                          <p:spTgt spid="20"/>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1000"/>
                                        <p:tgtEl>
                                          <p:spTgt spid="20"/>
                                        </p:tgtEl>
                                      </p:cBhvr>
                                    </p:animEffect>
                                    <p:anim calcmode="lin" valueType="num">
                                      <p:cBhvr>
                                        <p:cTn id="76" dur="1000"/>
                                        <p:tgtEl>
                                          <p:spTgt spid="20"/>
                                        </p:tgtEl>
                                        <p:attrNameLst>
                                          <p:attrName>ppt_x</p:attrName>
                                        </p:attrNameLst>
                                      </p:cBhvr>
                                      <p:tavLst>
                                        <p:tav tm="0">
                                          <p:val>
                                            <p:strVal val="ppt_x"/>
                                          </p:val>
                                        </p:tav>
                                        <p:tav tm="100000">
                                          <p:val>
                                            <p:strVal val="ppt_x"/>
                                          </p:val>
                                        </p:tav>
                                      </p:tavLst>
                                    </p:anim>
                                    <p:anim calcmode="lin" valueType="num">
                                      <p:cBhvr>
                                        <p:cTn id="77" dur="100" decel="100000"/>
                                        <p:tgtEl>
                                          <p:spTgt spid="20"/>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20"/>
                                        </p:tgtEl>
                                        <p:attrNameLst>
                                          <p:attrName>ppt_y</p:attrName>
                                        </p:attrNameLst>
                                      </p:cBhvr>
                                      <p:tavLst>
                                        <p:tav tm="0">
                                          <p:val>
                                            <p:strVal val="ppt_y"/>
                                          </p:val>
                                        </p:tav>
                                        <p:tav tm="100000">
                                          <p:val>
                                            <p:strVal val="ppt_y+1"/>
                                          </p:val>
                                        </p:tav>
                                      </p:tavLst>
                                    </p:anim>
                                    <p:set>
                                      <p:cBhvr>
                                        <p:cTn id="7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21"/>
                                        </p:tgtEl>
                                        <p:attrNameLst>
                                          <p:attrName>fillcolor</p:attrName>
                                        </p:attrNameLst>
                                      </p:cBhvr>
                                      <p:to>
                                        <a:srgbClr val="000000"/>
                                      </p:to>
                                    </p:animClr>
                                    <p:set>
                                      <p:cBhvr>
                                        <p:cTn id="85" dur="500" fill="hold"/>
                                        <p:tgtEl>
                                          <p:spTgt spid="21"/>
                                        </p:tgtEl>
                                        <p:attrNameLst>
                                          <p:attrName>fill.type</p:attrName>
                                        </p:attrNameLst>
                                      </p:cBhvr>
                                      <p:to>
                                        <p:strVal val="solid"/>
                                      </p:to>
                                    </p:set>
                                    <p:set>
                                      <p:cBhvr>
                                        <p:cTn id="86" dur="500" fill="hold"/>
                                        <p:tgtEl>
                                          <p:spTgt spid="21"/>
                                        </p:tgtEl>
                                        <p:attrNameLst>
                                          <p:attrName>fill.on</p:attrName>
                                        </p:attrNameLst>
                                      </p:cBhvr>
                                      <p:to>
                                        <p:strVal val="true"/>
                                      </p:to>
                                    </p:set>
                                  </p:childTnLst>
                                </p:cTn>
                              </p:par>
                            </p:childTnLst>
                          </p:cTn>
                        </p:par>
                        <p:par>
                          <p:cTn id="87" fill="hold">
                            <p:stCondLst>
                              <p:cond delay="500"/>
                            </p:stCondLst>
                            <p:childTnLst>
                              <p:par>
                                <p:cTn id="88" presetID="37"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900" decel="100000" fill="hold"/>
                                        <p:tgtEl>
                                          <p:spTgt spid="2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37" presetClass="exit" presetSubtype="0" fill="hold" grpId="1" nodeType="clickEffect">
                                  <p:stCondLst>
                                    <p:cond delay="0"/>
                                  </p:stCondLst>
                                  <p:childTnLst>
                                    <p:animEffect transition="out" filter="fade">
                                      <p:cBhvr>
                                        <p:cTn id="98" dur="1000"/>
                                        <p:tgtEl>
                                          <p:spTgt spid="22"/>
                                        </p:tgtEl>
                                      </p:cBhvr>
                                    </p:animEffect>
                                    <p:anim calcmode="lin" valueType="num">
                                      <p:cBhvr>
                                        <p:cTn id="99" dur="1000"/>
                                        <p:tgtEl>
                                          <p:spTgt spid="22"/>
                                        </p:tgtEl>
                                        <p:attrNameLst>
                                          <p:attrName>ppt_x</p:attrName>
                                        </p:attrNameLst>
                                      </p:cBhvr>
                                      <p:tavLst>
                                        <p:tav tm="0">
                                          <p:val>
                                            <p:strVal val="ppt_x"/>
                                          </p:val>
                                        </p:tav>
                                        <p:tav tm="100000">
                                          <p:val>
                                            <p:strVal val="ppt_x"/>
                                          </p:val>
                                        </p:tav>
                                      </p:tavLst>
                                    </p:anim>
                                    <p:anim calcmode="lin" valueType="num">
                                      <p:cBhvr>
                                        <p:cTn id="100" dur="100" decel="100000"/>
                                        <p:tgtEl>
                                          <p:spTgt spid="2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22"/>
                                        </p:tgtEl>
                                        <p:attrNameLst>
                                          <p:attrName>ppt_y</p:attrName>
                                        </p:attrNameLst>
                                      </p:cBhvr>
                                      <p:tavLst>
                                        <p:tav tm="0">
                                          <p:val>
                                            <p:strVal val="ppt_y"/>
                                          </p:val>
                                        </p:tav>
                                        <p:tav tm="100000">
                                          <p:val>
                                            <p:strVal val="ppt_y+1"/>
                                          </p:val>
                                        </p:tav>
                                      </p:tavLst>
                                    </p:anim>
                                    <p:set>
                                      <p:cBhvr>
                                        <p:cTn id="10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23"/>
                                        </p:tgtEl>
                                        <p:attrNameLst>
                                          <p:attrName>fillcolor</p:attrName>
                                        </p:attrNameLst>
                                      </p:cBhvr>
                                      <p:to>
                                        <a:srgbClr val="000000"/>
                                      </p:to>
                                    </p:animClr>
                                    <p:set>
                                      <p:cBhvr>
                                        <p:cTn id="108" dur="500" fill="hold"/>
                                        <p:tgtEl>
                                          <p:spTgt spid="23"/>
                                        </p:tgtEl>
                                        <p:attrNameLst>
                                          <p:attrName>fill.type</p:attrName>
                                        </p:attrNameLst>
                                      </p:cBhvr>
                                      <p:to>
                                        <p:strVal val="solid"/>
                                      </p:to>
                                    </p:set>
                                    <p:set>
                                      <p:cBhvr>
                                        <p:cTn id="109" dur="500" fill="hold"/>
                                        <p:tgtEl>
                                          <p:spTgt spid="23"/>
                                        </p:tgtEl>
                                        <p:attrNameLst>
                                          <p:attrName>fill.on</p:attrName>
                                        </p:attrNameLst>
                                      </p:cBhvr>
                                      <p:to>
                                        <p:strVal val="true"/>
                                      </p:to>
                                    </p:set>
                                  </p:childTnLst>
                                </p:cTn>
                              </p:par>
                            </p:childTnLst>
                          </p:cTn>
                        </p:par>
                        <p:par>
                          <p:cTn id="110" fill="hold">
                            <p:stCondLst>
                              <p:cond delay="500"/>
                            </p:stCondLst>
                            <p:childTnLst>
                              <p:par>
                                <p:cTn id="111" presetID="37" presetClass="entr" presetSubtype="0"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1000"/>
                                        <p:tgtEl>
                                          <p:spTgt spid="24"/>
                                        </p:tgtEl>
                                      </p:cBhvr>
                                    </p:animEffect>
                                    <p:anim calcmode="lin" valueType="num">
                                      <p:cBhvr>
                                        <p:cTn id="114" dur="1000" fill="hold"/>
                                        <p:tgtEl>
                                          <p:spTgt spid="24"/>
                                        </p:tgtEl>
                                        <p:attrNameLst>
                                          <p:attrName>ppt_x</p:attrName>
                                        </p:attrNameLst>
                                      </p:cBhvr>
                                      <p:tavLst>
                                        <p:tav tm="0">
                                          <p:val>
                                            <p:strVal val="#ppt_x"/>
                                          </p:val>
                                        </p:tav>
                                        <p:tav tm="100000">
                                          <p:val>
                                            <p:strVal val="#ppt_x"/>
                                          </p:val>
                                        </p:tav>
                                      </p:tavLst>
                                    </p:anim>
                                    <p:anim calcmode="lin" valueType="num">
                                      <p:cBhvr>
                                        <p:cTn id="115" dur="900" decel="100000" fill="hold"/>
                                        <p:tgtEl>
                                          <p:spTgt spid="24"/>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p:stCondLst>
                        <p:cond delay="0"/>
                      </p:stCondLst>
                      <p:childTnLst>
                        <p:par>
                          <p:cTn id="119" fill="hold">
                            <p:stCondLst>
                              <p:cond delay="0"/>
                            </p:stCondLst>
                            <p:childTnLst>
                              <p:par>
                                <p:cTn id="120" presetID="37" presetClass="exit" presetSubtype="0" fill="hold" grpId="1" nodeType="clickEffect">
                                  <p:stCondLst>
                                    <p:cond delay="0"/>
                                  </p:stCondLst>
                                  <p:childTnLst>
                                    <p:animEffect transition="out" filter="fade">
                                      <p:cBhvr>
                                        <p:cTn id="121" dur="1000"/>
                                        <p:tgtEl>
                                          <p:spTgt spid="24"/>
                                        </p:tgtEl>
                                      </p:cBhvr>
                                    </p:animEffect>
                                    <p:anim calcmode="lin" valueType="num">
                                      <p:cBhvr>
                                        <p:cTn id="122" dur="1000"/>
                                        <p:tgtEl>
                                          <p:spTgt spid="24"/>
                                        </p:tgtEl>
                                        <p:attrNameLst>
                                          <p:attrName>ppt_x</p:attrName>
                                        </p:attrNameLst>
                                      </p:cBhvr>
                                      <p:tavLst>
                                        <p:tav tm="0">
                                          <p:val>
                                            <p:strVal val="ppt_x"/>
                                          </p:val>
                                        </p:tav>
                                        <p:tav tm="100000">
                                          <p:val>
                                            <p:strVal val="ppt_x"/>
                                          </p:val>
                                        </p:tav>
                                      </p:tavLst>
                                    </p:anim>
                                    <p:anim calcmode="lin" valueType="num">
                                      <p:cBhvr>
                                        <p:cTn id="123" dur="100" decel="100000"/>
                                        <p:tgtEl>
                                          <p:spTgt spid="24"/>
                                        </p:tgtEl>
                                        <p:attrNameLst>
                                          <p:attrName>ppt_y</p:attrName>
                                        </p:attrNameLst>
                                      </p:cBhvr>
                                      <p:tavLst>
                                        <p:tav tm="0">
                                          <p:val>
                                            <p:strVal val="ppt_y"/>
                                          </p:val>
                                        </p:tav>
                                        <p:tav tm="100000">
                                          <p:val>
                                            <p:strVal val="ppt_y-.03"/>
                                          </p:val>
                                        </p:tav>
                                      </p:tavLst>
                                    </p:anim>
                                    <p:anim calcmode="lin" valueType="num">
                                      <p:cBhvr>
                                        <p:cTn id="124" dur="900" accel="100000">
                                          <p:stCondLst>
                                            <p:cond delay="100"/>
                                          </p:stCondLst>
                                        </p:cTn>
                                        <p:tgtEl>
                                          <p:spTgt spid="24"/>
                                        </p:tgtEl>
                                        <p:attrNameLst>
                                          <p:attrName>ppt_y</p:attrName>
                                        </p:attrNameLst>
                                      </p:cBhvr>
                                      <p:tavLst>
                                        <p:tav tm="0">
                                          <p:val>
                                            <p:strVal val="ppt_y"/>
                                          </p:val>
                                        </p:tav>
                                        <p:tav tm="100000">
                                          <p:val>
                                            <p:strVal val="ppt_y+1"/>
                                          </p:val>
                                        </p:tav>
                                      </p:tavLst>
                                    </p:anim>
                                    <p:set>
                                      <p:cBhvr>
                                        <p:cTn id="12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26" restart="whenNotActive" fill="hold" evtFilter="cancelBubble" nodeType="interactiveSeq">
                <p:stCondLst>
                  <p:cond evt="onClick" delay="0">
                    <p:tgtEl>
                      <p:spTgt spid="25"/>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fill="hold" nodeType="clickEffect">
                                  <p:stCondLst>
                                    <p:cond delay="0"/>
                                  </p:stCondLst>
                                  <p:childTnLst>
                                    <p:animClr clrSpc="rgb" dir="cw">
                                      <p:cBhvr>
                                        <p:cTn id="130" dur="500" fill="hold"/>
                                        <p:tgtEl>
                                          <p:spTgt spid="25"/>
                                        </p:tgtEl>
                                        <p:attrNameLst>
                                          <p:attrName>fillcolor</p:attrName>
                                        </p:attrNameLst>
                                      </p:cBhvr>
                                      <p:to>
                                        <a:srgbClr val="000000"/>
                                      </p:to>
                                    </p:animClr>
                                    <p:set>
                                      <p:cBhvr>
                                        <p:cTn id="131" dur="500" fill="hold"/>
                                        <p:tgtEl>
                                          <p:spTgt spid="25"/>
                                        </p:tgtEl>
                                        <p:attrNameLst>
                                          <p:attrName>fill.type</p:attrName>
                                        </p:attrNameLst>
                                      </p:cBhvr>
                                      <p:to>
                                        <p:strVal val="solid"/>
                                      </p:to>
                                    </p:set>
                                    <p:set>
                                      <p:cBhvr>
                                        <p:cTn id="132" dur="500" fill="hold"/>
                                        <p:tgtEl>
                                          <p:spTgt spid="25"/>
                                        </p:tgtEl>
                                        <p:attrNameLst>
                                          <p:attrName>fill.on</p:attrName>
                                        </p:attrNameLst>
                                      </p:cBhvr>
                                      <p:to>
                                        <p:strVal val="true"/>
                                      </p:to>
                                    </p:set>
                                  </p:childTnLst>
                                </p:cTn>
                              </p:par>
                            </p:childTnLst>
                          </p:cTn>
                        </p:par>
                        <p:par>
                          <p:cTn id="133" fill="hold">
                            <p:stCondLst>
                              <p:cond delay="500"/>
                            </p:stCondLst>
                            <p:childTnLst>
                              <p:par>
                                <p:cTn id="134" presetID="37"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900" decel="100000" fill="hold"/>
                                        <p:tgtEl>
                                          <p:spTgt spid="26"/>
                                        </p:tgtEl>
                                        <p:attrNameLst>
                                          <p:attrName>ppt_y</p:attrName>
                                        </p:attrNameLst>
                                      </p:cBhvr>
                                      <p:tavLst>
                                        <p:tav tm="0">
                                          <p:val>
                                            <p:strVal val="#ppt_y+1"/>
                                          </p:val>
                                        </p:tav>
                                        <p:tav tm="100000">
                                          <p:val>
                                            <p:strVal val="#ppt_y-.03"/>
                                          </p:val>
                                        </p:tav>
                                      </p:tavLst>
                                    </p:anim>
                                    <p:anim calcmode="lin" valueType="num">
                                      <p:cBhvr>
                                        <p:cTn id="13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1" nodeType="clickEffect">
                                  <p:stCondLst>
                                    <p:cond delay="0"/>
                                  </p:stCondLst>
                                  <p:childTnLst>
                                    <p:animEffect transition="out" filter="fade">
                                      <p:cBhvr>
                                        <p:cTn id="144" dur="1000"/>
                                        <p:tgtEl>
                                          <p:spTgt spid="26"/>
                                        </p:tgtEl>
                                      </p:cBhvr>
                                    </p:animEffect>
                                    <p:anim calcmode="lin" valueType="num">
                                      <p:cBhvr>
                                        <p:cTn id="145" dur="1000"/>
                                        <p:tgtEl>
                                          <p:spTgt spid="26"/>
                                        </p:tgtEl>
                                        <p:attrNameLst>
                                          <p:attrName>ppt_x</p:attrName>
                                        </p:attrNameLst>
                                      </p:cBhvr>
                                      <p:tavLst>
                                        <p:tav tm="0">
                                          <p:val>
                                            <p:strVal val="ppt_x"/>
                                          </p:val>
                                        </p:tav>
                                        <p:tav tm="100000">
                                          <p:val>
                                            <p:strVal val="ppt_x"/>
                                          </p:val>
                                        </p:tav>
                                      </p:tavLst>
                                    </p:anim>
                                    <p:anim calcmode="lin" valueType="num">
                                      <p:cBhvr>
                                        <p:cTn id="146" dur="100" decel="100000"/>
                                        <p:tgtEl>
                                          <p:spTgt spid="26"/>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26"/>
                                        </p:tgtEl>
                                        <p:attrNameLst>
                                          <p:attrName>ppt_y</p:attrName>
                                        </p:attrNameLst>
                                      </p:cBhvr>
                                      <p:tavLst>
                                        <p:tav tm="0">
                                          <p:val>
                                            <p:strVal val="ppt_y"/>
                                          </p:val>
                                        </p:tav>
                                        <p:tav tm="100000">
                                          <p:val>
                                            <p:strVal val="ppt_y+1"/>
                                          </p:val>
                                        </p:tav>
                                      </p:tavLst>
                                    </p:anim>
                                    <p:set>
                                      <p:cBhvr>
                                        <p:cTn id="148"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49" restart="whenNotActive" fill="hold" evtFilter="cancelBubble" nodeType="interactiveSeq">
                <p:stCondLst>
                  <p:cond evt="onClick" delay="0">
                    <p:tgtEl>
                      <p:spTgt spid="27"/>
                    </p:tgtEl>
                  </p:cond>
                </p:stCondLst>
                <p:endSync evt="end" delay="0">
                  <p:rtn val="all"/>
                </p:endSync>
                <p:childTnLst>
                  <p:par>
                    <p:cTn id="150" fill="hold">
                      <p:stCondLst>
                        <p:cond delay="0"/>
                      </p:stCondLst>
                      <p:childTnLst>
                        <p:par>
                          <p:cTn id="151" fill="hold">
                            <p:stCondLst>
                              <p:cond delay="0"/>
                            </p:stCondLst>
                            <p:childTnLst>
                              <p:par>
                                <p:cTn id="152" presetID="1" presetClass="emph" presetSubtype="2" fill="hold" nodeType="clickEffect">
                                  <p:stCondLst>
                                    <p:cond delay="0"/>
                                  </p:stCondLst>
                                  <p:childTnLst>
                                    <p:animClr clrSpc="rgb" dir="cw">
                                      <p:cBhvr>
                                        <p:cTn id="153" dur="500" fill="hold"/>
                                        <p:tgtEl>
                                          <p:spTgt spid="27"/>
                                        </p:tgtEl>
                                        <p:attrNameLst>
                                          <p:attrName>fillcolor</p:attrName>
                                        </p:attrNameLst>
                                      </p:cBhvr>
                                      <p:to>
                                        <a:srgbClr val="000000"/>
                                      </p:to>
                                    </p:animClr>
                                    <p:set>
                                      <p:cBhvr>
                                        <p:cTn id="154" dur="500" fill="hold"/>
                                        <p:tgtEl>
                                          <p:spTgt spid="27"/>
                                        </p:tgtEl>
                                        <p:attrNameLst>
                                          <p:attrName>fill.type</p:attrName>
                                        </p:attrNameLst>
                                      </p:cBhvr>
                                      <p:to>
                                        <p:strVal val="solid"/>
                                      </p:to>
                                    </p:set>
                                    <p:set>
                                      <p:cBhvr>
                                        <p:cTn id="155" dur="500" fill="hold"/>
                                        <p:tgtEl>
                                          <p:spTgt spid="27"/>
                                        </p:tgtEl>
                                        <p:attrNameLst>
                                          <p:attrName>fill.on</p:attrName>
                                        </p:attrNameLst>
                                      </p:cBhvr>
                                      <p:to>
                                        <p:strVal val="true"/>
                                      </p:to>
                                    </p:set>
                                  </p:childTnLst>
                                </p:cTn>
                              </p:par>
                            </p:childTnLst>
                          </p:cTn>
                        </p:par>
                        <p:par>
                          <p:cTn id="156" fill="hold">
                            <p:stCondLst>
                              <p:cond delay="500"/>
                            </p:stCondLst>
                            <p:childTnLst>
                              <p:par>
                                <p:cTn id="157" presetID="37" presetClass="entr" presetSubtype="0" fill="hold" grpId="0" nodeType="after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fade">
                                      <p:cBhvr>
                                        <p:cTn id="159" dur="1000"/>
                                        <p:tgtEl>
                                          <p:spTgt spid="28"/>
                                        </p:tgtEl>
                                      </p:cBhvr>
                                    </p:animEffect>
                                    <p:anim calcmode="lin" valueType="num">
                                      <p:cBhvr>
                                        <p:cTn id="160" dur="1000" fill="hold"/>
                                        <p:tgtEl>
                                          <p:spTgt spid="28"/>
                                        </p:tgtEl>
                                        <p:attrNameLst>
                                          <p:attrName>ppt_x</p:attrName>
                                        </p:attrNameLst>
                                      </p:cBhvr>
                                      <p:tavLst>
                                        <p:tav tm="0">
                                          <p:val>
                                            <p:strVal val="#ppt_x"/>
                                          </p:val>
                                        </p:tav>
                                        <p:tav tm="100000">
                                          <p:val>
                                            <p:strVal val="#ppt_x"/>
                                          </p:val>
                                        </p:tav>
                                      </p:tavLst>
                                    </p:anim>
                                    <p:anim calcmode="lin" valueType="num">
                                      <p:cBhvr>
                                        <p:cTn id="161" dur="900" decel="100000" fill="hold"/>
                                        <p:tgtEl>
                                          <p:spTgt spid="28"/>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28"/>
                    </p:tgtEl>
                  </p:cond>
                </p:stCondLst>
                <p:endSync evt="end" delay="0">
                  <p:rtn val="all"/>
                </p:endSync>
                <p:childTnLst>
                  <p:par>
                    <p:cTn id="164" fill="hold">
                      <p:stCondLst>
                        <p:cond delay="0"/>
                      </p:stCondLst>
                      <p:childTnLst>
                        <p:par>
                          <p:cTn id="165" fill="hold">
                            <p:stCondLst>
                              <p:cond delay="0"/>
                            </p:stCondLst>
                            <p:childTnLst>
                              <p:par>
                                <p:cTn id="166" presetID="37" presetClass="exit" presetSubtype="0" fill="hold" grpId="1" nodeType="clickEffect">
                                  <p:stCondLst>
                                    <p:cond delay="0"/>
                                  </p:stCondLst>
                                  <p:childTnLst>
                                    <p:animEffect transition="out" filter="fade">
                                      <p:cBhvr>
                                        <p:cTn id="167" dur="1000"/>
                                        <p:tgtEl>
                                          <p:spTgt spid="28"/>
                                        </p:tgtEl>
                                      </p:cBhvr>
                                    </p:animEffect>
                                    <p:anim calcmode="lin" valueType="num">
                                      <p:cBhvr>
                                        <p:cTn id="168" dur="1000"/>
                                        <p:tgtEl>
                                          <p:spTgt spid="28"/>
                                        </p:tgtEl>
                                        <p:attrNameLst>
                                          <p:attrName>ppt_x</p:attrName>
                                        </p:attrNameLst>
                                      </p:cBhvr>
                                      <p:tavLst>
                                        <p:tav tm="0">
                                          <p:val>
                                            <p:strVal val="ppt_x"/>
                                          </p:val>
                                        </p:tav>
                                        <p:tav tm="100000">
                                          <p:val>
                                            <p:strVal val="ppt_x"/>
                                          </p:val>
                                        </p:tav>
                                      </p:tavLst>
                                    </p:anim>
                                    <p:anim calcmode="lin" valueType="num">
                                      <p:cBhvr>
                                        <p:cTn id="169" dur="100" decel="100000"/>
                                        <p:tgtEl>
                                          <p:spTgt spid="28"/>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28"/>
                                        </p:tgtEl>
                                        <p:attrNameLst>
                                          <p:attrName>ppt_y</p:attrName>
                                        </p:attrNameLst>
                                      </p:cBhvr>
                                      <p:tavLst>
                                        <p:tav tm="0">
                                          <p:val>
                                            <p:strVal val="ppt_y"/>
                                          </p:val>
                                        </p:tav>
                                        <p:tav tm="100000">
                                          <p:val>
                                            <p:strVal val="ppt_y+1"/>
                                          </p:val>
                                        </p:tav>
                                      </p:tavLst>
                                    </p:anim>
                                    <p:set>
                                      <p:cBhvr>
                                        <p:cTn id="17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78" restart="whenNotActive" fill="hold" evtFilter="cancelBubble" nodeType="interactiveSeq">
                <p:stCondLst>
                  <p:cond evt="onClick" delay="0">
                    <p:tgtEl>
                      <p:spTgt spid="32"/>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2"/>
                                        </p:tgtEl>
                                      </p:cBhvr>
                                    </p:animEffect>
                                    <p:set>
                                      <p:cBhvr>
                                        <p:cTn id="18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2"/>
                  </p:tgtEl>
                </p:cond>
              </p:nextCondLst>
            </p:seq>
            <p:seq concurrent="1" nextAc="seek">
              <p:cTn id="184" restart="whenNotActive" fill="hold" evtFilter="cancelBubble" nodeType="interactiveSeq">
                <p:stCondLst>
                  <p:cond evt="onClick" delay="0">
                    <p:tgtEl>
                      <p:spTgt spid="3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500"/>
                                        <p:tgtEl>
                                          <p:spTgt spid="33"/>
                                        </p:tgtEl>
                                      </p:cBhvr>
                                    </p:animEffect>
                                    <p:set>
                                      <p:cBhvr>
                                        <p:cTn id="18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90" restart="whenNotActive" fill="hold" evtFilter="cancelBubble" nodeType="interactiveSeq">
                <p:stCondLst>
                  <p:cond evt="onClick" delay="0">
                    <p:tgtEl>
                      <p:spTgt spid="34"/>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nodeType="clickEffect">
                                  <p:stCondLst>
                                    <p:cond delay="0"/>
                                  </p:stCondLst>
                                  <p:childTnLst>
                                    <p:animEffect transition="out" filter="fade">
                                      <p:cBhvr>
                                        <p:cTn id="194" dur="500"/>
                                        <p:tgtEl>
                                          <p:spTgt spid="34"/>
                                        </p:tgtEl>
                                      </p:cBhvr>
                                    </p:animEffect>
                                    <p:set>
                                      <p:cBhvr>
                                        <p:cTn id="19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96" restart="whenNotActive" fill="hold" evtFilter="cancelBubble" nodeType="interactiveSeq">
                <p:stCondLst>
                  <p:cond evt="onClick" delay="0">
                    <p:tgtEl>
                      <p:spTgt spid="3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35"/>
                                        </p:tgtEl>
                                      </p:cBhvr>
                                    </p:animEffect>
                                    <p:set>
                                      <p:cBhvr>
                                        <p:cTn id="20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202" restart="whenNotActive" fill="hold" evtFilter="cancelBubble" nodeType="interactiveSeq">
                <p:stCondLst>
                  <p:cond evt="onClick" delay="0">
                    <p:tgtEl>
                      <p:spTgt spid="36"/>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36"/>
                                        </p:tgtEl>
                                      </p:cBhvr>
                                    </p:animEffect>
                                    <p:set>
                                      <p:cBhvr>
                                        <p:cTn id="20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seq concurrent="1" nextAc="seek">
              <p:cTn id="208" restart="whenNotActive" fill="hold" evtFilter="cancelBubble" nodeType="interactiveSeq">
                <p:stCondLst>
                  <p:cond evt="onClick" delay="0">
                    <p:tgtEl>
                      <p:spTgt spid="3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7"/>
                                        </p:tgtEl>
                                      </p:cBhvr>
                                    </p:animEffect>
                                    <p:set>
                                      <p:cBhvr>
                                        <p:cTn id="21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3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39"/>
                                        </p:tgtEl>
                                        <p:attrNameLst>
                                          <p:attrName>fillcolor</p:attrName>
                                        </p:attrNameLst>
                                      </p:cBhvr>
                                      <p:to>
                                        <a:srgbClr val="000000"/>
                                      </p:to>
                                    </p:animClr>
                                    <p:set>
                                      <p:cBhvr>
                                        <p:cTn id="219" dur="500" fill="hold"/>
                                        <p:tgtEl>
                                          <p:spTgt spid="39"/>
                                        </p:tgtEl>
                                        <p:attrNameLst>
                                          <p:attrName>fill.type</p:attrName>
                                        </p:attrNameLst>
                                      </p:cBhvr>
                                      <p:to>
                                        <p:strVal val="solid"/>
                                      </p:to>
                                    </p:set>
                                    <p:set>
                                      <p:cBhvr>
                                        <p:cTn id="220" dur="500" fill="hold"/>
                                        <p:tgtEl>
                                          <p:spTgt spid="39"/>
                                        </p:tgtEl>
                                        <p:attrNameLst>
                                          <p:attrName>fill.on</p:attrName>
                                        </p:attrNameLst>
                                      </p:cBhvr>
                                      <p:to>
                                        <p:strVal val="true"/>
                                      </p:to>
                                    </p:set>
                                  </p:childTnLst>
                                  <p:subTnLst>
                                    <p:audio>
                                      <p:cMediaNode>
                                        <p:cTn display="0" masterRel="sameClick">
                                          <p:stCondLst>
                                            <p:cond evt="begin" delay="0">
                                              <p:tn val="217"/>
                                            </p:cond>
                                          </p:stCondLst>
                                          <p:endCondLst>
                                            <p:cond evt="onStopAudio" delay="0">
                                              <p:tgtEl>
                                                <p:sldTgt/>
                                              </p:tgtEl>
                                            </p:cond>
                                          </p:endCondLst>
                                        </p:cTn>
                                        <p:tgtEl>
                                          <p:sndTgt r:embed="rId4" name="cashreg.wav"/>
                                        </p:tgtEl>
                                      </p:cMediaNode>
                                    </p:audio>
                                  </p:subTnLst>
                                </p:cTn>
                              </p:par>
                              <p:par>
                                <p:cTn id="221" presetID="10" presetClass="exit" presetSubtype="0" fill="hold" nodeType="withEffect">
                                  <p:stCondLst>
                                    <p:cond delay="0"/>
                                  </p:stCondLst>
                                  <p:childTnLst>
                                    <p:animEffect transition="out" filter="fade">
                                      <p:cBhvr>
                                        <p:cTn id="222" dur="500"/>
                                        <p:tgtEl>
                                          <p:spTgt spid="31"/>
                                        </p:tgtEl>
                                      </p:cBhvr>
                                    </p:animEffect>
                                    <p:set>
                                      <p:cBhvr>
                                        <p:cTn id="223" dur="1" fill="hold">
                                          <p:stCondLst>
                                            <p:cond delay="499"/>
                                          </p:stCondLst>
                                        </p:cTn>
                                        <p:tgtEl>
                                          <p:spTgt spid="3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32"/>
                                        </p:tgtEl>
                                      </p:cBhvr>
                                    </p:animEffect>
                                    <p:set>
                                      <p:cBhvr>
                                        <p:cTn id="226" dur="1" fill="hold">
                                          <p:stCondLst>
                                            <p:cond delay="499"/>
                                          </p:stCondLst>
                                        </p:cTn>
                                        <p:tgtEl>
                                          <p:spTgt spid="32"/>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33"/>
                                        </p:tgtEl>
                                      </p:cBhvr>
                                    </p:animEffect>
                                    <p:set>
                                      <p:cBhvr>
                                        <p:cTn id="229" dur="1" fill="hold">
                                          <p:stCondLst>
                                            <p:cond delay="499"/>
                                          </p:stCondLst>
                                        </p:cTn>
                                        <p:tgtEl>
                                          <p:spTgt spid="33"/>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4"/>
                                        </p:tgtEl>
                                      </p:cBhvr>
                                    </p:animEffect>
                                    <p:set>
                                      <p:cBhvr>
                                        <p:cTn id="232" dur="1" fill="hold">
                                          <p:stCondLst>
                                            <p:cond delay="499"/>
                                          </p:stCondLst>
                                        </p:cTn>
                                        <p:tgtEl>
                                          <p:spTgt spid="34"/>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35"/>
                                        </p:tgtEl>
                                      </p:cBhvr>
                                    </p:animEffect>
                                    <p:set>
                                      <p:cBhvr>
                                        <p:cTn id="235" dur="1" fill="hold">
                                          <p:stCondLst>
                                            <p:cond delay="499"/>
                                          </p:stCondLst>
                                        </p:cTn>
                                        <p:tgtEl>
                                          <p:spTgt spid="35"/>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36"/>
                                        </p:tgtEl>
                                      </p:cBhvr>
                                    </p:animEffect>
                                    <p:set>
                                      <p:cBhvr>
                                        <p:cTn id="238" dur="1" fill="hold">
                                          <p:stCondLst>
                                            <p:cond delay="499"/>
                                          </p:stCondLst>
                                        </p:cTn>
                                        <p:tgtEl>
                                          <p:spTgt spid="36"/>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37"/>
                                        </p:tgtEl>
                                      </p:cBhvr>
                                    </p:animEffect>
                                    <p:set>
                                      <p:cBhvr>
                                        <p:cTn id="24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91" name="Google Shape;391;p43"/>
          <p:cNvPicPr preferRelativeResize="0"/>
          <p:nvPr/>
        </p:nvPicPr>
        <p:blipFill>
          <a:blip r:embed="rId3">
            <a:alphaModFix/>
          </a:blip>
          <a:stretch>
            <a:fillRect/>
          </a:stretch>
        </p:blipFill>
        <p:spPr>
          <a:xfrm>
            <a:off x="370750" y="3359217"/>
            <a:ext cx="2074067" cy="1437159"/>
          </a:xfrm>
          <a:prstGeom prst="rect">
            <a:avLst/>
          </a:prstGeom>
          <a:noFill/>
          <a:ln>
            <a:noFill/>
          </a:ln>
        </p:spPr>
      </p:pic>
      <p:pic>
        <p:nvPicPr>
          <p:cNvPr id="392" name="Google Shape;392;p43"/>
          <p:cNvPicPr preferRelativeResize="0"/>
          <p:nvPr/>
        </p:nvPicPr>
        <p:blipFill>
          <a:blip r:embed="rId4">
            <a:alphaModFix/>
          </a:blip>
          <a:stretch>
            <a:fillRect/>
          </a:stretch>
        </p:blipFill>
        <p:spPr>
          <a:xfrm flipH="1">
            <a:off x="7151350" y="3672950"/>
            <a:ext cx="1272651" cy="931050"/>
          </a:xfrm>
          <a:prstGeom prst="rect">
            <a:avLst/>
          </a:prstGeom>
          <a:noFill/>
          <a:ln>
            <a:noFill/>
          </a:ln>
        </p:spPr>
      </p:pic>
      <p:sp>
        <p:nvSpPr>
          <p:cNvPr id="6" name="Google Shape;382;p42">
            <a:extLst>
              <a:ext uri="{FF2B5EF4-FFF2-40B4-BE49-F238E27FC236}">
                <a16:creationId xmlns:a16="http://schemas.microsoft.com/office/drawing/2014/main" id="{69105BD3-EF87-F3A1-BEFC-D3A82D5711B4}"/>
              </a:ext>
            </a:extLst>
          </p:cNvPr>
          <p:cNvSpPr txBox="1">
            <a:spLocks noGrp="1"/>
          </p:cNvSpPr>
          <p:nvPr>
            <p:ph type="title"/>
          </p:nvPr>
        </p:nvSpPr>
        <p:spPr>
          <a:xfrm>
            <a:off x="818147" y="347124"/>
            <a:ext cx="7825339" cy="68277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latin typeface="Tahoma" panose="020B0604030504040204" pitchFamily="34" charset="0"/>
                <a:ea typeface="Tahoma" panose="020B0604030504040204" pitchFamily="34" charset="0"/>
                <a:cs typeface="Tahoma" panose="020B0604030504040204" pitchFamily="34" charset="0"/>
              </a:rPr>
              <a:t>VẬN DỤNG</a:t>
            </a:r>
            <a:endParaRPr sz="40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C36B497-CF2F-8CB2-17D7-872044873B71}"/>
              </a:ext>
            </a:extLst>
          </p:cNvPr>
          <p:cNvSpPr txBox="1"/>
          <p:nvPr/>
        </p:nvSpPr>
        <p:spPr>
          <a:xfrm>
            <a:off x="818147" y="1272293"/>
            <a:ext cx="7825339" cy="1631216"/>
          </a:xfrm>
          <a:prstGeom prst="rect">
            <a:avLst/>
          </a:prstGeom>
          <a:noFill/>
        </p:spPr>
        <p:txBody>
          <a:bodyPr wrap="square">
            <a:spAutoFit/>
          </a:bodyPr>
          <a:lstStyle/>
          <a:p>
            <a:r>
              <a:rPr lang="en-US" sz="2500" dirty="0" err="1">
                <a:effectLst/>
                <a:latin typeface="Tahoma" panose="020B0604030504040204" pitchFamily="34" charset="0"/>
                <a:ea typeface="Tahoma" panose="020B0604030504040204" pitchFamily="34" charset="0"/>
                <a:cs typeface="Tahoma" panose="020B0604030504040204" pitchFamily="34" charset="0"/>
              </a:rPr>
              <a:t>Hoạt</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động</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cá</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nhân</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về</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nhà</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trả</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lời</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các</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câu</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hỏi</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sau</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dirty="0" err="1">
                <a:effectLst/>
                <a:latin typeface="Tahoma" panose="020B0604030504040204" pitchFamily="34" charset="0"/>
                <a:ea typeface="Tahoma" panose="020B0604030504040204" pitchFamily="34" charset="0"/>
                <a:cs typeface="Tahoma" panose="020B0604030504040204" pitchFamily="34" charset="0"/>
              </a:rPr>
              <a:t>đây</a:t>
            </a:r>
            <a:r>
              <a:rPr lang="en-US" sz="2500"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Tại</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sao</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bên</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cạnh</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những</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loài</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có</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tổ</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chức</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cơ</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thể</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rất</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phức</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tạp</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vẫn</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tồn</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tại</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những</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loài</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có</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cấu</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trúc</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khá</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đơn</a:t>
            </a:r>
            <a:r>
              <a:rPr lang="en-US" sz="2500" b="1" dirty="0">
                <a:effectLst/>
                <a:latin typeface="Tahoma" panose="020B0604030504040204" pitchFamily="34" charset="0"/>
                <a:ea typeface="Tahoma" panose="020B0604030504040204" pitchFamily="34" charset="0"/>
                <a:cs typeface="Tahoma" panose="020B0604030504040204" pitchFamily="34" charset="0"/>
              </a:rPr>
              <a:t> </a:t>
            </a:r>
            <a:r>
              <a:rPr lang="en-US" sz="2500" b="1" dirty="0" err="1">
                <a:effectLst/>
                <a:latin typeface="Tahoma" panose="020B0604030504040204" pitchFamily="34" charset="0"/>
                <a:ea typeface="Tahoma" panose="020B0604030504040204" pitchFamily="34" charset="0"/>
                <a:cs typeface="Tahoma" panose="020B0604030504040204" pitchFamily="34" charset="0"/>
              </a:rPr>
              <a:t>giản</a:t>
            </a:r>
            <a:r>
              <a:rPr lang="en-US" sz="2500" b="1" dirty="0">
                <a:effectLst/>
                <a:latin typeface="Tahoma" panose="020B0604030504040204" pitchFamily="34" charset="0"/>
                <a:ea typeface="Tahoma" panose="020B0604030504040204" pitchFamily="34" charset="0"/>
                <a:cs typeface="Tahoma" panose="020B0604030504040204" pitchFamily="34" charset="0"/>
              </a:rPr>
              <a:t>?</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720000" y="729697"/>
            <a:ext cx="7704000" cy="72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Nội dung</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82" name="Google Shape;282;p33"/>
          <p:cNvSpPr txBox="1">
            <a:spLocks noGrp="1"/>
          </p:cNvSpPr>
          <p:nvPr>
            <p:ph type="title" idx="5"/>
          </p:nvPr>
        </p:nvSpPr>
        <p:spPr>
          <a:xfrm>
            <a:off x="2390047" y="1760308"/>
            <a:ext cx="734700" cy="64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01</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84" name="Google Shape;284;p33"/>
          <p:cNvSpPr txBox="1">
            <a:spLocks noGrp="1"/>
          </p:cNvSpPr>
          <p:nvPr>
            <p:ph type="title" idx="7"/>
          </p:nvPr>
        </p:nvSpPr>
        <p:spPr>
          <a:xfrm>
            <a:off x="6559131" y="1760308"/>
            <a:ext cx="734700" cy="64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02</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86" name="Google Shape;286;p33"/>
          <p:cNvSpPr txBox="1">
            <a:spLocks noGrp="1"/>
          </p:cNvSpPr>
          <p:nvPr>
            <p:ph type="subTitle" idx="9"/>
          </p:nvPr>
        </p:nvSpPr>
        <p:spPr>
          <a:xfrm>
            <a:off x="720000" y="2571750"/>
            <a:ext cx="4222935" cy="55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Loài và sự hình thành loài</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87" name="Google Shape;287;p33"/>
          <p:cNvSpPr txBox="1">
            <a:spLocks noGrp="1"/>
          </p:cNvSpPr>
          <p:nvPr>
            <p:ph type="subTitle" idx="13"/>
          </p:nvPr>
        </p:nvSpPr>
        <p:spPr>
          <a:xfrm>
            <a:off x="5919215" y="2571750"/>
            <a:ext cx="3816000" cy="5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Tiến hóa lớn</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4;p31">
            <a:extLst>
              <a:ext uri="{FF2B5EF4-FFF2-40B4-BE49-F238E27FC236}">
                <a16:creationId xmlns:a16="http://schemas.microsoft.com/office/drawing/2014/main" id="{7973F900-43D2-868C-2102-3B8FBD00AFDF}"/>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3759737" y="1428499"/>
            <a:ext cx="44640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Tahoma" panose="020B0604030504040204" pitchFamily="34" charset="0"/>
                <a:ea typeface="Tahoma" panose="020B0604030504040204" pitchFamily="34" charset="0"/>
                <a:cs typeface="Tahoma" panose="020B0604030504040204" pitchFamily="34" charset="0"/>
              </a:rPr>
              <a:t>01</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95" name="Google Shape;295;p34"/>
          <p:cNvSpPr txBox="1">
            <a:spLocks noGrp="1"/>
          </p:cNvSpPr>
          <p:nvPr>
            <p:ph type="subTitle" idx="1"/>
          </p:nvPr>
        </p:nvSpPr>
        <p:spPr>
          <a:xfrm>
            <a:off x="1730800" y="2447059"/>
            <a:ext cx="7232073" cy="79153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Tahoma" panose="020B0604030504040204" pitchFamily="34" charset="0"/>
                <a:ea typeface="Tahoma" panose="020B0604030504040204" pitchFamily="34" charset="0"/>
                <a:cs typeface="Tahoma" panose="020B0604030504040204" pitchFamily="34" charset="0"/>
              </a:rPr>
              <a:t>Loài và sự hình thành loài</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297" name="Google Shape;297;p34"/>
          <p:cNvPicPr preferRelativeResize="0"/>
          <p:nvPr/>
        </p:nvPicPr>
        <p:blipFill>
          <a:blip r:embed="rId3">
            <a:alphaModFix/>
          </a:blip>
          <a:stretch>
            <a:fillRect/>
          </a:stretch>
        </p:blipFill>
        <p:spPr>
          <a:xfrm>
            <a:off x="452636" y="601919"/>
            <a:ext cx="1516735" cy="3977495"/>
          </a:xfrm>
          <a:prstGeom prst="rect">
            <a:avLst/>
          </a:prstGeom>
          <a:noFill/>
          <a:ln>
            <a:noFill/>
          </a:ln>
        </p:spPr>
      </p:pic>
      <p:sp>
        <p:nvSpPr>
          <p:cNvPr id="2" name="Google Shape;254;p31">
            <a:extLst>
              <a:ext uri="{FF2B5EF4-FFF2-40B4-BE49-F238E27FC236}">
                <a16:creationId xmlns:a16="http://schemas.microsoft.com/office/drawing/2014/main" id="{FA9F101B-DC76-8BBF-6C02-A1066706D929}"/>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228601" y="117225"/>
            <a:ext cx="4842164" cy="10153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latin typeface="Tahoma" panose="020B0604030504040204" pitchFamily="34" charset="0"/>
                <a:ea typeface="Tahoma" panose="020B0604030504040204" pitchFamily="34" charset="0"/>
                <a:cs typeface="Tahoma" panose="020B0604030504040204" pitchFamily="34" charset="0"/>
              </a:rPr>
              <a:t>I. Loài và sự hình thành </a:t>
            </a:r>
            <a:r>
              <a:rPr lang="en" sz="2500" dirty="0" smtClean="0">
                <a:latin typeface="Tahoma" panose="020B0604030504040204" pitchFamily="34" charset="0"/>
                <a:ea typeface="Tahoma" panose="020B0604030504040204" pitchFamily="34" charset="0"/>
                <a:cs typeface="Tahoma" panose="020B0604030504040204" pitchFamily="34" charset="0"/>
              </a:rPr>
              <a:t>loài</a:t>
            </a:r>
            <a:br>
              <a:rPr lang="en" sz="2500" dirty="0" smtClean="0">
                <a:latin typeface="Tahoma" panose="020B0604030504040204" pitchFamily="34" charset="0"/>
                <a:ea typeface="Tahoma" panose="020B0604030504040204" pitchFamily="34" charset="0"/>
                <a:cs typeface="Tahoma" panose="020B0604030504040204" pitchFamily="34" charset="0"/>
              </a:rPr>
            </a:br>
            <a:r>
              <a:rPr lang="en" sz="2500" dirty="0">
                <a:latin typeface="Tahoma" panose="020B0604030504040204" pitchFamily="34" charset="0"/>
                <a:ea typeface="Tahoma" panose="020B0604030504040204" pitchFamily="34" charset="0"/>
                <a:cs typeface="Tahoma" panose="020B0604030504040204" pitchFamily="34" charset="0"/>
              </a:rPr>
              <a:t> </a:t>
            </a:r>
            <a:r>
              <a:rPr lang="en" sz="2500" dirty="0" smtClean="0">
                <a:latin typeface="Tahoma" panose="020B0604030504040204" pitchFamily="34" charset="0"/>
                <a:ea typeface="Tahoma" panose="020B0604030504040204" pitchFamily="34" charset="0"/>
                <a:cs typeface="Tahoma" panose="020B0604030504040204" pitchFamily="34" charset="0"/>
              </a:rPr>
              <a:t>    1. Khái niệm loài sinh học</a:t>
            </a:r>
            <a:endParaRPr sz="25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Vai trò của trưởng nhóm trong các doanh nghiệp hiện nay">
            <a:extLst>
              <a:ext uri="{FF2B5EF4-FFF2-40B4-BE49-F238E27FC236}">
                <a16:creationId xmlns:a16="http://schemas.microsoft.com/office/drawing/2014/main" id="{552DC5F9-EE5E-5D94-B1B5-9BDE944A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54"/>
          <a:stretch/>
        </p:blipFill>
        <p:spPr bwMode="auto">
          <a:xfrm>
            <a:off x="5980692" y="218013"/>
            <a:ext cx="2900901" cy="16055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28599" y="2048938"/>
            <a:ext cx="8790709" cy="1994457"/>
          </a:xfrm>
          <a:prstGeom prst="rect">
            <a:avLst/>
          </a:prstGeom>
        </p:spPr>
        <p:txBody>
          <a:bodyPr wrap="square">
            <a:spAutoFit/>
          </a:bodyPr>
          <a:lstStyle/>
          <a:p>
            <a:pPr marL="95885" marR="95250" algn="just">
              <a:lnSpc>
                <a:spcPct val="103000"/>
              </a:lnSpc>
              <a:spcBef>
                <a:spcPts val="205"/>
              </a:spcBef>
            </a:pPr>
            <a:r>
              <a:rPr lang="vi-VN" sz="2400" dirty="0">
                <a:solidFill>
                  <a:srgbClr val="231F20"/>
                </a:solidFill>
                <a:latin typeface="+mn-lt"/>
                <a:ea typeface="Times New Roman" panose="02020603050405020304" pitchFamily="18" charset="0"/>
              </a:rPr>
              <a:t>Loài sinh học là</a:t>
            </a:r>
            <a:r>
              <a:rPr lang="en-US" sz="2400" dirty="0">
                <a:solidFill>
                  <a:srgbClr val="231F20"/>
                </a:solidFill>
                <a:latin typeface="+mn-lt"/>
                <a:ea typeface="Times New Roman" panose="02020603050405020304" pitchFamily="18" charset="0"/>
              </a:rPr>
              <a:t>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1</a:t>
            </a:r>
            <a:r>
              <a:rPr lang="en-US" sz="2400" dirty="0" smtClean="0">
                <a:solidFill>
                  <a:srgbClr val="231F20"/>
                </a:solidFill>
                <a:latin typeface="+mn-lt"/>
                <a:ea typeface="Times New Roman" panose="02020603050405020304" pitchFamily="18" charset="0"/>
              </a:rPr>
              <a:t>…..</a:t>
            </a:r>
            <a:r>
              <a:rPr lang="vi-VN" sz="2400" dirty="0" smtClean="0">
                <a:solidFill>
                  <a:srgbClr val="231F20"/>
                </a:solidFill>
                <a:latin typeface="+mn-lt"/>
                <a:ea typeface="Times New Roman" panose="02020603050405020304" pitchFamily="18" charset="0"/>
              </a:rPr>
              <a:t> </a:t>
            </a:r>
            <a:r>
              <a:rPr lang="vi-VN" sz="2400" dirty="0">
                <a:solidFill>
                  <a:srgbClr val="231F20"/>
                </a:solidFill>
                <a:latin typeface="+mn-lt"/>
                <a:ea typeface="Times New Roman" panose="02020603050405020304" pitchFamily="18" charset="0"/>
              </a:rPr>
              <a:t>hoặc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2</a:t>
            </a:r>
            <a:r>
              <a:rPr lang="en-US" sz="2400" dirty="0" smtClean="0">
                <a:solidFill>
                  <a:srgbClr val="231F20"/>
                </a:solidFill>
                <a:latin typeface="+mn-lt"/>
                <a:ea typeface="Times New Roman" panose="02020603050405020304" pitchFamily="18" charset="0"/>
              </a:rPr>
              <a:t>……</a:t>
            </a:r>
            <a:r>
              <a:rPr lang="vi-VN" sz="2400" dirty="0">
                <a:solidFill>
                  <a:srgbClr val="231F20"/>
                </a:solidFill>
                <a:latin typeface="+mn-lt"/>
                <a:ea typeface="Times New Roman" panose="02020603050405020304" pitchFamily="18" charset="0"/>
              </a:rPr>
              <a:t>các quần thể gồm các cá thể có khả năng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3</a:t>
            </a:r>
            <a:r>
              <a:rPr lang="en-US" sz="2400" dirty="0" smtClean="0">
                <a:solidFill>
                  <a:srgbClr val="231F20"/>
                </a:solidFill>
                <a:latin typeface="+mn-lt"/>
                <a:ea typeface="Times New Roman" panose="02020603050405020304" pitchFamily="18" charset="0"/>
              </a:rPr>
              <a:t>………….</a:t>
            </a:r>
            <a:r>
              <a:rPr lang="vi-VN" sz="2400" dirty="0">
                <a:solidFill>
                  <a:srgbClr val="231F20"/>
                </a:solidFill>
                <a:latin typeface="+mn-lt"/>
                <a:ea typeface="Times New Roman" panose="02020603050405020304" pitchFamily="18" charset="0"/>
              </a:rPr>
              <a:t>với nhau trong tự nhiên sinh ra đời con </a:t>
            </a:r>
            <a:r>
              <a:rPr lang="en-US" sz="2400" dirty="0" err="1">
                <a:solidFill>
                  <a:srgbClr val="231F20"/>
                </a:solidFill>
                <a:latin typeface="+mn-lt"/>
                <a:ea typeface="Times New Roman" panose="02020603050405020304" pitchFamily="18" charset="0"/>
              </a:rPr>
              <a:t>có</a:t>
            </a:r>
            <a:r>
              <a:rPr lang="en-US" sz="2400" dirty="0">
                <a:solidFill>
                  <a:srgbClr val="231F20"/>
                </a:solidFill>
                <a:latin typeface="+mn-lt"/>
                <a:ea typeface="Times New Roman" panose="02020603050405020304" pitchFamily="18" charset="0"/>
              </a:rPr>
              <a:t>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4</a:t>
            </a:r>
            <a:r>
              <a:rPr lang="en-US" sz="2400" dirty="0" smtClean="0">
                <a:solidFill>
                  <a:srgbClr val="231F20"/>
                </a:solidFill>
                <a:latin typeface="+mn-lt"/>
                <a:ea typeface="Times New Roman" panose="02020603050405020304" pitchFamily="18" charset="0"/>
              </a:rPr>
              <a:t>……………., </a:t>
            </a:r>
            <a:r>
              <a:rPr lang="en-US" sz="2400" dirty="0" err="1">
                <a:solidFill>
                  <a:srgbClr val="231F20"/>
                </a:solidFill>
                <a:latin typeface="+mn-lt"/>
                <a:ea typeface="Times New Roman" panose="02020603050405020304" pitchFamily="18" charset="0"/>
              </a:rPr>
              <a:t>có</a:t>
            </a:r>
            <a:r>
              <a:rPr lang="en-US" sz="2400" dirty="0">
                <a:solidFill>
                  <a:srgbClr val="231F20"/>
                </a:solidFill>
                <a:latin typeface="+mn-lt"/>
                <a:ea typeface="Times New Roman" panose="02020603050405020304" pitchFamily="18" charset="0"/>
              </a:rPr>
              <a:t> </a:t>
            </a:r>
            <a:r>
              <a:rPr lang="en-US" sz="2400" dirty="0" err="1">
                <a:solidFill>
                  <a:srgbClr val="231F20"/>
                </a:solidFill>
                <a:latin typeface="+mn-lt"/>
                <a:ea typeface="Times New Roman" panose="02020603050405020304" pitchFamily="18" charset="0"/>
              </a:rPr>
              <a:t>khả</a:t>
            </a:r>
            <a:r>
              <a:rPr lang="en-US" sz="2400" dirty="0">
                <a:solidFill>
                  <a:srgbClr val="231F20"/>
                </a:solidFill>
                <a:latin typeface="+mn-lt"/>
                <a:ea typeface="Times New Roman" panose="02020603050405020304" pitchFamily="18" charset="0"/>
              </a:rPr>
              <a:t> </a:t>
            </a:r>
            <a:r>
              <a:rPr lang="en-US" sz="2400" dirty="0" err="1">
                <a:solidFill>
                  <a:srgbClr val="231F20"/>
                </a:solidFill>
                <a:latin typeface="+mn-lt"/>
                <a:ea typeface="Times New Roman" panose="02020603050405020304" pitchFamily="18" charset="0"/>
              </a:rPr>
              <a:t>năng</a:t>
            </a:r>
            <a:r>
              <a:rPr lang="en-US" sz="2400" dirty="0">
                <a:solidFill>
                  <a:srgbClr val="231F20"/>
                </a:solidFill>
                <a:latin typeface="+mn-lt"/>
                <a:ea typeface="Times New Roman" panose="02020603050405020304" pitchFamily="18" charset="0"/>
              </a:rPr>
              <a:t>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5</a:t>
            </a:r>
            <a:r>
              <a:rPr lang="en-US" sz="2400" dirty="0" smtClean="0">
                <a:solidFill>
                  <a:srgbClr val="231F20"/>
                </a:solidFill>
                <a:latin typeface="+mn-lt"/>
                <a:ea typeface="Times New Roman" panose="02020603050405020304" pitchFamily="18" charset="0"/>
              </a:rPr>
              <a:t>……. </a:t>
            </a:r>
            <a:r>
              <a:rPr lang="vi-VN" sz="2400" dirty="0">
                <a:solidFill>
                  <a:srgbClr val="231F20"/>
                </a:solidFill>
                <a:latin typeface="+mn-lt"/>
                <a:ea typeface="Times New Roman" panose="02020603050405020304" pitchFamily="18" charset="0"/>
              </a:rPr>
              <a:t>nhưng </a:t>
            </a:r>
            <a:r>
              <a:rPr lang="en-US" sz="2400" dirty="0" smtClean="0">
                <a:solidFill>
                  <a:srgbClr val="231F20"/>
                </a:solidFill>
                <a:latin typeface="+mn-lt"/>
                <a:ea typeface="Times New Roman" panose="02020603050405020304" pitchFamily="18" charset="0"/>
              </a:rPr>
              <a:t>………</a:t>
            </a:r>
            <a:r>
              <a:rPr lang="en-US" sz="2400" dirty="0" smtClean="0">
                <a:solidFill>
                  <a:srgbClr val="FF0000"/>
                </a:solidFill>
                <a:latin typeface="+mn-lt"/>
                <a:ea typeface="Times New Roman" panose="02020603050405020304" pitchFamily="18" charset="0"/>
              </a:rPr>
              <a:t>6</a:t>
            </a:r>
            <a:r>
              <a:rPr lang="en-US" sz="2400" dirty="0" smtClean="0">
                <a:solidFill>
                  <a:srgbClr val="231F20"/>
                </a:solidFill>
                <a:latin typeface="+mn-lt"/>
                <a:ea typeface="Times New Roman" panose="02020603050405020304" pitchFamily="18" charset="0"/>
              </a:rPr>
              <a:t>……………..</a:t>
            </a:r>
            <a:r>
              <a:rPr lang="vi-VN" sz="2400" dirty="0">
                <a:solidFill>
                  <a:srgbClr val="231F20"/>
                </a:solidFill>
                <a:latin typeface="+mn-lt"/>
                <a:ea typeface="Times New Roman" panose="02020603050405020304" pitchFamily="18" charset="0"/>
              </a:rPr>
              <a:t>với nhóm</a:t>
            </a:r>
            <a:r>
              <a:rPr lang="vi-VN" sz="2400" spc="5" dirty="0">
                <a:solidFill>
                  <a:srgbClr val="231F20"/>
                </a:solidFill>
                <a:latin typeface="+mn-lt"/>
                <a:ea typeface="Times New Roman" panose="02020603050405020304" pitchFamily="18" charset="0"/>
              </a:rPr>
              <a:t> </a:t>
            </a:r>
            <a:r>
              <a:rPr lang="vi-VN" sz="2400" dirty="0">
                <a:solidFill>
                  <a:srgbClr val="231F20"/>
                </a:solidFill>
                <a:latin typeface="+mn-lt"/>
                <a:ea typeface="Times New Roman" panose="02020603050405020304" pitchFamily="18" charset="0"/>
              </a:rPr>
              <a:t>quần</a:t>
            </a:r>
            <a:r>
              <a:rPr lang="vi-VN" sz="2400" spc="-30" dirty="0">
                <a:solidFill>
                  <a:srgbClr val="231F20"/>
                </a:solidFill>
                <a:latin typeface="+mn-lt"/>
                <a:ea typeface="Times New Roman" panose="02020603050405020304" pitchFamily="18" charset="0"/>
              </a:rPr>
              <a:t> </a:t>
            </a:r>
            <a:r>
              <a:rPr lang="vi-VN" sz="2400" dirty="0">
                <a:solidFill>
                  <a:srgbClr val="231F20"/>
                </a:solidFill>
                <a:latin typeface="+mn-lt"/>
                <a:ea typeface="Times New Roman" panose="02020603050405020304" pitchFamily="18" charset="0"/>
              </a:rPr>
              <a:t>thể</a:t>
            </a:r>
            <a:r>
              <a:rPr lang="vi-VN" sz="2400" spc="-30" dirty="0">
                <a:solidFill>
                  <a:srgbClr val="231F20"/>
                </a:solidFill>
                <a:latin typeface="+mn-lt"/>
                <a:ea typeface="Times New Roman" panose="02020603050405020304" pitchFamily="18" charset="0"/>
              </a:rPr>
              <a:t> </a:t>
            </a:r>
            <a:r>
              <a:rPr lang="vi-VN" sz="2400" dirty="0">
                <a:solidFill>
                  <a:srgbClr val="231F20"/>
                </a:solidFill>
                <a:latin typeface="+mn-lt"/>
                <a:ea typeface="Times New Roman" panose="02020603050405020304" pitchFamily="18" charset="0"/>
              </a:rPr>
              <a:t>khác</a:t>
            </a:r>
            <a:r>
              <a:rPr lang="en-US" sz="2400" dirty="0">
                <a:solidFill>
                  <a:srgbClr val="231F20"/>
                </a:solidFill>
                <a:latin typeface="+mn-lt"/>
                <a:ea typeface="Times New Roman" panose="02020603050405020304" pitchFamily="18" charset="0"/>
              </a:rPr>
              <a:t>.</a:t>
            </a:r>
            <a:endParaRPr lang="en-US" sz="2400" spc="-25" dirty="0">
              <a:solidFill>
                <a:srgbClr val="231F20"/>
              </a:solidFill>
              <a:latin typeface="+mn-lt"/>
              <a:ea typeface="Times New Roman" panose="02020603050405020304" pitchFamily="18" charset="0"/>
            </a:endParaRPr>
          </a:p>
        </p:txBody>
      </p:sp>
    </p:spTree>
    <p:extLst>
      <p:ext uri="{BB962C8B-B14F-4D97-AF65-F5344CB8AC3E}">
        <p14:creationId xmlns:p14="http://schemas.microsoft.com/office/powerpoint/2010/main" val="11441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6" name="Google Shape;254;p31">
            <a:extLst>
              <a:ext uri="{FF2B5EF4-FFF2-40B4-BE49-F238E27FC236}">
                <a16:creationId xmlns:a16="http://schemas.microsoft.com/office/drawing/2014/main" id="{963D99D7-EE53-89C2-2F94-DFD63881C37C}"/>
              </a:ext>
            </a:extLst>
          </p:cNvPr>
          <p:cNvSpPr txBox="1">
            <a:spLocks/>
          </p:cNvSpPr>
          <p:nvPr/>
        </p:nvSpPr>
        <p:spPr>
          <a:xfrm>
            <a:off x="181126" y="180152"/>
            <a:ext cx="8781747" cy="4217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1pPr>
            <a:lvl2pPr marR="0" lvl="1"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2pPr>
            <a:lvl3pPr marR="0" lvl="2"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3pPr>
            <a:lvl4pPr marR="0" lvl="3"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4pPr>
            <a:lvl5pPr marR="0" lvl="4"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5pPr>
            <a:lvl6pPr marR="0" lvl="5"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6pPr>
            <a:lvl7pPr marR="0" lvl="6"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7pPr>
            <a:lvl8pPr marR="0" lvl="7"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8pPr>
            <a:lvl9pPr marR="0" lvl="8" algn="l" rtl="0">
              <a:lnSpc>
                <a:spcPct val="100000"/>
              </a:lnSpc>
              <a:spcBef>
                <a:spcPts val="0"/>
              </a:spcBef>
              <a:spcAft>
                <a:spcPts val="0"/>
              </a:spcAft>
              <a:buClr>
                <a:schemeClr val="dk1"/>
              </a:buClr>
              <a:buSzPts val="3500"/>
              <a:buFont typeface="Sorts Mill Goudy"/>
              <a:buNone/>
              <a:defRPr sz="3500" b="1" i="0" u="none" strike="noStrike" cap="none">
                <a:solidFill>
                  <a:schemeClr val="dk1"/>
                </a:solidFill>
                <a:latin typeface="Sorts Mill Goudy"/>
                <a:ea typeface="Sorts Mill Goudy"/>
                <a:cs typeface="Sorts Mill Goudy"/>
                <a:sym typeface="Sorts Mill Goudy"/>
              </a:defRPr>
            </a:lvl9pPr>
          </a:lstStyle>
          <a:p>
            <a:pPr algn="ct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Bài 18: THUYẾT TIẾN HÓA TỔNG HỢP HIỆN ĐẠI (PHẦN 2)</a:t>
            </a:r>
          </a:p>
        </p:txBody>
      </p:sp>
      <p:sp>
        <p:nvSpPr>
          <p:cNvPr id="7" name="Google Shape;314;p36">
            <a:extLst>
              <a:ext uri="{FF2B5EF4-FFF2-40B4-BE49-F238E27FC236}">
                <a16:creationId xmlns:a16="http://schemas.microsoft.com/office/drawing/2014/main" id="{0D4DD128-E212-10FE-A82D-9CFFFDE6C9C2}"/>
              </a:ext>
            </a:extLst>
          </p:cNvPr>
          <p:cNvSpPr txBox="1">
            <a:spLocks noGrp="1"/>
          </p:cNvSpPr>
          <p:nvPr>
            <p:ph type="title"/>
          </p:nvPr>
        </p:nvSpPr>
        <p:spPr>
          <a:xfrm>
            <a:off x="181126" y="601919"/>
            <a:ext cx="7704000"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Tahoma" panose="020B0604030504040204" pitchFamily="34" charset="0"/>
                <a:ea typeface="Tahoma" panose="020B0604030504040204" pitchFamily="34" charset="0"/>
                <a:cs typeface="Tahoma" panose="020B0604030504040204" pitchFamily="34" charset="0"/>
              </a:rPr>
              <a:t>I. Loài và sự hình thành loài</a:t>
            </a:r>
            <a:br>
              <a:rPr lang="en" sz="2000" dirty="0">
                <a:latin typeface="Tahoma" panose="020B0604030504040204" pitchFamily="34" charset="0"/>
                <a:ea typeface="Tahoma" panose="020B0604030504040204" pitchFamily="34" charset="0"/>
                <a:cs typeface="Tahoma" panose="020B0604030504040204" pitchFamily="34" charset="0"/>
              </a:rPr>
            </a:br>
            <a:r>
              <a:rPr lang="en" sz="1700" dirty="0">
                <a:latin typeface="Tahoma" panose="020B0604030504040204" pitchFamily="34" charset="0"/>
                <a:ea typeface="Tahoma" panose="020B0604030504040204" pitchFamily="34" charset="0"/>
                <a:cs typeface="Tahoma" panose="020B0604030504040204" pitchFamily="34" charset="0"/>
              </a:rPr>
              <a:t>1. Khái niệm về loài sinh học</a:t>
            </a:r>
            <a:endParaRPr sz="17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202C0FD-84F5-911F-918D-511948B044E7}"/>
              </a:ext>
            </a:extLst>
          </p:cNvPr>
          <p:cNvSpPr txBox="1"/>
          <p:nvPr/>
        </p:nvSpPr>
        <p:spPr>
          <a:xfrm>
            <a:off x="446809" y="1516260"/>
            <a:ext cx="8516064" cy="1720471"/>
          </a:xfrm>
          <a:prstGeom prst="rect">
            <a:avLst/>
          </a:prstGeom>
          <a:noFill/>
        </p:spPr>
        <p:txBody>
          <a:bodyPr wrap="square">
            <a:spAutoFit/>
          </a:bodyPr>
          <a:lstStyle/>
          <a:p>
            <a:pPr algn="just">
              <a:lnSpc>
                <a:spcPct val="115000"/>
              </a:lnSpc>
              <a:tabLst>
                <a:tab pos="2627630" algn="l"/>
                <a:tab pos="4361180" algn="l"/>
              </a:tabLst>
            </a:pPr>
            <a:r>
              <a:rPr lang="nl-NL"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Loài sinh học là </a:t>
            </a:r>
            <a:r>
              <a:rPr lang="nl-NL" sz="22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1</a:t>
            </a:r>
            <a:r>
              <a:rPr lang="nl-NL"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hoặc </a:t>
            </a:r>
            <a:r>
              <a:rPr lang="nl-NL" sz="22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1 nhóm </a:t>
            </a:r>
            <a:r>
              <a:rPr lang="nl-NL" sz="2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nl-NL" sz="22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nl-NL"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quần </a:t>
            </a:r>
            <a:r>
              <a:rPr lang="nl-NL"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thể gồm các cá thể có tiềm năng</a:t>
            </a:r>
            <a:r>
              <a:rPr lang="nl-NL" sz="2200" dirty="0">
                <a:latin typeface="Tahoma" panose="020B0604030504040204" pitchFamily="34" charset="0"/>
                <a:ea typeface="Tahoma" panose="020B0604030504040204" pitchFamily="34" charset="0"/>
                <a:cs typeface="Tahoma" panose="020B0604030504040204" pitchFamily="34" charset="0"/>
              </a:rPr>
              <a:t> </a:t>
            </a:r>
            <a:r>
              <a:rPr lang="nl-NL" sz="2200" b="1" dirty="0">
                <a:solidFill>
                  <a:srgbClr val="FF0000"/>
                </a:solidFill>
                <a:latin typeface="Tahoma" panose="020B0604030504040204" pitchFamily="34" charset="0"/>
                <a:ea typeface="Tahoma" panose="020B0604030504040204" pitchFamily="34" charset="0"/>
                <a:cs typeface="Tahoma" panose="020B0604030504040204" pitchFamily="34" charset="0"/>
              </a:rPr>
              <a:t>g</a:t>
            </a:r>
            <a:r>
              <a:rPr lang="nl-NL" sz="22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iao phối </a:t>
            </a:r>
            <a:r>
              <a:rPr lang="nl-NL" sz="2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với nhau </a:t>
            </a:r>
            <a:r>
              <a:rPr lang="nl-NL"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trong </a:t>
            </a:r>
            <a:r>
              <a:rPr lang="nl-NL"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tự nhiên</a:t>
            </a:r>
            <a:r>
              <a:rPr lang="nl-NL" sz="2200" dirty="0">
                <a:latin typeface="Tahoma" panose="020B0604030504040204" pitchFamily="34" charset="0"/>
                <a:ea typeface="Tahoma" panose="020B0604030504040204" pitchFamily="34" charset="0"/>
                <a:cs typeface="Tahoma" panose="020B0604030504040204" pitchFamily="34" charset="0"/>
              </a:rPr>
              <a:t> và s</a:t>
            </a:r>
            <a:r>
              <a:rPr lang="nl-NL"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inh con </a:t>
            </a:r>
            <a:r>
              <a:rPr lang="nl-NL" sz="22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sống sót</a:t>
            </a:r>
            <a:r>
              <a:rPr lang="nl-NL"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có khả năng </a:t>
            </a:r>
            <a:r>
              <a:rPr lang="nl-NL" sz="22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sinh sản</a:t>
            </a:r>
            <a:r>
              <a:rPr lang="nl-NL"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nl-NL" sz="2200" dirty="0">
                <a:latin typeface="Tahoma" panose="020B0604030504040204" pitchFamily="34" charset="0"/>
                <a:ea typeface="Tahoma" panose="020B0604030504040204" pitchFamily="34" charset="0"/>
                <a:cs typeface="Tahoma" panose="020B0604030504040204" pitchFamily="34" charset="0"/>
              </a:rPr>
              <a:t>nhưng </a:t>
            </a:r>
            <a:r>
              <a:rPr lang="vi-VN" sz="2400" dirty="0">
                <a:solidFill>
                  <a:srgbClr val="222222"/>
                </a:solidFill>
                <a:latin typeface="Roboto"/>
              </a:rPr>
              <a:t>được </a:t>
            </a:r>
            <a:r>
              <a:rPr lang="vi-VN" sz="2400" b="1" dirty="0">
                <a:solidFill>
                  <a:srgbClr val="FF0000"/>
                </a:solidFill>
                <a:latin typeface="Roboto"/>
              </a:rPr>
              <a:t>cách li sinh sản </a:t>
            </a:r>
            <a:r>
              <a:rPr lang="vi-VN" sz="2400" dirty="0">
                <a:solidFill>
                  <a:srgbClr val="222222"/>
                </a:solidFill>
                <a:latin typeface="Roboto"/>
              </a:rPr>
              <a:t>với các nhóm quần thể </a:t>
            </a:r>
            <a:r>
              <a:rPr lang="vi-VN" sz="2400" dirty="0" smtClean="0">
                <a:solidFill>
                  <a:srgbClr val="222222"/>
                </a:solidFill>
                <a:latin typeface="Roboto"/>
              </a:rPr>
              <a:t>khác</a:t>
            </a:r>
            <a:r>
              <a:rPr lang="nl-NL"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A939BBD-8591-293E-354C-DB772FDCDD50}"/>
              </a:ext>
            </a:extLst>
          </p:cNvPr>
          <p:cNvGraphicFramePr>
            <a:graphicFrameLocks noGrp="1"/>
          </p:cNvGraphicFramePr>
          <p:nvPr>
            <p:extLst>
              <p:ext uri="{D42A27DB-BD31-4B8C-83A1-F6EECF244321}">
                <p14:modId xmlns:p14="http://schemas.microsoft.com/office/powerpoint/2010/main" val="3718347937"/>
              </p:ext>
            </p:extLst>
          </p:nvPr>
        </p:nvGraphicFramePr>
        <p:xfrm>
          <a:off x="246186" y="199292"/>
          <a:ext cx="8698522" cy="4421256"/>
        </p:xfrm>
        <a:graphic>
          <a:graphicData uri="http://schemas.openxmlformats.org/drawingml/2006/table">
            <a:tbl>
              <a:tblPr firstRow="1" firstCol="1" bandRow="1">
                <a:tableStyleId>{E1383335-4BD9-4441-8889-5072751C7D1D}</a:tableStyleId>
              </a:tblPr>
              <a:tblGrid>
                <a:gridCol w="3176952">
                  <a:extLst>
                    <a:ext uri="{9D8B030D-6E8A-4147-A177-3AD203B41FA5}">
                      <a16:colId xmlns:a16="http://schemas.microsoft.com/office/drawing/2014/main" val="3405186915"/>
                    </a:ext>
                  </a:extLst>
                </a:gridCol>
                <a:gridCol w="5521570">
                  <a:extLst>
                    <a:ext uri="{9D8B030D-6E8A-4147-A177-3AD203B41FA5}">
                      <a16:colId xmlns:a16="http://schemas.microsoft.com/office/drawing/2014/main" val="691828512"/>
                    </a:ext>
                  </a:extLst>
                </a:gridCol>
              </a:tblGrid>
              <a:tr h="808893">
                <a:tc>
                  <a:txBody>
                    <a:bodyPr/>
                    <a:lstStyle/>
                    <a:p>
                      <a:pPr>
                        <a:lnSpc>
                          <a:spcPct val="115000"/>
                        </a:lnSpc>
                        <a:spcAft>
                          <a:spcPts val="800"/>
                        </a:spcAft>
                      </a:pPr>
                      <a:r>
                        <a:rPr lang="en-US" sz="1800" dirty="0" err="1">
                          <a:effectLst/>
                        </a:rPr>
                        <a:t>Nhóm</a:t>
                      </a:r>
                      <a:r>
                        <a:rPr lang="en-US" sz="1800" dirty="0">
                          <a:effectLst/>
                        </a:rPr>
                        <a:t>:</a:t>
                      </a:r>
                    </a:p>
                    <a:p>
                      <a:pPr>
                        <a:lnSpc>
                          <a:spcPct val="115000"/>
                        </a:lnSpc>
                        <a:spcAft>
                          <a:spcPts val="800"/>
                        </a:spcAft>
                      </a:pPr>
                      <a:r>
                        <a:rPr lang="en-US" sz="1800" dirty="0" err="1">
                          <a:effectLst/>
                        </a:rPr>
                        <a:t>Lớp</a:t>
                      </a:r>
                      <a:r>
                        <a:rPr lang="en-US" sz="1800" dirty="0">
                          <a:effectLst/>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856" marR="57856" marT="0" marB="0"/>
                </a:tc>
                <a:tc>
                  <a:txBody>
                    <a:bodyPr/>
                    <a:lstStyle/>
                    <a:p>
                      <a:pPr algn="ctr">
                        <a:lnSpc>
                          <a:spcPct val="115000"/>
                        </a:lnSpc>
                        <a:spcAft>
                          <a:spcPts val="800"/>
                        </a:spcAft>
                      </a:pPr>
                      <a:r>
                        <a:rPr lang="en-US" sz="1800" b="1" dirty="0">
                          <a:solidFill>
                            <a:srgbClr val="FF0000"/>
                          </a:solidFill>
                          <a:effectLst/>
                        </a:rPr>
                        <a:t>PHIẾU HỌC TẬP SỐ 1</a:t>
                      </a:r>
                    </a:p>
                    <a:p>
                      <a:pPr algn="ctr">
                        <a:lnSpc>
                          <a:spcPct val="115000"/>
                        </a:lnSpc>
                        <a:spcAft>
                          <a:spcPts val="800"/>
                        </a:spcAft>
                      </a:pPr>
                      <a:r>
                        <a:rPr lang="en-US" sz="1800" dirty="0" err="1">
                          <a:effectLst/>
                        </a:rPr>
                        <a:t>Hoạt</a:t>
                      </a:r>
                      <a:r>
                        <a:rPr lang="en-US" sz="1800" dirty="0">
                          <a:effectLst/>
                        </a:rPr>
                        <a:t> </a:t>
                      </a:r>
                      <a:r>
                        <a:rPr lang="en-US" sz="1800" dirty="0" err="1">
                          <a:effectLst/>
                        </a:rPr>
                        <a:t>động</a:t>
                      </a:r>
                      <a:r>
                        <a:rPr lang="en-US" sz="1800" dirty="0">
                          <a:effectLst/>
                        </a:rPr>
                        <a:t> 2: </a:t>
                      </a:r>
                      <a:r>
                        <a:rPr lang="en-US" sz="1800" dirty="0" err="1">
                          <a:effectLst/>
                        </a:rPr>
                        <a:t>Tìm</a:t>
                      </a:r>
                      <a:r>
                        <a:rPr lang="en-US" sz="1800" dirty="0">
                          <a:effectLst/>
                        </a:rPr>
                        <a:t> </a:t>
                      </a:r>
                      <a:r>
                        <a:rPr lang="en-US" sz="1800" dirty="0" err="1">
                          <a:effectLst/>
                        </a:rPr>
                        <a:t>hiểu</a:t>
                      </a:r>
                      <a:r>
                        <a:rPr lang="en-US" sz="1800" dirty="0">
                          <a:effectLst/>
                        </a:rPr>
                        <a:t> </a:t>
                      </a:r>
                      <a:r>
                        <a:rPr lang="en-US" sz="1800" dirty="0" err="1">
                          <a:effectLst/>
                        </a:rPr>
                        <a:t>về</a:t>
                      </a:r>
                      <a:r>
                        <a:rPr lang="en-US" sz="1800" dirty="0">
                          <a:effectLst/>
                        </a:rPr>
                        <a:t> </a:t>
                      </a:r>
                      <a:r>
                        <a:rPr lang="en-US" sz="1800" dirty="0" err="1">
                          <a:effectLst/>
                        </a:rPr>
                        <a:t>các</a:t>
                      </a:r>
                      <a:r>
                        <a:rPr lang="en-US" sz="1800" dirty="0">
                          <a:effectLst/>
                        </a:rPr>
                        <a:t> </a:t>
                      </a:r>
                      <a:r>
                        <a:rPr lang="en-US" sz="1800" dirty="0" err="1">
                          <a:effectLst/>
                        </a:rPr>
                        <a:t>cơ</a:t>
                      </a:r>
                      <a:r>
                        <a:rPr lang="en-US" sz="1800" dirty="0">
                          <a:effectLst/>
                        </a:rPr>
                        <a:t> </a:t>
                      </a:r>
                      <a:r>
                        <a:rPr lang="en-US" sz="1800" dirty="0" err="1">
                          <a:effectLst/>
                        </a:rPr>
                        <a:t>chế</a:t>
                      </a:r>
                      <a:r>
                        <a:rPr lang="en-US" sz="1800" dirty="0">
                          <a:effectLst/>
                        </a:rPr>
                        <a:t> </a:t>
                      </a:r>
                      <a:r>
                        <a:rPr lang="en-US" sz="1800" dirty="0" err="1">
                          <a:effectLst/>
                        </a:rPr>
                        <a:t>hình</a:t>
                      </a:r>
                      <a:r>
                        <a:rPr lang="en-US" sz="1800" dirty="0">
                          <a:effectLst/>
                        </a:rPr>
                        <a:t> </a:t>
                      </a:r>
                      <a:r>
                        <a:rPr lang="en-US" sz="1800" dirty="0" err="1">
                          <a:effectLst/>
                        </a:rPr>
                        <a:t>thành</a:t>
                      </a:r>
                      <a:r>
                        <a:rPr lang="en-US" sz="1800" dirty="0">
                          <a:effectLst/>
                        </a:rPr>
                        <a:t> </a:t>
                      </a:r>
                      <a:r>
                        <a:rPr lang="en-US" sz="1800" dirty="0" err="1">
                          <a:effectLst/>
                        </a:rPr>
                        <a:t>loài</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856" marR="57856" marT="0" marB="0"/>
                </a:tc>
                <a:extLst>
                  <a:ext uri="{0D108BD9-81ED-4DB2-BD59-A6C34878D82A}">
                    <a16:rowId xmlns:a16="http://schemas.microsoft.com/office/drawing/2014/main" val="3925689455"/>
                  </a:ext>
                </a:extLst>
              </a:tr>
              <a:tr h="3612363">
                <a:tc gridSpan="2">
                  <a:txBody>
                    <a:bodyPr/>
                    <a:lstStyle/>
                    <a:p>
                      <a:pPr algn="ctr">
                        <a:lnSpc>
                          <a:spcPct val="115000"/>
                        </a:lnSpc>
                        <a:spcAft>
                          <a:spcPts val="800"/>
                        </a:spcAft>
                      </a:pPr>
                      <a:r>
                        <a:rPr lang="vi-VN" sz="1800" b="1" dirty="0">
                          <a:solidFill>
                            <a:srgbClr val="0000CC"/>
                          </a:solidFill>
                          <a:effectLst/>
                          <a:latin typeface="+mn-lt"/>
                        </a:rPr>
                        <a:t>Câu hỏi: </a:t>
                      </a:r>
                      <a:endParaRPr lang="en-US" sz="1800" b="1" dirty="0">
                        <a:solidFill>
                          <a:srgbClr val="0000CC"/>
                        </a:solidFill>
                        <a:effectLst/>
                        <a:latin typeface="+mn-lt"/>
                      </a:endParaRPr>
                    </a:p>
                    <a:p>
                      <a:pPr>
                        <a:lnSpc>
                          <a:spcPct val="115000"/>
                        </a:lnSpc>
                        <a:spcAft>
                          <a:spcPts val="800"/>
                        </a:spcAft>
                        <a:tabLst>
                          <a:tab pos="5739765" algn="l"/>
                        </a:tabLst>
                      </a:pPr>
                      <a:r>
                        <a:rPr lang="en-US" sz="1800" baseline="0" dirty="0" smtClean="0">
                          <a:effectLst/>
                        </a:rPr>
                        <a:t> </a:t>
                      </a:r>
                      <a:r>
                        <a:rPr lang="en-US" sz="1800" dirty="0" smtClean="0">
                          <a:effectLst/>
                        </a:rPr>
                        <a:t>Theo </a:t>
                      </a:r>
                      <a:r>
                        <a:rPr lang="en-US" sz="1800" dirty="0" err="1">
                          <a:effectLst/>
                        </a:rPr>
                        <a:t>em</a:t>
                      </a:r>
                      <a:r>
                        <a:rPr lang="en-US" sz="1800" dirty="0">
                          <a:effectLst/>
                        </a:rPr>
                        <a:t>, </a:t>
                      </a:r>
                      <a:r>
                        <a:rPr lang="en-US" sz="1800" dirty="0" err="1">
                          <a:effectLst/>
                        </a:rPr>
                        <a:t>dấu</a:t>
                      </a:r>
                      <a:r>
                        <a:rPr lang="en-US" sz="1800" dirty="0">
                          <a:effectLst/>
                        </a:rPr>
                        <a:t> </a:t>
                      </a:r>
                      <a:r>
                        <a:rPr lang="en-US" sz="1800" dirty="0" err="1">
                          <a:effectLst/>
                        </a:rPr>
                        <a:t>hiệu</a:t>
                      </a:r>
                      <a:r>
                        <a:rPr lang="en-US" sz="1800" dirty="0">
                          <a:effectLst/>
                        </a:rPr>
                        <a:t> </a:t>
                      </a:r>
                      <a:r>
                        <a:rPr lang="en-US" sz="1800" dirty="0" err="1">
                          <a:effectLst/>
                        </a:rPr>
                        <a:t>của</a:t>
                      </a:r>
                      <a:r>
                        <a:rPr lang="en-US" sz="1800" dirty="0">
                          <a:effectLst/>
                        </a:rPr>
                        <a:t> </a:t>
                      </a:r>
                      <a:r>
                        <a:rPr lang="en-US" sz="1800" dirty="0" err="1">
                          <a:effectLst/>
                        </a:rPr>
                        <a:t>sự</a:t>
                      </a:r>
                      <a:r>
                        <a:rPr lang="en-US" sz="1800" dirty="0">
                          <a:effectLst/>
                        </a:rPr>
                        <a:t> </a:t>
                      </a:r>
                      <a:r>
                        <a:rPr lang="en-US" sz="1800" dirty="0" err="1">
                          <a:effectLst/>
                        </a:rPr>
                        <a:t>hình</a:t>
                      </a:r>
                      <a:r>
                        <a:rPr lang="en-US" sz="1800" dirty="0">
                          <a:effectLst/>
                        </a:rPr>
                        <a:t> </a:t>
                      </a:r>
                      <a:r>
                        <a:rPr lang="en-US" sz="1800" dirty="0" err="1">
                          <a:effectLst/>
                        </a:rPr>
                        <a:t>thành</a:t>
                      </a:r>
                      <a:r>
                        <a:rPr lang="en-US" sz="1800" dirty="0">
                          <a:effectLst/>
                        </a:rPr>
                        <a:t> </a:t>
                      </a:r>
                      <a:r>
                        <a:rPr lang="en-US" sz="1800" dirty="0" err="1">
                          <a:effectLst/>
                        </a:rPr>
                        <a:t>loài</a:t>
                      </a:r>
                      <a:r>
                        <a:rPr lang="en-US" sz="1800" dirty="0">
                          <a:effectLst/>
                        </a:rPr>
                        <a:t> </a:t>
                      </a:r>
                      <a:r>
                        <a:rPr lang="en-US" sz="1800" dirty="0" err="1">
                          <a:effectLst/>
                        </a:rPr>
                        <a:t>mới</a:t>
                      </a:r>
                      <a:r>
                        <a:rPr lang="en-US" sz="1800" dirty="0">
                          <a:effectLst/>
                        </a:rPr>
                        <a:t> </a:t>
                      </a:r>
                      <a:r>
                        <a:rPr lang="en-US" sz="1800" dirty="0" err="1">
                          <a:effectLst/>
                        </a:rPr>
                        <a:t>là</a:t>
                      </a:r>
                      <a:r>
                        <a:rPr lang="en-US" sz="1800" dirty="0">
                          <a:effectLst/>
                        </a:rPr>
                        <a:t> </a:t>
                      </a:r>
                      <a:r>
                        <a:rPr lang="en-US" sz="1800" dirty="0" err="1">
                          <a:effectLst/>
                        </a:rPr>
                        <a:t>gì</a:t>
                      </a: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856" marR="57856" marT="0" marB="0"/>
                </a:tc>
                <a:tc hMerge="1">
                  <a:txBody>
                    <a:bodyPr/>
                    <a:lstStyle/>
                    <a:p>
                      <a:endParaRPr lang="en-US"/>
                    </a:p>
                  </a:txBody>
                  <a:tcPr/>
                </a:tc>
                <a:extLst>
                  <a:ext uri="{0D108BD9-81ED-4DB2-BD59-A6C34878D82A}">
                    <a16:rowId xmlns:a16="http://schemas.microsoft.com/office/drawing/2014/main" val="3005810944"/>
                  </a:ext>
                </a:extLst>
              </a:tr>
            </a:tbl>
          </a:graphicData>
        </a:graphic>
      </p:graphicFrame>
    </p:spTree>
    <p:extLst>
      <p:ext uri="{BB962C8B-B14F-4D97-AF65-F5344CB8AC3E}">
        <p14:creationId xmlns:p14="http://schemas.microsoft.com/office/powerpoint/2010/main" val="3844006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14;p36">
            <a:extLst>
              <a:ext uri="{FF2B5EF4-FFF2-40B4-BE49-F238E27FC236}">
                <a16:creationId xmlns:a16="http://schemas.microsoft.com/office/drawing/2014/main" id="{395CA1EC-C820-2144-2B7B-BA5EDE8D08E8}"/>
              </a:ext>
            </a:extLst>
          </p:cNvPr>
          <p:cNvSpPr txBox="1">
            <a:spLocks noGrp="1"/>
          </p:cNvSpPr>
          <p:nvPr>
            <p:ph type="title"/>
          </p:nvPr>
        </p:nvSpPr>
        <p:spPr>
          <a:xfrm>
            <a:off x="270164" y="391036"/>
            <a:ext cx="4374013" cy="723300"/>
          </a:xfrm>
          <a:prstGeom prst="rect">
            <a:avLst/>
          </a:prstGeom>
        </p:spPr>
        <p:txBody>
          <a:bodyPr spcFirstLastPara="1" wrap="square" lIns="91425" tIns="91425" rIns="91425" bIns="91425" anchor="t" anchorCtr="0">
            <a:noAutofit/>
          </a:bodyPr>
          <a:lstStyle/>
          <a:p>
            <a:pPr marL="396875" lvl="0" indent="-396875" algn="l" rtl="0">
              <a:spcBef>
                <a:spcPts val="0"/>
              </a:spcBef>
              <a:spcAft>
                <a:spcPts val="0"/>
              </a:spcAft>
              <a:buNone/>
            </a:pPr>
            <a:r>
              <a:rPr lang="en" sz="2000" dirty="0">
                <a:latin typeface="Tahoma" panose="020B0604030504040204" pitchFamily="34" charset="0"/>
                <a:ea typeface="Tahoma" panose="020B0604030504040204" pitchFamily="34" charset="0"/>
                <a:cs typeface="Tahoma" panose="020B0604030504040204" pitchFamily="34" charset="0"/>
              </a:rPr>
              <a:t>I. Loài và sự hình thành loài</a:t>
            </a:r>
            <a:br>
              <a:rPr lang="en" sz="2000" dirty="0">
                <a:latin typeface="Tahoma" panose="020B0604030504040204" pitchFamily="34" charset="0"/>
                <a:ea typeface="Tahoma" panose="020B0604030504040204" pitchFamily="34" charset="0"/>
                <a:cs typeface="Tahoma" panose="020B0604030504040204" pitchFamily="34" charset="0"/>
              </a:rPr>
            </a:br>
            <a:r>
              <a:rPr lang="en" sz="2000" dirty="0">
                <a:latin typeface="Tahoma" panose="020B0604030504040204" pitchFamily="34" charset="0"/>
                <a:ea typeface="Tahoma" panose="020B0604030504040204" pitchFamily="34" charset="0"/>
                <a:cs typeface="Tahoma" panose="020B0604030504040204" pitchFamily="34" charset="0"/>
              </a:rPr>
              <a:t>2. Các cơ chế hình thành loài</a:t>
            </a: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2F767FA7-99E9-1753-0205-E26AF2F7232F}"/>
              </a:ext>
            </a:extLst>
          </p:cNvPr>
          <p:cNvSpPr txBox="1"/>
          <p:nvPr/>
        </p:nvSpPr>
        <p:spPr>
          <a:xfrm>
            <a:off x="353851" y="1325219"/>
            <a:ext cx="4396783" cy="481670"/>
          </a:xfrm>
          <a:prstGeom prst="rect">
            <a:avLst/>
          </a:prstGeom>
          <a:noFill/>
        </p:spPr>
        <p:txBody>
          <a:bodyPr wrap="square">
            <a:spAutoFit/>
          </a:bodyPr>
          <a:lstStyle/>
          <a:p>
            <a:pPr marL="342900" marR="0" indent="-342900" algn="just">
              <a:lnSpc>
                <a:spcPct val="115000"/>
              </a:lnSpc>
              <a:spcBef>
                <a:spcPts val="0"/>
              </a:spcBef>
              <a:spcAft>
                <a:spcPts val="0"/>
              </a:spcAft>
              <a:buFontTx/>
              <a:buChar char="-"/>
            </a:pPr>
            <a:r>
              <a:rPr lang="en-US" sz="220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Dấu</a:t>
            </a:r>
            <a:r>
              <a:rPr lang="en-US"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20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hiệu</a:t>
            </a:r>
            <a:r>
              <a:rPr lang="en-US" sz="2200" dirty="0" smtClean="0">
                <a:latin typeface="Tahoma" panose="020B0604030504040204" pitchFamily="34" charset="0"/>
                <a:ea typeface="Tahoma" panose="020B0604030504040204" pitchFamily="34" charset="0"/>
                <a:cs typeface="Tahoma" panose="020B0604030504040204" pitchFamily="34" charset="0"/>
              </a:rPr>
              <a:t>: </a:t>
            </a:r>
            <a:r>
              <a:rPr lang="en-US" sz="220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2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cách</a:t>
            </a:r>
            <a:r>
              <a:rPr lang="en-US"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li </a:t>
            </a:r>
            <a:r>
              <a:rPr lang="en-US" sz="2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2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20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endParaRPr lang="en-US" sz="2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477981" y="2885375"/>
            <a:ext cx="8484892" cy="738664"/>
          </a:xfrm>
          <a:prstGeom prst="rect">
            <a:avLst/>
          </a:prstGeom>
          <a:noFill/>
        </p:spPr>
        <p:txBody>
          <a:bodyPr wrap="square" rtlCol="0">
            <a:spAutoFit/>
          </a:bodyPr>
          <a:lstStyle/>
          <a:p>
            <a:r>
              <a:rPr lang="en-US" sz="2100" dirty="0" smtClean="0">
                <a:solidFill>
                  <a:srgbClr val="FF0000"/>
                </a:solidFill>
              </a:rPr>
              <a:t>+ </a:t>
            </a:r>
            <a:r>
              <a:rPr lang="en-US" sz="2100" dirty="0" err="1" smtClean="0">
                <a:solidFill>
                  <a:srgbClr val="FF0000"/>
                </a:solidFill>
              </a:rPr>
              <a:t>Cách</a:t>
            </a:r>
            <a:r>
              <a:rPr lang="en-US" sz="2100" dirty="0" smtClean="0">
                <a:solidFill>
                  <a:srgbClr val="FF0000"/>
                </a:solidFill>
              </a:rPr>
              <a:t> </a:t>
            </a:r>
            <a:r>
              <a:rPr lang="en-US" sz="2100" dirty="0" err="1" smtClean="0">
                <a:solidFill>
                  <a:srgbClr val="FF0000"/>
                </a:solidFill>
              </a:rPr>
              <a:t>ly</a:t>
            </a:r>
            <a:r>
              <a:rPr lang="en-US" sz="2100" dirty="0" smtClean="0">
                <a:solidFill>
                  <a:srgbClr val="FF0000"/>
                </a:solidFill>
              </a:rPr>
              <a:t> </a:t>
            </a:r>
            <a:r>
              <a:rPr lang="en-US" sz="2100" dirty="0" err="1" smtClean="0">
                <a:solidFill>
                  <a:srgbClr val="FF0000"/>
                </a:solidFill>
              </a:rPr>
              <a:t>trước</a:t>
            </a:r>
            <a:r>
              <a:rPr lang="en-US" sz="2100" dirty="0" smtClean="0">
                <a:solidFill>
                  <a:srgbClr val="FF0000"/>
                </a:solidFill>
              </a:rPr>
              <a:t> </a:t>
            </a:r>
            <a:r>
              <a:rPr lang="en-US" sz="2100" dirty="0" err="1" smtClean="0">
                <a:solidFill>
                  <a:srgbClr val="FF0000"/>
                </a:solidFill>
              </a:rPr>
              <a:t>hợp</a:t>
            </a:r>
            <a:r>
              <a:rPr lang="en-US" sz="2100" dirty="0" smtClean="0">
                <a:solidFill>
                  <a:srgbClr val="FF0000"/>
                </a:solidFill>
              </a:rPr>
              <a:t> </a:t>
            </a:r>
            <a:r>
              <a:rPr lang="en-US" sz="2100" dirty="0" err="1" smtClean="0">
                <a:solidFill>
                  <a:srgbClr val="FF0000"/>
                </a:solidFill>
              </a:rPr>
              <a:t>tử</a:t>
            </a:r>
            <a:r>
              <a:rPr lang="en-US" sz="2100" dirty="0" smtClean="0">
                <a:solidFill>
                  <a:srgbClr val="FF0000"/>
                </a:solidFill>
                <a:latin typeface="+mn-lt"/>
              </a:rPr>
              <a:t>:</a:t>
            </a:r>
            <a:r>
              <a:rPr lang="en-US" sz="2100" dirty="0">
                <a:solidFill>
                  <a:srgbClr val="FF0000"/>
                </a:solidFill>
                <a:latin typeface="+mn-lt"/>
                <a:ea typeface="Tahoma" panose="020B0604030504040204" pitchFamily="34" charset="0"/>
                <a:cs typeface="Tahoma" panose="020B0604030504040204" pitchFamily="34" charset="0"/>
              </a:rPr>
              <a:t> </a:t>
            </a:r>
            <a:r>
              <a:rPr lang="vi-VN" altLang="en-US" sz="2100" dirty="0">
                <a:latin typeface="+mn-lt"/>
                <a:cs typeface="Times New Roman" panose="02020603050405020304" pitchFamily="18" charset="0"/>
              </a:rPr>
              <a:t>là những trở ngại ngăn cản các sinh vật giao phối với nhau. </a:t>
            </a:r>
            <a:endParaRPr lang="en-US" sz="2100" dirty="0" smtClean="0"/>
          </a:p>
        </p:txBody>
      </p:sp>
      <p:sp>
        <p:nvSpPr>
          <p:cNvPr id="3" name="Rectangle 2"/>
          <p:cNvSpPr/>
          <p:nvPr/>
        </p:nvSpPr>
        <p:spPr>
          <a:xfrm>
            <a:off x="270164" y="1746986"/>
            <a:ext cx="8692709" cy="1138389"/>
          </a:xfrm>
          <a:prstGeom prst="rect">
            <a:avLst/>
          </a:prstGeom>
        </p:spPr>
        <p:txBody>
          <a:bodyPr wrap="square">
            <a:spAutoFit/>
          </a:bodyPr>
          <a:lstStyle/>
          <a:p>
            <a:pPr marL="95885" marR="95250" algn="just">
              <a:lnSpc>
                <a:spcPct val="103000"/>
              </a:lnSpc>
              <a:spcBef>
                <a:spcPts val="205"/>
              </a:spcBef>
            </a:pPr>
            <a:r>
              <a:rPr lang="en-US" sz="2200" dirty="0" smtClean="0">
                <a:solidFill>
                  <a:srgbClr val="231F20"/>
                </a:solidFill>
                <a:latin typeface="+mn-lt"/>
                <a:ea typeface="Times New Roman" panose="02020603050405020304" pitchFamily="18" charset="0"/>
              </a:rPr>
              <a:t>- </a:t>
            </a:r>
            <a:r>
              <a:rPr lang="vi-VN" sz="2200" dirty="0" smtClean="0">
                <a:solidFill>
                  <a:srgbClr val="231F20"/>
                </a:solidFill>
                <a:latin typeface="+mn-lt"/>
                <a:ea typeface="Times New Roman" panose="02020603050405020304" pitchFamily="18" charset="0"/>
              </a:rPr>
              <a:t>Cách</a:t>
            </a:r>
            <a:r>
              <a:rPr lang="vi-VN" sz="2200" spc="-65" dirty="0" smtClean="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li</a:t>
            </a:r>
            <a:r>
              <a:rPr lang="vi-VN" sz="2200" spc="-65" dirty="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sinh</a:t>
            </a:r>
            <a:r>
              <a:rPr lang="vi-VN" sz="2200" spc="-60" dirty="0">
                <a:solidFill>
                  <a:srgbClr val="231F20"/>
                </a:solidFill>
                <a:latin typeface="+mn-lt"/>
                <a:ea typeface="Times New Roman" panose="02020603050405020304" pitchFamily="18" charset="0"/>
              </a:rPr>
              <a:t> </a:t>
            </a:r>
            <a:r>
              <a:rPr lang="vi-VN" sz="2200" dirty="0" smtClean="0">
                <a:solidFill>
                  <a:srgbClr val="231F20"/>
                </a:solidFill>
                <a:latin typeface="+mn-lt"/>
                <a:ea typeface="Times New Roman" panose="02020603050405020304" pitchFamily="18" charset="0"/>
              </a:rPr>
              <a:t>sản</a:t>
            </a:r>
            <a:r>
              <a:rPr lang="en-US" sz="2200" dirty="0" smtClean="0">
                <a:solidFill>
                  <a:srgbClr val="231F20"/>
                </a:solidFill>
                <a:latin typeface="+mn-lt"/>
                <a:ea typeface="Times New Roman" panose="02020603050405020304" pitchFamily="18" charset="0"/>
              </a:rPr>
              <a:t>:</a:t>
            </a:r>
            <a:r>
              <a:rPr lang="vi-VN" sz="2200" spc="-65" dirty="0" smtClean="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là</a:t>
            </a:r>
            <a:r>
              <a:rPr lang="vi-VN" sz="2200" spc="-60" dirty="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những</a:t>
            </a:r>
            <a:r>
              <a:rPr lang="vi-VN" sz="2200" spc="-65" dirty="0">
                <a:solidFill>
                  <a:srgbClr val="231F20"/>
                </a:solidFill>
                <a:latin typeface="+mn-lt"/>
                <a:ea typeface="Times New Roman" panose="02020603050405020304" pitchFamily="18" charset="0"/>
              </a:rPr>
              <a:t> </a:t>
            </a:r>
            <a:r>
              <a:rPr lang="en-US" sz="2200" spc="-65" dirty="0" err="1">
                <a:solidFill>
                  <a:srgbClr val="231F20"/>
                </a:solidFill>
                <a:latin typeface="+mn-lt"/>
                <a:ea typeface="Times New Roman" panose="02020603050405020304" pitchFamily="18" charset="0"/>
              </a:rPr>
              <a:t>trở</a:t>
            </a:r>
            <a:r>
              <a:rPr lang="en-US" sz="2200" spc="-65" dirty="0">
                <a:solidFill>
                  <a:srgbClr val="231F20"/>
                </a:solidFill>
                <a:latin typeface="+mn-lt"/>
                <a:ea typeface="Times New Roman" panose="02020603050405020304" pitchFamily="18" charset="0"/>
              </a:rPr>
              <a:t> </a:t>
            </a:r>
            <a:r>
              <a:rPr lang="en-US" sz="2200" spc="-65" dirty="0" err="1">
                <a:solidFill>
                  <a:srgbClr val="231F20"/>
                </a:solidFill>
                <a:latin typeface="+mn-lt"/>
                <a:ea typeface="Times New Roman" panose="02020603050405020304" pitchFamily="18" charset="0"/>
              </a:rPr>
              <a:t>ngại</a:t>
            </a:r>
            <a:r>
              <a:rPr lang="vi-VN" sz="2200" spc="-65" dirty="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sinh</a:t>
            </a:r>
            <a:r>
              <a:rPr lang="vi-VN" sz="2200" spc="-60" dirty="0">
                <a:solidFill>
                  <a:srgbClr val="231F20"/>
                </a:solidFill>
                <a:latin typeface="+mn-lt"/>
                <a:ea typeface="Times New Roman" panose="02020603050405020304" pitchFamily="18" charset="0"/>
              </a:rPr>
              <a:t> </a:t>
            </a:r>
            <a:r>
              <a:rPr lang="vi-VN" sz="2200" dirty="0">
                <a:solidFill>
                  <a:srgbClr val="231F20"/>
                </a:solidFill>
                <a:latin typeface="+mn-lt"/>
                <a:ea typeface="Times New Roman" panose="02020603050405020304" pitchFamily="18" charset="0"/>
              </a:rPr>
              <a:t>học</a:t>
            </a:r>
            <a:r>
              <a:rPr lang="vi-VN" sz="2200" spc="-65" dirty="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giúp</a:t>
            </a:r>
            <a:r>
              <a:rPr lang="en-US" sz="2200" spc="-65" dirty="0" smtClean="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hai</a:t>
            </a:r>
            <a:r>
              <a:rPr lang="en-US" sz="2200" spc="-65" dirty="0" smtClean="0">
                <a:solidFill>
                  <a:srgbClr val="231F20"/>
                </a:solidFill>
                <a:latin typeface="+mn-lt"/>
                <a:ea typeface="Times New Roman" panose="02020603050405020304" pitchFamily="18" charset="0"/>
              </a:rPr>
              <a:t> </a:t>
            </a:r>
            <a:r>
              <a:rPr lang="en-US" sz="2200" spc="-65" dirty="0" err="1">
                <a:solidFill>
                  <a:srgbClr val="231F20"/>
                </a:solidFill>
                <a:latin typeface="+mn-lt"/>
                <a:ea typeface="Times New Roman" panose="02020603050405020304" pitchFamily="18" charset="0"/>
              </a:rPr>
              <a:t>loài</a:t>
            </a:r>
            <a:r>
              <a:rPr lang="en-US" sz="2200" spc="-65" dirty="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không</a:t>
            </a:r>
            <a:r>
              <a:rPr lang="en-US" sz="2200" spc="-65" dirty="0" smtClean="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giao</a:t>
            </a:r>
            <a:r>
              <a:rPr lang="en-US" sz="2200" spc="-65" dirty="0" smtClean="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phối</a:t>
            </a:r>
            <a:r>
              <a:rPr lang="en-US" sz="2200" spc="-65" dirty="0" smtClean="0">
                <a:solidFill>
                  <a:srgbClr val="231F20"/>
                </a:solidFill>
                <a:latin typeface="+mn-lt"/>
                <a:ea typeface="Times New Roman" panose="02020603050405020304" pitchFamily="18" charset="0"/>
              </a:rPr>
              <a:t> </a:t>
            </a:r>
            <a:r>
              <a:rPr lang="en-US" sz="2200" spc="-65" dirty="0" err="1" smtClean="0">
                <a:solidFill>
                  <a:srgbClr val="231F20"/>
                </a:solidFill>
                <a:latin typeface="+mn-lt"/>
                <a:ea typeface="Times New Roman" panose="02020603050405020304" pitchFamily="18" charset="0"/>
              </a:rPr>
              <a:t>tự</a:t>
            </a:r>
            <a:r>
              <a:rPr lang="en-US" sz="2200" spc="-65" dirty="0" smtClean="0">
                <a:solidFill>
                  <a:srgbClr val="231F20"/>
                </a:solidFill>
                <a:latin typeface="+mn-lt"/>
                <a:ea typeface="Times New Roman" panose="02020603050405020304" pitchFamily="18" charset="0"/>
              </a:rPr>
              <a:t> do </a:t>
            </a:r>
            <a:r>
              <a:rPr lang="vi-VN" sz="2200" dirty="0" smtClean="0">
                <a:solidFill>
                  <a:srgbClr val="231F20"/>
                </a:solidFill>
                <a:latin typeface="+mn-lt"/>
                <a:ea typeface="Times New Roman" panose="02020603050405020304" pitchFamily="18" charset="0"/>
              </a:rPr>
              <a:t>với </a:t>
            </a:r>
            <a:r>
              <a:rPr lang="vi-VN" sz="2200" dirty="0">
                <a:solidFill>
                  <a:srgbClr val="231F20"/>
                </a:solidFill>
                <a:latin typeface="+mn-lt"/>
                <a:ea typeface="Times New Roman" panose="02020603050405020304" pitchFamily="18" charset="0"/>
              </a:rPr>
              <a:t>nhau, </a:t>
            </a:r>
            <a:r>
              <a:rPr lang="en-US" sz="2200" dirty="0" err="1">
                <a:solidFill>
                  <a:srgbClr val="231F20"/>
                </a:solidFill>
                <a:latin typeface="+mn-lt"/>
                <a:ea typeface="Times New Roman" panose="02020603050405020304" pitchFamily="18" charset="0"/>
              </a:rPr>
              <a:t>hoặc</a:t>
            </a:r>
            <a:r>
              <a:rPr lang="en-US" sz="2200" dirty="0">
                <a:solidFill>
                  <a:srgbClr val="231F20"/>
                </a:solidFill>
                <a:latin typeface="+mn-lt"/>
                <a:ea typeface="Times New Roman" panose="02020603050405020304" pitchFamily="18" charset="0"/>
              </a:rPr>
              <a:t> </a:t>
            </a:r>
            <a:r>
              <a:rPr lang="en-US" sz="2200" dirty="0" err="1">
                <a:solidFill>
                  <a:srgbClr val="231F20"/>
                </a:solidFill>
                <a:latin typeface="+mn-lt"/>
                <a:ea typeface="Times New Roman" panose="02020603050405020304" pitchFamily="18" charset="0"/>
              </a:rPr>
              <a:t>ngăn</a:t>
            </a:r>
            <a:r>
              <a:rPr lang="en-US" sz="2200" dirty="0">
                <a:solidFill>
                  <a:srgbClr val="231F20"/>
                </a:solidFill>
                <a:latin typeface="+mn-lt"/>
                <a:ea typeface="Times New Roman" panose="02020603050405020304" pitchFamily="18" charset="0"/>
              </a:rPr>
              <a:t> </a:t>
            </a:r>
            <a:r>
              <a:rPr lang="en-US" sz="2200" dirty="0" err="1">
                <a:solidFill>
                  <a:srgbClr val="231F20"/>
                </a:solidFill>
                <a:latin typeface="+mn-lt"/>
                <a:ea typeface="Times New Roman" panose="02020603050405020304" pitchFamily="18" charset="0"/>
              </a:rPr>
              <a:t>cản</a:t>
            </a:r>
            <a:r>
              <a:rPr lang="en-US" sz="2200" dirty="0">
                <a:solidFill>
                  <a:srgbClr val="231F20"/>
                </a:solidFill>
                <a:latin typeface="+mn-lt"/>
                <a:ea typeface="Times New Roman" panose="02020603050405020304" pitchFamily="18" charset="0"/>
              </a:rPr>
              <a:t> </a:t>
            </a:r>
            <a:r>
              <a:rPr lang="en-US" sz="2200" dirty="0" err="1">
                <a:solidFill>
                  <a:srgbClr val="231F20"/>
                </a:solidFill>
                <a:latin typeface="+mn-lt"/>
                <a:ea typeface="Times New Roman" panose="02020603050405020304" pitchFamily="18" charset="0"/>
              </a:rPr>
              <a:t>việc</a:t>
            </a:r>
            <a:r>
              <a:rPr lang="en-US" sz="2200" dirty="0">
                <a:solidFill>
                  <a:srgbClr val="231F20"/>
                </a:solidFill>
                <a:latin typeface="+mn-lt"/>
                <a:ea typeface="Times New Roman" panose="02020603050405020304" pitchFamily="18" charset="0"/>
              </a:rPr>
              <a:t> </a:t>
            </a:r>
            <a:r>
              <a:rPr lang="en-US" sz="2200" dirty="0" err="1">
                <a:solidFill>
                  <a:srgbClr val="231F20"/>
                </a:solidFill>
                <a:latin typeface="+mn-lt"/>
                <a:ea typeface="Times New Roman" panose="02020603050405020304" pitchFamily="18" charset="0"/>
              </a:rPr>
              <a:t>sinh</a:t>
            </a:r>
            <a:r>
              <a:rPr lang="en-US" sz="2200" dirty="0">
                <a:solidFill>
                  <a:srgbClr val="231F20"/>
                </a:solidFill>
                <a:latin typeface="+mn-lt"/>
                <a:ea typeface="Times New Roman" panose="02020603050405020304" pitchFamily="18" charset="0"/>
              </a:rPr>
              <a:t> </a:t>
            </a:r>
            <a:r>
              <a:rPr lang="en-US" sz="2200" dirty="0" err="1">
                <a:solidFill>
                  <a:srgbClr val="231F20"/>
                </a:solidFill>
                <a:latin typeface="+mn-lt"/>
                <a:ea typeface="Times New Roman" panose="02020603050405020304" pitchFamily="18" charset="0"/>
              </a:rPr>
              <a:t>ra</a:t>
            </a:r>
            <a:r>
              <a:rPr lang="en-US" sz="2200" dirty="0">
                <a:solidFill>
                  <a:srgbClr val="231F20"/>
                </a:solidFill>
                <a:latin typeface="+mn-lt"/>
                <a:ea typeface="Times New Roman" panose="02020603050405020304" pitchFamily="18" charset="0"/>
              </a:rPr>
              <a:t> con </a:t>
            </a:r>
            <a:r>
              <a:rPr lang="en-US" sz="2200" dirty="0" err="1">
                <a:solidFill>
                  <a:srgbClr val="231F20"/>
                </a:solidFill>
                <a:latin typeface="+mn-lt"/>
                <a:ea typeface="Times New Roman" panose="02020603050405020304" pitchFamily="18" charset="0"/>
              </a:rPr>
              <a:t>lai</a:t>
            </a:r>
            <a:r>
              <a:rPr lang="en-US" sz="2200" dirty="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có</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sức</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sống</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và</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khả</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năng</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sinh</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sản</a:t>
            </a:r>
            <a:r>
              <a:rPr lang="en-US" sz="2200" dirty="0" smtClean="0">
                <a:solidFill>
                  <a:srgbClr val="231F20"/>
                </a:solidFill>
                <a:latin typeface="+mn-lt"/>
                <a:ea typeface="Times New Roman" panose="02020603050405020304" pitchFamily="18" charset="0"/>
              </a:rPr>
              <a:t>, </a:t>
            </a:r>
            <a:r>
              <a:rPr lang="en-US" sz="2200" dirty="0" err="1" smtClean="0">
                <a:solidFill>
                  <a:srgbClr val="231F20"/>
                </a:solidFill>
                <a:latin typeface="+mn-lt"/>
                <a:ea typeface="Times New Roman" panose="02020603050405020304" pitchFamily="18" charset="0"/>
              </a:rPr>
              <a:t>gồm</a:t>
            </a:r>
            <a:r>
              <a:rPr lang="en-US" sz="2200" dirty="0" smtClean="0">
                <a:solidFill>
                  <a:srgbClr val="231F20"/>
                </a:solidFill>
                <a:latin typeface="+mn-lt"/>
                <a:ea typeface="Times New Roman" panose="02020603050405020304" pitchFamily="18" charset="0"/>
              </a:rPr>
              <a:t>: </a:t>
            </a:r>
            <a:endParaRPr lang="en-US" sz="2200" dirty="0">
              <a:solidFill>
                <a:srgbClr val="231F20"/>
              </a:solidFill>
              <a:latin typeface="+mn-lt"/>
              <a:ea typeface="Times New Roman" panose="02020603050405020304" pitchFamily="18" charset="0"/>
            </a:endParaRPr>
          </a:p>
        </p:txBody>
      </p:sp>
      <p:sp>
        <p:nvSpPr>
          <p:cNvPr id="5" name="Rectangle 4"/>
          <p:cNvSpPr/>
          <p:nvPr/>
        </p:nvSpPr>
        <p:spPr>
          <a:xfrm>
            <a:off x="505231" y="3624039"/>
            <a:ext cx="8233523" cy="1015663"/>
          </a:xfrm>
          <a:prstGeom prst="rect">
            <a:avLst/>
          </a:prstGeom>
        </p:spPr>
        <p:txBody>
          <a:bodyPr wrap="square">
            <a:spAutoFit/>
          </a:bodyPr>
          <a:lstStyle/>
          <a:p>
            <a:pPr algn="just"/>
            <a:r>
              <a:rPr lang="en-US" sz="2000" dirty="0">
                <a:solidFill>
                  <a:srgbClr val="FF0000"/>
                </a:solidFill>
              </a:rPr>
              <a:t>+ </a:t>
            </a:r>
            <a:r>
              <a:rPr lang="en-US" sz="2000" dirty="0" err="1">
                <a:solidFill>
                  <a:srgbClr val="FF0000"/>
                </a:solidFill>
              </a:rPr>
              <a:t>Cách</a:t>
            </a:r>
            <a:r>
              <a:rPr lang="en-US" sz="2000" dirty="0">
                <a:solidFill>
                  <a:srgbClr val="FF0000"/>
                </a:solidFill>
              </a:rPr>
              <a:t> </a:t>
            </a:r>
            <a:r>
              <a:rPr lang="en-US" sz="2000" dirty="0" err="1">
                <a:solidFill>
                  <a:srgbClr val="FF0000"/>
                </a:solidFill>
              </a:rPr>
              <a:t>ly</a:t>
            </a:r>
            <a:r>
              <a:rPr lang="en-US" sz="2000" dirty="0">
                <a:solidFill>
                  <a:srgbClr val="FF0000"/>
                </a:solidFill>
              </a:rPr>
              <a:t> </a:t>
            </a:r>
            <a:r>
              <a:rPr lang="en-US" sz="2000" dirty="0" err="1">
                <a:solidFill>
                  <a:srgbClr val="FF0000"/>
                </a:solidFill>
              </a:rPr>
              <a:t>sau</a:t>
            </a:r>
            <a:r>
              <a:rPr lang="en-US" sz="2000" dirty="0">
                <a:solidFill>
                  <a:srgbClr val="FF0000"/>
                </a:solidFill>
              </a:rPr>
              <a:t> </a:t>
            </a:r>
            <a:r>
              <a:rPr lang="en-US" sz="2000" dirty="0" err="1">
                <a:solidFill>
                  <a:srgbClr val="FF0000"/>
                </a:solidFill>
              </a:rPr>
              <a:t>hợp</a:t>
            </a:r>
            <a:r>
              <a:rPr lang="en-US" sz="2000" dirty="0">
                <a:solidFill>
                  <a:srgbClr val="FF0000"/>
                </a:solidFill>
              </a:rPr>
              <a:t> </a:t>
            </a:r>
            <a:r>
              <a:rPr lang="en-US" sz="2000" dirty="0" err="1">
                <a:solidFill>
                  <a:srgbClr val="FF0000"/>
                </a:solidFill>
              </a:rPr>
              <a:t>tử</a:t>
            </a:r>
            <a:r>
              <a:rPr lang="en-US" sz="2000" dirty="0">
                <a:solidFill>
                  <a:srgbClr val="FF0000"/>
                </a:solidFill>
              </a:rPr>
              <a:t>:</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altLang="en-US" sz="2000" dirty="0">
                <a:cs typeface="Times New Roman" panose="02020603050405020304" pitchFamily="18" charset="0"/>
              </a:rPr>
              <a:t>là những trở ngại ngăn cản việc tạo ra con lai hoặc ngăn cản việc tạo ra con lai hữu thụ (con lai được hình thành nhưng sức sống yếu hoặc không có khả năng sinh sản). </a:t>
            </a:r>
          </a:p>
        </p:txBody>
      </p:sp>
    </p:spTree>
    <p:extLst>
      <p:ext uri="{BB962C8B-B14F-4D97-AF65-F5344CB8AC3E}">
        <p14:creationId xmlns:p14="http://schemas.microsoft.com/office/powerpoint/2010/main" val="331659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p:bldP spid="3" grpId="0"/>
      <p:bldP spid="5" grpId="0"/>
    </p:bldLst>
  </p:timing>
</p:sld>
</file>

<file path=ppt/theme/theme1.xml><?xml version="1.0" encoding="utf-8"?>
<a:theme xmlns:a="http://schemas.openxmlformats.org/drawingml/2006/main" name="Evolution and Natural Selection - Biology - 9th Grade by Slidesgo">
  <a:themeElements>
    <a:clrScheme name="Simple Light">
      <a:dk1>
        <a:srgbClr val="252C25"/>
      </a:dk1>
      <a:lt1>
        <a:srgbClr val="FFFCF0"/>
      </a:lt1>
      <a:dk2>
        <a:srgbClr val="546454"/>
      </a:dk2>
      <a:lt2>
        <a:srgbClr val="6F856F"/>
      </a:lt2>
      <a:accent1>
        <a:srgbClr val="90A29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TotalTime>
  <Words>3633</Words>
  <Application>Microsoft Office PowerPoint</Application>
  <PresentationFormat>On-screen Show (16:9)</PresentationFormat>
  <Paragraphs>302</Paragraphs>
  <Slides>38</Slides>
  <Notes>26</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3" baseType="lpstr">
      <vt:lpstr>Calibri</vt:lpstr>
      <vt:lpstr>Atkinson Hyperlegible</vt:lpstr>
      <vt:lpstr>Wingdings</vt:lpstr>
      <vt:lpstr>Wingdings 3</vt:lpstr>
      <vt:lpstr>Arial</vt:lpstr>
      <vt:lpstr>Times New Roman</vt:lpstr>
      <vt:lpstr>Sorts Mill Goudy</vt:lpstr>
      <vt:lpstr>DM Sans</vt:lpstr>
      <vt:lpstr>Teko Light</vt:lpstr>
      <vt:lpstr>Tahoma</vt:lpstr>
      <vt:lpstr>Nunito Light</vt:lpstr>
      <vt:lpstr>Roboto</vt:lpstr>
      <vt:lpstr>Abel</vt:lpstr>
      <vt:lpstr>Evolution and Natural Selection - Biology - 9th Grade by Slidesgo</vt:lpstr>
      <vt:lpstr>Bitmap Image</vt:lpstr>
      <vt:lpstr>PowerPoint Presentation</vt:lpstr>
      <vt:lpstr>PowerPoint Presentation</vt:lpstr>
      <vt:lpstr>Bài 18: THUYẾT TIẾN HÓA TỔNG HỢP HIỆN ĐẠI (PHẦN 2)</vt:lpstr>
      <vt:lpstr>Nội dung</vt:lpstr>
      <vt:lpstr>01</vt:lpstr>
      <vt:lpstr>I. Loài và sự hình thành loài      1. Khái niệm loài sinh học</vt:lpstr>
      <vt:lpstr>I. Loài và sự hình thành loài 1. Khái niệm về loài sinh học</vt:lpstr>
      <vt:lpstr>PowerPoint Presentation</vt:lpstr>
      <vt:lpstr>I. Loài và sự hình thành loài 2. Các cơ chế hình thành loài</vt:lpstr>
      <vt:lpstr>PowerPoint Presentation</vt:lpstr>
      <vt:lpstr>PowerPoint Presentation</vt:lpstr>
      <vt:lpstr>I. Loài và sự hình thành loài 3. Quá trình hình thành loài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Loài và sự hình thành loài 3. Quá trình hình thành loài</vt:lpstr>
      <vt:lpstr>PowerPoint Presentation</vt:lpstr>
      <vt:lpstr>02</vt:lpstr>
      <vt:lpstr>II. Tiến hóa lớn 1. Khái niệm tiến hóa lớn </vt:lpstr>
      <vt:lpstr>II. Tiến hóa lớn 2. Khái niệm tiến hóa lớn</vt:lpstr>
      <vt:lpstr>PowerPoint Presentation</vt:lpstr>
      <vt:lpstr>PowerPoint Presentation</vt:lpstr>
      <vt:lpstr>PowerPoint Presentation</vt:lpstr>
      <vt:lpstr>II. Tiến hóa lớn 2. Sự phát sinh chủng loại </vt:lpstr>
      <vt:lpstr>PowerPoint Presentation</vt:lpstr>
      <vt:lpstr>II. Tiến hóa lớn 2. Sự phát sinh chủng loại</vt:lpstr>
      <vt:lpstr>PowerPoint Presentation</vt:lpstr>
      <vt:lpstr>PowerPoint Presentation</vt:lpstr>
      <vt:lpstr>LUYỆN TẬP</vt:lpstr>
      <vt:lpstr>PowerPoint Presentation</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Admin</cp:lastModifiedBy>
  <cp:revision>42</cp:revision>
  <dcterms:modified xsi:type="dcterms:W3CDTF">2025-03-14T04:56:16Z</dcterms:modified>
</cp:coreProperties>
</file>