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E649-EAD7-4EE1-8B2A-437B4B4F30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40EA-55E5-45F8-9AA6-85C42EDA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00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8c453551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8c453551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78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8c453551a3_2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8c453551a3_2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92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4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713278" y="3051205"/>
            <a:ext cx="7687500" cy="11224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9pPr>
          </a:lstStyle>
          <a:p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4"/>
            <a:ext cx="2143138" cy="4002902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17" name="Google Shape;117;p3"/>
          <p:cNvSpPr/>
          <p:nvPr/>
        </p:nvSpPr>
        <p:spPr>
          <a:xfrm rot="10800000">
            <a:off x="7000876" y="2855104"/>
            <a:ext cx="2143138" cy="4002902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988253" y="4104500"/>
            <a:ext cx="5167500" cy="6732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791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791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791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791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791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791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791"/>
              </a:spcBef>
              <a:spcAft>
                <a:spcPts val="179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 idx="2" hasCustomPrompt="1"/>
          </p:nvPr>
        </p:nvSpPr>
        <p:spPr>
          <a:xfrm>
            <a:off x="3994528" y="2159005"/>
            <a:ext cx="11250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grpSp>
        <p:nvGrpSpPr>
          <p:cNvPr id="120" name="Google Shape;120;p3"/>
          <p:cNvGrpSpPr/>
          <p:nvPr/>
        </p:nvGrpSpPr>
        <p:grpSpPr>
          <a:xfrm>
            <a:off x="714015" y="5140355"/>
            <a:ext cx="985925" cy="992200"/>
            <a:chOff x="1666700" y="5967688"/>
            <a:chExt cx="985925" cy="744150"/>
          </a:xfrm>
        </p:grpSpPr>
        <p:sp>
          <p:nvSpPr>
            <p:cNvPr id="121" name="Google Shape;121;p3"/>
            <p:cNvSpPr/>
            <p:nvPr/>
          </p:nvSpPr>
          <p:spPr>
            <a:xfrm>
              <a:off x="1666700" y="5967688"/>
              <a:ext cx="985925" cy="744150"/>
            </a:xfrm>
            <a:custGeom>
              <a:avLst/>
              <a:gdLst/>
              <a:ahLst/>
              <a:cxnLst/>
              <a:rect l="l" t="t" r="r" b="b"/>
              <a:pathLst>
                <a:path w="39437" h="29766" extrusionOk="0">
                  <a:moveTo>
                    <a:pt x="31419" y="0"/>
                  </a:moveTo>
                  <a:cubicBezTo>
                    <a:pt x="30988" y="0"/>
                    <a:pt x="30551" y="105"/>
                    <a:pt x="30144" y="326"/>
                  </a:cubicBezTo>
                  <a:lnTo>
                    <a:pt x="1839" y="15340"/>
                  </a:lnTo>
                  <a:cubicBezTo>
                    <a:pt x="515" y="16060"/>
                    <a:pt x="0" y="17694"/>
                    <a:pt x="720" y="19018"/>
                  </a:cubicBezTo>
                  <a:lnTo>
                    <a:pt x="5624" y="28320"/>
                  </a:lnTo>
                  <a:cubicBezTo>
                    <a:pt x="6116" y="29236"/>
                    <a:pt x="7051" y="29765"/>
                    <a:pt x="8022" y="29765"/>
                  </a:cubicBezTo>
                  <a:cubicBezTo>
                    <a:pt x="8453" y="29765"/>
                    <a:pt x="8892" y="29661"/>
                    <a:pt x="9302" y="29440"/>
                  </a:cubicBezTo>
                  <a:lnTo>
                    <a:pt x="37598" y="14523"/>
                  </a:lnTo>
                  <a:cubicBezTo>
                    <a:pt x="38930" y="13812"/>
                    <a:pt x="39437" y="12177"/>
                    <a:pt x="38726" y="10845"/>
                  </a:cubicBezTo>
                  <a:lnTo>
                    <a:pt x="33822" y="1446"/>
                  </a:lnTo>
                  <a:cubicBezTo>
                    <a:pt x="33324" y="529"/>
                    <a:pt x="32387" y="0"/>
                    <a:pt x="31419" y="0"/>
                  </a:cubicBez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758650" y="6363863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55" y="0"/>
                  </a:moveTo>
                  <a:cubicBezTo>
                    <a:pt x="1305" y="0"/>
                    <a:pt x="194" y="901"/>
                    <a:pt x="0" y="2256"/>
                  </a:cubicBezTo>
                  <a:lnTo>
                    <a:pt x="0" y="2354"/>
                  </a:lnTo>
                  <a:lnTo>
                    <a:pt x="0" y="2460"/>
                  </a:lnTo>
                  <a:lnTo>
                    <a:pt x="0" y="2558"/>
                  </a:lnTo>
                  <a:lnTo>
                    <a:pt x="0" y="2665"/>
                  </a:lnTo>
                  <a:lnTo>
                    <a:pt x="0" y="2763"/>
                  </a:lnTo>
                  <a:cubicBezTo>
                    <a:pt x="0" y="2967"/>
                    <a:pt x="0" y="3171"/>
                    <a:pt x="107" y="3376"/>
                  </a:cubicBezTo>
                  <a:cubicBezTo>
                    <a:pt x="107" y="3482"/>
                    <a:pt x="107" y="3580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4"/>
                    <a:pt x="311" y="3784"/>
                  </a:cubicBezTo>
                  <a:lnTo>
                    <a:pt x="311" y="3891"/>
                  </a:lnTo>
                  <a:cubicBezTo>
                    <a:pt x="311" y="3989"/>
                    <a:pt x="409" y="3989"/>
                    <a:pt x="409" y="4095"/>
                  </a:cubicBezTo>
                  <a:cubicBezTo>
                    <a:pt x="409" y="4193"/>
                    <a:pt x="515" y="4193"/>
                    <a:pt x="515" y="4299"/>
                  </a:cubicBezTo>
                  <a:lnTo>
                    <a:pt x="613" y="4299"/>
                  </a:lnTo>
                  <a:cubicBezTo>
                    <a:pt x="613" y="4397"/>
                    <a:pt x="613" y="4397"/>
                    <a:pt x="720" y="4397"/>
                  </a:cubicBez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lnTo>
                    <a:pt x="1128" y="4806"/>
                  </a:lnTo>
                  <a:cubicBezTo>
                    <a:pt x="1226" y="4806"/>
                    <a:pt x="1226" y="4912"/>
                    <a:pt x="1333" y="4912"/>
                  </a:cubicBezTo>
                  <a:cubicBezTo>
                    <a:pt x="1431" y="4912"/>
                    <a:pt x="1537" y="5010"/>
                    <a:pt x="1537" y="5010"/>
                  </a:cubicBezTo>
                  <a:cubicBezTo>
                    <a:pt x="1635" y="5010"/>
                    <a:pt x="1741" y="5117"/>
                    <a:pt x="1741" y="5117"/>
                  </a:cubicBezTo>
                  <a:lnTo>
                    <a:pt x="2044" y="5117"/>
                  </a:lnTo>
                  <a:lnTo>
                    <a:pt x="2044" y="5215"/>
                  </a:lnTo>
                  <a:lnTo>
                    <a:pt x="2354" y="5215"/>
                  </a:lnTo>
                  <a:cubicBezTo>
                    <a:pt x="2763" y="5215"/>
                    <a:pt x="3172" y="5215"/>
                    <a:pt x="3580" y="5010"/>
                  </a:cubicBezTo>
                  <a:cubicBezTo>
                    <a:pt x="3678" y="5010"/>
                    <a:pt x="3785" y="4912"/>
                    <a:pt x="3785" y="4912"/>
                  </a:cubicBezTo>
                  <a:cubicBezTo>
                    <a:pt x="3883" y="4912"/>
                    <a:pt x="3989" y="4806"/>
                    <a:pt x="3989" y="4806"/>
                  </a:cubicBezTo>
                  <a:cubicBezTo>
                    <a:pt x="4087" y="4708"/>
                    <a:pt x="4193" y="4708"/>
                    <a:pt x="4193" y="4602"/>
                  </a:cubicBezTo>
                  <a:cubicBezTo>
                    <a:pt x="4398" y="4504"/>
                    <a:pt x="4496" y="4397"/>
                    <a:pt x="4602" y="4299"/>
                  </a:cubicBezTo>
                  <a:cubicBezTo>
                    <a:pt x="4806" y="3989"/>
                    <a:pt x="5011" y="3580"/>
                    <a:pt x="5109" y="3171"/>
                  </a:cubicBezTo>
                  <a:lnTo>
                    <a:pt x="5109" y="3073"/>
                  </a:lnTo>
                  <a:lnTo>
                    <a:pt x="5109" y="2967"/>
                  </a:lnTo>
                  <a:lnTo>
                    <a:pt x="5109" y="2869"/>
                  </a:lnTo>
                  <a:cubicBezTo>
                    <a:pt x="5215" y="2763"/>
                    <a:pt x="5215" y="2763"/>
                    <a:pt x="5215" y="2665"/>
                  </a:cubicBezTo>
                  <a:lnTo>
                    <a:pt x="5215" y="2558"/>
                  </a:lnTo>
                  <a:cubicBezTo>
                    <a:pt x="5215" y="2460"/>
                    <a:pt x="5215" y="2460"/>
                    <a:pt x="5109" y="2354"/>
                  </a:cubicBezTo>
                  <a:lnTo>
                    <a:pt x="5109" y="2256"/>
                  </a:lnTo>
                  <a:lnTo>
                    <a:pt x="5109" y="2150"/>
                  </a:lnTo>
                  <a:lnTo>
                    <a:pt x="5109" y="2052"/>
                  </a:lnTo>
                  <a:cubicBezTo>
                    <a:pt x="5109" y="1945"/>
                    <a:pt x="5109" y="1945"/>
                    <a:pt x="5011" y="1847"/>
                  </a:cubicBezTo>
                  <a:lnTo>
                    <a:pt x="5011" y="1741"/>
                  </a:lnTo>
                  <a:lnTo>
                    <a:pt x="5011" y="1643"/>
                  </a:lnTo>
                  <a:lnTo>
                    <a:pt x="4904" y="1537"/>
                  </a:lnTo>
                  <a:lnTo>
                    <a:pt x="4904" y="1439"/>
                  </a:lnTo>
                  <a:lnTo>
                    <a:pt x="4806" y="1332"/>
                  </a:lnTo>
                  <a:cubicBezTo>
                    <a:pt x="4398" y="621"/>
                    <a:pt x="3678" y="106"/>
                    <a:pt x="2763" y="8"/>
                  </a:cubicBezTo>
                  <a:cubicBezTo>
                    <a:pt x="2693" y="3"/>
                    <a:pt x="2624" y="0"/>
                    <a:pt x="2555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735750" y="6361013"/>
              <a:ext cx="148175" cy="131150"/>
            </a:xfrm>
            <a:custGeom>
              <a:avLst/>
              <a:gdLst/>
              <a:ahLst/>
              <a:cxnLst/>
              <a:rect l="l" t="t" r="r" b="b"/>
              <a:pathLst>
                <a:path w="5927" h="5246" extrusionOk="0">
                  <a:moveTo>
                    <a:pt x="2940" y="1"/>
                  </a:moveTo>
                  <a:cubicBezTo>
                    <a:pt x="2527" y="1"/>
                    <a:pt x="2111" y="105"/>
                    <a:pt x="1734" y="327"/>
                  </a:cubicBezTo>
                  <a:cubicBezTo>
                    <a:pt x="410" y="940"/>
                    <a:pt x="1" y="2574"/>
                    <a:pt x="614" y="3800"/>
                  </a:cubicBezTo>
                  <a:cubicBezTo>
                    <a:pt x="1106" y="4717"/>
                    <a:pt x="1994" y="5246"/>
                    <a:pt x="2901" y="5246"/>
                  </a:cubicBezTo>
                  <a:cubicBezTo>
                    <a:pt x="3304" y="5246"/>
                    <a:pt x="3710" y="5141"/>
                    <a:pt x="4088" y="4920"/>
                  </a:cubicBezTo>
                  <a:cubicBezTo>
                    <a:pt x="5412" y="4307"/>
                    <a:pt x="5927" y="2672"/>
                    <a:pt x="5207" y="1446"/>
                  </a:cubicBezTo>
                  <a:cubicBezTo>
                    <a:pt x="4783" y="530"/>
                    <a:pt x="3869" y="1"/>
                    <a:pt x="2940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766400" y="6369163"/>
              <a:ext cx="117525" cy="122175"/>
            </a:xfrm>
            <a:custGeom>
              <a:avLst/>
              <a:gdLst/>
              <a:ahLst/>
              <a:cxnLst/>
              <a:rect l="l" t="t" r="r" b="b"/>
              <a:pathLst>
                <a:path w="4701" h="4887" extrusionOk="0">
                  <a:moveTo>
                    <a:pt x="2862" y="1"/>
                  </a:moveTo>
                  <a:lnTo>
                    <a:pt x="2862" y="1"/>
                  </a:lnTo>
                  <a:cubicBezTo>
                    <a:pt x="3164" y="205"/>
                    <a:pt x="3368" y="409"/>
                    <a:pt x="3573" y="818"/>
                  </a:cubicBezTo>
                  <a:cubicBezTo>
                    <a:pt x="4186" y="2044"/>
                    <a:pt x="3679" y="3572"/>
                    <a:pt x="2453" y="4292"/>
                  </a:cubicBezTo>
                  <a:cubicBezTo>
                    <a:pt x="2044" y="4496"/>
                    <a:pt x="1636" y="4598"/>
                    <a:pt x="1227" y="4598"/>
                  </a:cubicBezTo>
                  <a:cubicBezTo>
                    <a:pt x="818" y="4598"/>
                    <a:pt x="410" y="4496"/>
                    <a:pt x="1" y="4292"/>
                  </a:cubicBezTo>
                  <a:lnTo>
                    <a:pt x="1" y="4292"/>
                  </a:lnTo>
                  <a:cubicBezTo>
                    <a:pt x="499" y="4665"/>
                    <a:pt x="1109" y="4887"/>
                    <a:pt x="1718" y="4887"/>
                  </a:cubicBezTo>
                  <a:cubicBezTo>
                    <a:pt x="2109" y="4887"/>
                    <a:pt x="2501" y="4795"/>
                    <a:pt x="2862" y="4594"/>
                  </a:cubicBezTo>
                  <a:cubicBezTo>
                    <a:pt x="4186" y="3981"/>
                    <a:pt x="4701" y="2346"/>
                    <a:pt x="3981" y="1120"/>
                  </a:cubicBezTo>
                  <a:cubicBezTo>
                    <a:pt x="3777" y="614"/>
                    <a:pt x="3368" y="205"/>
                    <a:pt x="2862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51075" y="6397163"/>
              <a:ext cx="119975" cy="66425"/>
            </a:xfrm>
            <a:custGeom>
              <a:avLst/>
              <a:gdLst/>
              <a:ahLst/>
              <a:cxnLst/>
              <a:rect l="l" t="t" r="r" b="b"/>
              <a:pathLst>
                <a:path w="4799" h="2657" extrusionOk="0">
                  <a:moveTo>
                    <a:pt x="4594" y="0"/>
                  </a:moveTo>
                  <a:lnTo>
                    <a:pt x="1" y="2354"/>
                  </a:lnTo>
                  <a:cubicBezTo>
                    <a:pt x="1" y="2354"/>
                    <a:pt x="1" y="2452"/>
                    <a:pt x="99" y="2452"/>
                  </a:cubicBezTo>
                  <a:cubicBezTo>
                    <a:pt x="99" y="2559"/>
                    <a:pt x="99" y="2559"/>
                    <a:pt x="205" y="2657"/>
                  </a:cubicBezTo>
                  <a:lnTo>
                    <a:pt x="4799" y="311"/>
                  </a:lnTo>
                  <a:cubicBezTo>
                    <a:pt x="4701" y="205"/>
                    <a:pt x="4701" y="107"/>
                    <a:pt x="4701" y="107"/>
                  </a:cubicBezTo>
                  <a:cubicBezTo>
                    <a:pt x="4701" y="0"/>
                    <a:pt x="4594" y="0"/>
                    <a:pt x="4594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48425" y="6392063"/>
              <a:ext cx="120175" cy="69075"/>
            </a:xfrm>
            <a:custGeom>
              <a:avLst/>
              <a:gdLst/>
              <a:ahLst/>
              <a:cxnLst/>
              <a:rect l="l" t="t" r="r" b="b"/>
              <a:pathLst>
                <a:path w="4807" h="2763" extrusionOk="0">
                  <a:moveTo>
                    <a:pt x="4602" y="0"/>
                  </a:moveTo>
                  <a:lnTo>
                    <a:pt x="1" y="2452"/>
                  </a:lnTo>
                  <a:cubicBezTo>
                    <a:pt x="107" y="2452"/>
                    <a:pt x="107" y="2558"/>
                    <a:pt x="107" y="2558"/>
                  </a:cubicBezTo>
                  <a:cubicBezTo>
                    <a:pt x="107" y="2656"/>
                    <a:pt x="205" y="2656"/>
                    <a:pt x="205" y="2763"/>
                  </a:cubicBezTo>
                  <a:lnTo>
                    <a:pt x="4807" y="311"/>
                  </a:lnTo>
                  <a:cubicBezTo>
                    <a:pt x="4807" y="311"/>
                    <a:pt x="4807" y="204"/>
                    <a:pt x="4700" y="204"/>
                  </a:cubicBezTo>
                  <a:cubicBezTo>
                    <a:pt x="4700" y="106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911900" y="6282113"/>
              <a:ext cx="130375" cy="130400"/>
            </a:xfrm>
            <a:custGeom>
              <a:avLst/>
              <a:gdLst/>
              <a:ahLst/>
              <a:cxnLst/>
              <a:rect l="l" t="t" r="r" b="b"/>
              <a:pathLst>
                <a:path w="5215" h="5216" extrusionOk="0">
                  <a:moveTo>
                    <a:pt x="2654" y="1"/>
                  </a:moveTo>
                  <a:cubicBezTo>
                    <a:pt x="1412" y="1"/>
                    <a:pt x="300" y="901"/>
                    <a:pt x="107" y="2257"/>
                  </a:cubicBezTo>
                  <a:lnTo>
                    <a:pt x="107" y="2150"/>
                  </a:lnTo>
                  <a:cubicBezTo>
                    <a:pt x="0" y="2257"/>
                    <a:pt x="0" y="2355"/>
                    <a:pt x="0" y="2355"/>
                  </a:cubicBezTo>
                  <a:lnTo>
                    <a:pt x="0" y="2461"/>
                  </a:lnTo>
                  <a:lnTo>
                    <a:pt x="0" y="2559"/>
                  </a:lnTo>
                  <a:lnTo>
                    <a:pt x="0" y="2665"/>
                  </a:lnTo>
                  <a:cubicBezTo>
                    <a:pt x="0" y="2968"/>
                    <a:pt x="107" y="3172"/>
                    <a:pt x="107" y="3376"/>
                  </a:cubicBezTo>
                  <a:cubicBezTo>
                    <a:pt x="205" y="3483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11" y="3687"/>
                    <a:pt x="311" y="3785"/>
                    <a:pt x="311" y="3785"/>
                  </a:cubicBezTo>
                  <a:lnTo>
                    <a:pt x="311" y="3891"/>
                  </a:lnTo>
                  <a:lnTo>
                    <a:pt x="515" y="4096"/>
                  </a:lnTo>
                  <a:cubicBezTo>
                    <a:pt x="515" y="4194"/>
                    <a:pt x="515" y="4194"/>
                    <a:pt x="613" y="4300"/>
                  </a:cubicBezTo>
                  <a:lnTo>
                    <a:pt x="720" y="4398"/>
                  </a:lnTo>
                  <a:cubicBezTo>
                    <a:pt x="818" y="4398"/>
                    <a:pt x="818" y="4504"/>
                    <a:pt x="818" y="4504"/>
                  </a:cubicBezTo>
                  <a:cubicBezTo>
                    <a:pt x="818" y="4504"/>
                    <a:pt x="924" y="4602"/>
                    <a:pt x="1022" y="4602"/>
                  </a:cubicBezTo>
                  <a:cubicBezTo>
                    <a:pt x="1022" y="4709"/>
                    <a:pt x="1128" y="4709"/>
                    <a:pt x="1128" y="4807"/>
                  </a:cubicBezTo>
                  <a:lnTo>
                    <a:pt x="1226" y="4807"/>
                  </a:lnTo>
                  <a:lnTo>
                    <a:pt x="1333" y="4913"/>
                  </a:lnTo>
                  <a:lnTo>
                    <a:pt x="1431" y="4913"/>
                  </a:lnTo>
                  <a:cubicBezTo>
                    <a:pt x="1431" y="4913"/>
                    <a:pt x="1537" y="5011"/>
                    <a:pt x="1635" y="5011"/>
                  </a:cubicBezTo>
                  <a:cubicBezTo>
                    <a:pt x="1741" y="5011"/>
                    <a:pt x="1741" y="5117"/>
                    <a:pt x="1839" y="5117"/>
                  </a:cubicBezTo>
                  <a:lnTo>
                    <a:pt x="2044" y="5117"/>
                  </a:lnTo>
                  <a:cubicBezTo>
                    <a:pt x="2150" y="5117"/>
                    <a:pt x="2150" y="5215"/>
                    <a:pt x="2150" y="5215"/>
                  </a:cubicBezTo>
                  <a:lnTo>
                    <a:pt x="2354" y="5215"/>
                  </a:lnTo>
                  <a:cubicBezTo>
                    <a:pt x="2861" y="5215"/>
                    <a:pt x="3270" y="5215"/>
                    <a:pt x="3678" y="5011"/>
                  </a:cubicBezTo>
                  <a:cubicBezTo>
                    <a:pt x="3678" y="5011"/>
                    <a:pt x="3785" y="4913"/>
                    <a:pt x="3883" y="4913"/>
                  </a:cubicBezTo>
                  <a:cubicBezTo>
                    <a:pt x="3989" y="4913"/>
                    <a:pt x="3989" y="4807"/>
                    <a:pt x="4087" y="4807"/>
                  </a:cubicBezTo>
                  <a:lnTo>
                    <a:pt x="4291" y="4602"/>
                  </a:lnTo>
                  <a:lnTo>
                    <a:pt x="4602" y="4300"/>
                  </a:lnTo>
                  <a:cubicBezTo>
                    <a:pt x="4904" y="3989"/>
                    <a:pt x="5109" y="3581"/>
                    <a:pt x="5215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215" y="2052"/>
                  </a:lnTo>
                  <a:cubicBezTo>
                    <a:pt x="5109" y="1946"/>
                    <a:pt x="5109" y="1946"/>
                    <a:pt x="5109" y="1848"/>
                  </a:cubicBezTo>
                  <a:lnTo>
                    <a:pt x="5109" y="1742"/>
                  </a:lnTo>
                  <a:lnTo>
                    <a:pt x="5011" y="1644"/>
                  </a:lnTo>
                  <a:lnTo>
                    <a:pt x="5011" y="1537"/>
                  </a:lnTo>
                  <a:cubicBezTo>
                    <a:pt x="5011" y="1537"/>
                    <a:pt x="5011" y="1439"/>
                    <a:pt x="4904" y="1439"/>
                  </a:cubicBezTo>
                  <a:lnTo>
                    <a:pt x="4904" y="1333"/>
                  </a:lnTo>
                  <a:cubicBezTo>
                    <a:pt x="4496" y="622"/>
                    <a:pt x="3785" y="107"/>
                    <a:pt x="2861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889000" y="6279288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3025" y="1"/>
                  </a:moveTo>
                  <a:cubicBezTo>
                    <a:pt x="2623" y="1"/>
                    <a:pt x="2217" y="105"/>
                    <a:pt x="1840" y="326"/>
                  </a:cubicBezTo>
                  <a:cubicBezTo>
                    <a:pt x="508" y="939"/>
                    <a:pt x="1" y="2574"/>
                    <a:pt x="712" y="3800"/>
                  </a:cubicBezTo>
                  <a:cubicBezTo>
                    <a:pt x="1138" y="4721"/>
                    <a:pt x="2058" y="5199"/>
                    <a:pt x="2991" y="5199"/>
                  </a:cubicBezTo>
                  <a:cubicBezTo>
                    <a:pt x="3400" y="5199"/>
                    <a:pt x="3812" y="5107"/>
                    <a:pt x="4186" y="4920"/>
                  </a:cubicBezTo>
                  <a:cubicBezTo>
                    <a:pt x="5518" y="4209"/>
                    <a:pt x="5927" y="2672"/>
                    <a:pt x="5314" y="1446"/>
                  </a:cubicBezTo>
                  <a:cubicBezTo>
                    <a:pt x="4816" y="529"/>
                    <a:pt x="3930" y="1"/>
                    <a:pt x="3025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922125" y="6287438"/>
              <a:ext cx="115050" cy="122175"/>
            </a:xfrm>
            <a:custGeom>
              <a:avLst/>
              <a:gdLst/>
              <a:ahLst/>
              <a:cxnLst/>
              <a:rect l="l" t="t" r="r" b="b"/>
              <a:pathLst>
                <a:path w="4602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065" y="205"/>
                    <a:pt x="3376" y="409"/>
                    <a:pt x="3474" y="711"/>
                  </a:cubicBezTo>
                  <a:cubicBezTo>
                    <a:pt x="4193" y="2044"/>
                    <a:pt x="3678" y="3572"/>
                    <a:pt x="2354" y="4291"/>
                  </a:cubicBezTo>
                  <a:cubicBezTo>
                    <a:pt x="1994" y="4496"/>
                    <a:pt x="1586" y="4598"/>
                    <a:pt x="1177" y="4598"/>
                  </a:cubicBezTo>
                  <a:cubicBezTo>
                    <a:pt x="768" y="4598"/>
                    <a:pt x="360" y="4496"/>
                    <a:pt x="0" y="4291"/>
                  </a:cubicBezTo>
                  <a:lnTo>
                    <a:pt x="0" y="4291"/>
                  </a:lnTo>
                  <a:cubicBezTo>
                    <a:pt x="498" y="4665"/>
                    <a:pt x="1111" y="4886"/>
                    <a:pt x="1721" y="4886"/>
                  </a:cubicBezTo>
                  <a:cubicBezTo>
                    <a:pt x="2112" y="4886"/>
                    <a:pt x="2503" y="4795"/>
                    <a:pt x="2861" y="4594"/>
                  </a:cubicBezTo>
                  <a:cubicBezTo>
                    <a:pt x="4193" y="3883"/>
                    <a:pt x="4602" y="2346"/>
                    <a:pt x="3989" y="1120"/>
                  </a:cubicBezTo>
                  <a:cubicBezTo>
                    <a:pt x="3678" y="613"/>
                    <a:pt x="3269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906800" y="631543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354"/>
                  </a:lnTo>
                  <a:lnTo>
                    <a:pt x="0" y="2452"/>
                  </a:lnTo>
                  <a:cubicBezTo>
                    <a:pt x="106" y="2558"/>
                    <a:pt x="106" y="2558"/>
                    <a:pt x="106" y="2656"/>
                  </a:cubicBezTo>
                  <a:lnTo>
                    <a:pt x="4700" y="311"/>
                  </a:lnTo>
                  <a:cubicBezTo>
                    <a:pt x="4700" y="204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904325" y="6310313"/>
              <a:ext cx="119975" cy="69100"/>
            </a:xfrm>
            <a:custGeom>
              <a:avLst/>
              <a:gdLst/>
              <a:ahLst/>
              <a:cxnLst/>
              <a:rect l="l" t="t" r="r" b="b"/>
              <a:pathLst>
                <a:path w="4799" h="2764" extrusionOk="0">
                  <a:moveTo>
                    <a:pt x="4594" y="1"/>
                  </a:moveTo>
                  <a:lnTo>
                    <a:pt x="1" y="2453"/>
                  </a:lnTo>
                  <a:cubicBezTo>
                    <a:pt x="1" y="2453"/>
                    <a:pt x="1" y="2559"/>
                    <a:pt x="99" y="2559"/>
                  </a:cubicBezTo>
                  <a:cubicBezTo>
                    <a:pt x="99" y="2657"/>
                    <a:pt x="99" y="2657"/>
                    <a:pt x="205" y="2763"/>
                  </a:cubicBezTo>
                  <a:lnTo>
                    <a:pt x="4799" y="311"/>
                  </a:lnTo>
                  <a:cubicBezTo>
                    <a:pt x="4701" y="311"/>
                    <a:pt x="4701" y="205"/>
                    <a:pt x="4701" y="205"/>
                  </a:cubicBezTo>
                  <a:cubicBezTo>
                    <a:pt x="4701" y="107"/>
                    <a:pt x="4594" y="107"/>
                    <a:pt x="4594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067800" y="6200388"/>
              <a:ext cx="130200" cy="130400"/>
            </a:xfrm>
            <a:custGeom>
              <a:avLst/>
              <a:gdLst/>
              <a:ahLst/>
              <a:cxnLst/>
              <a:rect l="l" t="t" r="r" b="b"/>
              <a:pathLst>
                <a:path w="5208" h="5216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7"/>
                    <a:pt x="1" y="3172"/>
                    <a:pt x="99" y="3376"/>
                  </a:cubicBezTo>
                  <a:cubicBezTo>
                    <a:pt x="99" y="3482"/>
                    <a:pt x="205" y="3580"/>
                    <a:pt x="205" y="3580"/>
                  </a:cubicBezTo>
                  <a:lnTo>
                    <a:pt x="205" y="3687"/>
                  </a:lnTo>
                  <a:lnTo>
                    <a:pt x="303" y="3785"/>
                  </a:lnTo>
                  <a:lnTo>
                    <a:pt x="303" y="3891"/>
                  </a:lnTo>
                  <a:cubicBezTo>
                    <a:pt x="303" y="3989"/>
                    <a:pt x="409" y="3989"/>
                    <a:pt x="409" y="4095"/>
                  </a:cubicBezTo>
                  <a:lnTo>
                    <a:pt x="614" y="4300"/>
                  </a:lnTo>
                  <a:lnTo>
                    <a:pt x="712" y="4398"/>
                  </a:lnTo>
                  <a:cubicBezTo>
                    <a:pt x="712" y="4398"/>
                    <a:pt x="712" y="4504"/>
                    <a:pt x="818" y="4504"/>
                  </a:cubicBezTo>
                  <a:lnTo>
                    <a:pt x="916" y="4602"/>
                  </a:lnTo>
                  <a:lnTo>
                    <a:pt x="1120" y="4806"/>
                  </a:lnTo>
                  <a:cubicBezTo>
                    <a:pt x="1227" y="4806"/>
                    <a:pt x="1227" y="4806"/>
                    <a:pt x="1325" y="4913"/>
                  </a:cubicBezTo>
                  <a:cubicBezTo>
                    <a:pt x="1431" y="4913"/>
                    <a:pt x="1529" y="5011"/>
                    <a:pt x="1529" y="5011"/>
                  </a:cubicBezTo>
                  <a:lnTo>
                    <a:pt x="1635" y="5011"/>
                  </a:lnTo>
                  <a:cubicBezTo>
                    <a:pt x="1635" y="5011"/>
                    <a:pt x="1733" y="5117"/>
                    <a:pt x="1840" y="5117"/>
                  </a:cubicBezTo>
                  <a:lnTo>
                    <a:pt x="2044" y="5117"/>
                  </a:lnTo>
                  <a:cubicBezTo>
                    <a:pt x="2044" y="5117"/>
                    <a:pt x="2044" y="5215"/>
                    <a:pt x="2142" y="5215"/>
                  </a:cubicBezTo>
                  <a:lnTo>
                    <a:pt x="2346" y="5215"/>
                  </a:lnTo>
                  <a:cubicBezTo>
                    <a:pt x="2755" y="5215"/>
                    <a:pt x="3270" y="5215"/>
                    <a:pt x="3572" y="5011"/>
                  </a:cubicBezTo>
                  <a:cubicBezTo>
                    <a:pt x="3679" y="5011"/>
                    <a:pt x="3777" y="4913"/>
                    <a:pt x="3883" y="4913"/>
                  </a:cubicBezTo>
                  <a:cubicBezTo>
                    <a:pt x="3883" y="4913"/>
                    <a:pt x="3981" y="4806"/>
                    <a:pt x="4087" y="4806"/>
                  </a:cubicBezTo>
                  <a:cubicBezTo>
                    <a:pt x="4087" y="4708"/>
                    <a:pt x="4185" y="4708"/>
                    <a:pt x="4292" y="4602"/>
                  </a:cubicBezTo>
                  <a:lnTo>
                    <a:pt x="4594" y="4300"/>
                  </a:lnTo>
                  <a:cubicBezTo>
                    <a:pt x="4798" y="3989"/>
                    <a:pt x="5003" y="3580"/>
                    <a:pt x="5109" y="3172"/>
                  </a:cubicBezTo>
                  <a:lnTo>
                    <a:pt x="5109" y="3074"/>
                  </a:lnTo>
                  <a:cubicBezTo>
                    <a:pt x="5109" y="2967"/>
                    <a:pt x="5207" y="2967"/>
                    <a:pt x="5207" y="2967"/>
                  </a:cubicBez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109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003" y="1741"/>
                  </a:lnTo>
                  <a:lnTo>
                    <a:pt x="5003" y="1643"/>
                  </a:lnTo>
                  <a:lnTo>
                    <a:pt x="5003" y="1537"/>
                  </a:lnTo>
                  <a:cubicBezTo>
                    <a:pt x="4905" y="1537"/>
                    <a:pt x="4905" y="1439"/>
                    <a:pt x="4905" y="1439"/>
                  </a:cubicBezTo>
                  <a:cubicBezTo>
                    <a:pt x="4905" y="1439"/>
                    <a:pt x="4905" y="1333"/>
                    <a:pt x="4798" y="1333"/>
                  </a:cubicBezTo>
                  <a:cubicBezTo>
                    <a:pt x="4390" y="622"/>
                    <a:pt x="3679" y="107"/>
                    <a:pt x="2861" y="9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044725" y="6197563"/>
              <a:ext cx="148150" cy="129975"/>
            </a:xfrm>
            <a:custGeom>
              <a:avLst/>
              <a:gdLst/>
              <a:ahLst/>
              <a:cxnLst/>
              <a:rect l="l" t="t" r="r" b="b"/>
              <a:pathLst>
                <a:path w="5926" h="5199" extrusionOk="0">
                  <a:moveTo>
                    <a:pt x="2993" y="0"/>
                  </a:moveTo>
                  <a:cubicBezTo>
                    <a:pt x="2576" y="0"/>
                    <a:pt x="2148" y="105"/>
                    <a:pt x="1741" y="326"/>
                  </a:cubicBezTo>
                  <a:cubicBezTo>
                    <a:pt x="515" y="939"/>
                    <a:pt x="0" y="2574"/>
                    <a:pt x="613" y="3800"/>
                  </a:cubicBezTo>
                  <a:cubicBezTo>
                    <a:pt x="1113" y="4720"/>
                    <a:pt x="2004" y="5198"/>
                    <a:pt x="2948" y="5198"/>
                  </a:cubicBezTo>
                  <a:cubicBezTo>
                    <a:pt x="3363" y="5198"/>
                    <a:pt x="3787" y="5106"/>
                    <a:pt x="4193" y="4919"/>
                  </a:cubicBezTo>
                  <a:cubicBezTo>
                    <a:pt x="5419" y="4208"/>
                    <a:pt x="5926" y="2672"/>
                    <a:pt x="5313" y="1446"/>
                  </a:cubicBezTo>
                  <a:cubicBezTo>
                    <a:pt x="4821" y="529"/>
                    <a:pt x="3933" y="0"/>
                    <a:pt x="2993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078025" y="6205713"/>
              <a:ext cx="114850" cy="122175"/>
            </a:xfrm>
            <a:custGeom>
              <a:avLst/>
              <a:gdLst/>
              <a:ahLst/>
              <a:cxnLst/>
              <a:rect l="l" t="t" r="r" b="b"/>
              <a:pathLst>
                <a:path w="4594" h="4887" extrusionOk="0">
                  <a:moveTo>
                    <a:pt x="2755" y="0"/>
                  </a:moveTo>
                  <a:lnTo>
                    <a:pt x="2755" y="0"/>
                  </a:lnTo>
                  <a:cubicBezTo>
                    <a:pt x="3065" y="204"/>
                    <a:pt x="3270" y="409"/>
                    <a:pt x="3474" y="711"/>
                  </a:cubicBezTo>
                  <a:cubicBezTo>
                    <a:pt x="4087" y="2043"/>
                    <a:pt x="3572" y="3572"/>
                    <a:pt x="2346" y="4291"/>
                  </a:cubicBezTo>
                  <a:cubicBezTo>
                    <a:pt x="1937" y="4495"/>
                    <a:pt x="1529" y="4598"/>
                    <a:pt x="1133" y="4598"/>
                  </a:cubicBezTo>
                  <a:cubicBezTo>
                    <a:pt x="738" y="4598"/>
                    <a:pt x="356" y="4495"/>
                    <a:pt x="0" y="4291"/>
                  </a:cubicBezTo>
                  <a:lnTo>
                    <a:pt x="0" y="4291"/>
                  </a:lnTo>
                  <a:cubicBezTo>
                    <a:pt x="433" y="4664"/>
                    <a:pt x="1021" y="4886"/>
                    <a:pt x="1645" y="4886"/>
                  </a:cubicBezTo>
                  <a:cubicBezTo>
                    <a:pt x="2046" y="4886"/>
                    <a:pt x="2462" y="4795"/>
                    <a:pt x="2861" y="4593"/>
                  </a:cubicBezTo>
                  <a:cubicBezTo>
                    <a:pt x="4087" y="3882"/>
                    <a:pt x="4594" y="2346"/>
                    <a:pt x="3981" y="1120"/>
                  </a:cubicBezTo>
                  <a:cubicBezTo>
                    <a:pt x="3678" y="613"/>
                    <a:pt x="3270" y="204"/>
                    <a:pt x="2755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60050" y="6233688"/>
              <a:ext cx="120175" cy="66450"/>
            </a:xfrm>
            <a:custGeom>
              <a:avLst/>
              <a:gdLst/>
              <a:ahLst/>
              <a:cxnLst/>
              <a:rect l="l" t="t" r="r" b="b"/>
              <a:pathLst>
                <a:path w="4807" h="2658" extrusionOk="0">
                  <a:moveTo>
                    <a:pt x="4602" y="1"/>
                  </a:moveTo>
                  <a:lnTo>
                    <a:pt x="0" y="2355"/>
                  </a:lnTo>
                  <a:cubicBezTo>
                    <a:pt x="106" y="2355"/>
                    <a:pt x="106" y="2453"/>
                    <a:pt x="106" y="2453"/>
                  </a:cubicBezTo>
                  <a:cubicBezTo>
                    <a:pt x="106" y="2559"/>
                    <a:pt x="204" y="2559"/>
                    <a:pt x="204" y="2657"/>
                  </a:cubicBezTo>
                  <a:lnTo>
                    <a:pt x="4806" y="311"/>
                  </a:lnTo>
                  <a:cubicBezTo>
                    <a:pt x="4806" y="205"/>
                    <a:pt x="4700" y="107"/>
                    <a:pt x="470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060050" y="6228588"/>
              <a:ext cx="117500" cy="69100"/>
            </a:xfrm>
            <a:custGeom>
              <a:avLst/>
              <a:gdLst/>
              <a:ahLst/>
              <a:cxnLst/>
              <a:rect l="l" t="t" r="r" b="b"/>
              <a:pathLst>
                <a:path w="4700" h="2764" extrusionOk="0">
                  <a:moveTo>
                    <a:pt x="4602" y="0"/>
                  </a:moveTo>
                  <a:lnTo>
                    <a:pt x="0" y="2452"/>
                  </a:lnTo>
                  <a:lnTo>
                    <a:pt x="0" y="2559"/>
                  </a:lnTo>
                  <a:cubicBezTo>
                    <a:pt x="106" y="2657"/>
                    <a:pt x="106" y="2657"/>
                    <a:pt x="106" y="2763"/>
                  </a:cubicBezTo>
                  <a:lnTo>
                    <a:pt x="4700" y="311"/>
                  </a:lnTo>
                  <a:lnTo>
                    <a:pt x="4700" y="205"/>
                  </a:lnTo>
                  <a:cubicBezTo>
                    <a:pt x="4602" y="107"/>
                    <a:pt x="4602" y="107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221050" y="6118663"/>
              <a:ext cx="130200" cy="130375"/>
            </a:xfrm>
            <a:custGeom>
              <a:avLst/>
              <a:gdLst/>
              <a:ahLst/>
              <a:cxnLst/>
              <a:rect l="l" t="t" r="r" b="b"/>
              <a:pathLst>
                <a:path w="5208" h="5215" extrusionOk="0">
                  <a:moveTo>
                    <a:pt x="2653" y="0"/>
                  </a:moveTo>
                  <a:cubicBezTo>
                    <a:pt x="1403" y="0"/>
                    <a:pt x="292" y="895"/>
                    <a:pt x="99" y="2150"/>
                  </a:cubicBezTo>
                  <a:lnTo>
                    <a:pt x="99" y="2354"/>
                  </a:lnTo>
                  <a:lnTo>
                    <a:pt x="99" y="2460"/>
                  </a:lnTo>
                  <a:lnTo>
                    <a:pt x="1" y="2460"/>
                  </a:lnTo>
                  <a:lnTo>
                    <a:pt x="1" y="2558"/>
                  </a:lnTo>
                  <a:lnTo>
                    <a:pt x="1" y="2665"/>
                  </a:lnTo>
                  <a:cubicBezTo>
                    <a:pt x="99" y="2967"/>
                    <a:pt x="99" y="3171"/>
                    <a:pt x="205" y="3376"/>
                  </a:cubicBezTo>
                  <a:lnTo>
                    <a:pt x="205" y="3580"/>
                  </a:lnTo>
                  <a:lnTo>
                    <a:pt x="303" y="3686"/>
                  </a:lnTo>
                  <a:lnTo>
                    <a:pt x="303" y="3784"/>
                  </a:lnTo>
                  <a:lnTo>
                    <a:pt x="409" y="3891"/>
                  </a:lnTo>
                  <a:cubicBezTo>
                    <a:pt x="409" y="3989"/>
                    <a:pt x="409" y="3989"/>
                    <a:pt x="507" y="4095"/>
                  </a:cubicBezTo>
                  <a:lnTo>
                    <a:pt x="614" y="4193"/>
                  </a:lnTo>
                  <a:cubicBezTo>
                    <a:pt x="614" y="4299"/>
                    <a:pt x="614" y="4299"/>
                    <a:pt x="712" y="4299"/>
                  </a:cubicBezTo>
                  <a:cubicBezTo>
                    <a:pt x="712" y="4299"/>
                    <a:pt x="712" y="4397"/>
                    <a:pt x="818" y="4397"/>
                  </a:cubicBezTo>
                  <a:lnTo>
                    <a:pt x="818" y="4504"/>
                  </a:lnTo>
                  <a:cubicBezTo>
                    <a:pt x="916" y="4504"/>
                    <a:pt x="916" y="4602"/>
                    <a:pt x="1022" y="4602"/>
                  </a:cubicBezTo>
                  <a:cubicBezTo>
                    <a:pt x="1022" y="4708"/>
                    <a:pt x="1120" y="4708"/>
                    <a:pt x="1227" y="4708"/>
                  </a:cubicBezTo>
                  <a:lnTo>
                    <a:pt x="1227" y="4806"/>
                  </a:lnTo>
                  <a:cubicBezTo>
                    <a:pt x="1325" y="4806"/>
                    <a:pt x="1325" y="4806"/>
                    <a:pt x="1325" y="4912"/>
                  </a:cubicBezTo>
                  <a:lnTo>
                    <a:pt x="1431" y="4912"/>
                  </a:lnTo>
                  <a:cubicBezTo>
                    <a:pt x="1529" y="4912"/>
                    <a:pt x="1529" y="5010"/>
                    <a:pt x="1635" y="5010"/>
                  </a:cubicBezTo>
                  <a:cubicBezTo>
                    <a:pt x="1733" y="5010"/>
                    <a:pt x="1840" y="5117"/>
                    <a:pt x="1840" y="5117"/>
                  </a:cubicBezTo>
                  <a:lnTo>
                    <a:pt x="2142" y="5117"/>
                  </a:lnTo>
                  <a:lnTo>
                    <a:pt x="2142" y="5215"/>
                  </a:lnTo>
                  <a:lnTo>
                    <a:pt x="2453" y="5215"/>
                  </a:lnTo>
                  <a:cubicBezTo>
                    <a:pt x="2861" y="5215"/>
                    <a:pt x="3270" y="5215"/>
                    <a:pt x="3679" y="5010"/>
                  </a:cubicBezTo>
                  <a:cubicBezTo>
                    <a:pt x="3777" y="5010"/>
                    <a:pt x="3777" y="4912"/>
                    <a:pt x="3883" y="4912"/>
                  </a:cubicBezTo>
                  <a:cubicBezTo>
                    <a:pt x="3981" y="4806"/>
                    <a:pt x="4087" y="4806"/>
                    <a:pt x="4087" y="4806"/>
                  </a:cubicBezTo>
                  <a:cubicBezTo>
                    <a:pt x="4186" y="4708"/>
                    <a:pt x="4292" y="4708"/>
                    <a:pt x="4292" y="4602"/>
                  </a:cubicBezTo>
                  <a:cubicBezTo>
                    <a:pt x="4390" y="4504"/>
                    <a:pt x="4594" y="4397"/>
                    <a:pt x="4700" y="4299"/>
                  </a:cubicBezTo>
                  <a:cubicBezTo>
                    <a:pt x="4905" y="3989"/>
                    <a:pt x="5109" y="3580"/>
                    <a:pt x="5207" y="3171"/>
                  </a:cubicBezTo>
                  <a:lnTo>
                    <a:pt x="5207" y="3073"/>
                  </a:lnTo>
                  <a:lnTo>
                    <a:pt x="5207" y="2967"/>
                  </a:lnTo>
                  <a:lnTo>
                    <a:pt x="5207" y="2869"/>
                  </a:lnTo>
                  <a:lnTo>
                    <a:pt x="5207" y="2665"/>
                  </a:lnTo>
                  <a:lnTo>
                    <a:pt x="5207" y="2558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207" y="2052"/>
                  </a:lnTo>
                  <a:cubicBezTo>
                    <a:pt x="5207" y="1945"/>
                    <a:pt x="5109" y="1945"/>
                    <a:pt x="5109" y="1847"/>
                  </a:cubicBezTo>
                  <a:lnTo>
                    <a:pt x="5109" y="1741"/>
                  </a:lnTo>
                  <a:lnTo>
                    <a:pt x="5109" y="1643"/>
                  </a:lnTo>
                  <a:cubicBezTo>
                    <a:pt x="5003" y="1643"/>
                    <a:pt x="5003" y="1537"/>
                    <a:pt x="5003" y="1537"/>
                  </a:cubicBezTo>
                  <a:lnTo>
                    <a:pt x="5003" y="1439"/>
                  </a:lnTo>
                  <a:cubicBezTo>
                    <a:pt x="4905" y="1439"/>
                    <a:pt x="4905" y="1332"/>
                    <a:pt x="4905" y="1332"/>
                  </a:cubicBezTo>
                  <a:cubicBezTo>
                    <a:pt x="4496" y="621"/>
                    <a:pt x="3777" y="106"/>
                    <a:pt x="2861" y="8"/>
                  </a:cubicBezTo>
                  <a:cubicBezTo>
                    <a:pt x="2792" y="3"/>
                    <a:pt x="2722" y="0"/>
                    <a:pt x="2653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197975" y="6115813"/>
              <a:ext cx="150825" cy="129975"/>
            </a:xfrm>
            <a:custGeom>
              <a:avLst/>
              <a:gdLst/>
              <a:ahLst/>
              <a:cxnLst/>
              <a:rect l="l" t="t" r="r" b="b"/>
              <a:pathLst>
                <a:path w="6033" h="5199" extrusionOk="0">
                  <a:moveTo>
                    <a:pt x="3045" y="1"/>
                  </a:moveTo>
                  <a:cubicBezTo>
                    <a:pt x="2632" y="1"/>
                    <a:pt x="2216" y="105"/>
                    <a:pt x="1839" y="327"/>
                  </a:cubicBezTo>
                  <a:cubicBezTo>
                    <a:pt x="515" y="940"/>
                    <a:pt x="0" y="2574"/>
                    <a:pt x="719" y="3800"/>
                  </a:cubicBezTo>
                  <a:cubicBezTo>
                    <a:pt x="1146" y="4721"/>
                    <a:pt x="2065" y="5199"/>
                    <a:pt x="2998" y="5199"/>
                  </a:cubicBezTo>
                  <a:cubicBezTo>
                    <a:pt x="3408" y="5199"/>
                    <a:pt x="3819" y="5107"/>
                    <a:pt x="4193" y="4920"/>
                  </a:cubicBezTo>
                  <a:cubicBezTo>
                    <a:pt x="5517" y="4209"/>
                    <a:pt x="6032" y="2672"/>
                    <a:pt x="5313" y="1446"/>
                  </a:cubicBezTo>
                  <a:cubicBezTo>
                    <a:pt x="4888" y="530"/>
                    <a:pt x="3974" y="1"/>
                    <a:pt x="3045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231275" y="6123963"/>
              <a:ext cx="117525" cy="122175"/>
            </a:xfrm>
            <a:custGeom>
              <a:avLst/>
              <a:gdLst/>
              <a:ahLst/>
              <a:cxnLst/>
              <a:rect l="l" t="t" r="r" b="b"/>
              <a:pathLst>
                <a:path w="4701" h="4887" extrusionOk="0">
                  <a:moveTo>
                    <a:pt x="2861" y="1"/>
                  </a:moveTo>
                  <a:lnTo>
                    <a:pt x="2861" y="1"/>
                  </a:lnTo>
                  <a:cubicBezTo>
                    <a:pt x="3163" y="205"/>
                    <a:pt x="3368" y="409"/>
                    <a:pt x="3474" y="712"/>
                  </a:cubicBezTo>
                  <a:cubicBezTo>
                    <a:pt x="4185" y="2044"/>
                    <a:pt x="3678" y="3572"/>
                    <a:pt x="2452" y="4292"/>
                  </a:cubicBezTo>
                  <a:cubicBezTo>
                    <a:pt x="2044" y="4496"/>
                    <a:pt x="1609" y="4598"/>
                    <a:pt x="1187" y="4598"/>
                  </a:cubicBezTo>
                  <a:cubicBezTo>
                    <a:pt x="765" y="4598"/>
                    <a:pt x="356" y="4496"/>
                    <a:pt x="0" y="4292"/>
                  </a:cubicBezTo>
                  <a:lnTo>
                    <a:pt x="0" y="4292"/>
                  </a:lnTo>
                  <a:cubicBezTo>
                    <a:pt x="498" y="4665"/>
                    <a:pt x="1108" y="4887"/>
                    <a:pt x="1718" y="4887"/>
                  </a:cubicBezTo>
                  <a:cubicBezTo>
                    <a:pt x="2109" y="4887"/>
                    <a:pt x="2500" y="4795"/>
                    <a:pt x="2861" y="4594"/>
                  </a:cubicBezTo>
                  <a:cubicBezTo>
                    <a:pt x="4185" y="3883"/>
                    <a:pt x="4700" y="2346"/>
                    <a:pt x="3981" y="1120"/>
                  </a:cubicBezTo>
                  <a:cubicBezTo>
                    <a:pt x="3777" y="614"/>
                    <a:pt x="3368" y="205"/>
                    <a:pt x="2861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215950" y="6151963"/>
              <a:ext cx="117525" cy="66425"/>
            </a:xfrm>
            <a:custGeom>
              <a:avLst/>
              <a:gdLst/>
              <a:ahLst/>
              <a:cxnLst/>
              <a:rect l="l" t="t" r="r" b="b"/>
              <a:pathLst>
                <a:path w="4701" h="2657" extrusionOk="0">
                  <a:moveTo>
                    <a:pt x="4594" y="0"/>
                  </a:moveTo>
                  <a:lnTo>
                    <a:pt x="0" y="2354"/>
                  </a:lnTo>
                  <a:lnTo>
                    <a:pt x="0" y="2452"/>
                  </a:lnTo>
                  <a:lnTo>
                    <a:pt x="205" y="2657"/>
                  </a:lnTo>
                  <a:lnTo>
                    <a:pt x="4700" y="31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213300" y="6146863"/>
              <a:ext cx="120175" cy="69075"/>
            </a:xfrm>
            <a:custGeom>
              <a:avLst/>
              <a:gdLst/>
              <a:ahLst/>
              <a:cxnLst/>
              <a:rect l="l" t="t" r="r" b="b"/>
              <a:pathLst>
                <a:path w="4807" h="2763" extrusionOk="0">
                  <a:moveTo>
                    <a:pt x="4602" y="0"/>
                  </a:moveTo>
                  <a:lnTo>
                    <a:pt x="0" y="2452"/>
                  </a:lnTo>
                  <a:lnTo>
                    <a:pt x="106" y="2558"/>
                  </a:lnTo>
                  <a:cubicBezTo>
                    <a:pt x="106" y="2656"/>
                    <a:pt x="106" y="2656"/>
                    <a:pt x="204" y="2763"/>
                  </a:cubicBezTo>
                  <a:lnTo>
                    <a:pt x="4806" y="311"/>
                  </a:lnTo>
                  <a:lnTo>
                    <a:pt x="4700" y="204"/>
                  </a:lnTo>
                  <a:cubicBezTo>
                    <a:pt x="4700" y="106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376750" y="6036913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54" y="1"/>
                  </a:moveTo>
                  <a:cubicBezTo>
                    <a:pt x="1411" y="1"/>
                    <a:pt x="295" y="896"/>
                    <a:pt x="1" y="2150"/>
                  </a:cubicBezTo>
                  <a:lnTo>
                    <a:pt x="1" y="2355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8"/>
                    <a:pt x="107" y="3172"/>
                    <a:pt x="107" y="3376"/>
                  </a:cubicBezTo>
                  <a:cubicBezTo>
                    <a:pt x="205" y="3483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11" y="3687"/>
                    <a:pt x="311" y="3785"/>
                    <a:pt x="311" y="3785"/>
                  </a:cubicBezTo>
                  <a:lnTo>
                    <a:pt x="311" y="3891"/>
                  </a:lnTo>
                  <a:cubicBezTo>
                    <a:pt x="410" y="3891"/>
                    <a:pt x="410" y="3989"/>
                    <a:pt x="410" y="4096"/>
                  </a:cubicBezTo>
                  <a:lnTo>
                    <a:pt x="516" y="4096"/>
                  </a:lnTo>
                  <a:cubicBezTo>
                    <a:pt x="516" y="4096"/>
                    <a:pt x="516" y="4194"/>
                    <a:pt x="614" y="4194"/>
                  </a:cubicBezTo>
                  <a:lnTo>
                    <a:pt x="614" y="4300"/>
                  </a:lnTo>
                  <a:cubicBezTo>
                    <a:pt x="720" y="4300"/>
                    <a:pt x="720" y="4398"/>
                    <a:pt x="720" y="4398"/>
                  </a:cubicBezTo>
                  <a:lnTo>
                    <a:pt x="818" y="4504"/>
                  </a:lnTo>
                  <a:lnTo>
                    <a:pt x="924" y="4602"/>
                  </a:lnTo>
                  <a:cubicBezTo>
                    <a:pt x="1023" y="4709"/>
                    <a:pt x="1129" y="4709"/>
                    <a:pt x="1129" y="4709"/>
                  </a:cubicBezTo>
                  <a:cubicBezTo>
                    <a:pt x="1129" y="4807"/>
                    <a:pt x="1227" y="4807"/>
                    <a:pt x="1227" y="4807"/>
                  </a:cubicBezTo>
                  <a:cubicBezTo>
                    <a:pt x="1227" y="4807"/>
                    <a:pt x="1333" y="4807"/>
                    <a:pt x="1333" y="4913"/>
                  </a:cubicBezTo>
                  <a:lnTo>
                    <a:pt x="1431" y="4913"/>
                  </a:lnTo>
                  <a:cubicBezTo>
                    <a:pt x="1431" y="4913"/>
                    <a:pt x="1537" y="5011"/>
                    <a:pt x="1636" y="5011"/>
                  </a:cubicBezTo>
                  <a:cubicBezTo>
                    <a:pt x="1636" y="5011"/>
                    <a:pt x="1742" y="5117"/>
                    <a:pt x="1840" y="5117"/>
                  </a:cubicBezTo>
                  <a:lnTo>
                    <a:pt x="2150" y="5117"/>
                  </a:lnTo>
                  <a:cubicBezTo>
                    <a:pt x="2249" y="5215"/>
                    <a:pt x="2249" y="5215"/>
                    <a:pt x="2355" y="5215"/>
                  </a:cubicBezTo>
                  <a:cubicBezTo>
                    <a:pt x="2862" y="5215"/>
                    <a:pt x="3270" y="5215"/>
                    <a:pt x="3679" y="5011"/>
                  </a:cubicBezTo>
                  <a:cubicBezTo>
                    <a:pt x="3679" y="5011"/>
                    <a:pt x="3785" y="4913"/>
                    <a:pt x="3883" y="4913"/>
                  </a:cubicBezTo>
                  <a:cubicBezTo>
                    <a:pt x="3883" y="4807"/>
                    <a:pt x="3989" y="4807"/>
                    <a:pt x="4088" y="4807"/>
                  </a:cubicBezTo>
                  <a:lnTo>
                    <a:pt x="4292" y="4602"/>
                  </a:lnTo>
                  <a:lnTo>
                    <a:pt x="4602" y="4300"/>
                  </a:lnTo>
                  <a:cubicBezTo>
                    <a:pt x="4905" y="3989"/>
                    <a:pt x="5011" y="3581"/>
                    <a:pt x="5109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109" y="1742"/>
                  </a:lnTo>
                  <a:cubicBezTo>
                    <a:pt x="5011" y="1742"/>
                    <a:pt x="5011" y="1644"/>
                    <a:pt x="5011" y="1644"/>
                  </a:cubicBezTo>
                  <a:lnTo>
                    <a:pt x="5011" y="1537"/>
                  </a:lnTo>
                  <a:lnTo>
                    <a:pt x="4905" y="1439"/>
                  </a:lnTo>
                  <a:lnTo>
                    <a:pt x="4905" y="1333"/>
                  </a:lnTo>
                  <a:cubicBezTo>
                    <a:pt x="4496" y="622"/>
                    <a:pt x="3679" y="107"/>
                    <a:pt x="2862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353875" y="6034013"/>
              <a:ext cx="148175" cy="130050"/>
            </a:xfrm>
            <a:custGeom>
              <a:avLst/>
              <a:gdLst/>
              <a:ahLst/>
              <a:cxnLst/>
              <a:rect l="l" t="t" r="r" b="b"/>
              <a:pathLst>
                <a:path w="5927" h="5202" extrusionOk="0">
                  <a:moveTo>
                    <a:pt x="3007" y="1"/>
                  </a:moveTo>
                  <a:cubicBezTo>
                    <a:pt x="2584" y="1"/>
                    <a:pt x="2149" y="105"/>
                    <a:pt x="1733" y="329"/>
                  </a:cubicBezTo>
                  <a:cubicBezTo>
                    <a:pt x="507" y="942"/>
                    <a:pt x="0" y="2577"/>
                    <a:pt x="712" y="3803"/>
                  </a:cubicBezTo>
                  <a:cubicBezTo>
                    <a:pt x="1138" y="4723"/>
                    <a:pt x="2010" y="5202"/>
                    <a:pt x="2947" y="5202"/>
                  </a:cubicBezTo>
                  <a:cubicBezTo>
                    <a:pt x="3358" y="5202"/>
                    <a:pt x="3782" y="5110"/>
                    <a:pt x="4185" y="4923"/>
                  </a:cubicBezTo>
                  <a:cubicBezTo>
                    <a:pt x="5411" y="4212"/>
                    <a:pt x="5926" y="2675"/>
                    <a:pt x="5313" y="1351"/>
                  </a:cubicBezTo>
                  <a:cubicBezTo>
                    <a:pt x="4818" y="508"/>
                    <a:pt x="3940" y="1"/>
                    <a:pt x="300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386975" y="6042238"/>
              <a:ext cx="115075" cy="122175"/>
            </a:xfrm>
            <a:custGeom>
              <a:avLst/>
              <a:gdLst/>
              <a:ahLst/>
              <a:cxnLst/>
              <a:rect l="l" t="t" r="r" b="b"/>
              <a:pathLst>
                <a:path w="4603" h="4887" extrusionOk="0">
                  <a:moveTo>
                    <a:pt x="2861" y="0"/>
                  </a:moveTo>
                  <a:cubicBezTo>
                    <a:pt x="3066" y="205"/>
                    <a:pt x="3270" y="409"/>
                    <a:pt x="3474" y="711"/>
                  </a:cubicBezTo>
                  <a:cubicBezTo>
                    <a:pt x="4193" y="2044"/>
                    <a:pt x="3679" y="3572"/>
                    <a:pt x="2354" y="4291"/>
                  </a:cubicBezTo>
                  <a:cubicBezTo>
                    <a:pt x="2021" y="4481"/>
                    <a:pt x="1646" y="4559"/>
                    <a:pt x="1268" y="4559"/>
                  </a:cubicBezTo>
                  <a:cubicBezTo>
                    <a:pt x="829" y="4559"/>
                    <a:pt x="387" y="4454"/>
                    <a:pt x="1" y="4291"/>
                  </a:cubicBezTo>
                  <a:lnTo>
                    <a:pt x="1" y="4291"/>
                  </a:lnTo>
                  <a:cubicBezTo>
                    <a:pt x="498" y="4665"/>
                    <a:pt x="1111" y="4886"/>
                    <a:pt x="1721" y="4886"/>
                  </a:cubicBezTo>
                  <a:cubicBezTo>
                    <a:pt x="2113" y="4886"/>
                    <a:pt x="2503" y="4795"/>
                    <a:pt x="2861" y="4594"/>
                  </a:cubicBezTo>
                  <a:cubicBezTo>
                    <a:pt x="4087" y="3883"/>
                    <a:pt x="4602" y="2346"/>
                    <a:pt x="3989" y="1022"/>
                  </a:cubicBezTo>
                  <a:cubicBezTo>
                    <a:pt x="3679" y="613"/>
                    <a:pt x="3270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371650" y="6070238"/>
              <a:ext cx="117525" cy="66425"/>
            </a:xfrm>
            <a:custGeom>
              <a:avLst/>
              <a:gdLst/>
              <a:ahLst/>
              <a:cxnLst/>
              <a:rect l="l" t="t" r="r" b="b"/>
              <a:pathLst>
                <a:path w="4701" h="2657" extrusionOk="0">
                  <a:moveTo>
                    <a:pt x="4602" y="0"/>
                  </a:moveTo>
                  <a:lnTo>
                    <a:pt x="1" y="2354"/>
                  </a:lnTo>
                  <a:lnTo>
                    <a:pt x="1" y="2452"/>
                  </a:lnTo>
                  <a:cubicBezTo>
                    <a:pt x="1" y="2558"/>
                    <a:pt x="107" y="2558"/>
                    <a:pt x="107" y="2656"/>
                  </a:cubicBezTo>
                  <a:lnTo>
                    <a:pt x="4700" y="311"/>
                  </a:lnTo>
                  <a:cubicBezTo>
                    <a:pt x="4700" y="204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369200" y="6065113"/>
              <a:ext cx="117525" cy="69100"/>
            </a:xfrm>
            <a:custGeom>
              <a:avLst/>
              <a:gdLst/>
              <a:ahLst/>
              <a:cxnLst/>
              <a:rect l="l" t="t" r="r" b="b"/>
              <a:pathLst>
                <a:path w="4701" h="2764" extrusionOk="0">
                  <a:moveTo>
                    <a:pt x="4594" y="1"/>
                  </a:moveTo>
                  <a:lnTo>
                    <a:pt x="0" y="2453"/>
                  </a:lnTo>
                  <a:cubicBezTo>
                    <a:pt x="0" y="2453"/>
                    <a:pt x="0" y="2559"/>
                    <a:pt x="99" y="2559"/>
                  </a:cubicBezTo>
                  <a:lnTo>
                    <a:pt x="99" y="2763"/>
                  </a:lnTo>
                  <a:lnTo>
                    <a:pt x="4700" y="311"/>
                  </a:lnTo>
                  <a:lnTo>
                    <a:pt x="4700" y="107"/>
                  </a:lnTo>
                  <a:cubicBezTo>
                    <a:pt x="4700" y="107"/>
                    <a:pt x="4594" y="107"/>
                    <a:pt x="4594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832825" y="6506888"/>
              <a:ext cx="130175" cy="130400"/>
            </a:xfrm>
            <a:custGeom>
              <a:avLst/>
              <a:gdLst/>
              <a:ahLst/>
              <a:cxnLst/>
              <a:rect l="l" t="t" r="r" b="b"/>
              <a:pathLst>
                <a:path w="5207" h="5216" extrusionOk="0">
                  <a:moveTo>
                    <a:pt x="2652" y="0"/>
                  </a:moveTo>
                  <a:cubicBezTo>
                    <a:pt x="1403" y="0"/>
                    <a:pt x="292" y="896"/>
                    <a:pt x="98" y="2150"/>
                  </a:cubicBezTo>
                  <a:lnTo>
                    <a:pt x="0" y="2150"/>
                  </a:lnTo>
                  <a:lnTo>
                    <a:pt x="0" y="2355"/>
                  </a:lnTo>
                  <a:lnTo>
                    <a:pt x="0" y="2461"/>
                  </a:lnTo>
                  <a:lnTo>
                    <a:pt x="0" y="2559"/>
                  </a:lnTo>
                  <a:lnTo>
                    <a:pt x="0" y="2665"/>
                  </a:lnTo>
                  <a:cubicBezTo>
                    <a:pt x="0" y="2968"/>
                    <a:pt x="98" y="3172"/>
                    <a:pt x="98" y="3376"/>
                  </a:cubicBezTo>
                  <a:cubicBezTo>
                    <a:pt x="205" y="3482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03" y="3687"/>
                    <a:pt x="303" y="3785"/>
                    <a:pt x="303" y="3785"/>
                  </a:cubicBezTo>
                  <a:lnTo>
                    <a:pt x="303" y="3891"/>
                  </a:lnTo>
                  <a:lnTo>
                    <a:pt x="507" y="4095"/>
                  </a:lnTo>
                  <a:cubicBezTo>
                    <a:pt x="507" y="4095"/>
                    <a:pt x="507" y="4194"/>
                    <a:pt x="613" y="4300"/>
                  </a:cubicBezTo>
                  <a:cubicBezTo>
                    <a:pt x="711" y="4300"/>
                    <a:pt x="711" y="4398"/>
                    <a:pt x="711" y="4398"/>
                  </a:cubicBezTo>
                  <a:cubicBezTo>
                    <a:pt x="818" y="4398"/>
                    <a:pt x="818" y="4504"/>
                    <a:pt x="818" y="4504"/>
                  </a:cubicBezTo>
                  <a:lnTo>
                    <a:pt x="916" y="4602"/>
                  </a:lnTo>
                  <a:lnTo>
                    <a:pt x="1022" y="4602"/>
                  </a:lnTo>
                  <a:cubicBezTo>
                    <a:pt x="1022" y="4708"/>
                    <a:pt x="1120" y="4708"/>
                    <a:pt x="1120" y="4807"/>
                  </a:cubicBezTo>
                  <a:lnTo>
                    <a:pt x="1226" y="4807"/>
                  </a:lnTo>
                  <a:cubicBezTo>
                    <a:pt x="1226" y="4807"/>
                    <a:pt x="1324" y="4807"/>
                    <a:pt x="1324" y="4913"/>
                  </a:cubicBezTo>
                  <a:lnTo>
                    <a:pt x="1431" y="4913"/>
                  </a:lnTo>
                  <a:cubicBezTo>
                    <a:pt x="1431" y="4913"/>
                    <a:pt x="1529" y="5011"/>
                    <a:pt x="1635" y="5011"/>
                  </a:cubicBezTo>
                  <a:cubicBezTo>
                    <a:pt x="1733" y="5011"/>
                    <a:pt x="1733" y="5117"/>
                    <a:pt x="1839" y="5117"/>
                  </a:cubicBezTo>
                  <a:lnTo>
                    <a:pt x="2044" y="5117"/>
                  </a:lnTo>
                  <a:cubicBezTo>
                    <a:pt x="2044" y="5117"/>
                    <a:pt x="2142" y="5117"/>
                    <a:pt x="2142" y="5215"/>
                  </a:cubicBezTo>
                  <a:lnTo>
                    <a:pt x="2346" y="5215"/>
                  </a:lnTo>
                  <a:cubicBezTo>
                    <a:pt x="2861" y="5215"/>
                    <a:pt x="3270" y="5215"/>
                    <a:pt x="3678" y="5011"/>
                  </a:cubicBezTo>
                  <a:cubicBezTo>
                    <a:pt x="3678" y="5011"/>
                    <a:pt x="3776" y="4913"/>
                    <a:pt x="3883" y="4913"/>
                  </a:cubicBezTo>
                  <a:cubicBezTo>
                    <a:pt x="3981" y="4807"/>
                    <a:pt x="3981" y="4807"/>
                    <a:pt x="4087" y="4807"/>
                  </a:cubicBezTo>
                  <a:lnTo>
                    <a:pt x="4291" y="4602"/>
                  </a:lnTo>
                  <a:lnTo>
                    <a:pt x="4594" y="4300"/>
                  </a:lnTo>
                  <a:cubicBezTo>
                    <a:pt x="4904" y="3989"/>
                    <a:pt x="5109" y="3581"/>
                    <a:pt x="5109" y="3172"/>
                  </a:cubicBezTo>
                  <a:lnTo>
                    <a:pt x="5207" y="3172"/>
                  </a:lnTo>
                  <a:lnTo>
                    <a:pt x="5207" y="3074"/>
                  </a:lnTo>
                  <a:lnTo>
                    <a:pt x="5207" y="2968"/>
                  </a:ln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5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207" y="2052"/>
                  </a:lnTo>
                  <a:cubicBezTo>
                    <a:pt x="5109" y="1946"/>
                    <a:pt x="5109" y="1946"/>
                    <a:pt x="5109" y="1848"/>
                  </a:cubicBezTo>
                  <a:lnTo>
                    <a:pt x="5109" y="1742"/>
                  </a:lnTo>
                  <a:lnTo>
                    <a:pt x="5002" y="1643"/>
                  </a:lnTo>
                  <a:lnTo>
                    <a:pt x="5002" y="1537"/>
                  </a:lnTo>
                  <a:lnTo>
                    <a:pt x="4904" y="1439"/>
                  </a:lnTo>
                  <a:lnTo>
                    <a:pt x="4904" y="1333"/>
                  </a:lnTo>
                  <a:cubicBezTo>
                    <a:pt x="4496" y="622"/>
                    <a:pt x="3776" y="107"/>
                    <a:pt x="2861" y="9"/>
                  </a:cubicBezTo>
                  <a:cubicBezTo>
                    <a:pt x="2791" y="3"/>
                    <a:pt x="2722" y="0"/>
                    <a:pt x="2652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809725" y="6504063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2994" y="0"/>
                  </a:moveTo>
                  <a:cubicBezTo>
                    <a:pt x="2577" y="0"/>
                    <a:pt x="2149" y="105"/>
                    <a:pt x="1742" y="326"/>
                  </a:cubicBezTo>
                  <a:cubicBezTo>
                    <a:pt x="516" y="939"/>
                    <a:pt x="1" y="2574"/>
                    <a:pt x="720" y="3800"/>
                  </a:cubicBezTo>
                  <a:cubicBezTo>
                    <a:pt x="1146" y="4720"/>
                    <a:pt x="2066" y="5198"/>
                    <a:pt x="2999" y="5198"/>
                  </a:cubicBezTo>
                  <a:cubicBezTo>
                    <a:pt x="3408" y="5198"/>
                    <a:pt x="3820" y="5106"/>
                    <a:pt x="4194" y="4920"/>
                  </a:cubicBezTo>
                  <a:cubicBezTo>
                    <a:pt x="5518" y="4208"/>
                    <a:pt x="5926" y="2672"/>
                    <a:pt x="5313" y="1446"/>
                  </a:cubicBezTo>
                  <a:cubicBezTo>
                    <a:pt x="4821" y="529"/>
                    <a:pt x="3933" y="0"/>
                    <a:pt x="2994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843025" y="6512213"/>
              <a:ext cx="114875" cy="122175"/>
            </a:xfrm>
            <a:custGeom>
              <a:avLst/>
              <a:gdLst/>
              <a:ahLst/>
              <a:cxnLst/>
              <a:rect l="l" t="t" r="r" b="b"/>
              <a:pathLst>
                <a:path w="4595" h="4887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3066" y="204"/>
                    <a:pt x="3270" y="409"/>
                    <a:pt x="3475" y="711"/>
                  </a:cubicBezTo>
                  <a:cubicBezTo>
                    <a:pt x="4186" y="2043"/>
                    <a:pt x="3679" y="3572"/>
                    <a:pt x="2347" y="4291"/>
                  </a:cubicBezTo>
                  <a:cubicBezTo>
                    <a:pt x="1991" y="4495"/>
                    <a:pt x="1582" y="4598"/>
                    <a:pt x="1174" y="4598"/>
                  </a:cubicBezTo>
                  <a:cubicBezTo>
                    <a:pt x="765" y="4598"/>
                    <a:pt x="356" y="4495"/>
                    <a:pt x="1" y="4291"/>
                  </a:cubicBezTo>
                  <a:lnTo>
                    <a:pt x="1" y="4291"/>
                  </a:lnTo>
                  <a:cubicBezTo>
                    <a:pt x="499" y="4664"/>
                    <a:pt x="1109" y="4886"/>
                    <a:pt x="1718" y="4886"/>
                  </a:cubicBezTo>
                  <a:cubicBezTo>
                    <a:pt x="2109" y="4886"/>
                    <a:pt x="2501" y="4795"/>
                    <a:pt x="2862" y="4594"/>
                  </a:cubicBezTo>
                  <a:cubicBezTo>
                    <a:pt x="4186" y="3882"/>
                    <a:pt x="4594" y="2346"/>
                    <a:pt x="3981" y="1120"/>
                  </a:cubicBezTo>
                  <a:cubicBezTo>
                    <a:pt x="3679" y="613"/>
                    <a:pt x="3270" y="204"/>
                    <a:pt x="286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827700" y="6540188"/>
              <a:ext cx="117525" cy="66450"/>
            </a:xfrm>
            <a:custGeom>
              <a:avLst/>
              <a:gdLst/>
              <a:ahLst/>
              <a:cxnLst/>
              <a:rect l="l" t="t" r="r" b="b"/>
              <a:pathLst>
                <a:path w="4701" h="2658" extrusionOk="0">
                  <a:moveTo>
                    <a:pt x="4594" y="1"/>
                  </a:moveTo>
                  <a:lnTo>
                    <a:pt x="1" y="2355"/>
                  </a:lnTo>
                  <a:lnTo>
                    <a:pt x="1" y="2453"/>
                  </a:lnTo>
                  <a:cubicBezTo>
                    <a:pt x="99" y="2559"/>
                    <a:pt x="99" y="2559"/>
                    <a:pt x="99" y="2657"/>
                  </a:cubicBezTo>
                  <a:lnTo>
                    <a:pt x="4701" y="311"/>
                  </a:lnTo>
                  <a:cubicBezTo>
                    <a:pt x="4701" y="205"/>
                    <a:pt x="4701" y="107"/>
                    <a:pt x="4594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825050" y="6535088"/>
              <a:ext cx="120175" cy="69100"/>
            </a:xfrm>
            <a:custGeom>
              <a:avLst/>
              <a:gdLst/>
              <a:ahLst/>
              <a:cxnLst/>
              <a:rect l="l" t="t" r="r" b="b"/>
              <a:pathLst>
                <a:path w="4807" h="2764" extrusionOk="0">
                  <a:moveTo>
                    <a:pt x="4602" y="1"/>
                  </a:moveTo>
                  <a:lnTo>
                    <a:pt x="1" y="2453"/>
                  </a:lnTo>
                  <a:cubicBezTo>
                    <a:pt x="1" y="2453"/>
                    <a:pt x="1" y="2559"/>
                    <a:pt x="107" y="2559"/>
                  </a:cubicBezTo>
                  <a:lnTo>
                    <a:pt x="107" y="2763"/>
                  </a:lnTo>
                  <a:lnTo>
                    <a:pt x="4807" y="311"/>
                  </a:lnTo>
                  <a:cubicBezTo>
                    <a:pt x="4700" y="311"/>
                    <a:pt x="4700" y="205"/>
                    <a:pt x="4700" y="205"/>
                  </a:cubicBezTo>
                  <a:cubicBezTo>
                    <a:pt x="4700" y="107"/>
                    <a:pt x="4602" y="107"/>
                    <a:pt x="4602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988525" y="6425163"/>
              <a:ext cx="130400" cy="130375"/>
            </a:xfrm>
            <a:custGeom>
              <a:avLst/>
              <a:gdLst/>
              <a:ahLst/>
              <a:cxnLst/>
              <a:rect l="l" t="t" r="r" b="b"/>
              <a:pathLst>
                <a:path w="5216" h="5215" extrusionOk="0">
                  <a:moveTo>
                    <a:pt x="2638" y="0"/>
                  </a:moveTo>
                  <a:cubicBezTo>
                    <a:pt x="1305" y="0"/>
                    <a:pt x="194" y="895"/>
                    <a:pt x="0" y="2150"/>
                  </a:cubicBezTo>
                  <a:lnTo>
                    <a:pt x="0" y="2354"/>
                  </a:lnTo>
                  <a:lnTo>
                    <a:pt x="0" y="2460"/>
                  </a:lnTo>
                  <a:lnTo>
                    <a:pt x="0" y="2558"/>
                  </a:lnTo>
                  <a:lnTo>
                    <a:pt x="0" y="2665"/>
                  </a:lnTo>
                  <a:cubicBezTo>
                    <a:pt x="0" y="2967"/>
                    <a:pt x="0" y="3171"/>
                    <a:pt x="107" y="3376"/>
                  </a:cubicBezTo>
                  <a:cubicBezTo>
                    <a:pt x="107" y="3482"/>
                    <a:pt x="107" y="3580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5"/>
                    <a:pt x="311" y="3785"/>
                  </a:cubicBezTo>
                  <a:lnTo>
                    <a:pt x="311" y="3891"/>
                  </a:lnTo>
                  <a:cubicBezTo>
                    <a:pt x="311" y="3989"/>
                    <a:pt x="409" y="3989"/>
                    <a:pt x="409" y="4095"/>
                  </a:cubicBezTo>
                  <a:cubicBezTo>
                    <a:pt x="515" y="4095"/>
                    <a:pt x="515" y="4193"/>
                    <a:pt x="515" y="4193"/>
                  </a:cubicBezTo>
                  <a:lnTo>
                    <a:pt x="613" y="4299"/>
                  </a:lnTo>
                  <a:lnTo>
                    <a:pt x="720" y="4398"/>
                  </a:ln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cubicBezTo>
                    <a:pt x="1022" y="4708"/>
                    <a:pt x="1022" y="4708"/>
                    <a:pt x="1128" y="4708"/>
                  </a:cubicBezTo>
                  <a:lnTo>
                    <a:pt x="1128" y="4806"/>
                  </a:lnTo>
                  <a:cubicBezTo>
                    <a:pt x="1226" y="4806"/>
                    <a:pt x="1226" y="4806"/>
                    <a:pt x="1333" y="4912"/>
                  </a:cubicBezTo>
                  <a:cubicBezTo>
                    <a:pt x="1431" y="4912"/>
                    <a:pt x="1537" y="5011"/>
                    <a:pt x="1537" y="5011"/>
                  </a:cubicBezTo>
                  <a:cubicBezTo>
                    <a:pt x="1635" y="5011"/>
                    <a:pt x="1741" y="5117"/>
                    <a:pt x="1839" y="5117"/>
                  </a:cubicBezTo>
                  <a:lnTo>
                    <a:pt x="2150" y="5117"/>
                  </a:lnTo>
                  <a:cubicBezTo>
                    <a:pt x="2150" y="5215"/>
                    <a:pt x="2248" y="5215"/>
                    <a:pt x="2354" y="5215"/>
                  </a:cubicBezTo>
                  <a:cubicBezTo>
                    <a:pt x="2763" y="5215"/>
                    <a:pt x="3172" y="5215"/>
                    <a:pt x="3580" y="5011"/>
                  </a:cubicBezTo>
                  <a:cubicBezTo>
                    <a:pt x="3678" y="5011"/>
                    <a:pt x="3785" y="4912"/>
                    <a:pt x="3785" y="4912"/>
                  </a:cubicBezTo>
                  <a:cubicBezTo>
                    <a:pt x="3883" y="4806"/>
                    <a:pt x="3989" y="4806"/>
                    <a:pt x="4087" y="4806"/>
                  </a:cubicBezTo>
                  <a:cubicBezTo>
                    <a:pt x="4087" y="4708"/>
                    <a:pt x="4193" y="4708"/>
                    <a:pt x="4193" y="4602"/>
                  </a:cubicBezTo>
                  <a:cubicBezTo>
                    <a:pt x="4398" y="4504"/>
                    <a:pt x="4496" y="4398"/>
                    <a:pt x="4602" y="4299"/>
                  </a:cubicBezTo>
                  <a:cubicBezTo>
                    <a:pt x="4806" y="3989"/>
                    <a:pt x="5011" y="3580"/>
                    <a:pt x="5109" y="3171"/>
                  </a:cubicBezTo>
                  <a:lnTo>
                    <a:pt x="5109" y="3073"/>
                  </a:lnTo>
                  <a:lnTo>
                    <a:pt x="5109" y="2967"/>
                  </a:lnTo>
                  <a:lnTo>
                    <a:pt x="5215" y="2967"/>
                  </a:lnTo>
                  <a:lnTo>
                    <a:pt x="5215" y="2869"/>
                  </a:lnTo>
                  <a:lnTo>
                    <a:pt x="5215" y="2665"/>
                  </a:lnTo>
                  <a:lnTo>
                    <a:pt x="5215" y="2558"/>
                  </a:lnTo>
                  <a:lnTo>
                    <a:pt x="5215" y="2354"/>
                  </a:lnTo>
                  <a:lnTo>
                    <a:pt x="5215" y="2256"/>
                  </a:lnTo>
                  <a:cubicBezTo>
                    <a:pt x="5109" y="2256"/>
                    <a:pt x="5109" y="2150"/>
                    <a:pt x="5109" y="2150"/>
                  </a:cubicBezTo>
                  <a:lnTo>
                    <a:pt x="5109" y="2052"/>
                  </a:lnTo>
                  <a:lnTo>
                    <a:pt x="5109" y="1847"/>
                  </a:lnTo>
                  <a:lnTo>
                    <a:pt x="5011" y="1741"/>
                  </a:lnTo>
                  <a:lnTo>
                    <a:pt x="5011" y="1643"/>
                  </a:lnTo>
                  <a:cubicBezTo>
                    <a:pt x="5011" y="1643"/>
                    <a:pt x="5011" y="1537"/>
                    <a:pt x="4904" y="1537"/>
                  </a:cubicBezTo>
                  <a:lnTo>
                    <a:pt x="4904" y="1439"/>
                  </a:lnTo>
                  <a:cubicBezTo>
                    <a:pt x="4904" y="1439"/>
                    <a:pt x="4904" y="1332"/>
                    <a:pt x="4806" y="1332"/>
                  </a:cubicBezTo>
                  <a:cubicBezTo>
                    <a:pt x="4398" y="621"/>
                    <a:pt x="3678" y="106"/>
                    <a:pt x="2861" y="8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965625" y="6422313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2987" y="1"/>
                  </a:moveTo>
                  <a:cubicBezTo>
                    <a:pt x="2572" y="1"/>
                    <a:pt x="2144" y="105"/>
                    <a:pt x="1734" y="327"/>
                  </a:cubicBezTo>
                  <a:cubicBezTo>
                    <a:pt x="508" y="940"/>
                    <a:pt x="1" y="2574"/>
                    <a:pt x="614" y="3800"/>
                  </a:cubicBezTo>
                  <a:cubicBezTo>
                    <a:pt x="1108" y="4721"/>
                    <a:pt x="2002" y="5199"/>
                    <a:pt x="2945" y="5199"/>
                  </a:cubicBezTo>
                  <a:cubicBezTo>
                    <a:pt x="3359" y="5199"/>
                    <a:pt x="3782" y="5107"/>
                    <a:pt x="4186" y="4920"/>
                  </a:cubicBezTo>
                  <a:cubicBezTo>
                    <a:pt x="5412" y="4209"/>
                    <a:pt x="5927" y="2672"/>
                    <a:pt x="5207" y="1446"/>
                  </a:cubicBezTo>
                  <a:cubicBezTo>
                    <a:pt x="4783" y="530"/>
                    <a:pt x="3920" y="1"/>
                    <a:pt x="298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98750" y="6430463"/>
              <a:ext cx="115050" cy="122175"/>
            </a:xfrm>
            <a:custGeom>
              <a:avLst/>
              <a:gdLst/>
              <a:ahLst/>
              <a:cxnLst/>
              <a:rect l="l" t="t" r="r" b="b"/>
              <a:pathLst>
                <a:path w="4602" h="4887" extrusionOk="0">
                  <a:moveTo>
                    <a:pt x="2763" y="1"/>
                  </a:moveTo>
                  <a:lnTo>
                    <a:pt x="2763" y="1"/>
                  </a:lnTo>
                  <a:cubicBezTo>
                    <a:pt x="3065" y="205"/>
                    <a:pt x="3269" y="409"/>
                    <a:pt x="3474" y="712"/>
                  </a:cubicBezTo>
                  <a:cubicBezTo>
                    <a:pt x="4087" y="2044"/>
                    <a:pt x="3580" y="3573"/>
                    <a:pt x="2354" y="4292"/>
                  </a:cubicBezTo>
                  <a:cubicBezTo>
                    <a:pt x="1945" y="4496"/>
                    <a:pt x="1537" y="4598"/>
                    <a:pt x="1140" y="4598"/>
                  </a:cubicBezTo>
                  <a:cubicBezTo>
                    <a:pt x="744" y="4598"/>
                    <a:pt x="360" y="4496"/>
                    <a:pt x="0" y="4292"/>
                  </a:cubicBezTo>
                  <a:lnTo>
                    <a:pt x="0" y="4292"/>
                  </a:lnTo>
                  <a:cubicBezTo>
                    <a:pt x="438" y="4665"/>
                    <a:pt x="1025" y="4887"/>
                    <a:pt x="1647" y="4887"/>
                  </a:cubicBezTo>
                  <a:cubicBezTo>
                    <a:pt x="2047" y="4887"/>
                    <a:pt x="2461" y="4795"/>
                    <a:pt x="2861" y="4594"/>
                  </a:cubicBezTo>
                  <a:cubicBezTo>
                    <a:pt x="4087" y="3883"/>
                    <a:pt x="4602" y="2346"/>
                    <a:pt x="3882" y="1120"/>
                  </a:cubicBezTo>
                  <a:cubicBezTo>
                    <a:pt x="3678" y="614"/>
                    <a:pt x="3269" y="205"/>
                    <a:pt x="2763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980950" y="6458463"/>
              <a:ext cx="119975" cy="66425"/>
            </a:xfrm>
            <a:custGeom>
              <a:avLst/>
              <a:gdLst/>
              <a:ahLst/>
              <a:cxnLst/>
              <a:rect l="l" t="t" r="r" b="b"/>
              <a:pathLst>
                <a:path w="4799" h="2657" extrusionOk="0">
                  <a:moveTo>
                    <a:pt x="4594" y="0"/>
                  </a:moveTo>
                  <a:lnTo>
                    <a:pt x="1" y="2354"/>
                  </a:lnTo>
                  <a:lnTo>
                    <a:pt x="99" y="2453"/>
                  </a:lnTo>
                  <a:cubicBezTo>
                    <a:pt x="99" y="2559"/>
                    <a:pt x="205" y="2559"/>
                    <a:pt x="205" y="2657"/>
                  </a:cubicBezTo>
                  <a:lnTo>
                    <a:pt x="4799" y="311"/>
                  </a:lnTo>
                  <a:cubicBezTo>
                    <a:pt x="4799" y="205"/>
                    <a:pt x="4701" y="107"/>
                    <a:pt x="470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980950" y="6453363"/>
              <a:ext cx="117525" cy="69075"/>
            </a:xfrm>
            <a:custGeom>
              <a:avLst/>
              <a:gdLst/>
              <a:ahLst/>
              <a:cxnLst/>
              <a:rect l="l" t="t" r="r" b="b"/>
              <a:pathLst>
                <a:path w="4701" h="2763" extrusionOk="0">
                  <a:moveTo>
                    <a:pt x="4594" y="0"/>
                  </a:moveTo>
                  <a:lnTo>
                    <a:pt x="1" y="2452"/>
                  </a:lnTo>
                  <a:lnTo>
                    <a:pt x="1" y="2558"/>
                  </a:lnTo>
                  <a:cubicBezTo>
                    <a:pt x="99" y="2657"/>
                    <a:pt x="99" y="2657"/>
                    <a:pt x="99" y="2763"/>
                  </a:cubicBezTo>
                  <a:lnTo>
                    <a:pt x="4701" y="311"/>
                  </a:lnTo>
                  <a:cubicBezTo>
                    <a:pt x="4701" y="311"/>
                    <a:pt x="4701" y="204"/>
                    <a:pt x="4594" y="204"/>
                  </a:cubicBezTo>
                  <a:lnTo>
                    <a:pt x="4594" y="0"/>
                  </a:ln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141775" y="6343413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54" y="1"/>
                  </a:moveTo>
                  <a:cubicBezTo>
                    <a:pt x="1411" y="1"/>
                    <a:pt x="300" y="896"/>
                    <a:pt x="107" y="2150"/>
                  </a:cubicBezTo>
                  <a:lnTo>
                    <a:pt x="107" y="2355"/>
                  </a:lnTo>
                  <a:cubicBezTo>
                    <a:pt x="0" y="2355"/>
                    <a:pt x="0" y="2461"/>
                    <a:pt x="0" y="2461"/>
                  </a:cubicBezTo>
                  <a:lnTo>
                    <a:pt x="0" y="2559"/>
                  </a:lnTo>
                  <a:lnTo>
                    <a:pt x="0" y="2665"/>
                  </a:lnTo>
                  <a:cubicBezTo>
                    <a:pt x="107" y="2968"/>
                    <a:pt x="107" y="3172"/>
                    <a:pt x="205" y="3376"/>
                  </a:cubicBezTo>
                  <a:lnTo>
                    <a:pt x="205" y="3581"/>
                  </a:lnTo>
                  <a:lnTo>
                    <a:pt x="311" y="3687"/>
                  </a:lnTo>
                  <a:lnTo>
                    <a:pt x="311" y="3785"/>
                  </a:lnTo>
                  <a:lnTo>
                    <a:pt x="409" y="3891"/>
                  </a:lnTo>
                  <a:cubicBezTo>
                    <a:pt x="409" y="3891"/>
                    <a:pt x="409" y="3989"/>
                    <a:pt x="515" y="4096"/>
                  </a:cubicBezTo>
                  <a:lnTo>
                    <a:pt x="613" y="4194"/>
                  </a:lnTo>
                  <a:cubicBezTo>
                    <a:pt x="613" y="4300"/>
                    <a:pt x="613" y="4300"/>
                    <a:pt x="720" y="4300"/>
                  </a:cubicBezTo>
                  <a:cubicBezTo>
                    <a:pt x="720" y="4300"/>
                    <a:pt x="720" y="4398"/>
                    <a:pt x="818" y="4398"/>
                  </a:cubicBezTo>
                  <a:lnTo>
                    <a:pt x="818" y="4504"/>
                  </a:lnTo>
                  <a:cubicBezTo>
                    <a:pt x="924" y="4504"/>
                    <a:pt x="924" y="4602"/>
                    <a:pt x="1022" y="4602"/>
                  </a:cubicBezTo>
                  <a:cubicBezTo>
                    <a:pt x="1022" y="4709"/>
                    <a:pt x="1128" y="4709"/>
                    <a:pt x="1128" y="4709"/>
                  </a:cubicBezTo>
                  <a:lnTo>
                    <a:pt x="1226" y="4807"/>
                  </a:lnTo>
                  <a:cubicBezTo>
                    <a:pt x="1226" y="4807"/>
                    <a:pt x="1333" y="4807"/>
                    <a:pt x="1333" y="4913"/>
                  </a:cubicBezTo>
                  <a:lnTo>
                    <a:pt x="1431" y="4913"/>
                  </a:lnTo>
                  <a:cubicBezTo>
                    <a:pt x="1537" y="4913"/>
                    <a:pt x="1537" y="5011"/>
                    <a:pt x="1635" y="5011"/>
                  </a:cubicBezTo>
                  <a:cubicBezTo>
                    <a:pt x="1741" y="5011"/>
                    <a:pt x="1741" y="5011"/>
                    <a:pt x="1839" y="5117"/>
                  </a:cubicBezTo>
                  <a:lnTo>
                    <a:pt x="2150" y="5117"/>
                  </a:lnTo>
                  <a:cubicBezTo>
                    <a:pt x="2248" y="5215"/>
                    <a:pt x="2354" y="5215"/>
                    <a:pt x="2354" y="5215"/>
                  </a:cubicBezTo>
                  <a:cubicBezTo>
                    <a:pt x="2861" y="5215"/>
                    <a:pt x="3270" y="5117"/>
                    <a:pt x="3678" y="5011"/>
                  </a:cubicBezTo>
                  <a:cubicBezTo>
                    <a:pt x="3785" y="5011"/>
                    <a:pt x="3785" y="4913"/>
                    <a:pt x="3883" y="4913"/>
                  </a:cubicBezTo>
                  <a:cubicBezTo>
                    <a:pt x="3989" y="4807"/>
                    <a:pt x="3989" y="4807"/>
                    <a:pt x="4087" y="4807"/>
                  </a:cubicBezTo>
                  <a:lnTo>
                    <a:pt x="4291" y="4602"/>
                  </a:lnTo>
                  <a:cubicBezTo>
                    <a:pt x="4398" y="4504"/>
                    <a:pt x="4602" y="4398"/>
                    <a:pt x="4700" y="4300"/>
                  </a:cubicBezTo>
                  <a:cubicBezTo>
                    <a:pt x="4904" y="3989"/>
                    <a:pt x="5109" y="3581"/>
                    <a:pt x="5215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215" y="2052"/>
                  </a:lnTo>
                  <a:cubicBezTo>
                    <a:pt x="5215" y="1946"/>
                    <a:pt x="5109" y="1946"/>
                    <a:pt x="5109" y="1848"/>
                  </a:cubicBezTo>
                  <a:lnTo>
                    <a:pt x="5109" y="1742"/>
                  </a:lnTo>
                  <a:cubicBezTo>
                    <a:pt x="5109" y="1742"/>
                    <a:pt x="5109" y="1644"/>
                    <a:pt x="5011" y="1644"/>
                  </a:cubicBezTo>
                  <a:lnTo>
                    <a:pt x="5011" y="1537"/>
                  </a:lnTo>
                  <a:lnTo>
                    <a:pt x="5011" y="1439"/>
                  </a:lnTo>
                  <a:cubicBezTo>
                    <a:pt x="4904" y="1439"/>
                    <a:pt x="4904" y="1333"/>
                    <a:pt x="4904" y="1333"/>
                  </a:cubicBezTo>
                  <a:cubicBezTo>
                    <a:pt x="4496" y="622"/>
                    <a:pt x="3785" y="107"/>
                    <a:pt x="2861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118900" y="6340513"/>
              <a:ext cx="150600" cy="130050"/>
            </a:xfrm>
            <a:custGeom>
              <a:avLst/>
              <a:gdLst/>
              <a:ahLst/>
              <a:cxnLst/>
              <a:rect l="l" t="t" r="r" b="b"/>
              <a:pathLst>
                <a:path w="6024" h="5202" extrusionOk="0">
                  <a:moveTo>
                    <a:pt x="3063" y="1"/>
                  </a:moveTo>
                  <a:cubicBezTo>
                    <a:pt x="2644" y="1"/>
                    <a:pt x="2222" y="105"/>
                    <a:pt x="1839" y="329"/>
                  </a:cubicBezTo>
                  <a:cubicBezTo>
                    <a:pt x="507" y="942"/>
                    <a:pt x="0" y="2577"/>
                    <a:pt x="711" y="3803"/>
                  </a:cubicBezTo>
                  <a:cubicBezTo>
                    <a:pt x="1137" y="4724"/>
                    <a:pt x="2057" y="5202"/>
                    <a:pt x="2990" y="5202"/>
                  </a:cubicBezTo>
                  <a:cubicBezTo>
                    <a:pt x="3399" y="5202"/>
                    <a:pt x="3811" y="5110"/>
                    <a:pt x="4185" y="4923"/>
                  </a:cubicBezTo>
                  <a:cubicBezTo>
                    <a:pt x="5517" y="4212"/>
                    <a:pt x="6024" y="2675"/>
                    <a:pt x="5313" y="1351"/>
                  </a:cubicBezTo>
                  <a:cubicBezTo>
                    <a:pt x="4891" y="508"/>
                    <a:pt x="3986" y="1"/>
                    <a:pt x="3063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152000" y="6348738"/>
              <a:ext cx="117500" cy="122175"/>
            </a:xfrm>
            <a:custGeom>
              <a:avLst/>
              <a:gdLst/>
              <a:ahLst/>
              <a:cxnLst/>
              <a:rect l="l" t="t" r="r" b="b"/>
              <a:pathLst>
                <a:path w="4700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171" y="205"/>
                    <a:pt x="3376" y="409"/>
                    <a:pt x="3474" y="711"/>
                  </a:cubicBezTo>
                  <a:cubicBezTo>
                    <a:pt x="4193" y="2044"/>
                    <a:pt x="3678" y="3572"/>
                    <a:pt x="2452" y="4291"/>
                  </a:cubicBezTo>
                  <a:cubicBezTo>
                    <a:pt x="2074" y="4481"/>
                    <a:pt x="1674" y="4560"/>
                    <a:pt x="1282" y="4560"/>
                  </a:cubicBezTo>
                  <a:cubicBezTo>
                    <a:pt x="829" y="4560"/>
                    <a:pt x="386" y="4454"/>
                    <a:pt x="0" y="4291"/>
                  </a:cubicBezTo>
                  <a:lnTo>
                    <a:pt x="0" y="4291"/>
                  </a:lnTo>
                  <a:cubicBezTo>
                    <a:pt x="498" y="4665"/>
                    <a:pt x="1111" y="4887"/>
                    <a:pt x="1721" y="4887"/>
                  </a:cubicBezTo>
                  <a:cubicBezTo>
                    <a:pt x="2113" y="4887"/>
                    <a:pt x="2503" y="4795"/>
                    <a:pt x="2861" y="4594"/>
                  </a:cubicBezTo>
                  <a:cubicBezTo>
                    <a:pt x="4193" y="3883"/>
                    <a:pt x="4700" y="2346"/>
                    <a:pt x="3989" y="1022"/>
                  </a:cubicBezTo>
                  <a:cubicBezTo>
                    <a:pt x="3784" y="613"/>
                    <a:pt x="3376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136675" y="637673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354"/>
                  </a:lnTo>
                  <a:lnTo>
                    <a:pt x="0" y="2452"/>
                  </a:lnTo>
                  <a:lnTo>
                    <a:pt x="204" y="2656"/>
                  </a:lnTo>
                  <a:lnTo>
                    <a:pt x="4700" y="31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134225" y="6371613"/>
              <a:ext cx="119950" cy="66450"/>
            </a:xfrm>
            <a:custGeom>
              <a:avLst/>
              <a:gdLst/>
              <a:ahLst/>
              <a:cxnLst/>
              <a:rect l="l" t="t" r="r" b="b"/>
              <a:pathLst>
                <a:path w="4798" h="2658" extrusionOk="0">
                  <a:moveTo>
                    <a:pt x="4593" y="1"/>
                  </a:moveTo>
                  <a:lnTo>
                    <a:pt x="0" y="2453"/>
                  </a:lnTo>
                  <a:lnTo>
                    <a:pt x="98" y="2559"/>
                  </a:lnTo>
                  <a:cubicBezTo>
                    <a:pt x="98" y="2657"/>
                    <a:pt x="98" y="2657"/>
                    <a:pt x="204" y="2657"/>
                  </a:cubicBezTo>
                  <a:lnTo>
                    <a:pt x="4798" y="311"/>
                  </a:lnTo>
                  <a:cubicBezTo>
                    <a:pt x="4798" y="205"/>
                    <a:pt x="4700" y="205"/>
                    <a:pt x="4700" y="107"/>
                  </a:cubicBezTo>
                  <a:lnTo>
                    <a:pt x="4593" y="1"/>
                  </a:ln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297675" y="6261688"/>
              <a:ext cx="130200" cy="130400"/>
            </a:xfrm>
            <a:custGeom>
              <a:avLst/>
              <a:gdLst/>
              <a:ahLst/>
              <a:cxnLst/>
              <a:rect l="l" t="t" r="r" b="b"/>
              <a:pathLst>
                <a:path w="5208" h="5216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7"/>
                    <a:pt x="1" y="3172"/>
                    <a:pt x="99" y="3376"/>
                  </a:cubicBezTo>
                  <a:cubicBezTo>
                    <a:pt x="99" y="3482"/>
                    <a:pt x="205" y="3580"/>
                    <a:pt x="205" y="3580"/>
                  </a:cubicBezTo>
                  <a:lnTo>
                    <a:pt x="205" y="3687"/>
                  </a:lnTo>
                  <a:lnTo>
                    <a:pt x="303" y="3785"/>
                  </a:lnTo>
                  <a:lnTo>
                    <a:pt x="303" y="3891"/>
                  </a:lnTo>
                  <a:cubicBezTo>
                    <a:pt x="409" y="3891"/>
                    <a:pt x="409" y="3989"/>
                    <a:pt x="409" y="4095"/>
                  </a:cubicBezTo>
                  <a:lnTo>
                    <a:pt x="507" y="4095"/>
                  </a:lnTo>
                  <a:cubicBezTo>
                    <a:pt x="507" y="4095"/>
                    <a:pt x="507" y="4193"/>
                    <a:pt x="614" y="4193"/>
                  </a:cubicBezTo>
                  <a:lnTo>
                    <a:pt x="614" y="4300"/>
                  </a:lnTo>
                  <a:lnTo>
                    <a:pt x="712" y="4398"/>
                  </a:lnTo>
                  <a:cubicBezTo>
                    <a:pt x="712" y="4398"/>
                    <a:pt x="818" y="4398"/>
                    <a:pt x="818" y="4504"/>
                  </a:cubicBezTo>
                  <a:lnTo>
                    <a:pt x="916" y="4602"/>
                  </a:lnTo>
                  <a:cubicBezTo>
                    <a:pt x="1022" y="4708"/>
                    <a:pt x="1022" y="4708"/>
                    <a:pt x="1121" y="4708"/>
                  </a:cubicBezTo>
                  <a:cubicBezTo>
                    <a:pt x="1121" y="4806"/>
                    <a:pt x="1121" y="4806"/>
                    <a:pt x="1227" y="4806"/>
                  </a:cubicBezTo>
                  <a:cubicBezTo>
                    <a:pt x="1227" y="4806"/>
                    <a:pt x="1325" y="4806"/>
                    <a:pt x="1325" y="4913"/>
                  </a:cubicBezTo>
                  <a:lnTo>
                    <a:pt x="1431" y="4913"/>
                  </a:lnTo>
                  <a:cubicBezTo>
                    <a:pt x="1431" y="4913"/>
                    <a:pt x="1529" y="5011"/>
                    <a:pt x="1635" y="5011"/>
                  </a:cubicBezTo>
                  <a:cubicBezTo>
                    <a:pt x="1635" y="5011"/>
                    <a:pt x="1734" y="5011"/>
                    <a:pt x="1840" y="5117"/>
                  </a:cubicBezTo>
                  <a:lnTo>
                    <a:pt x="2142" y="5117"/>
                  </a:lnTo>
                  <a:cubicBezTo>
                    <a:pt x="2248" y="5215"/>
                    <a:pt x="2248" y="5215"/>
                    <a:pt x="2347" y="5215"/>
                  </a:cubicBezTo>
                  <a:cubicBezTo>
                    <a:pt x="2755" y="5215"/>
                    <a:pt x="3270" y="5117"/>
                    <a:pt x="3573" y="5011"/>
                  </a:cubicBezTo>
                  <a:cubicBezTo>
                    <a:pt x="3679" y="5011"/>
                    <a:pt x="3777" y="4913"/>
                    <a:pt x="3883" y="4913"/>
                  </a:cubicBezTo>
                  <a:cubicBezTo>
                    <a:pt x="3883" y="4806"/>
                    <a:pt x="3981" y="4806"/>
                    <a:pt x="4087" y="4806"/>
                  </a:cubicBezTo>
                  <a:cubicBezTo>
                    <a:pt x="4087" y="4708"/>
                    <a:pt x="4186" y="4708"/>
                    <a:pt x="4292" y="4602"/>
                  </a:cubicBezTo>
                  <a:lnTo>
                    <a:pt x="4594" y="4300"/>
                  </a:lnTo>
                  <a:cubicBezTo>
                    <a:pt x="4905" y="3989"/>
                    <a:pt x="5003" y="3580"/>
                    <a:pt x="5109" y="3172"/>
                  </a:cubicBezTo>
                  <a:cubicBezTo>
                    <a:pt x="5109" y="3074"/>
                    <a:pt x="5207" y="3074"/>
                    <a:pt x="5207" y="2967"/>
                  </a:cubicBez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109" y="1741"/>
                  </a:lnTo>
                  <a:cubicBezTo>
                    <a:pt x="5003" y="1741"/>
                    <a:pt x="5003" y="1643"/>
                    <a:pt x="5003" y="1643"/>
                  </a:cubicBezTo>
                  <a:lnTo>
                    <a:pt x="5003" y="1537"/>
                  </a:lnTo>
                  <a:lnTo>
                    <a:pt x="4905" y="1439"/>
                  </a:lnTo>
                  <a:lnTo>
                    <a:pt x="4905" y="1333"/>
                  </a:lnTo>
                  <a:cubicBezTo>
                    <a:pt x="4496" y="622"/>
                    <a:pt x="3679" y="107"/>
                    <a:pt x="2861" y="9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274600" y="6258788"/>
              <a:ext cx="148150" cy="129600"/>
            </a:xfrm>
            <a:custGeom>
              <a:avLst/>
              <a:gdLst/>
              <a:ahLst/>
              <a:cxnLst/>
              <a:rect l="l" t="t" r="r" b="b"/>
              <a:pathLst>
                <a:path w="5926" h="5184" extrusionOk="0">
                  <a:moveTo>
                    <a:pt x="3011" y="0"/>
                  </a:moveTo>
                  <a:cubicBezTo>
                    <a:pt x="2588" y="0"/>
                    <a:pt x="2154" y="105"/>
                    <a:pt x="1741" y="329"/>
                  </a:cubicBezTo>
                  <a:cubicBezTo>
                    <a:pt x="515" y="942"/>
                    <a:pt x="0" y="2577"/>
                    <a:pt x="719" y="3803"/>
                  </a:cubicBezTo>
                  <a:cubicBezTo>
                    <a:pt x="1155" y="4675"/>
                    <a:pt x="2055" y="5183"/>
                    <a:pt x="3017" y="5183"/>
                  </a:cubicBezTo>
                  <a:cubicBezTo>
                    <a:pt x="3408" y="5183"/>
                    <a:pt x="3809" y="5099"/>
                    <a:pt x="4193" y="4922"/>
                  </a:cubicBezTo>
                  <a:cubicBezTo>
                    <a:pt x="5419" y="4211"/>
                    <a:pt x="5926" y="2675"/>
                    <a:pt x="5313" y="1351"/>
                  </a:cubicBezTo>
                  <a:cubicBezTo>
                    <a:pt x="4824" y="507"/>
                    <a:pt x="3944" y="0"/>
                    <a:pt x="301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07900" y="6267013"/>
              <a:ext cx="114850" cy="122175"/>
            </a:xfrm>
            <a:custGeom>
              <a:avLst/>
              <a:gdLst/>
              <a:ahLst/>
              <a:cxnLst/>
              <a:rect l="l" t="t" r="r" b="b"/>
              <a:pathLst>
                <a:path w="4594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065" y="204"/>
                    <a:pt x="3270" y="409"/>
                    <a:pt x="3474" y="711"/>
                  </a:cubicBezTo>
                  <a:cubicBezTo>
                    <a:pt x="4087" y="2043"/>
                    <a:pt x="3678" y="3572"/>
                    <a:pt x="2346" y="4291"/>
                  </a:cubicBezTo>
                  <a:cubicBezTo>
                    <a:pt x="2017" y="4480"/>
                    <a:pt x="1642" y="4559"/>
                    <a:pt x="1263" y="4559"/>
                  </a:cubicBezTo>
                  <a:cubicBezTo>
                    <a:pt x="825" y="4559"/>
                    <a:pt x="382" y="4453"/>
                    <a:pt x="0" y="4291"/>
                  </a:cubicBezTo>
                  <a:lnTo>
                    <a:pt x="0" y="4291"/>
                  </a:lnTo>
                  <a:cubicBezTo>
                    <a:pt x="433" y="4664"/>
                    <a:pt x="1058" y="4886"/>
                    <a:pt x="1688" y="4886"/>
                  </a:cubicBezTo>
                  <a:cubicBezTo>
                    <a:pt x="2093" y="4886"/>
                    <a:pt x="2500" y="4795"/>
                    <a:pt x="2861" y="4593"/>
                  </a:cubicBezTo>
                  <a:cubicBezTo>
                    <a:pt x="4087" y="3882"/>
                    <a:pt x="4594" y="2346"/>
                    <a:pt x="3981" y="1022"/>
                  </a:cubicBezTo>
                  <a:cubicBezTo>
                    <a:pt x="3678" y="613"/>
                    <a:pt x="3270" y="204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292575" y="6292538"/>
              <a:ext cx="117525" cy="68900"/>
            </a:xfrm>
            <a:custGeom>
              <a:avLst/>
              <a:gdLst/>
              <a:ahLst/>
              <a:cxnLst/>
              <a:rect l="l" t="t" r="r" b="b"/>
              <a:pathLst>
                <a:path w="4701" h="2756" extrusionOk="0">
                  <a:moveTo>
                    <a:pt x="4594" y="1"/>
                  </a:moveTo>
                  <a:lnTo>
                    <a:pt x="0" y="2453"/>
                  </a:lnTo>
                  <a:lnTo>
                    <a:pt x="0" y="2551"/>
                  </a:lnTo>
                  <a:cubicBezTo>
                    <a:pt x="0" y="2657"/>
                    <a:pt x="98" y="2657"/>
                    <a:pt x="98" y="2755"/>
                  </a:cubicBezTo>
                  <a:lnTo>
                    <a:pt x="4700" y="303"/>
                  </a:lnTo>
                  <a:cubicBezTo>
                    <a:pt x="4700" y="303"/>
                    <a:pt x="4594" y="205"/>
                    <a:pt x="4594" y="99"/>
                  </a:cubicBezTo>
                  <a:lnTo>
                    <a:pt x="459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289925" y="628988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452"/>
                  </a:lnTo>
                  <a:cubicBezTo>
                    <a:pt x="0" y="2452"/>
                    <a:pt x="0" y="2559"/>
                    <a:pt x="106" y="2559"/>
                  </a:cubicBezTo>
                  <a:lnTo>
                    <a:pt x="106" y="2657"/>
                  </a:lnTo>
                  <a:lnTo>
                    <a:pt x="4700" y="311"/>
                  </a:lnTo>
                  <a:lnTo>
                    <a:pt x="4700" y="107"/>
                  </a:lnTo>
                  <a:cubicBezTo>
                    <a:pt x="4602" y="107"/>
                    <a:pt x="4602" y="0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453375" y="6179963"/>
              <a:ext cx="130400" cy="130375"/>
            </a:xfrm>
            <a:custGeom>
              <a:avLst/>
              <a:gdLst/>
              <a:ahLst/>
              <a:cxnLst/>
              <a:rect l="l" t="t" r="r" b="b"/>
              <a:pathLst>
                <a:path w="5216" h="5215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0"/>
                  </a:lnTo>
                  <a:lnTo>
                    <a:pt x="1" y="2558"/>
                  </a:lnTo>
                  <a:lnTo>
                    <a:pt x="1" y="2665"/>
                  </a:lnTo>
                  <a:cubicBezTo>
                    <a:pt x="1" y="2967"/>
                    <a:pt x="1" y="3171"/>
                    <a:pt x="107" y="3376"/>
                  </a:cubicBezTo>
                  <a:cubicBezTo>
                    <a:pt x="107" y="3482"/>
                    <a:pt x="107" y="3482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4"/>
                    <a:pt x="311" y="3784"/>
                  </a:cubicBezTo>
                  <a:lnTo>
                    <a:pt x="311" y="3891"/>
                  </a:lnTo>
                  <a:cubicBezTo>
                    <a:pt x="311" y="3891"/>
                    <a:pt x="410" y="3989"/>
                    <a:pt x="410" y="4095"/>
                  </a:cubicBezTo>
                  <a:lnTo>
                    <a:pt x="516" y="4193"/>
                  </a:lnTo>
                  <a:cubicBezTo>
                    <a:pt x="516" y="4299"/>
                    <a:pt x="614" y="4299"/>
                    <a:pt x="614" y="4299"/>
                  </a:cubicBezTo>
                  <a:cubicBezTo>
                    <a:pt x="614" y="4299"/>
                    <a:pt x="614" y="4397"/>
                    <a:pt x="720" y="4397"/>
                  </a:cubicBez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cubicBezTo>
                    <a:pt x="1023" y="4708"/>
                    <a:pt x="1023" y="4708"/>
                    <a:pt x="1129" y="4708"/>
                  </a:cubicBezTo>
                  <a:lnTo>
                    <a:pt x="1129" y="4806"/>
                  </a:lnTo>
                  <a:cubicBezTo>
                    <a:pt x="1227" y="4806"/>
                    <a:pt x="1227" y="4806"/>
                    <a:pt x="1333" y="4912"/>
                  </a:cubicBezTo>
                  <a:cubicBezTo>
                    <a:pt x="1431" y="4912"/>
                    <a:pt x="1537" y="5010"/>
                    <a:pt x="1537" y="5010"/>
                  </a:cubicBezTo>
                  <a:cubicBezTo>
                    <a:pt x="1636" y="5010"/>
                    <a:pt x="1742" y="5010"/>
                    <a:pt x="1742" y="5117"/>
                  </a:cubicBezTo>
                  <a:lnTo>
                    <a:pt x="2044" y="5117"/>
                  </a:lnTo>
                  <a:cubicBezTo>
                    <a:pt x="2150" y="5215"/>
                    <a:pt x="2249" y="5215"/>
                    <a:pt x="2355" y="5215"/>
                  </a:cubicBezTo>
                  <a:cubicBezTo>
                    <a:pt x="2763" y="5215"/>
                    <a:pt x="3172" y="5117"/>
                    <a:pt x="3581" y="5010"/>
                  </a:cubicBezTo>
                  <a:cubicBezTo>
                    <a:pt x="3679" y="4912"/>
                    <a:pt x="3785" y="4912"/>
                    <a:pt x="3785" y="4912"/>
                  </a:cubicBezTo>
                  <a:cubicBezTo>
                    <a:pt x="3883" y="4806"/>
                    <a:pt x="3989" y="4806"/>
                    <a:pt x="3989" y="4708"/>
                  </a:cubicBezTo>
                  <a:cubicBezTo>
                    <a:pt x="4088" y="4708"/>
                    <a:pt x="4194" y="4708"/>
                    <a:pt x="4194" y="4602"/>
                  </a:cubicBezTo>
                  <a:cubicBezTo>
                    <a:pt x="4398" y="4504"/>
                    <a:pt x="4496" y="4397"/>
                    <a:pt x="4602" y="4299"/>
                  </a:cubicBezTo>
                  <a:cubicBezTo>
                    <a:pt x="4807" y="3989"/>
                    <a:pt x="5011" y="3580"/>
                    <a:pt x="5109" y="3171"/>
                  </a:cubicBezTo>
                  <a:lnTo>
                    <a:pt x="5109" y="2967"/>
                  </a:lnTo>
                  <a:lnTo>
                    <a:pt x="5109" y="2869"/>
                  </a:lnTo>
                  <a:cubicBezTo>
                    <a:pt x="5215" y="2763"/>
                    <a:pt x="5215" y="2763"/>
                    <a:pt x="5215" y="2665"/>
                  </a:cubicBezTo>
                  <a:lnTo>
                    <a:pt x="5215" y="2558"/>
                  </a:lnTo>
                  <a:cubicBezTo>
                    <a:pt x="5215" y="2460"/>
                    <a:pt x="5215" y="2460"/>
                    <a:pt x="5109" y="2354"/>
                  </a:cubicBezTo>
                  <a:lnTo>
                    <a:pt x="5109" y="2256"/>
                  </a:lnTo>
                  <a:lnTo>
                    <a:pt x="5109" y="2150"/>
                  </a:lnTo>
                  <a:lnTo>
                    <a:pt x="5109" y="2052"/>
                  </a:lnTo>
                  <a:cubicBezTo>
                    <a:pt x="5109" y="1945"/>
                    <a:pt x="5109" y="1945"/>
                    <a:pt x="5011" y="1847"/>
                  </a:cubicBezTo>
                  <a:lnTo>
                    <a:pt x="5011" y="1741"/>
                  </a:lnTo>
                  <a:lnTo>
                    <a:pt x="5011" y="1643"/>
                  </a:lnTo>
                  <a:cubicBezTo>
                    <a:pt x="5011" y="1537"/>
                    <a:pt x="4905" y="1537"/>
                    <a:pt x="4905" y="1537"/>
                  </a:cubicBezTo>
                  <a:lnTo>
                    <a:pt x="4905" y="1439"/>
                  </a:lnTo>
                  <a:cubicBezTo>
                    <a:pt x="4905" y="1332"/>
                    <a:pt x="4807" y="1332"/>
                    <a:pt x="4807" y="1332"/>
                  </a:cubicBezTo>
                  <a:cubicBezTo>
                    <a:pt x="4398" y="621"/>
                    <a:pt x="3679" y="106"/>
                    <a:pt x="2862" y="8"/>
                  </a:cubicBezTo>
                  <a:cubicBezTo>
                    <a:pt x="2787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430500" y="6177038"/>
              <a:ext cx="148175" cy="129600"/>
            </a:xfrm>
            <a:custGeom>
              <a:avLst/>
              <a:gdLst/>
              <a:ahLst/>
              <a:cxnLst/>
              <a:rect l="l" t="t" r="r" b="b"/>
              <a:pathLst>
                <a:path w="5927" h="5184" extrusionOk="0">
                  <a:moveTo>
                    <a:pt x="2957" y="1"/>
                  </a:moveTo>
                  <a:cubicBezTo>
                    <a:pt x="2538" y="1"/>
                    <a:pt x="2116" y="105"/>
                    <a:pt x="1733" y="330"/>
                  </a:cubicBezTo>
                  <a:cubicBezTo>
                    <a:pt x="409" y="943"/>
                    <a:pt x="0" y="2577"/>
                    <a:pt x="613" y="3803"/>
                  </a:cubicBezTo>
                  <a:cubicBezTo>
                    <a:pt x="1119" y="4676"/>
                    <a:pt x="2043" y="5184"/>
                    <a:pt x="3011" y="5184"/>
                  </a:cubicBezTo>
                  <a:cubicBezTo>
                    <a:pt x="3403" y="5184"/>
                    <a:pt x="3803" y="5100"/>
                    <a:pt x="4185" y="4923"/>
                  </a:cubicBezTo>
                  <a:cubicBezTo>
                    <a:pt x="5411" y="4212"/>
                    <a:pt x="5926" y="2675"/>
                    <a:pt x="5207" y="1351"/>
                  </a:cubicBezTo>
                  <a:cubicBezTo>
                    <a:pt x="4785" y="508"/>
                    <a:pt x="3880" y="1"/>
                    <a:pt x="295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461150" y="6182613"/>
              <a:ext cx="117525" cy="124825"/>
            </a:xfrm>
            <a:custGeom>
              <a:avLst/>
              <a:gdLst/>
              <a:ahLst/>
              <a:cxnLst/>
              <a:rect l="l" t="t" r="r" b="b"/>
              <a:pathLst>
                <a:path w="4701" h="4993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164" y="311"/>
                    <a:pt x="3368" y="515"/>
                    <a:pt x="3572" y="818"/>
                  </a:cubicBezTo>
                  <a:cubicBezTo>
                    <a:pt x="4185" y="2150"/>
                    <a:pt x="3678" y="3678"/>
                    <a:pt x="2452" y="4398"/>
                  </a:cubicBezTo>
                  <a:cubicBezTo>
                    <a:pt x="2074" y="4587"/>
                    <a:pt x="1695" y="4666"/>
                    <a:pt x="1317" y="4666"/>
                  </a:cubicBezTo>
                  <a:cubicBezTo>
                    <a:pt x="878" y="4666"/>
                    <a:pt x="439" y="4560"/>
                    <a:pt x="0" y="4398"/>
                  </a:cubicBezTo>
                  <a:lnTo>
                    <a:pt x="0" y="4398"/>
                  </a:lnTo>
                  <a:cubicBezTo>
                    <a:pt x="498" y="4771"/>
                    <a:pt x="1108" y="4993"/>
                    <a:pt x="1740" y="4993"/>
                  </a:cubicBezTo>
                  <a:cubicBezTo>
                    <a:pt x="2145" y="4993"/>
                    <a:pt x="2560" y="4901"/>
                    <a:pt x="2959" y="4700"/>
                  </a:cubicBezTo>
                  <a:cubicBezTo>
                    <a:pt x="4185" y="3989"/>
                    <a:pt x="4700" y="2452"/>
                    <a:pt x="3981" y="1128"/>
                  </a:cubicBezTo>
                  <a:cubicBezTo>
                    <a:pt x="3777" y="720"/>
                    <a:pt x="3368" y="311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445825" y="6210813"/>
              <a:ext cx="119975" cy="68875"/>
            </a:xfrm>
            <a:custGeom>
              <a:avLst/>
              <a:gdLst/>
              <a:ahLst/>
              <a:cxnLst/>
              <a:rect l="l" t="t" r="r" b="b"/>
              <a:pathLst>
                <a:path w="4799" h="2755" extrusionOk="0">
                  <a:moveTo>
                    <a:pt x="4594" y="0"/>
                  </a:moveTo>
                  <a:lnTo>
                    <a:pt x="0" y="2452"/>
                  </a:lnTo>
                  <a:cubicBezTo>
                    <a:pt x="0" y="2452"/>
                    <a:pt x="0" y="2550"/>
                    <a:pt x="99" y="2550"/>
                  </a:cubicBezTo>
                  <a:cubicBezTo>
                    <a:pt x="99" y="2657"/>
                    <a:pt x="99" y="2657"/>
                    <a:pt x="205" y="2755"/>
                  </a:cubicBezTo>
                  <a:lnTo>
                    <a:pt x="4798" y="303"/>
                  </a:lnTo>
                  <a:cubicBezTo>
                    <a:pt x="4700" y="303"/>
                    <a:pt x="4700" y="205"/>
                    <a:pt x="4700" y="98"/>
                  </a:cubicBezTo>
                  <a:cubicBezTo>
                    <a:pt x="4700" y="98"/>
                    <a:pt x="4594" y="98"/>
                    <a:pt x="4594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43175" y="6208163"/>
              <a:ext cx="120175" cy="66425"/>
            </a:xfrm>
            <a:custGeom>
              <a:avLst/>
              <a:gdLst/>
              <a:ahLst/>
              <a:cxnLst/>
              <a:rect l="l" t="t" r="r" b="b"/>
              <a:pathLst>
                <a:path w="4807" h="2657" extrusionOk="0">
                  <a:moveTo>
                    <a:pt x="4602" y="0"/>
                  </a:moveTo>
                  <a:lnTo>
                    <a:pt x="0" y="2354"/>
                  </a:lnTo>
                  <a:cubicBezTo>
                    <a:pt x="106" y="2452"/>
                    <a:pt x="106" y="2452"/>
                    <a:pt x="106" y="2558"/>
                  </a:cubicBezTo>
                  <a:lnTo>
                    <a:pt x="205" y="2656"/>
                  </a:lnTo>
                  <a:lnTo>
                    <a:pt x="4806" y="311"/>
                  </a:lnTo>
                  <a:cubicBezTo>
                    <a:pt x="4806" y="204"/>
                    <a:pt x="4806" y="204"/>
                    <a:pt x="4700" y="106"/>
                  </a:cubicBezTo>
                  <a:cubicBezTo>
                    <a:pt x="4700" y="106"/>
                    <a:pt x="4700" y="0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580678" y="4173604"/>
            <a:ext cx="531275" cy="1094833"/>
            <a:chOff x="238125" y="3188925"/>
            <a:chExt cx="531275" cy="821125"/>
          </a:xfrm>
        </p:grpSpPr>
        <p:sp>
          <p:nvSpPr>
            <p:cNvPr id="173" name="Google Shape;173;p3"/>
            <p:cNvSpPr/>
            <p:nvPr/>
          </p:nvSpPr>
          <p:spPr>
            <a:xfrm>
              <a:off x="281625" y="3275750"/>
              <a:ext cx="487775" cy="734300"/>
            </a:xfrm>
            <a:custGeom>
              <a:avLst/>
              <a:gdLst/>
              <a:ahLst/>
              <a:cxnLst/>
              <a:rect l="l" t="t" r="r" b="b"/>
              <a:pathLst>
                <a:path w="19511" h="29372" extrusionOk="0">
                  <a:moveTo>
                    <a:pt x="11950" y="1"/>
                  </a:moveTo>
                  <a:lnTo>
                    <a:pt x="1" y="3475"/>
                  </a:lnTo>
                  <a:lnTo>
                    <a:pt x="7357" y="28403"/>
                  </a:lnTo>
                  <a:cubicBezTo>
                    <a:pt x="7526" y="28991"/>
                    <a:pt x="8040" y="29371"/>
                    <a:pt x="8619" y="29371"/>
                  </a:cubicBezTo>
                  <a:cubicBezTo>
                    <a:pt x="8741" y="29371"/>
                    <a:pt x="8866" y="29354"/>
                    <a:pt x="8992" y="29319"/>
                  </a:cubicBezTo>
                  <a:lnTo>
                    <a:pt x="18391" y="26564"/>
                  </a:lnTo>
                  <a:cubicBezTo>
                    <a:pt x="19102" y="26360"/>
                    <a:pt x="19511" y="25641"/>
                    <a:pt x="19306" y="24930"/>
                  </a:cubicBezTo>
                  <a:lnTo>
                    <a:pt x="11950" y="1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4950" y="3418800"/>
              <a:ext cx="365375" cy="316750"/>
            </a:xfrm>
            <a:custGeom>
              <a:avLst/>
              <a:gdLst/>
              <a:ahLst/>
              <a:cxnLst/>
              <a:rect l="l" t="t" r="r" b="b"/>
              <a:pathLst>
                <a:path w="14615" h="12670" extrusionOk="0">
                  <a:moveTo>
                    <a:pt x="11852" y="0"/>
                  </a:moveTo>
                  <a:lnTo>
                    <a:pt x="1" y="3474"/>
                  </a:lnTo>
                  <a:lnTo>
                    <a:pt x="2657" y="12669"/>
                  </a:lnTo>
                  <a:lnTo>
                    <a:pt x="14615" y="9195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188925"/>
              <a:ext cx="360250" cy="178800"/>
            </a:xfrm>
            <a:custGeom>
              <a:avLst/>
              <a:gdLst/>
              <a:ahLst/>
              <a:cxnLst/>
              <a:rect l="l" t="t" r="r" b="b"/>
              <a:pathLst>
                <a:path w="14410" h="7152" extrusionOk="0">
                  <a:moveTo>
                    <a:pt x="13486" y="0"/>
                  </a:moveTo>
                  <a:lnTo>
                    <a:pt x="0" y="3981"/>
                  </a:lnTo>
                  <a:lnTo>
                    <a:pt x="1022" y="7152"/>
                  </a:lnTo>
                  <a:lnTo>
                    <a:pt x="14410" y="3270"/>
                  </a:lnTo>
                  <a:lnTo>
                    <a:pt x="13486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50975" y="3280875"/>
              <a:ext cx="38250" cy="84200"/>
            </a:xfrm>
            <a:custGeom>
              <a:avLst/>
              <a:gdLst/>
              <a:ahLst/>
              <a:cxnLst/>
              <a:rect l="l" t="t" r="r" b="b"/>
              <a:pathLst>
                <a:path w="1530" h="3368" extrusionOk="0">
                  <a:moveTo>
                    <a:pt x="614" y="0"/>
                  </a:moveTo>
                  <a:lnTo>
                    <a:pt x="1" y="205"/>
                  </a:lnTo>
                  <a:lnTo>
                    <a:pt x="916" y="3368"/>
                  </a:lnTo>
                  <a:lnTo>
                    <a:pt x="1529" y="3163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81625" y="3273100"/>
              <a:ext cx="35800" cy="84425"/>
            </a:xfrm>
            <a:custGeom>
              <a:avLst/>
              <a:gdLst/>
              <a:ahLst/>
              <a:cxnLst/>
              <a:rect l="l" t="t" r="r" b="b"/>
              <a:pathLst>
                <a:path w="1432" h="3377" extrusionOk="0">
                  <a:moveTo>
                    <a:pt x="508" y="1"/>
                  </a:moveTo>
                  <a:lnTo>
                    <a:pt x="1" y="107"/>
                  </a:lnTo>
                  <a:lnTo>
                    <a:pt x="916" y="3376"/>
                  </a:lnTo>
                  <a:lnTo>
                    <a:pt x="1431" y="3172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09625" y="3262875"/>
              <a:ext cx="38450" cy="84425"/>
            </a:xfrm>
            <a:custGeom>
              <a:avLst/>
              <a:gdLst/>
              <a:ahLst/>
              <a:cxnLst/>
              <a:rect l="l" t="t" r="r" b="b"/>
              <a:pathLst>
                <a:path w="1538" h="3377" extrusionOk="0">
                  <a:moveTo>
                    <a:pt x="614" y="1"/>
                  </a:moveTo>
                  <a:lnTo>
                    <a:pt x="1" y="205"/>
                  </a:lnTo>
                  <a:lnTo>
                    <a:pt x="1022" y="3377"/>
                  </a:lnTo>
                  <a:lnTo>
                    <a:pt x="1537" y="3270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40275" y="3255325"/>
              <a:ext cx="38450" cy="84200"/>
            </a:xfrm>
            <a:custGeom>
              <a:avLst/>
              <a:gdLst/>
              <a:ahLst/>
              <a:cxnLst/>
              <a:rect l="l" t="t" r="r" b="b"/>
              <a:pathLst>
                <a:path w="1538" h="3368" extrusionOk="0">
                  <a:moveTo>
                    <a:pt x="614" y="1"/>
                  </a:moveTo>
                  <a:lnTo>
                    <a:pt x="1" y="205"/>
                  </a:lnTo>
                  <a:lnTo>
                    <a:pt x="924" y="3368"/>
                  </a:lnTo>
                  <a:lnTo>
                    <a:pt x="1537" y="316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70925" y="3245100"/>
              <a:ext cx="38450" cy="84225"/>
            </a:xfrm>
            <a:custGeom>
              <a:avLst/>
              <a:gdLst/>
              <a:ahLst/>
              <a:cxnLst/>
              <a:rect l="l" t="t" r="r" b="b"/>
              <a:pathLst>
                <a:path w="1538" h="3369" extrusionOk="0">
                  <a:moveTo>
                    <a:pt x="516" y="1"/>
                  </a:moveTo>
                  <a:lnTo>
                    <a:pt x="1" y="205"/>
                  </a:lnTo>
                  <a:lnTo>
                    <a:pt x="924" y="3368"/>
                  </a:lnTo>
                  <a:lnTo>
                    <a:pt x="1537" y="327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1575" y="3237350"/>
              <a:ext cx="35800" cy="84400"/>
            </a:xfrm>
            <a:custGeom>
              <a:avLst/>
              <a:gdLst/>
              <a:ahLst/>
              <a:cxnLst/>
              <a:rect l="l" t="t" r="r" b="b"/>
              <a:pathLst>
                <a:path w="1432" h="3376" extrusionOk="0">
                  <a:moveTo>
                    <a:pt x="516" y="0"/>
                  </a:moveTo>
                  <a:lnTo>
                    <a:pt x="1" y="205"/>
                  </a:lnTo>
                  <a:lnTo>
                    <a:pt x="924" y="3376"/>
                  </a:lnTo>
                  <a:lnTo>
                    <a:pt x="1431" y="3172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29775" y="3229775"/>
              <a:ext cx="38250" cy="81775"/>
            </a:xfrm>
            <a:custGeom>
              <a:avLst/>
              <a:gdLst/>
              <a:ahLst/>
              <a:cxnLst/>
              <a:rect l="l" t="t" r="r" b="b"/>
              <a:pathLst>
                <a:path w="1530" h="3271" extrusionOk="0">
                  <a:moveTo>
                    <a:pt x="614" y="1"/>
                  </a:moveTo>
                  <a:lnTo>
                    <a:pt x="1" y="99"/>
                  </a:lnTo>
                  <a:lnTo>
                    <a:pt x="916" y="3270"/>
                  </a:lnTo>
                  <a:lnTo>
                    <a:pt x="1529" y="316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60425" y="3219575"/>
              <a:ext cx="38250" cy="84200"/>
            </a:xfrm>
            <a:custGeom>
              <a:avLst/>
              <a:gdLst/>
              <a:ahLst/>
              <a:cxnLst/>
              <a:rect l="l" t="t" r="r" b="b"/>
              <a:pathLst>
                <a:path w="1530" h="3368" extrusionOk="0">
                  <a:moveTo>
                    <a:pt x="614" y="0"/>
                  </a:moveTo>
                  <a:lnTo>
                    <a:pt x="1" y="205"/>
                  </a:lnTo>
                  <a:lnTo>
                    <a:pt x="916" y="3368"/>
                  </a:lnTo>
                  <a:lnTo>
                    <a:pt x="1529" y="3163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91075" y="3211800"/>
              <a:ext cx="35800" cy="84425"/>
            </a:xfrm>
            <a:custGeom>
              <a:avLst/>
              <a:gdLst/>
              <a:ahLst/>
              <a:cxnLst/>
              <a:rect l="l" t="t" r="r" b="b"/>
              <a:pathLst>
                <a:path w="1432" h="3377" extrusionOk="0">
                  <a:moveTo>
                    <a:pt x="507" y="1"/>
                  </a:moveTo>
                  <a:lnTo>
                    <a:pt x="1" y="107"/>
                  </a:lnTo>
                  <a:lnTo>
                    <a:pt x="916" y="3376"/>
                  </a:lnTo>
                  <a:lnTo>
                    <a:pt x="1431" y="3172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19075" y="3201575"/>
              <a:ext cx="38450" cy="84425"/>
            </a:xfrm>
            <a:custGeom>
              <a:avLst/>
              <a:gdLst/>
              <a:ahLst/>
              <a:cxnLst/>
              <a:rect l="l" t="t" r="r" b="b"/>
              <a:pathLst>
                <a:path w="1538" h="3377" extrusionOk="0">
                  <a:moveTo>
                    <a:pt x="613" y="1"/>
                  </a:moveTo>
                  <a:lnTo>
                    <a:pt x="0" y="205"/>
                  </a:lnTo>
                  <a:lnTo>
                    <a:pt x="1022" y="3377"/>
                  </a:lnTo>
                  <a:lnTo>
                    <a:pt x="1537" y="3270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49725" y="3194025"/>
              <a:ext cx="38450" cy="84200"/>
            </a:xfrm>
            <a:custGeom>
              <a:avLst/>
              <a:gdLst/>
              <a:ahLst/>
              <a:cxnLst/>
              <a:rect l="l" t="t" r="r" b="b"/>
              <a:pathLst>
                <a:path w="1538" h="3368" extrusionOk="0">
                  <a:moveTo>
                    <a:pt x="613" y="1"/>
                  </a:moveTo>
                  <a:lnTo>
                    <a:pt x="0" y="99"/>
                  </a:lnTo>
                  <a:lnTo>
                    <a:pt x="924" y="3368"/>
                  </a:lnTo>
                  <a:lnTo>
                    <a:pt x="1537" y="3164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81625" y="3275750"/>
              <a:ext cx="309000" cy="122625"/>
            </a:xfrm>
            <a:custGeom>
              <a:avLst/>
              <a:gdLst/>
              <a:ahLst/>
              <a:cxnLst/>
              <a:rect l="l" t="t" r="r" b="b"/>
              <a:pathLst>
                <a:path w="12360" h="4905" extrusionOk="0">
                  <a:moveTo>
                    <a:pt x="11950" y="1"/>
                  </a:moveTo>
                  <a:lnTo>
                    <a:pt x="1" y="3475"/>
                  </a:lnTo>
                  <a:lnTo>
                    <a:pt x="410" y="4905"/>
                  </a:lnTo>
                  <a:lnTo>
                    <a:pt x="12359" y="1325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7500" y="3574500"/>
              <a:ext cx="86850" cy="38425"/>
            </a:xfrm>
            <a:custGeom>
              <a:avLst/>
              <a:gdLst/>
              <a:ahLst/>
              <a:cxnLst/>
              <a:rect l="l" t="t" r="r" b="b"/>
              <a:pathLst>
                <a:path w="3474" h="1537" extrusionOk="0">
                  <a:moveTo>
                    <a:pt x="3367" y="0"/>
                  </a:moveTo>
                  <a:lnTo>
                    <a:pt x="0" y="1022"/>
                  </a:lnTo>
                  <a:lnTo>
                    <a:pt x="204" y="1537"/>
                  </a:lnTo>
                  <a:lnTo>
                    <a:pt x="3474" y="613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49725" y="3546500"/>
              <a:ext cx="86875" cy="38250"/>
            </a:xfrm>
            <a:custGeom>
              <a:avLst/>
              <a:gdLst/>
              <a:ahLst/>
              <a:cxnLst/>
              <a:rect l="l" t="t" r="r" b="b"/>
              <a:pathLst>
                <a:path w="3475" h="1530" extrusionOk="0">
                  <a:moveTo>
                    <a:pt x="3270" y="1"/>
                  </a:moveTo>
                  <a:lnTo>
                    <a:pt x="0" y="1022"/>
                  </a:lnTo>
                  <a:lnTo>
                    <a:pt x="205" y="1529"/>
                  </a:lnTo>
                  <a:lnTo>
                    <a:pt x="3474" y="614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175" y="3518300"/>
              <a:ext cx="86850" cy="38450"/>
            </a:xfrm>
            <a:custGeom>
              <a:avLst/>
              <a:gdLst/>
              <a:ahLst/>
              <a:cxnLst/>
              <a:rect l="l" t="t" r="r" b="b"/>
              <a:pathLst>
                <a:path w="3474" h="1538" extrusionOk="0">
                  <a:moveTo>
                    <a:pt x="3269" y="1"/>
                  </a:moveTo>
                  <a:lnTo>
                    <a:pt x="0" y="1022"/>
                  </a:lnTo>
                  <a:lnTo>
                    <a:pt x="98" y="1537"/>
                  </a:lnTo>
                  <a:lnTo>
                    <a:pt x="3474" y="614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60725" y="3514550"/>
              <a:ext cx="84400" cy="75050"/>
            </a:xfrm>
            <a:custGeom>
              <a:avLst/>
              <a:gdLst/>
              <a:ahLst/>
              <a:cxnLst/>
              <a:rect l="l" t="t" r="r" b="b"/>
              <a:pathLst>
                <a:path w="3376" h="3002" extrusionOk="0">
                  <a:moveTo>
                    <a:pt x="1712" y="1"/>
                  </a:moveTo>
                  <a:cubicBezTo>
                    <a:pt x="1583" y="1"/>
                    <a:pt x="1454" y="18"/>
                    <a:pt x="1332" y="53"/>
                  </a:cubicBezTo>
                  <a:cubicBezTo>
                    <a:pt x="515" y="355"/>
                    <a:pt x="0" y="1172"/>
                    <a:pt x="311" y="1892"/>
                  </a:cubicBezTo>
                  <a:cubicBezTo>
                    <a:pt x="474" y="2546"/>
                    <a:pt x="1031" y="3002"/>
                    <a:pt x="1666" y="3002"/>
                  </a:cubicBezTo>
                  <a:cubicBezTo>
                    <a:pt x="1824" y="3002"/>
                    <a:pt x="1987" y="2974"/>
                    <a:pt x="2150" y="2913"/>
                  </a:cubicBezTo>
                  <a:cubicBezTo>
                    <a:pt x="2967" y="2709"/>
                    <a:pt x="3376" y="1892"/>
                    <a:pt x="3171" y="1074"/>
                  </a:cubicBezTo>
                  <a:cubicBezTo>
                    <a:pt x="3002" y="397"/>
                    <a:pt x="2339" y="1"/>
                    <a:pt x="1712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0200" y="3847900"/>
              <a:ext cx="319200" cy="162150"/>
            </a:xfrm>
            <a:custGeom>
              <a:avLst/>
              <a:gdLst/>
              <a:ahLst/>
              <a:cxnLst/>
              <a:rect l="l" t="t" r="r" b="b"/>
              <a:pathLst>
                <a:path w="12768" h="6486" extrusionOk="0">
                  <a:moveTo>
                    <a:pt x="1" y="3572"/>
                  </a:moveTo>
                  <a:lnTo>
                    <a:pt x="1" y="3572"/>
                  </a:lnTo>
                  <a:cubicBezTo>
                    <a:pt x="9" y="3599"/>
                    <a:pt x="17" y="3625"/>
                    <a:pt x="26" y="3651"/>
                  </a:cubicBezTo>
                  <a:lnTo>
                    <a:pt x="26" y="3651"/>
                  </a:lnTo>
                  <a:lnTo>
                    <a:pt x="1" y="3572"/>
                  </a:lnTo>
                  <a:close/>
                  <a:moveTo>
                    <a:pt x="11950" y="0"/>
                  </a:moveTo>
                  <a:cubicBezTo>
                    <a:pt x="12155" y="711"/>
                    <a:pt x="11746" y="1431"/>
                    <a:pt x="11035" y="1635"/>
                  </a:cubicBezTo>
                  <a:lnTo>
                    <a:pt x="1636" y="4496"/>
                  </a:lnTo>
                  <a:cubicBezTo>
                    <a:pt x="1510" y="4531"/>
                    <a:pt x="1385" y="4548"/>
                    <a:pt x="1263" y="4548"/>
                  </a:cubicBezTo>
                  <a:cubicBezTo>
                    <a:pt x="710" y="4548"/>
                    <a:pt x="216" y="4200"/>
                    <a:pt x="26" y="3651"/>
                  </a:cubicBezTo>
                  <a:lnTo>
                    <a:pt x="26" y="3651"/>
                  </a:lnTo>
                  <a:lnTo>
                    <a:pt x="614" y="5517"/>
                  </a:lnTo>
                  <a:cubicBezTo>
                    <a:pt x="783" y="6105"/>
                    <a:pt x="1297" y="6485"/>
                    <a:pt x="1876" y="6485"/>
                  </a:cubicBezTo>
                  <a:cubicBezTo>
                    <a:pt x="1998" y="6485"/>
                    <a:pt x="2123" y="6468"/>
                    <a:pt x="2249" y="6433"/>
                  </a:cubicBezTo>
                  <a:lnTo>
                    <a:pt x="11648" y="3678"/>
                  </a:lnTo>
                  <a:cubicBezTo>
                    <a:pt x="12359" y="3474"/>
                    <a:pt x="12768" y="2755"/>
                    <a:pt x="12563" y="2044"/>
                  </a:cubicBezTo>
                  <a:lnTo>
                    <a:pt x="11950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7950550" y="5372072"/>
            <a:ext cx="480225" cy="820400"/>
            <a:chOff x="912850" y="4743425"/>
            <a:chExt cx="480225" cy="615300"/>
          </a:xfrm>
        </p:grpSpPr>
        <p:sp>
          <p:nvSpPr>
            <p:cNvPr id="194" name="Google Shape;194;p3"/>
            <p:cNvSpPr/>
            <p:nvPr/>
          </p:nvSpPr>
          <p:spPr>
            <a:xfrm>
              <a:off x="912850" y="4825175"/>
              <a:ext cx="480225" cy="533550"/>
            </a:xfrm>
            <a:custGeom>
              <a:avLst/>
              <a:gdLst/>
              <a:ahLst/>
              <a:cxnLst/>
              <a:rect l="l" t="t" r="r" b="b"/>
              <a:pathLst>
                <a:path w="19209" h="21342" extrusionOk="0">
                  <a:moveTo>
                    <a:pt x="5927" y="0"/>
                  </a:moveTo>
                  <a:lnTo>
                    <a:pt x="5722" y="1022"/>
                  </a:lnTo>
                  <a:cubicBezTo>
                    <a:pt x="4194" y="1120"/>
                    <a:pt x="2968" y="2044"/>
                    <a:pt x="2763" y="3270"/>
                  </a:cubicBezTo>
                  <a:lnTo>
                    <a:pt x="311" y="15832"/>
                  </a:lnTo>
                  <a:cubicBezTo>
                    <a:pt x="1" y="17467"/>
                    <a:pt x="1227" y="19101"/>
                    <a:pt x="3172" y="19412"/>
                  </a:cubicBezTo>
                  <a:lnTo>
                    <a:pt x="12572" y="21251"/>
                  </a:lnTo>
                  <a:cubicBezTo>
                    <a:pt x="12846" y="21312"/>
                    <a:pt x="13120" y="21341"/>
                    <a:pt x="13390" y="21341"/>
                  </a:cubicBezTo>
                  <a:cubicBezTo>
                    <a:pt x="14925" y="21341"/>
                    <a:pt x="16295" y="20394"/>
                    <a:pt x="16552" y="19003"/>
                  </a:cubicBezTo>
                  <a:lnTo>
                    <a:pt x="19004" y="6539"/>
                  </a:lnTo>
                  <a:cubicBezTo>
                    <a:pt x="19208" y="5207"/>
                    <a:pt x="18497" y="3883"/>
                    <a:pt x="17165" y="3270"/>
                  </a:cubicBezTo>
                  <a:lnTo>
                    <a:pt x="17369" y="2248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55900" y="4825175"/>
              <a:ext cx="291200" cy="71525"/>
            </a:xfrm>
            <a:custGeom>
              <a:avLst/>
              <a:gdLst/>
              <a:ahLst/>
              <a:cxnLst/>
              <a:rect l="l" t="t" r="r" b="b"/>
              <a:pathLst>
                <a:path w="11648" h="2861" extrusionOk="0">
                  <a:moveTo>
                    <a:pt x="205" y="0"/>
                  </a:moveTo>
                  <a:lnTo>
                    <a:pt x="0" y="613"/>
                  </a:lnTo>
                  <a:lnTo>
                    <a:pt x="11549" y="2861"/>
                  </a:lnTo>
                  <a:lnTo>
                    <a:pt x="11647" y="224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38125" y="4743425"/>
              <a:ext cx="344725" cy="143075"/>
            </a:xfrm>
            <a:custGeom>
              <a:avLst/>
              <a:gdLst/>
              <a:ahLst/>
              <a:cxnLst/>
              <a:rect l="l" t="t" r="r" b="b"/>
              <a:pathLst>
                <a:path w="13789" h="5723" extrusionOk="0">
                  <a:moveTo>
                    <a:pt x="613" y="1"/>
                  </a:moveTo>
                  <a:lnTo>
                    <a:pt x="0" y="3066"/>
                  </a:lnTo>
                  <a:lnTo>
                    <a:pt x="13176" y="5722"/>
                  </a:lnTo>
                  <a:lnTo>
                    <a:pt x="13789" y="265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50775" y="474590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71"/>
                  </a:lnTo>
                  <a:lnTo>
                    <a:pt x="1129" y="10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78975" y="47510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4" y="0"/>
                  </a:moveTo>
                  <a:lnTo>
                    <a:pt x="1" y="3172"/>
                  </a:lnTo>
                  <a:lnTo>
                    <a:pt x="614" y="3270"/>
                  </a:lnTo>
                  <a:lnTo>
                    <a:pt x="1227" y="10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109625" y="4756100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72"/>
                  </a:lnTo>
                  <a:lnTo>
                    <a:pt x="508" y="3270"/>
                  </a:lnTo>
                  <a:lnTo>
                    <a:pt x="1121" y="107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137625" y="47638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63"/>
                  </a:lnTo>
                  <a:lnTo>
                    <a:pt x="1227" y="98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165825" y="47689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712" y="1"/>
                  </a:moveTo>
                  <a:lnTo>
                    <a:pt x="1" y="3066"/>
                  </a:lnTo>
                  <a:lnTo>
                    <a:pt x="614" y="3164"/>
                  </a:lnTo>
                  <a:lnTo>
                    <a:pt x="1227" y="99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196475" y="4774075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64"/>
                  </a:lnTo>
                  <a:lnTo>
                    <a:pt x="507" y="3270"/>
                  </a:lnTo>
                  <a:lnTo>
                    <a:pt x="1120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224475" y="47792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63"/>
                  </a:lnTo>
                  <a:lnTo>
                    <a:pt x="613" y="3270"/>
                  </a:lnTo>
                  <a:lnTo>
                    <a:pt x="1226" y="9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255125" y="478675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3" y="1"/>
                  </a:moveTo>
                  <a:lnTo>
                    <a:pt x="0" y="3066"/>
                  </a:lnTo>
                  <a:lnTo>
                    <a:pt x="515" y="3172"/>
                  </a:lnTo>
                  <a:lnTo>
                    <a:pt x="1128" y="10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283325" y="4791875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71"/>
                  </a:lnTo>
                  <a:lnTo>
                    <a:pt x="613" y="3269"/>
                  </a:lnTo>
                  <a:lnTo>
                    <a:pt x="1226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313975" y="4796975"/>
              <a:ext cx="28000" cy="81750"/>
            </a:xfrm>
            <a:custGeom>
              <a:avLst/>
              <a:gdLst/>
              <a:ahLst/>
              <a:cxnLst/>
              <a:rect l="l" t="t" r="r" b="b"/>
              <a:pathLst>
                <a:path w="1120" h="3270" extrusionOk="0">
                  <a:moveTo>
                    <a:pt x="613" y="0"/>
                  </a:moveTo>
                  <a:lnTo>
                    <a:pt x="0" y="3172"/>
                  </a:lnTo>
                  <a:lnTo>
                    <a:pt x="507" y="3270"/>
                  </a:lnTo>
                  <a:lnTo>
                    <a:pt x="1120" y="1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341950" y="4804725"/>
              <a:ext cx="30675" cy="79125"/>
            </a:xfrm>
            <a:custGeom>
              <a:avLst/>
              <a:gdLst/>
              <a:ahLst/>
              <a:cxnLst/>
              <a:rect l="l" t="t" r="r" b="b"/>
              <a:pathLst>
                <a:path w="1227" h="3165" extrusionOk="0">
                  <a:moveTo>
                    <a:pt x="614" y="1"/>
                  </a:moveTo>
                  <a:lnTo>
                    <a:pt x="1" y="3066"/>
                  </a:lnTo>
                  <a:lnTo>
                    <a:pt x="516" y="3164"/>
                  </a:lnTo>
                  <a:lnTo>
                    <a:pt x="1227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935950" y="4963100"/>
              <a:ext cx="441800" cy="260550"/>
            </a:xfrm>
            <a:custGeom>
              <a:avLst/>
              <a:gdLst/>
              <a:ahLst/>
              <a:cxnLst/>
              <a:rect l="l" t="t" r="r" b="b"/>
              <a:pathLst>
                <a:path w="17672" h="10422" extrusionOk="0">
                  <a:moveTo>
                    <a:pt x="1431" y="0"/>
                  </a:moveTo>
                  <a:lnTo>
                    <a:pt x="0" y="7250"/>
                  </a:lnTo>
                  <a:lnTo>
                    <a:pt x="16241" y="10421"/>
                  </a:lnTo>
                  <a:lnTo>
                    <a:pt x="17671" y="3163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12850" y="5169875"/>
              <a:ext cx="424025" cy="188850"/>
            </a:xfrm>
            <a:custGeom>
              <a:avLst/>
              <a:gdLst/>
              <a:ahLst/>
              <a:cxnLst/>
              <a:rect l="l" t="t" r="r" b="b"/>
              <a:pathLst>
                <a:path w="16961" h="7554" extrusionOk="0">
                  <a:moveTo>
                    <a:pt x="16961" y="3172"/>
                  </a:moveTo>
                  <a:lnTo>
                    <a:pt x="16946" y="3244"/>
                  </a:lnTo>
                  <a:lnTo>
                    <a:pt x="16946" y="3244"/>
                  </a:lnTo>
                  <a:cubicBezTo>
                    <a:pt x="16951" y="3220"/>
                    <a:pt x="16956" y="3196"/>
                    <a:pt x="16961" y="3172"/>
                  </a:cubicBezTo>
                  <a:close/>
                  <a:moveTo>
                    <a:pt x="720" y="1"/>
                  </a:moveTo>
                  <a:lnTo>
                    <a:pt x="311" y="2044"/>
                  </a:lnTo>
                  <a:cubicBezTo>
                    <a:pt x="1" y="3679"/>
                    <a:pt x="1227" y="5313"/>
                    <a:pt x="3172" y="5624"/>
                  </a:cubicBezTo>
                  <a:lnTo>
                    <a:pt x="12572" y="7463"/>
                  </a:lnTo>
                  <a:cubicBezTo>
                    <a:pt x="12846" y="7524"/>
                    <a:pt x="13120" y="7553"/>
                    <a:pt x="13390" y="7553"/>
                  </a:cubicBezTo>
                  <a:cubicBezTo>
                    <a:pt x="14925" y="7553"/>
                    <a:pt x="16295" y="6606"/>
                    <a:pt x="16552" y="5215"/>
                  </a:cubicBezTo>
                  <a:lnTo>
                    <a:pt x="16946" y="3244"/>
                  </a:lnTo>
                  <a:lnTo>
                    <a:pt x="16946" y="3244"/>
                  </a:lnTo>
                  <a:cubicBezTo>
                    <a:pt x="16656" y="4596"/>
                    <a:pt x="15307" y="5510"/>
                    <a:pt x="13798" y="5510"/>
                  </a:cubicBezTo>
                  <a:cubicBezTo>
                    <a:pt x="13529" y="5510"/>
                    <a:pt x="13255" y="5481"/>
                    <a:pt x="12980" y="5420"/>
                  </a:cubicBezTo>
                  <a:lnTo>
                    <a:pt x="3475" y="3581"/>
                  </a:lnTo>
                  <a:cubicBezTo>
                    <a:pt x="1636" y="3270"/>
                    <a:pt x="410" y="1635"/>
                    <a:pt x="72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963950" y="4963100"/>
              <a:ext cx="413800" cy="112400"/>
            </a:xfrm>
            <a:custGeom>
              <a:avLst/>
              <a:gdLst/>
              <a:ahLst/>
              <a:cxnLst/>
              <a:rect l="l" t="t" r="r" b="b"/>
              <a:pathLst>
                <a:path w="16552" h="4496" extrusionOk="0">
                  <a:moveTo>
                    <a:pt x="311" y="0"/>
                  </a:moveTo>
                  <a:lnTo>
                    <a:pt x="0" y="1324"/>
                  </a:lnTo>
                  <a:lnTo>
                    <a:pt x="16249" y="4496"/>
                  </a:lnTo>
                  <a:lnTo>
                    <a:pt x="16551" y="316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984375" y="5034625"/>
              <a:ext cx="94625" cy="94425"/>
            </a:xfrm>
            <a:custGeom>
              <a:avLst/>
              <a:gdLst/>
              <a:ahLst/>
              <a:cxnLst/>
              <a:rect l="l" t="t" r="r" b="b"/>
              <a:pathLst>
                <a:path w="3785" h="3777" extrusionOk="0">
                  <a:moveTo>
                    <a:pt x="1537" y="0"/>
                  </a:moveTo>
                  <a:lnTo>
                    <a:pt x="1333" y="1022"/>
                  </a:lnTo>
                  <a:lnTo>
                    <a:pt x="311" y="817"/>
                  </a:lnTo>
                  <a:lnTo>
                    <a:pt x="1" y="2248"/>
                  </a:lnTo>
                  <a:lnTo>
                    <a:pt x="1022" y="2452"/>
                  </a:lnTo>
                  <a:lnTo>
                    <a:pt x="818" y="3474"/>
                  </a:lnTo>
                  <a:lnTo>
                    <a:pt x="2248" y="3776"/>
                  </a:lnTo>
                  <a:lnTo>
                    <a:pt x="2453" y="2754"/>
                  </a:lnTo>
                  <a:lnTo>
                    <a:pt x="3474" y="2959"/>
                  </a:lnTo>
                  <a:lnTo>
                    <a:pt x="3785" y="1528"/>
                  </a:lnTo>
                  <a:lnTo>
                    <a:pt x="2763" y="1324"/>
                  </a:lnTo>
                  <a:lnTo>
                    <a:pt x="2967" y="302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178500" y="5075475"/>
              <a:ext cx="145700" cy="43350"/>
            </a:xfrm>
            <a:custGeom>
              <a:avLst/>
              <a:gdLst/>
              <a:ahLst/>
              <a:cxnLst/>
              <a:rect l="l" t="t" r="r" b="b"/>
              <a:pathLst>
                <a:path w="5828" h="1734" extrusionOk="0">
                  <a:moveTo>
                    <a:pt x="205" y="1"/>
                  </a:moveTo>
                  <a:lnTo>
                    <a:pt x="0" y="614"/>
                  </a:lnTo>
                  <a:lnTo>
                    <a:pt x="5722" y="1733"/>
                  </a:lnTo>
                  <a:lnTo>
                    <a:pt x="5828" y="11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170925" y="5113700"/>
              <a:ext cx="145525" cy="43550"/>
            </a:xfrm>
            <a:custGeom>
              <a:avLst/>
              <a:gdLst/>
              <a:ahLst/>
              <a:cxnLst/>
              <a:rect l="l" t="t" r="r" b="b"/>
              <a:pathLst>
                <a:path w="5821" h="1742" extrusionOk="0">
                  <a:moveTo>
                    <a:pt x="205" y="0"/>
                  </a:moveTo>
                  <a:lnTo>
                    <a:pt x="1" y="719"/>
                  </a:lnTo>
                  <a:lnTo>
                    <a:pt x="5722" y="1741"/>
                  </a:lnTo>
                  <a:lnTo>
                    <a:pt x="5820" y="112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6710473" y="230693"/>
            <a:ext cx="2270722" cy="1697285"/>
            <a:chOff x="5158247" y="5768045"/>
            <a:chExt cx="2270722" cy="1272963"/>
          </a:xfrm>
        </p:grpSpPr>
        <p:sp>
          <p:nvSpPr>
            <p:cNvPr id="215" name="Google Shape;215;p3"/>
            <p:cNvSpPr/>
            <p:nvPr/>
          </p:nvSpPr>
          <p:spPr>
            <a:xfrm>
              <a:off x="7002455" y="6557766"/>
              <a:ext cx="257321" cy="257560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5637767" y="5768045"/>
              <a:ext cx="243518" cy="24343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372528" y="6980813"/>
              <a:ext cx="56441" cy="6019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910763" y="6282776"/>
              <a:ext cx="56506" cy="6013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812073" y="5866727"/>
              <a:ext cx="56441" cy="56501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158247" y="5976166"/>
              <a:ext cx="60199" cy="59871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7593352" y="719318"/>
            <a:ext cx="837425" cy="989484"/>
            <a:chOff x="6215925" y="6858088"/>
            <a:chExt cx="837425" cy="742113"/>
          </a:xfrm>
        </p:grpSpPr>
        <p:sp>
          <p:nvSpPr>
            <p:cNvPr id="222" name="Google Shape;222;p3"/>
            <p:cNvSpPr/>
            <p:nvPr/>
          </p:nvSpPr>
          <p:spPr>
            <a:xfrm>
              <a:off x="6215925" y="7421400"/>
              <a:ext cx="201900" cy="178800"/>
            </a:xfrm>
            <a:custGeom>
              <a:avLst/>
              <a:gdLst/>
              <a:ahLst/>
              <a:cxnLst/>
              <a:rect l="l" t="t" r="r" b="b"/>
              <a:pathLst>
                <a:path w="8076" h="7152" extrusionOk="0">
                  <a:moveTo>
                    <a:pt x="7561" y="0"/>
                  </a:moveTo>
                  <a:lnTo>
                    <a:pt x="0" y="6637"/>
                  </a:lnTo>
                  <a:lnTo>
                    <a:pt x="515" y="7152"/>
                  </a:lnTo>
                  <a:lnTo>
                    <a:pt x="8076" y="507"/>
                  </a:lnTo>
                  <a:lnTo>
                    <a:pt x="7561" y="0"/>
                  </a:ln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401775" y="7430925"/>
              <a:ext cx="25575" cy="22900"/>
            </a:xfrm>
            <a:custGeom>
              <a:avLst/>
              <a:gdLst/>
              <a:ahLst/>
              <a:cxnLst/>
              <a:rect l="l" t="t" r="r" b="b"/>
              <a:pathLst>
                <a:path w="1023" h="916" extrusionOk="0">
                  <a:moveTo>
                    <a:pt x="508" y="0"/>
                  </a:moveTo>
                  <a:lnTo>
                    <a:pt x="1" y="507"/>
                  </a:lnTo>
                  <a:lnTo>
                    <a:pt x="508" y="915"/>
                  </a:lnTo>
                  <a:lnTo>
                    <a:pt x="1023" y="50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grpSp>
          <p:nvGrpSpPr>
            <p:cNvPr id="224" name="Google Shape;224;p3"/>
            <p:cNvGrpSpPr/>
            <p:nvPr/>
          </p:nvGrpSpPr>
          <p:grpSpPr>
            <a:xfrm>
              <a:off x="6361025" y="6858088"/>
              <a:ext cx="692325" cy="623250"/>
              <a:chOff x="6361025" y="6858088"/>
              <a:chExt cx="692325" cy="623250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6361025" y="7011338"/>
                <a:ext cx="510875" cy="470000"/>
              </a:xfrm>
              <a:custGeom>
                <a:avLst/>
                <a:gdLst/>
                <a:ahLst/>
                <a:cxnLst/>
                <a:rect l="l" t="t" r="r" b="b"/>
                <a:pathLst>
                  <a:path w="20435" h="18800" extrusionOk="0">
                    <a:moveTo>
                      <a:pt x="15228" y="0"/>
                    </a:moveTo>
                    <a:lnTo>
                      <a:pt x="1946" y="11647"/>
                    </a:lnTo>
                    <a:lnTo>
                      <a:pt x="1129" y="15530"/>
                    </a:lnTo>
                    <a:lnTo>
                      <a:pt x="107" y="16445"/>
                    </a:lnTo>
                    <a:cubicBezTo>
                      <a:pt x="107" y="16445"/>
                      <a:pt x="1" y="17164"/>
                      <a:pt x="720" y="17982"/>
                    </a:cubicBezTo>
                    <a:cubicBezTo>
                      <a:pt x="1431" y="18799"/>
                      <a:pt x="2150" y="18799"/>
                      <a:pt x="2150" y="18799"/>
                    </a:cubicBezTo>
                    <a:lnTo>
                      <a:pt x="3172" y="17875"/>
                    </a:lnTo>
                    <a:lnTo>
                      <a:pt x="7152" y="17573"/>
                    </a:lnTo>
                    <a:lnTo>
                      <a:pt x="20434" y="5926"/>
                    </a:lnTo>
                    <a:lnTo>
                      <a:pt x="15228" y="0"/>
                    </a:lnTo>
                    <a:close/>
                  </a:path>
                </a:pathLst>
              </a:custGeom>
              <a:solidFill>
                <a:srgbClr val="FAFD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795250" y="6896288"/>
                <a:ext cx="217225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281" extrusionOk="0">
                    <a:moveTo>
                      <a:pt x="6539" y="1"/>
                    </a:moveTo>
                    <a:lnTo>
                      <a:pt x="0" y="5828"/>
                    </a:lnTo>
                    <a:lnTo>
                      <a:pt x="2150" y="8280"/>
                    </a:lnTo>
                    <a:lnTo>
                      <a:pt x="8688" y="2453"/>
                    </a:lnTo>
                    <a:lnTo>
                      <a:pt x="6539" y="1"/>
                    </a:lnTo>
                    <a:close/>
                  </a:path>
                </a:pathLst>
              </a:custGeom>
              <a:solidFill>
                <a:srgbClr val="F1F0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795250" y="7018888"/>
                <a:ext cx="7930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377" extrusionOk="0">
                    <a:moveTo>
                      <a:pt x="1022" y="1"/>
                    </a:moveTo>
                    <a:lnTo>
                      <a:pt x="0" y="924"/>
                    </a:lnTo>
                    <a:lnTo>
                      <a:pt x="2150" y="3376"/>
                    </a:lnTo>
                    <a:lnTo>
                      <a:pt x="3171" y="2453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6946050" y="6858088"/>
                <a:ext cx="10730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594" extrusionOk="0">
                    <a:moveTo>
                      <a:pt x="1120" y="0"/>
                    </a:moveTo>
                    <a:lnTo>
                      <a:pt x="0" y="1022"/>
                    </a:lnTo>
                    <a:lnTo>
                      <a:pt x="3163" y="4594"/>
                    </a:lnTo>
                    <a:lnTo>
                      <a:pt x="4291" y="367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6721275" y="6990888"/>
                <a:ext cx="176150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7562" extrusionOk="0">
                    <a:moveTo>
                      <a:pt x="1733" y="1"/>
                    </a:moveTo>
                    <a:lnTo>
                      <a:pt x="0" y="1529"/>
                    </a:lnTo>
                    <a:lnTo>
                      <a:pt x="5313" y="7561"/>
                    </a:lnTo>
                    <a:lnTo>
                      <a:pt x="7046" y="6025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739050" y="7149263"/>
                <a:ext cx="69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960" extrusionOk="0">
                    <a:moveTo>
                      <a:pt x="409" y="0"/>
                    </a:moveTo>
                    <a:lnTo>
                      <a:pt x="0" y="303"/>
                    </a:lnTo>
                    <a:lnTo>
                      <a:pt x="2354" y="2959"/>
                    </a:lnTo>
                    <a:lnTo>
                      <a:pt x="2763" y="2657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690625" y="7192588"/>
                <a:ext cx="6642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968" extrusionOk="0">
                    <a:moveTo>
                      <a:pt x="409" y="0"/>
                    </a:moveTo>
                    <a:lnTo>
                      <a:pt x="0" y="311"/>
                    </a:lnTo>
                    <a:lnTo>
                      <a:pt x="2346" y="2967"/>
                    </a:lnTo>
                    <a:lnTo>
                      <a:pt x="2657" y="265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6642000" y="7236113"/>
                <a:ext cx="6642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959" extrusionOk="0">
                    <a:moveTo>
                      <a:pt x="409" y="0"/>
                    </a:moveTo>
                    <a:lnTo>
                      <a:pt x="0" y="302"/>
                    </a:lnTo>
                    <a:lnTo>
                      <a:pt x="2248" y="2959"/>
                    </a:lnTo>
                    <a:lnTo>
                      <a:pt x="2656" y="265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6384125" y="7207913"/>
                <a:ext cx="268100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10724" h="10119" extrusionOk="0">
                    <a:moveTo>
                      <a:pt x="6539" y="0"/>
                    </a:moveTo>
                    <a:lnTo>
                      <a:pt x="2142" y="3882"/>
                    </a:lnTo>
                    <a:lnTo>
                      <a:pt x="1226" y="7765"/>
                    </a:lnTo>
                    <a:lnTo>
                      <a:pt x="0" y="8688"/>
                    </a:lnTo>
                    <a:cubicBezTo>
                      <a:pt x="0" y="8688"/>
                      <a:pt x="0" y="9195"/>
                      <a:pt x="409" y="9604"/>
                    </a:cubicBezTo>
                    <a:cubicBezTo>
                      <a:pt x="818" y="10119"/>
                      <a:pt x="1226" y="10119"/>
                      <a:pt x="1226" y="10119"/>
                    </a:cubicBezTo>
                    <a:lnTo>
                      <a:pt x="2346" y="8991"/>
                    </a:lnTo>
                    <a:lnTo>
                      <a:pt x="6228" y="8688"/>
                    </a:lnTo>
                    <a:lnTo>
                      <a:pt x="10724" y="4700"/>
                    </a:lnTo>
                    <a:lnTo>
                      <a:pt x="6539" y="0"/>
                    </a:lnTo>
                    <a:close/>
                  </a:path>
                </a:pathLst>
              </a:custGeom>
              <a:solidFill>
                <a:srgbClr val="467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384125" y="7312738"/>
                <a:ext cx="268100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10724" h="5926" extrusionOk="0">
                    <a:moveTo>
                      <a:pt x="10217" y="0"/>
                    </a:moveTo>
                    <a:lnTo>
                      <a:pt x="6228" y="3572"/>
                    </a:lnTo>
                    <a:lnTo>
                      <a:pt x="2346" y="3882"/>
                    </a:lnTo>
                    <a:lnTo>
                      <a:pt x="1226" y="5002"/>
                    </a:lnTo>
                    <a:cubicBezTo>
                      <a:pt x="1226" y="5002"/>
                      <a:pt x="818" y="5002"/>
                      <a:pt x="409" y="4495"/>
                    </a:cubicBezTo>
                    <a:cubicBezTo>
                      <a:pt x="303" y="4495"/>
                      <a:pt x="303" y="4389"/>
                      <a:pt x="205" y="4389"/>
                    </a:cubicBezTo>
                    <a:lnTo>
                      <a:pt x="0" y="4495"/>
                    </a:lnTo>
                    <a:cubicBezTo>
                      <a:pt x="0" y="4495"/>
                      <a:pt x="0" y="5002"/>
                      <a:pt x="409" y="5411"/>
                    </a:cubicBezTo>
                    <a:cubicBezTo>
                      <a:pt x="818" y="5926"/>
                      <a:pt x="1226" y="5926"/>
                      <a:pt x="1226" y="5926"/>
                    </a:cubicBezTo>
                    <a:lnTo>
                      <a:pt x="2346" y="4798"/>
                    </a:lnTo>
                    <a:lnTo>
                      <a:pt x="6228" y="4495"/>
                    </a:lnTo>
                    <a:lnTo>
                      <a:pt x="10724" y="507"/>
                    </a:lnTo>
                    <a:lnTo>
                      <a:pt x="10217" y="0"/>
                    </a:lnTo>
                    <a:close/>
                  </a:path>
                </a:pathLst>
              </a:custGeom>
              <a:solidFill>
                <a:srgbClr val="3D6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</p:grpSp>
      <p:grpSp>
        <p:nvGrpSpPr>
          <p:cNvPr id="235" name="Google Shape;235;p3"/>
          <p:cNvGrpSpPr/>
          <p:nvPr/>
        </p:nvGrpSpPr>
        <p:grpSpPr>
          <a:xfrm>
            <a:off x="713334" y="719334"/>
            <a:ext cx="987294" cy="432485"/>
            <a:chOff x="5694208" y="9209048"/>
            <a:chExt cx="987293" cy="324364"/>
          </a:xfrm>
        </p:grpSpPr>
        <p:sp>
          <p:nvSpPr>
            <p:cNvPr id="236" name="Google Shape;236;p3"/>
            <p:cNvSpPr/>
            <p:nvPr/>
          </p:nvSpPr>
          <p:spPr>
            <a:xfrm>
              <a:off x="6064540" y="9325484"/>
              <a:ext cx="207943" cy="207927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1524" y="1"/>
                  </a:moveTo>
                  <a:lnTo>
                    <a:pt x="1250" y="980"/>
                  </a:lnTo>
                  <a:lnTo>
                    <a:pt x="271" y="706"/>
                  </a:lnTo>
                  <a:lnTo>
                    <a:pt x="1" y="1685"/>
                  </a:lnTo>
                  <a:lnTo>
                    <a:pt x="980" y="1960"/>
                  </a:lnTo>
                  <a:lnTo>
                    <a:pt x="706" y="2939"/>
                  </a:lnTo>
                  <a:lnTo>
                    <a:pt x="1685" y="3209"/>
                  </a:lnTo>
                  <a:lnTo>
                    <a:pt x="1960" y="2230"/>
                  </a:lnTo>
                  <a:lnTo>
                    <a:pt x="2939" y="2504"/>
                  </a:lnTo>
                  <a:lnTo>
                    <a:pt x="3209" y="1524"/>
                  </a:lnTo>
                  <a:lnTo>
                    <a:pt x="2230" y="1250"/>
                  </a:lnTo>
                  <a:lnTo>
                    <a:pt x="2504" y="27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694208" y="9448789"/>
              <a:ext cx="60134" cy="6013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7"/>
                    <a:pt x="436" y="927"/>
                  </a:cubicBezTo>
                  <a:cubicBezTo>
                    <a:pt x="710" y="927"/>
                    <a:pt x="928" y="710"/>
                    <a:pt x="928" y="492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621626" y="9209048"/>
              <a:ext cx="59875" cy="56436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5"/>
                    <a:pt x="1" y="435"/>
                  </a:cubicBezTo>
                  <a:cubicBezTo>
                    <a:pt x="1" y="710"/>
                    <a:pt x="219" y="871"/>
                    <a:pt x="436" y="871"/>
                  </a:cubicBezTo>
                  <a:cubicBezTo>
                    <a:pt x="706" y="871"/>
                    <a:pt x="924" y="710"/>
                    <a:pt x="924" y="435"/>
                  </a:cubicBezTo>
                  <a:cubicBezTo>
                    <a:pt x="924" y="165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233647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4"/>
          <p:cNvSpPr/>
          <p:nvPr/>
        </p:nvSpPr>
        <p:spPr>
          <a:xfrm>
            <a:off x="7915703" y="4445734"/>
            <a:ext cx="1228300" cy="2412267"/>
          </a:xfrm>
          <a:custGeom>
            <a:avLst/>
            <a:gdLst/>
            <a:ahLst/>
            <a:cxnLst/>
            <a:rect l="l" t="t" r="r" b="b"/>
            <a:pathLst>
              <a:path w="49132" h="72368" extrusionOk="0">
                <a:moveTo>
                  <a:pt x="49132" y="0"/>
                </a:moveTo>
                <a:cubicBezTo>
                  <a:pt x="41136" y="7888"/>
                  <a:pt x="35311" y="17791"/>
                  <a:pt x="39773" y="28294"/>
                </a:cubicBezTo>
                <a:cubicBezTo>
                  <a:pt x="48228" y="47901"/>
                  <a:pt x="37471" y="61791"/>
                  <a:pt x="25839" y="61791"/>
                </a:cubicBezTo>
                <a:cubicBezTo>
                  <a:pt x="25045" y="61791"/>
                  <a:pt x="24247" y="61726"/>
                  <a:pt x="23450" y="61594"/>
                </a:cubicBezTo>
                <a:cubicBezTo>
                  <a:pt x="22212" y="61387"/>
                  <a:pt x="20980" y="61285"/>
                  <a:pt x="19763" y="61285"/>
                </a:cubicBezTo>
                <a:cubicBezTo>
                  <a:pt x="12049" y="61285"/>
                  <a:pt x="4888" y="65363"/>
                  <a:pt x="1" y="72368"/>
                </a:cubicBezTo>
                <a:lnTo>
                  <a:pt x="49132" y="72368"/>
                </a:lnTo>
                <a:lnTo>
                  <a:pt x="49132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86" name="Google Shape;686;p14"/>
          <p:cNvSpPr txBox="1">
            <a:spLocks noGrp="1"/>
          </p:cNvSpPr>
          <p:nvPr>
            <p:ph type="title"/>
          </p:nvPr>
        </p:nvSpPr>
        <p:spPr>
          <a:xfrm>
            <a:off x="713225" y="719337"/>
            <a:ext cx="7717500" cy="6376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4"/>
          <p:cNvSpPr/>
          <p:nvPr/>
        </p:nvSpPr>
        <p:spPr>
          <a:xfrm rot="10800000">
            <a:off x="-9536" y="-9734"/>
            <a:ext cx="2222725" cy="1844667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88" name="Google Shape;688;p14"/>
          <p:cNvSpPr/>
          <p:nvPr/>
        </p:nvSpPr>
        <p:spPr>
          <a:xfrm>
            <a:off x="7823200" y="630654"/>
            <a:ext cx="261013" cy="343068"/>
          </a:xfrm>
          <a:custGeom>
            <a:avLst/>
            <a:gdLst/>
            <a:ahLst/>
            <a:cxnLst/>
            <a:rect l="l" t="t" r="r" b="b"/>
            <a:pathLst>
              <a:path w="4028" h="3971" extrusionOk="0">
                <a:moveTo>
                  <a:pt x="1960" y="1"/>
                </a:moveTo>
                <a:lnTo>
                  <a:pt x="763" y="436"/>
                </a:lnTo>
                <a:lnTo>
                  <a:pt x="1198" y="1577"/>
                </a:lnTo>
                <a:lnTo>
                  <a:pt x="1" y="2012"/>
                </a:lnTo>
                <a:lnTo>
                  <a:pt x="436" y="3209"/>
                </a:lnTo>
                <a:lnTo>
                  <a:pt x="1633" y="2774"/>
                </a:lnTo>
                <a:lnTo>
                  <a:pt x="2012" y="3971"/>
                </a:lnTo>
                <a:lnTo>
                  <a:pt x="3209" y="3592"/>
                </a:lnTo>
                <a:lnTo>
                  <a:pt x="2830" y="2395"/>
                </a:lnTo>
                <a:lnTo>
                  <a:pt x="4027" y="1960"/>
                </a:lnTo>
                <a:lnTo>
                  <a:pt x="3592" y="763"/>
                </a:lnTo>
                <a:lnTo>
                  <a:pt x="2395" y="1198"/>
                </a:lnTo>
                <a:lnTo>
                  <a:pt x="196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89" name="Google Shape;689;p14"/>
          <p:cNvSpPr/>
          <p:nvPr/>
        </p:nvSpPr>
        <p:spPr>
          <a:xfrm>
            <a:off x="7953515" y="249743"/>
            <a:ext cx="60199" cy="80173"/>
          </a:xfrm>
          <a:custGeom>
            <a:avLst/>
            <a:gdLst/>
            <a:ahLst/>
            <a:cxnLst/>
            <a:rect l="l" t="t" r="r" b="b"/>
            <a:pathLst>
              <a:path w="929" h="928" extrusionOk="0">
                <a:moveTo>
                  <a:pt x="436" y="0"/>
                </a:moveTo>
                <a:cubicBezTo>
                  <a:pt x="219" y="0"/>
                  <a:pt x="1" y="218"/>
                  <a:pt x="1" y="436"/>
                </a:cubicBezTo>
                <a:cubicBezTo>
                  <a:pt x="1" y="710"/>
                  <a:pt x="219" y="928"/>
                  <a:pt x="436" y="928"/>
                </a:cubicBezTo>
                <a:cubicBezTo>
                  <a:pt x="710" y="928"/>
                  <a:pt x="928" y="710"/>
                  <a:pt x="928" y="436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90" name="Google Shape;690;p14"/>
          <p:cNvSpPr/>
          <p:nvPr/>
        </p:nvSpPr>
        <p:spPr>
          <a:xfrm>
            <a:off x="8112336" y="1495622"/>
            <a:ext cx="59876" cy="79828"/>
          </a:xfrm>
          <a:custGeom>
            <a:avLst/>
            <a:gdLst/>
            <a:ahLst/>
            <a:cxnLst/>
            <a:rect l="l" t="t" r="r" b="b"/>
            <a:pathLst>
              <a:path w="924" h="924" extrusionOk="0">
                <a:moveTo>
                  <a:pt x="436" y="1"/>
                </a:moveTo>
                <a:cubicBezTo>
                  <a:pt x="218" y="1"/>
                  <a:pt x="1" y="218"/>
                  <a:pt x="1" y="488"/>
                </a:cubicBezTo>
                <a:cubicBezTo>
                  <a:pt x="1" y="706"/>
                  <a:pt x="218" y="924"/>
                  <a:pt x="436" y="924"/>
                </a:cubicBezTo>
                <a:cubicBezTo>
                  <a:pt x="706" y="924"/>
                  <a:pt x="923" y="706"/>
                  <a:pt x="923" y="488"/>
                </a:cubicBezTo>
                <a:cubicBezTo>
                  <a:pt x="923" y="218"/>
                  <a:pt x="706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91" name="Google Shape;691;p14"/>
          <p:cNvSpPr/>
          <p:nvPr/>
        </p:nvSpPr>
        <p:spPr>
          <a:xfrm>
            <a:off x="8352331" y="696111"/>
            <a:ext cx="60134" cy="80173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93" y="1"/>
                </a:moveTo>
                <a:cubicBezTo>
                  <a:pt x="218" y="1"/>
                  <a:pt x="1" y="218"/>
                  <a:pt x="1" y="493"/>
                </a:cubicBezTo>
                <a:cubicBezTo>
                  <a:pt x="1" y="710"/>
                  <a:pt x="218" y="928"/>
                  <a:pt x="493" y="928"/>
                </a:cubicBezTo>
                <a:cubicBezTo>
                  <a:pt x="710" y="928"/>
                  <a:pt x="928" y="710"/>
                  <a:pt x="928" y="493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692" name="Google Shape;692;p14"/>
          <p:cNvGrpSpPr/>
          <p:nvPr/>
        </p:nvGrpSpPr>
        <p:grpSpPr>
          <a:xfrm>
            <a:off x="188950" y="5841972"/>
            <a:ext cx="480225" cy="820400"/>
            <a:chOff x="912850" y="4743425"/>
            <a:chExt cx="480225" cy="615300"/>
          </a:xfrm>
        </p:grpSpPr>
        <p:sp>
          <p:nvSpPr>
            <p:cNvPr id="693" name="Google Shape;693;p14"/>
            <p:cNvSpPr/>
            <p:nvPr/>
          </p:nvSpPr>
          <p:spPr>
            <a:xfrm>
              <a:off x="912850" y="4825175"/>
              <a:ext cx="480225" cy="533550"/>
            </a:xfrm>
            <a:custGeom>
              <a:avLst/>
              <a:gdLst/>
              <a:ahLst/>
              <a:cxnLst/>
              <a:rect l="l" t="t" r="r" b="b"/>
              <a:pathLst>
                <a:path w="19209" h="21342" extrusionOk="0">
                  <a:moveTo>
                    <a:pt x="5927" y="0"/>
                  </a:moveTo>
                  <a:lnTo>
                    <a:pt x="5722" y="1022"/>
                  </a:lnTo>
                  <a:cubicBezTo>
                    <a:pt x="4194" y="1120"/>
                    <a:pt x="2968" y="2044"/>
                    <a:pt x="2763" y="3270"/>
                  </a:cubicBezTo>
                  <a:lnTo>
                    <a:pt x="311" y="15832"/>
                  </a:lnTo>
                  <a:cubicBezTo>
                    <a:pt x="1" y="17467"/>
                    <a:pt x="1227" y="19101"/>
                    <a:pt x="3172" y="19412"/>
                  </a:cubicBezTo>
                  <a:lnTo>
                    <a:pt x="12572" y="21251"/>
                  </a:lnTo>
                  <a:cubicBezTo>
                    <a:pt x="12846" y="21312"/>
                    <a:pt x="13120" y="21341"/>
                    <a:pt x="13390" y="21341"/>
                  </a:cubicBezTo>
                  <a:cubicBezTo>
                    <a:pt x="14925" y="21341"/>
                    <a:pt x="16295" y="20394"/>
                    <a:pt x="16552" y="19003"/>
                  </a:cubicBezTo>
                  <a:lnTo>
                    <a:pt x="19004" y="6539"/>
                  </a:lnTo>
                  <a:cubicBezTo>
                    <a:pt x="19208" y="5207"/>
                    <a:pt x="18497" y="3883"/>
                    <a:pt x="17165" y="3270"/>
                  </a:cubicBezTo>
                  <a:lnTo>
                    <a:pt x="17369" y="2248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1055900" y="4825175"/>
              <a:ext cx="291200" cy="71525"/>
            </a:xfrm>
            <a:custGeom>
              <a:avLst/>
              <a:gdLst/>
              <a:ahLst/>
              <a:cxnLst/>
              <a:rect l="l" t="t" r="r" b="b"/>
              <a:pathLst>
                <a:path w="11648" h="2861" extrusionOk="0">
                  <a:moveTo>
                    <a:pt x="205" y="0"/>
                  </a:moveTo>
                  <a:lnTo>
                    <a:pt x="0" y="613"/>
                  </a:lnTo>
                  <a:lnTo>
                    <a:pt x="11549" y="2861"/>
                  </a:lnTo>
                  <a:lnTo>
                    <a:pt x="11647" y="224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1038125" y="4743425"/>
              <a:ext cx="344725" cy="143075"/>
            </a:xfrm>
            <a:custGeom>
              <a:avLst/>
              <a:gdLst/>
              <a:ahLst/>
              <a:cxnLst/>
              <a:rect l="l" t="t" r="r" b="b"/>
              <a:pathLst>
                <a:path w="13789" h="5723" extrusionOk="0">
                  <a:moveTo>
                    <a:pt x="613" y="1"/>
                  </a:moveTo>
                  <a:lnTo>
                    <a:pt x="0" y="3066"/>
                  </a:lnTo>
                  <a:lnTo>
                    <a:pt x="13176" y="5722"/>
                  </a:lnTo>
                  <a:lnTo>
                    <a:pt x="13789" y="265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1050775" y="474590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71"/>
                  </a:lnTo>
                  <a:lnTo>
                    <a:pt x="1129" y="10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1078975" y="47510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4" y="0"/>
                  </a:moveTo>
                  <a:lnTo>
                    <a:pt x="1" y="3172"/>
                  </a:lnTo>
                  <a:lnTo>
                    <a:pt x="614" y="3270"/>
                  </a:lnTo>
                  <a:lnTo>
                    <a:pt x="1227" y="10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1109625" y="4756100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72"/>
                  </a:lnTo>
                  <a:lnTo>
                    <a:pt x="508" y="3270"/>
                  </a:lnTo>
                  <a:lnTo>
                    <a:pt x="1121" y="107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1137625" y="47638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63"/>
                  </a:lnTo>
                  <a:lnTo>
                    <a:pt x="1227" y="98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1165825" y="47689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712" y="1"/>
                  </a:moveTo>
                  <a:lnTo>
                    <a:pt x="1" y="3066"/>
                  </a:lnTo>
                  <a:lnTo>
                    <a:pt x="614" y="3164"/>
                  </a:lnTo>
                  <a:lnTo>
                    <a:pt x="1227" y="99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1196475" y="4774075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64"/>
                  </a:lnTo>
                  <a:lnTo>
                    <a:pt x="507" y="3270"/>
                  </a:lnTo>
                  <a:lnTo>
                    <a:pt x="1120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1224475" y="47792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63"/>
                  </a:lnTo>
                  <a:lnTo>
                    <a:pt x="613" y="3270"/>
                  </a:lnTo>
                  <a:lnTo>
                    <a:pt x="1226" y="9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1255125" y="478675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3" y="1"/>
                  </a:moveTo>
                  <a:lnTo>
                    <a:pt x="0" y="3066"/>
                  </a:lnTo>
                  <a:lnTo>
                    <a:pt x="515" y="3172"/>
                  </a:lnTo>
                  <a:lnTo>
                    <a:pt x="1128" y="10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1283325" y="4791875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71"/>
                  </a:lnTo>
                  <a:lnTo>
                    <a:pt x="613" y="3269"/>
                  </a:lnTo>
                  <a:lnTo>
                    <a:pt x="1226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1313975" y="4796975"/>
              <a:ext cx="28000" cy="81750"/>
            </a:xfrm>
            <a:custGeom>
              <a:avLst/>
              <a:gdLst/>
              <a:ahLst/>
              <a:cxnLst/>
              <a:rect l="l" t="t" r="r" b="b"/>
              <a:pathLst>
                <a:path w="1120" h="3270" extrusionOk="0">
                  <a:moveTo>
                    <a:pt x="613" y="0"/>
                  </a:moveTo>
                  <a:lnTo>
                    <a:pt x="0" y="3172"/>
                  </a:lnTo>
                  <a:lnTo>
                    <a:pt x="507" y="3270"/>
                  </a:lnTo>
                  <a:lnTo>
                    <a:pt x="1120" y="1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1341950" y="4804725"/>
              <a:ext cx="30675" cy="79125"/>
            </a:xfrm>
            <a:custGeom>
              <a:avLst/>
              <a:gdLst/>
              <a:ahLst/>
              <a:cxnLst/>
              <a:rect l="l" t="t" r="r" b="b"/>
              <a:pathLst>
                <a:path w="1227" h="3165" extrusionOk="0">
                  <a:moveTo>
                    <a:pt x="614" y="1"/>
                  </a:moveTo>
                  <a:lnTo>
                    <a:pt x="1" y="3066"/>
                  </a:lnTo>
                  <a:lnTo>
                    <a:pt x="516" y="3164"/>
                  </a:lnTo>
                  <a:lnTo>
                    <a:pt x="1227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935950" y="4963100"/>
              <a:ext cx="441800" cy="260550"/>
            </a:xfrm>
            <a:custGeom>
              <a:avLst/>
              <a:gdLst/>
              <a:ahLst/>
              <a:cxnLst/>
              <a:rect l="l" t="t" r="r" b="b"/>
              <a:pathLst>
                <a:path w="17672" h="10422" extrusionOk="0">
                  <a:moveTo>
                    <a:pt x="1431" y="0"/>
                  </a:moveTo>
                  <a:lnTo>
                    <a:pt x="0" y="7250"/>
                  </a:lnTo>
                  <a:lnTo>
                    <a:pt x="16241" y="10421"/>
                  </a:lnTo>
                  <a:lnTo>
                    <a:pt x="17671" y="3163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912850" y="5169875"/>
              <a:ext cx="424025" cy="188850"/>
            </a:xfrm>
            <a:custGeom>
              <a:avLst/>
              <a:gdLst/>
              <a:ahLst/>
              <a:cxnLst/>
              <a:rect l="l" t="t" r="r" b="b"/>
              <a:pathLst>
                <a:path w="16961" h="7554" extrusionOk="0">
                  <a:moveTo>
                    <a:pt x="16961" y="3172"/>
                  </a:moveTo>
                  <a:lnTo>
                    <a:pt x="16946" y="3244"/>
                  </a:lnTo>
                  <a:lnTo>
                    <a:pt x="16946" y="3244"/>
                  </a:lnTo>
                  <a:cubicBezTo>
                    <a:pt x="16951" y="3220"/>
                    <a:pt x="16956" y="3196"/>
                    <a:pt x="16961" y="3172"/>
                  </a:cubicBezTo>
                  <a:close/>
                  <a:moveTo>
                    <a:pt x="720" y="1"/>
                  </a:moveTo>
                  <a:lnTo>
                    <a:pt x="311" y="2044"/>
                  </a:lnTo>
                  <a:cubicBezTo>
                    <a:pt x="1" y="3679"/>
                    <a:pt x="1227" y="5313"/>
                    <a:pt x="3172" y="5624"/>
                  </a:cubicBezTo>
                  <a:lnTo>
                    <a:pt x="12572" y="7463"/>
                  </a:lnTo>
                  <a:cubicBezTo>
                    <a:pt x="12846" y="7524"/>
                    <a:pt x="13120" y="7553"/>
                    <a:pt x="13390" y="7553"/>
                  </a:cubicBezTo>
                  <a:cubicBezTo>
                    <a:pt x="14925" y="7553"/>
                    <a:pt x="16295" y="6606"/>
                    <a:pt x="16552" y="5215"/>
                  </a:cubicBezTo>
                  <a:lnTo>
                    <a:pt x="16946" y="3244"/>
                  </a:lnTo>
                  <a:lnTo>
                    <a:pt x="16946" y="3244"/>
                  </a:lnTo>
                  <a:cubicBezTo>
                    <a:pt x="16656" y="4596"/>
                    <a:pt x="15307" y="5510"/>
                    <a:pt x="13798" y="5510"/>
                  </a:cubicBezTo>
                  <a:cubicBezTo>
                    <a:pt x="13529" y="5510"/>
                    <a:pt x="13255" y="5481"/>
                    <a:pt x="12980" y="5420"/>
                  </a:cubicBezTo>
                  <a:lnTo>
                    <a:pt x="3475" y="3581"/>
                  </a:lnTo>
                  <a:cubicBezTo>
                    <a:pt x="1636" y="3270"/>
                    <a:pt x="410" y="1635"/>
                    <a:pt x="72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963950" y="4963100"/>
              <a:ext cx="413800" cy="112400"/>
            </a:xfrm>
            <a:custGeom>
              <a:avLst/>
              <a:gdLst/>
              <a:ahLst/>
              <a:cxnLst/>
              <a:rect l="l" t="t" r="r" b="b"/>
              <a:pathLst>
                <a:path w="16552" h="4496" extrusionOk="0">
                  <a:moveTo>
                    <a:pt x="311" y="0"/>
                  </a:moveTo>
                  <a:lnTo>
                    <a:pt x="0" y="1324"/>
                  </a:lnTo>
                  <a:lnTo>
                    <a:pt x="16249" y="4496"/>
                  </a:lnTo>
                  <a:lnTo>
                    <a:pt x="16551" y="316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984375" y="5034625"/>
              <a:ext cx="94625" cy="94425"/>
            </a:xfrm>
            <a:custGeom>
              <a:avLst/>
              <a:gdLst/>
              <a:ahLst/>
              <a:cxnLst/>
              <a:rect l="l" t="t" r="r" b="b"/>
              <a:pathLst>
                <a:path w="3785" h="3777" extrusionOk="0">
                  <a:moveTo>
                    <a:pt x="1537" y="0"/>
                  </a:moveTo>
                  <a:lnTo>
                    <a:pt x="1333" y="1022"/>
                  </a:lnTo>
                  <a:lnTo>
                    <a:pt x="311" y="817"/>
                  </a:lnTo>
                  <a:lnTo>
                    <a:pt x="1" y="2248"/>
                  </a:lnTo>
                  <a:lnTo>
                    <a:pt x="1022" y="2452"/>
                  </a:lnTo>
                  <a:lnTo>
                    <a:pt x="818" y="3474"/>
                  </a:lnTo>
                  <a:lnTo>
                    <a:pt x="2248" y="3776"/>
                  </a:lnTo>
                  <a:lnTo>
                    <a:pt x="2453" y="2754"/>
                  </a:lnTo>
                  <a:lnTo>
                    <a:pt x="3474" y="2959"/>
                  </a:lnTo>
                  <a:lnTo>
                    <a:pt x="3785" y="1528"/>
                  </a:lnTo>
                  <a:lnTo>
                    <a:pt x="2763" y="1324"/>
                  </a:lnTo>
                  <a:lnTo>
                    <a:pt x="2967" y="302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1178500" y="5075475"/>
              <a:ext cx="145700" cy="43350"/>
            </a:xfrm>
            <a:custGeom>
              <a:avLst/>
              <a:gdLst/>
              <a:ahLst/>
              <a:cxnLst/>
              <a:rect l="l" t="t" r="r" b="b"/>
              <a:pathLst>
                <a:path w="5828" h="1734" extrusionOk="0">
                  <a:moveTo>
                    <a:pt x="205" y="1"/>
                  </a:moveTo>
                  <a:lnTo>
                    <a:pt x="0" y="614"/>
                  </a:lnTo>
                  <a:lnTo>
                    <a:pt x="5722" y="1733"/>
                  </a:lnTo>
                  <a:lnTo>
                    <a:pt x="5828" y="11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1170925" y="5113700"/>
              <a:ext cx="145525" cy="43550"/>
            </a:xfrm>
            <a:custGeom>
              <a:avLst/>
              <a:gdLst/>
              <a:ahLst/>
              <a:cxnLst/>
              <a:rect l="l" t="t" r="r" b="b"/>
              <a:pathLst>
                <a:path w="5821" h="1742" extrusionOk="0">
                  <a:moveTo>
                    <a:pt x="205" y="0"/>
                  </a:moveTo>
                  <a:lnTo>
                    <a:pt x="1" y="719"/>
                  </a:lnTo>
                  <a:lnTo>
                    <a:pt x="5722" y="1741"/>
                  </a:lnTo>
                  <a:lnTo>
                    <a:pt x="5820" y="112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713" name="Google Shape;713;p14"/>
          <p:cNvSpPr txBox="1">
            <a:spLocks noGrp="1"/>
          </p:cNvSpPr>
          <p:nvPr>
            <p:ph type="subTitle" idx="1"/>
          </p:nvPr>
        </p:nvSpPr>
        <p:spPr>
          <a:xfrm>
            <a:off x="724562" y="4856875"/>
            <a:ext cx="2094000" cy="520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14" name="Google Shape;714;p14"/>
          <p:cNvSpPr txBox="1">
            <a:spLocks noGrp="1"/>
          </p:cNvSpPr>
          <p:nvPr>
            <p:ph type="subTitle" idx="2"/>
          </p:nvPr>
        </p:nvSpPr>
        <p:spPr>
          <a:xfrm>
            <a:off x="724561" y="5369998"/>
            <a:ext cx="2194500" cy="804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15" name="Google Shape;715;p14"/>
          <p:cNvSpPr txBox="1">
            <a:spLocks noGrp="1"/>
          </p:cNvSpPr>
          <p:nvPr>
            <p:ph type="subTitle" idx="3"/>
          </p:nvPr>
        </p:nvSpPr>
        <p:spPr>
          <a:xfrm>
            <a:off x="3527028" y="4856875"/>
            <a:ext cx="2094000" cy="520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algn="ctr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16" name="Google Shape;716;p14"/>
          <p:cNvSpPr txBox="1">
            <a:spLocks noGrp="1"/>
          </p:cNvSpPr>
          <p:nvPr>
            <p:ph type="subTitle" idx="4"/>
          </p:nvPr>
        </p:nvSpPr>
        <p:spPr>
          <a:xfrm>
            <a:off x="3527025" y="5369998"/>
            <a:ext cx="2194500" cy="804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17" name="Google Shape;717;p14"/>
          <p:cNvSpPr txBox="1">
            <a:spLocks noGrp="1"/>
          </p:cNvSpPr>
          <p:nvPr>
            <p:ph type="subTitle" idx="5"/>
          </p:nvPr>
        </p:nvSpPr>
        <p:spPr>
          <a:xfrm>
            <a:off x="6338797" y="4856875"/>
            <a:ext cx="2094000" cy="520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algn="ctr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6"/>
          </p:nvPr>
        </p:nvSpPr>
        <p:spPr>
          <a:xfrm>
            <a:off x="6338795" y="5369998"/>
            <a:ext cx="2194500" cy="804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subTitle" idx="7"/>
          </p:nvPr>
        </p:nvSpPr>
        <p:spPr>
          <a:xfrm>
            <a:off x="724562" y="2523440"/>
            <a:ext cx="2094000" cy="520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20" name="Google Shape;720;p14"/>
          <p:cNvSpPr txBox="1">
            <a:spLocks noGrp="1"/>
          </p:cNvSpPr>
          <p:nvPr>
            <p:ph type="subTitle" idx="8"/>
          </p:nvPr>
        </p:nvSpPr>
        <p:spPr>
          <a:xfrm>
            <a:off x="724561" y="3036563"/>
            <a:ext cx="2194500" cy="804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9"/>
          </p:nvPr>
        </p:nvSpPr>
        <p:spPr>
          <a:xfrm>
            <a:off x="3527028" y="2523440"/>
            <a:ext cx="2094000" cy="520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algn="ctr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subTitle" idx="13"/>
          </p:nvPr>
        </p:nvSpPr>
        <p:spPr>
          <a:xfrm>
            <a:off x="3527025" y="3036563"/>
            <a:ext cx="2194500" cy="804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23" name="Google Shape;723;p14"/>
          <p:cNvSpPr txBox="1">
            <a:spLocks noGrp="1"/>
          </p:cNvSpPr>
          <p:nvPr>
            <p:ph type="subTitle" idx="14"/>
          </p:nvPr>
        </p:nvSpPr>
        <p:spPr>
          <a:xfrm>
            <a:off x="6338797" y="2523433"/>
            <a:ext cx="2094000" cy="520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algn="ctr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algn="ctr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24" name="Google Shape;724;p14"/>
          <p:cNvSpPr txBox="1">
            <a:spLocks noGrp="1"/>
          </p:cNvSpPr>
          <p:nvPr>
            <p:ph type="subTitle" idx="15"/>
          </p:nvPr>
        </p:nvSpPr>
        <p:spPr>
          <a:xfrm>
            <a:off x="6338795" y="3036563"/>
            <a:ext cx="2194500" cy="8048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2pPr>
            <a:lvl3pPr lvl="2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3pPr>
            <a:lvl4pPr lvl="3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>
              <a:spcBef>
                <a:spcPts val="1791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>
              <a:spcBef>
                <a:spcPts val="1791"/>
              </a:spcBef>
              <a:spcAft>
                <a:spcPts val="1791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725" name="Google Shape;725;p14"/>
          <p:cNvSpPr txBox="1">
            <a:spLocks noGrp="1"/>
          </p:cNvSpPr>
          <p:nvPr>
            <p:ph type="title" idx="16" hasCustomPrompt="1"/>
          </p:nvPr>
        </p:nvSpPr>
        <p:spPr>
          <a:xfrm>
            <a:off x="1484761" y="1875838"/>
            <a:ext cx="5736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title" idx="17" hasCustomPrompt="1"/>
          </p:nvPr>
        </p:nvSpPr>
        <p:spPr>
          <a:xfrm>
            <a:off x="4286025" y="1875838"/>
            <a:ext cx="5760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18" hasCustomPrompt="1"/>
          </p:nvPr>
        </p:nvSpPr>
        <p:spPr>
          <a:xfrm>
            <a:off x="7097794" y="1875838"/>
            <a:ext cx="5760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title" idx="19" hasCustomPrompt="1"/>
          </p:nvPr>
        </p:nvSpPr>
        <p:spPr>
          <a:xfrm>
            <a:off x="1483560" y="4217990"/>
            <a:ext cx="5760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20" hasCustomPrompt="1"/>
          </p:nvPr>
        </p:nvSpPr>
        <p:spPr>
          <a:xfrm>
            <a:off x="4286025" y="4217990"/>
            <a:ext cx="5760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title" idx="21" hasCustomPrompt="1"/>
          </p:nvPr>
        </p:nvSpPr>
        <p:spPr>
          <a:xfrm>
            <a:off x="7097794" y="4217990"/>
            <a:ext cx="576000" cy="594800"/>
          </a:xfrm>
          <a:prstGeom prst="rect">
            <a:avLst/>
          </a:prstGeom>
        </p:spPr>
        <p:txBody>
          <a:bodyPr spcFirstLastPara="1" wrap="square" lIns="59838" tIns="59838" rIns="59838" bIns="598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4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4"/>
          <p:cNvSpPr/>
          <p:nvPr/>
        </p:nvSpPr>
        <p:spPr>
          <a:xfrm>
            <a:off x="2483740" y="228830"/>
            <a:ext cx="207943" cy="277236"/>
          </a:xfrm>
          <a:custGeom>
            <a:avLst/>
            <a:gdLst/>
            <a:ahLst/>
            <a:cxnLst/>
            <a:rect l="l" t="t" r="r" b="b"/>
            <a:pathLst>
              <a:path w="3209" h="3209" extrusionOk="0">
                <a:moveTo>
                  <a:pt x="1524" y="1"/>
                </a:moveTo>
                <a:lnTo>
                  <a:pt x="1250" y="980"/>
                </a:lnTo>
                <a:lnTo>
                  <a:pt x="271" y="706"/>
                </a:lnTo>
                <a:lnTo>
                  <a:pt x="1" y="1685"/>
                </a:lnTo>
                <a:lnTo>
                  <a:pt x="980" y="1960"/>
                </a:lnTo>
                <a:lnTo>
                  <a:pt x="706" y="2939"/>
                </a:lnTo>
                <a:lnTo>
                  <a:pt x="1685" y="3209"/>
                </a:lnTo>
                <a:lnTo>
                  <a:pt x="1960" y="2230"/>
                </a:lnTo>
                <a:lnTo>
                  <a:pt x="2939" y="2504"/>
                </a:lnTo>
                <a:lnTo>
                  <a:pt x="3209" y="1524"/>
                </a:lnTo>
                <a:lnTo>
                  <a:pt x="2230" y="1250"/>
                </a:lnTo>
                <a:lnTo>
                  <a:pt x="2504" y="271"/>
                </a:lnTo>
                <a:lnTo>
                  <a:pt x="15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32" name="Google Shape;732;p14"/>
          <p:cNvSpPr/>
          <p:nvPr/>
        </p:nvSpPr>
        <p:spPr>
          <a:xfrm>
            <a:off x="2113411" y="393237"/>
            <a:ext cx="60134" cy="80173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7"/>
                  <a:pt x="436" y="927"/>
                </a:cubicBezTo>
                <a:cubicBezTo>
                  <a:pt x="710" y="927"/>
                  <a:pt x="928" y="710"/>
                  <a:pt x="928" y="492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33" name="Google Shape;733;p14"/>
          <p:cNvSpPr/>
          <p:nvPr/>
        </p:nvSpPr>
        <p:spPr>
          <a:xfrm>
            <a:off x="3040826" y="73582"/>
            <a:ext cx="59876" cy="75248"/>
          </a:xfrm>
          <a:custGeom>
            <a:avLst/>
            <a:gdLst/>
            <a:ahLst/>
            <a:cxnLst/>
            <a:rect l="l" t="t" r="r" b="b"/>
            <a:pathLst>
              <a:path w="924" h="871" extrusionOk="0">
                <a:moveTo>
                  <a:pt x="436" y="0"/>
                </a:moveTo>
                <a:cubicBezTo>
                  <a:pt x="219" y="0"/>
                  <a:pt x="1" y="165"/>
                  <a:pt x="1" y="435"/>
                </a:cubicBezTo>
                <a:cubicBezTo>
                  <a:pt x="1" y="710"/>
                  <a:pt x="219" y="871"/>
                  <a:pt x="436" y="871"/>
                </a:cubicBezTo>
                <a:cubicBezTo>
                  <a:pt x="706" y="871"/>
                  <a:pt x="924" y="710"/>
                  <a:pt x="924" y="435"/>
                </a:cubicBezTo>
                <a:cubicBezTo>
                  <a:pt x="924" y="165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734" name="Google Shape;734;p14"/>
          <p:cNvGrpSpPr/>
          <p:nvPr/>
        </p:nvGrpSpPr>
        <p:grpSpPr>
          <a:xfrm>
            <a:off x="8430777" y="66018"/>
            <a:ext cx="674325" cy="1564900"/>
            <a:chOff x="4266275" y="6869625"/>
            <a:chExt cx="674325" cy="1173675"/>
          </a:xfrm>
        </p:grpSpPr>
        <p:sp>
          <p:nvSpPr>
            <p:cNvPr id="735" name="Google Shape;735;p14"/>
            <p:cNvSpPr/>
            <p:nvPr/>
          </p:nvSpPr>
          <p:spPr>
            <a:xfrm>
              <a:off x="4754025" y="7408475"/>
              <a:ext cx="186575" cy="194125"/>
            </a:xfrm>
            <a:custGeom>
              <a:avLst/>
              <a:gdLst/>
              <a:ahLst/>
              <a:cxnLst/>
              <a:rect l="l" t="t" r="r" b="b"/>
              <a:pathLst>
                <a:path w="7463" h="7765" extrusionOk="0">
                  <a:moveTo>
                    <a:pt x="2044" y="0"/>
                  </a:moveTo>
                  <a:lnTo>
                    <a:pt x="0" y="1945"/>
                  </a:lnTo>
                  <a:lnTo>
                    <a:pt x="5419" y="7765"/>
                  </a:lnTo>
                  <a:lnTo>
                    <a:pt x="7463" y="582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4759125" y="7416225"/>
              <a:ext cx="58875" cy="53575"/>
            </a:xfrm>
            <a:custGeom>
              <a:avLst/>
              <a:gdLst/>
              <a:ahLst/>
              <a:cxnLst/>
              <a:rect l="l" t="t" r="r" b="b"/>
              <a:pathLst>
                <a:path w="2355" h="2143" extrusionOk="0">
                  <a:moveTo>
                    <a:pt x="2044" y="1"/>
                  </a:moveTo>
                  <a:lnTo>
                    <a:pt x="1" y="1840"/>
                  </a:lnTo>
                  <a:lnTo>
                    <a:pt x="311" y="2142"/>
                  </a:lnTo>
                  <a:lnTo>
                    <a:pt x="2354" y="205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4774450" y="7428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2044" y="0"/>
                  </a:moveTo>
                  <a:lnTo>
                    <a:pt x="1" y="1946"/>
                  </a:lnTo>
                  <a:lnTo>
                    <a:pt x="205" y="2248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787325" y="7444225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0" y="1839"/>
                  </a:lnTo>
                  <a:lnTo>
                    <a:pt x="205" y="2150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4800000" y="7457100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0" y="1937"/>
                  </a:lnTo>
                  <a:lnTo>
                    <a:pt x="311" y="2248"/>
                  </a:lnTo>
                  <a:lnTo>
                    <a:pt x="2354" y="303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4812875" y="7472425"/>
              <a:ext cx="58650" cy="53550"/>
            </a:xfrm>
            <a:custGeom>
              <a:avLst/>
              <a:gdLst/>
              <a:ahLst/>
              <a:cxnLst/>
              <a:rect l="l" t="t" r="r" b="b"/>
              <a:pathLst>
                <a:path w="2346" h="2142" extrusionOk="0">
                  <a:moveTo>
                    <a:pt x="2043" y="0"/>
                  </a:moveTo>
                  <a:lnTo>
                    <a:pt x="0" y="1937"/>
                  </a:lnTo>
                  <a:lnTo>
                    <a:pt x="303" y="2142"/>
                  </a:lnTo>
                  <a:lnTo>
                    <a:pt x="2346" y="303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825525" y="7487750"/>
              <a:ext cx="58875" cy="53550"/>
            </a:xfrm>
            <a:custGeom>
              <a:avLst/>
              <a:gdLst/>
              <a:ahLst/>
              <a:cxnLst/>
              <a:rect l="l" t="t" r="r" b="b"/>
              <a:pathLst>
                <a:path w="2355" h="2142" extrusionOk="0">
                  <a:moveTo>
                    <a:pt x="2044" y="0"/>
                  </a:moveTo>
                  <a:lnTo>
                    <a:pt x="1" y="1839"/>
                  </a:lnTo>
                  <a:lnTo>
                    <a:pt x="311" y="2142"/>
                  </a:lnTo>
                  <a:lnTo>
                    <a:pt x="2355" y="20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4840850" y="7500425"/>
              <a:ext cx="56225" cy="56200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2044" y="0"/>
                  </a:moveTo>
                  <a:lnTo>
                    <a:pt x="1" y="1945"/>
                  </a:lnTo>
                  <a:lnTo>
                    <a:pt x="205" y="2248"/>
                  </a:lnTo>
                  <a:lnTo>
                    <a:pt x="2249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853725" y="7515750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1" y="1839"/>
                  </a:lnTo>
                  <a:lnTo>
                    <a:pt x="205" y="2150"/>
                  </a:lnTo>
                  <a:lnTo>
                    <a:pt x="2249" y="20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4866400" y="7528625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1" y="1937"/>
                  </a:lnTo>
                  <a:lnTo>
                    <a:pt x="311" y="2248"/>
                  </a:lnTo>
                  <a:lnTo>
                    <a:pt x="2355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4879275" y="7543950"/>
              <a:ext cx="58675" cy="53550"/>
            </a:xfrm>
            <a:custGeom>
              <a:avLst/>
              <a:gdLst/>
              <a:ahLst/>
              <a:cxnLst/>
              <a:rect l="l" t="t" r="r" b="b"/>
              <a:pathLst>
                <a:path w="2347" h="2142" extrusionOk="0">
                  <a:moveTo>
                    <a:pt x="2044" y="0"/>
                  </a:moveTo>
                  <a:lnTo>
                    <a:pt x="0" y="1937"/>
                  </a:lnTo>
                  <a:lnTo>
                    <a:pt x="303" y="2141"/>
                  </a:lnTo>
                  <a:lnTo>
                    <a:pt x="2346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4266275" y="7482625"/>
              <a:ext cx="597700" cy="560675"/>
            </a:xfrm>
            <a:custGeom>
              <a:avLst/>
              <a:gdLst/>
              <a:ahLst/>
              <a:cxnLst/>
              <a:rect l="l" t="t" r="r" b="b"/>
              <a:pathLst>
                <a:path w="23908" h="22427" extrusionOk="0">
                  <a:moveTo>
                    <a:pt x="19616" y="1"/>
                  </a:moveTo>
                  <a:lnTo>
                    <a:pt x="1324" y="16855"/>
                  </a:lnTo>
                  <a:cubicBezTo>
                    <a:pt x="98" y="18081"/>
                    <a:pt x="0" y="20124"/>
                    <a:pt x="1226" y="21456"/>
                  </a:cubicBezTo>
                  <a:cubicBezTo>
                    <a:pt x="1809" y="22094"/>
                    <a:pt x="2641" y="22426"/>
                    <a:pt x="3492" y="22426"/>
                  </a:cubicBezTo>
                  <a:cubicBezTo>
                    <a:pt x="4279" y="22426"/>
                    <a:pt x="5082" y="22143"/>
                    <a:pt x="5722" y="21554"/>
                  </a:cubicBezTo>
                  <a:lnTo>
                    <a:pt x="23907" y="4701"/>
                  </a:lnTo>
                  <a:lnTo>
                    <a:pt x="19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4294275" y="7615450"/>
              <a:ext cx="429125" cy="403000"/>
            </a:xfrm>
            <a:custGeom>
              <a:avLst/>
              <a:gdLst/>
              <a:ahLst/>
              <a:cxnLst/>
              <a:rect l="l" t="t" r="r" b="b"/>
              <a:pathLst>
                <a:path w="17165" h="16120" extrusionOk="0">
                  <a:moveTo>
                    <a:pt x="14001" y="1"/>
                  </a:moveTo>
                  <a:lnTo>
                    <a:pt x="1022" y="12056"/>
                  </a:lnTo>
                  <a:cubicBezTo>
                    <a:pt x="0" y="12972"/>
                    <a:pt x="0" y="14402"/>
                    <a:pt x="817" y="15326"/>
                  </a:cubicBezTo>
                  <a:cubicBezTo>
                    <a:pt x="1305" y="15865"/>
                    <a:pt x="1934" y="16120"/>
                    <a:pt x="2569" y="16120"/>
                  </a:cubicBezTo>
                  <a:cubicBezTo>
                    <a:pt x="3137" y="16120"/>
                    <a:pt x="3711" y="15916"/>
                    <a:pt x="4193" y="15530"/>
                  </a:cubicBezTo>
                  <a:lnTo>
                    <a:pt x="17164" y="3368"/>
                  </a:lnTo>
                  <a:lnTo>
                    <a:pt x="14001" y="1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4736250" y="7454450"/>
              <a:ext cx="155725" cy="166150"/>
            </a:xfrm>
            <a:custGeom>
              <a:avLst/>
              <a:gdLst/>
              <a:ahLst/>
              <a:cxnLst/>
              <a:rect l="l" t="t" r="r" b="b"/>
              <a:pathLst>
                <a:path w="6229" h="6646" extrusionOk="0">
                  <a:moveTo>
                    <a:pt x="817" y="0"/>
                  </a:moveTo>
                  <a:lnTo>
                    <a:pt x="0" y="817"/>
                  </a:lnTo>
                  <a:lnTo>
                    <a:pt x="5313" y="6645"/>
                  </a:lnTo>
                  <a:lnTo>
                    <a:pt x="6228" y="582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4294275" y="7881100"/>
              <a:ext cx="143050" cy="137350"/>
            </a:xfrm>
            <a:custGeom>
              <a:avLst/>
              <a:gdLst/>
              <a:ahLst/>
              <a:cxnLst/>
              <a:rect l="l" t="t" r="r" b="b"/>
              <a:pathLst>
                <a:path w="5722" h="5494" extrusionOk="0">
                  <a:moveTo>
                    <a:pt x="2558" y="0"/>
                  </a:moveTo>
                  <a:cubicBezTo>
                    <a:pt x="2532" y="24"/>
                    <a:pt x="2506" y="48"/>
                    <a:pt x="2480" y="73"/>
                  </a:cubicBezTo>
                  <a:lnTo>
                    <a:pt x="2480" y="73"/>
                  </a:lnTo>
                  <a:lnTo>
                    <a:pt x="2558" y="0"/>
                  </a:lnTo>
                  <a:close/>
                  <a:moveTo>
                    <a:pt x="5721" y="3368"/>
                  </a:moveTo>
                  <a:lnTo>
                    <a:pt x="5716" y="3373"/>
                  </a:lnTo>
                  <a:lnTo>
                    <a:pt x="5716" y="3373"/>
                  </a:lnTo>
                  <a:cubicBezTo>
                    <a:pt x="5718" y="3371"/>
                    <a:pt x="5720" y="3369"/>
                    <a:pt x="5721" y="3368"/>
                  </a:cubicBezTo>
                  <a:close/>
                  <a:moveTo>
                    <a:pt x="2480" y="73"/>
                  </a:moveTo>
                  <a:lnTo>
                    <a:pt x="1022" y="1430"/>
                  </a:lnTo>
                  <a:cubicBezTo>
                    <a:pt x="0" y="2346"/>
                    <a:pt x="0" y="3776"/>
                    <a:pt x="817" y="4700"/>
                  </a:cubicBezTo>
                  <a:cubicBezTo>
                    <a:pt x="1305" y="5239"/>
                    <a:pt x="1934" y="5494"/>
                    <a:pt x="2569" y="5494"/>
                  </a:cubicBezTo>
                  <a:cubicBezTo>
                    <a:pt x="3137" y="5494"/>
                    <a:pt x="3711" y="5290"/>
                    <a:pt x="4193" y="4904"/>
                  </a:cubicBezTo>
                  <a:lnTo>
                    <a:pt x="5716" y="3373"/>
                  </a:lnTo>
                  <a:lnTo>
                    <a:pt x="5716" y="3373"/>
                  </a:lnTo>
                  <a:cubicBezTo>
                    <a:pt x="5284" y="3806"/>
                    <a:pt x="4739" y="4010"/>
                    <a:pt x="4187" y="4010"/>
                  </a:cubicBezTo>
                  <a:cubicBezTo>
                    <a:pt x="3568" y="4010"/>
                    <a:pt x="2939" y="3752"/>
                    <a:pt x="2452" y="3269"/>
                  </a:cubicBezTo>
                  <a:cubicBezTo>
                    <a:pt x="1563" y="2373"/>
                    <a:pt x="1630" y="905"/>
                    <a:pt x="2480" y="73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4577875" y="7543950"/>
              <a:ext cx="125075" cy="112400"/>
            </a:xfrm>
            <a:custGeom>
              <a:avLst/>
              <a:gdLst/>
              <a:ahLst/>
              <a:cxnLst/>
              <a:rect l="l" t="t" r="r" b="b"/>
              <a:pathLst>
                <a:path w="5003" h="4496" extrusionOk="0">
                  <a:moveTo>
                    <a:pt x="4496" y="0"/>
                  </a:moveTo>
                  <a:lnTo>
                    <a:pt x="1" y="4185"/>
                  </a:lnTo>
                  <a:cubicBezTo>
                    <a:pt x="205" y="4291"/>
                    <a:pt x="507" y="4389"/>
                    <a:pt x="916" y="4495"/>
                  </a:cubicBezTo>
                  <a:lnTo>
                    <a:pt x="2657" y="2861"/>
                  </a:lnTo>
                  <a:lnTo>
                    <a:pt x="3573" y="3776"/>
                  </a:lnTo>
                  <a:cubicBezTo>
                    <a:pt x="4594" y="2959"/>
                    <a:pt x="5003" y="1635"/>
                    <a:pt x="4594" y="302"/>
                  </a:cubicBezTo>
                  <a:lnTo>
                    <a:pt x="4496" y="0"/>
                  </a:ln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4600775" y="7615450"/>
              <a:ext cx="66425" cy="43350"/>
            </a:xfrm>
            <a:custGeom>
              <a:avLst/>
              <a:gdLst/>
              <a:ahLst/>
              <a:cxnLst/>
              <a:rect l="l" t="t" r="r" b="b"/>
              <a:pathLst>
                <a:path w="2657" h="1734" extrusionOk="0">
                  <a:moveTo>
                    <a:pt x="1741" y="1"/>
                  </a:moveTo>
                  <a:lnTo>
                    <a:pt x="0" y="1635"/>
                  </a:lnTo>
                  <a:cubicBezTo>
                    <a:pt x="204" y="1733"/>
                    <a:pt x="409" y="1733"/>
                    <a:pt x="613" y="1733"/>
                  </a:cubicBezTo>
                  <a:cubicBezTo>
                    <a:pt x="924" y="1733"/>
                    <a:pt x="1332" y="1635"/>
                    <a:pt x="1635" y="1529"/>
                  </a:cubicBezTo>
                  <a:cubicBezTo>
                    <a:pt x="2044" y="1431"/>
                    <a:pt x="2354" y="1227"/>
                    <a:pt x="2657" y="916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rgbClr val="E86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4268725" y="6869625"/>
              <a:ext cx="209475" cy="130200"/>
            </a:xfrm>
            <a:custGeom>
              <a:avLst/>
              <a:gdLst/>
              <a:ahLst/>
              <a:cxnLst/>
              <a:rect l="l" t="t" r="r" b="b"/>
              <a:pathLst>
                <a:path w="8379" h="5208" extrusionOk="0">
                  <a:moveTo>
                    <a:pt x="7463" y="1"/>
                  </a:moveTo>
                  <a:lnTo>
                    <a:pt x="0" y="2551"/>
                  </a:lnTo>
                  <a:lnTo>
                    <a:pt x="924" y="5207"/>
                  </a:lnTo>
                  <a:lnTo>
                    <a:pt x="8378" y="2551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4276475" y="6928275"/>
              <a:ext cx="30675" cy="69100"/>
            </a:xfrm>
            <a:custGeom>
              <a:avLst/>
              <a:gdLst/>
              <a:ahLst/>
              <a:cxnLst/>
              <a:rect l="l" t="t" r="r" b="b"/>
              <a:pathLst>
                <a:path w="1227" h="2764" extrusionOk="0">
                  <a:moveTo>
                    <a:pt x="303" y="1"/>
                  </a:moveTo>
                  <a:lnTo>
                    <a:pt x="1" y="107"/>
                  </a:lnTo>
                  <a:lnTo>
                    <a:pt x="916" y="2763"/>
                  </a:lnTo>
                  <a:lnTo>
                    <a:pt x="1227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4294275" y="692072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205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4312250" y="6915600"/>
              <a:ext cx="30675" cy="68900"/>
            </a:xfrm>
            <a:custGeom>
              <a:avLst/>
              <a:gdLst/>
              <a:ahLst/>
              <a:cxnLst/>
              <a:rect l="l" t="t" r="r" b="b"/>
              <a:pathLst>
                <a:path w="1227" h="2756" extrusionOk="0">
                  <a:moveTo>
                    <a:pt x="303" y="1"/>
                  </a:moveTo>
                  <a:lnTo>
                    <a:pt x="0" y="99"/>
                  </a:lnTo>
                  <a:lnTo>
                    <a:pt x="916" y="2755"/>
                  </a:lnTo>
                  <a:lnTo>
                    <a:pt x="1226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4330025" y="690785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205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4348000" y="6902725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1" y="107"/>
                  </a:lnTo>
                  <a:lnTo>
                    <a:pt x="916" y="2764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4368450" y="68951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02" y="1"/>
                  </a:moveTo>
                  <a:lnTo>
                    <a:pt x="0" y="205"/>
                  </a:lnTo>
                  <a:lnTo>
                    <a:pt x="915" y="2755"/>
                  </a:lnTo>
                  <a:lnTo>
                    <a:pt x="1226" y="265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4386225" y="68900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98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4404200" y="6882300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0" y="205"/>
                  </a:lnTo>
                  <a:lnTo>
                    <a:pt x="916" y="2763"/>
                  </a:lnTo>
                  <a:lnTo>
                    <a:pt x="1324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4421975" y="687720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107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4439950" y="6869625"/>
              <a:ext cx="33125" cy="68900"/>
            </a:xfrm>
            <a:custGeom>
              <a:avLst/>
              <a:gdLst/>
              <a:ahLst/>
              <a:cxnLst/>
              <a:rect l="l" t="t" r="r" b="b"/>
              <a:pathLst>
                <a:path w="1325" h="2756" extrusionOk="0">
                  <a:moveTo>
                    <a:pt x="409" y="1"/>
                  </a:moveTo>
                  <a:lnTo>
                    <a:pt x="1" y="99"/>
                  </a:lnTo>
                  <a:lnTo>
                    <a:pt x="1022" y="2755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4314700" y="6956475"/>
              <a:ext cx="367825" cy="694425"/>
            </a:xfrm>
            <a:custGeom>
              <a:avLst/>
              <a:gdLst/>
              <a:ahLst/>
              <a:cxnLst/>
              <a:rect l="l" t="t" r="r" b="b"/>
              <a:pathLst>
                <a:path w="14713" h="27777" extrusionOk="0">
                  <a:moveTo>
                    <a:pt x="6032" y="1"/>
                  </a:moveTo>
                  <a:lnTo>
                    <a:pt x="0" y="2142"/>
                  </a:lnTo>
                  <a:lnTo>
                    <a:pt x="8076" y="25640"/>
                  </a:lnTo>
                  <a:cubicBezTo>
                    <a:pt x="8559" y="26929"/>
                    <a:pt x="9805" y="27776"/>
                    <a:pt x="11111" y="27776"/>
                  </a:cubicBezTo>
                  <a:cubicBezTo>
                    <a:pt x="11462" y="27776"/>
                    <a:pt x="11817" y="27715"/>
                    <a:pt x="12162" y="27586"/>
                  </a:cubicBezTo>
                  <a:cubicBezTo>
                    <a:pt x="13895" y="26973"/>
                    <a:pt x="14713" y="25134"/>
                    <a:pt x="14206" y="23499"/>
                  </a:cubicBezTo>
                  <a:lnTo>
                    <a:pt x="6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4391325" y="7125050"/>
              <a:ext cx="265650" cy="498700"/>
            </a:xfrm>
            <a:custGeom>
              <a:avLst/>
              <a:gdLst/>
              <a:ahLst/>
              <a:cxnLst/>
              <a:rect l="l" t="t" r="r" b="b"/>
              <a:pathLst>
                <a:path w="10626" h="19948" extrusionOk="0">
                  <a:moveTo>
                    <a:pt x="4398" y="1"/>
                  </a:moveTo>
                  <a:lnTo>
                    <a:pt x="0" y="1529"/>
                  </a:lnTo>
                  <a:lnTo>
                    <a:pt x="5828" y="18391"/>
                  </a:lnTo>
                  <a:cubicBezTo>
                    <a:pt x="6151" y="19361"/>
                    <a:pt x="7048" y="19947"/>
                    <a:pt x="8016" y="19947"/>
                  </a:cubicBezTo>
                  <a:cubicBezTo>
                    <a:pt x="8271" y="19947"/>
                    <a:pt x="8531" y="19906"/>
                    <a:pt x="8787" y="19821"/>
                  </a:cubicBezTo>
                  <a:cubicBezTo>
                    <a:pt x="10013" y="19412"/>
                    <a:pt x="10626" y="18080"/>
                    <a:pt x="10217" y="1685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4289150" y="6933375"/>
              <a:ext cx="196800" cy="91975"/>
            </a:xfrm>
            <a:custGeom>
              <a:avLst/>
              <a:gdLst/>
              <a:ahLst/>
              <a:cxnLst/>
              <a:rect l="l" t="t" r="r" b="b"/>
              <a:pathLst>
                <a:path w="7872" h="3679" extrusionOk="0">
                  <a:moveTo>
                    <a:pt x="7561" y="1"/>
                  </a:moveTo>
                  <a:lnTo>
                    <a:pt x="1" y="2559"/>
                  </a:lnTo>
                  <a:lnTo>
                    <a:pt x="409" y="3679"/>
                  </a:lnTo>
                  <a:lnTo>
                    <a:pt x="7872" y="1023"/>
                  </a:lnTo>
                  <a:lnTo>
                    <a:pt x="756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4519025" y="7495300"/>
              <a:ext cx="137950" cy="128450"/>
            </a:xfrm>
            <a:custGeom>
              <a:avLst/>
              <a:gdLst/>
              <a:ahLst/>
              <a:cxnLst/>
              <a:rect l="l" t="t" r="r" b="b"/>
              <a:pathLst>
                <a:path w="5518" h="5138" extrusionOk="0">
                  <a:moveTo>
                    <a:pt x="1" y="1537"/>
                  </a:moveTo>
                  <a:cubicBezTo>
                    <a:pt x="9" y="1562"/>
                    <a:pt x="18" y="1587"/>
                    <a:pt x="27" y="1611"/>
                  </a:cubicBezTo>
                  <a:lnTo>
                    <a:pt x="27" y="1611"/>
                  </a:lnTo>
                  <a:lnTo>
                    <a:pt x="1" y="1537"/>
                  </a:lnTo>
                  <a:close/>
                  <a:moveTo>
                    <a:pt x="4398" y="1"/>
                  </a:moveTo>
                  <a:cubicBezTo>
                    <a:pt x="4807" y="1227"/>
                    <a:pt x="4194" y="2559"/>
                    <a:pt x="2968" y="2968"/>
                  </a:cubicBezTo>
                  <a:cubicBezTo>
                    <a:pt x="2712" y="3053"/>
                    <a:pt x="2451" y="3094"/>
                    <a:pt x="2196" y="3094"/>
                  </a:cubicBezTo>
                  <a:cubicBezTo>
                    <a:pt x="1251" y="3094"/>
                    <a:pt x="370" y="2537"/>
                    <a:pt x="27" y="1611"/>
                  </a:cubicBezTo>
                  <a:lnTo>
                    <a:pt x="27" y="1611"/>
                  </a:lnTo>
                  <a:lnTo>
                    <a:pt x="720" y="3581"/>
                  </a:lnTo>
                  <a:cubicBezTo>
                    <a:pt x="1043" y="4551"/>
                    <a:pt x="1940" y="5137"/>
                    <a:pt x="2908" y="5137"/>
                  </a:cubicBezTo>
                  <a:cubicBezTo>
                    <a:pt x="3163" y="5137"/>
                    <a:pt x="3423" y="5096"/>
                    <a:pt x="3679" y="5011"/>
                  </a:cubicBezTo>
                  <a:cubicBezTo>
                    <a:pt x="4905" y="4602"/>
                    <a:pt x="5518" y="3270"/>
                    <a:pt x="5109" y="204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272713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>
            <a:spLocks noGrp="1"/>
          </p:cNvSpPr>
          <p:nvPr>
            <p:ph type="title"/>
          </p:nvPr>
        </p:nvSpPr>
        <p:spPr>
          <a:xfrm>
            <a:off x="4524378" y="1955802"/>
            <a:ext cx="2571900" cy="3041200"/>
          </a:xfrm>
          <a:prstGeom prst="rect">
            <a:avLst/>
          </a:prstGeom>
        </p:spPr>
        <p:txBody>
          <a:bodyPr spcFirstLastPara="1" wrap="square" lIns="59838" tIns="59838" rIns="59838" bIns="5983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2" name="Google Shape;582;p10"/>
          <p:cNvSpPr/>
          <p:nvPr/>
        </p:nvSpPr>
        <p:spPr>
          <a:xfrm rot="10800000">
            <a:off x="-9536" y="-9734"/>
            <a:ext cx="2222725" cy="1844667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3" name="Google Shape;583;p10"/>
          <p:cNvSpPr/>
          <p:nvPr/>
        </p:nvSpPr>
        <p:spPr>
          <a:xfrm>
            <a:off x="6086475" y="3816833"/>
            <a:ext cx="3057427" cy="3041056"/>
          </a:xfrm>
          <a:custGeom>
            <a:avLst/>
            <a:gdLst/>
            <a:ahLst/>
            <a:cxnLst/>
            <a:rect l="l" t="t" r="r" b="b"/>
            <a:pathLst>
              <a:path w="104958" h="78297" extrusionOk="0">
                <a:moveTo>
                  <a:pt x="104958" y="1"/>
                </a:moveTo>
                <a:cubicBezTo>
                  <a:pt x="104958" y="1"/>
                  <a:pt x="64314" y="12023"/>
                  <a:pt x="60558" y="37706"/>
                </a:cubicBezTo>
                <a:cubicBezTo>
                  <a:pt x="58414" y="52416"/>
                  <a:pt x="47851" y="54938"/>
                  <a:pt x="40487" y="54938"/>
                </a:cubicBezTo>
                <a:cubicBezTo>
                  <a:pt x="38699" y="54938"/>
                  <a:pt x="37100" y="54789"/>
                  <a:pt x="35855" y="54630"/>
                </a:cubicBezTo>
                <a:cubicBezTo>
                  <a:pt x="34728" y="54476"/>
                  <a:pt x="33609" y="54400"/>
                  <a:pt x="32504" y="54400"/>
                </a:cubicBezTo>
                <a:cubicBezTo>
                  <a:pt x="24597" y="54400"/>
                  <a:pt x="17364" y="58288"/>
                  <a:pt x="12349" y="65403"/>
                </a:cubicBezTo>
                <a:cubicBezTo>
                  <a:pt x="6638" y="73509"/>
                  <a:pt x="4623" y="75250"/>
                  <a:pt x="0" y="78297"/>
                </a:cubicBezTo>
                <a:lnTo>
                  <a:pt x="104958" y="78297"/>
                </a:lnTo>
                <a:lnTo>
                  <a:pt x="104958" y="1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4" name="Google Shape;584;p10"/>
          <p:cNvSpPr/>
          <p:nvPr/>
        </p:nvSpPr>
        <p:spPr>
          <a:xfrm>
            <a:off x="7479552" y="5187769"/>
            <a:ext cx="261013" cy="343068"/>
          </a:xfrm>
          <a:custGeom>
            <a:avLst/>
            <a:gdLst/>
            <a:ahLst/>
            <a:cxnLst/>
            <a:rect l="l" t="t" r="r" b="b"/>
            <a:pathLst>
              <a:path w="4028" h="3971" extrusionOk="0">
                <a:moveTo>
                  <a:pt x="1960" y="1"/>
                </a:moveTo>
                <a:lnTo>
                  <a:pt x="763" y="436"/>
                </a:lnTo>
                <a:lnTo>
                  <a:pt x="1198" y="1577"/>
                </a:lnTo>
                <a:lnTo>
                  <a:pt x="1" y="2012"/>
                </a:lnTo>
                <a:lnTo>
                  <a:pt x="436" y="3209"/>
                </a:lnTo>
                <a:lnTo>
                  <a:pt x="1633" y="2774"/>
                </a:lnTo>
                <a:lnTo>
                  <a:pt x="2012" y="3971"/>
                </a:lnTo>
                <a:lnTo>
                  <a:pt x="3209" y="3592"/>
                </a:lnTo>
                <a:lnTo>
                  <a:pt x="2830" y="2395"/>
                </a:lnTo>
                <a:lnTo>
                  <a:pt x="4027" y="1960"/>
                </a:lnTo>
                <a:lnTo>
                  <a:pt x="3592" y="763"/>
                </a:lnTo>
                <a:lnTo>
                  <a:pt x="2395" y="1198"/>
                </a:lnTo>
                <a:lnTo>
                  <a:pt x="196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5" name="Google Shape;585;p10"/>
          <p:cNvSpPr/>
          <p:nvPr/>
        </p:nvSpPr>
        <p:spPr>
          <a:xfrm>
            <a:off x="7609864" y="4806858"/>
            <a:ext cx="60199" cy="80173"/>
          </a:xfrm>
          <a:custGeom>
            <a:avLst/>
            <a:gdLst/>
            <a:ahLst/>
            <a:cxnLst/>
            <a:rect l="l" t="t" r="r" b="b"/>
            <a:pathLst>
              <a:path w="929" h="928" extrusionOk="0">
                <a:moveTo>
                  <a:pt x="436" y="0"/>
                </a:moveTo>
                <a:cubicBezTo>
                  <a:pt x="219" y="0"/>
                  <a:pt x="1" y="218"/>
                  <a:pt x="1" y="436"/>
                </a:cubicBezTo>
                <a:cubicBezTo>
                  <a:pt x="1" y="710"/>
                  <a:pt x="219" y="928"/>
                  <a:pt x="436" y="928"/>
                </a:cubicBezTo>
                <a:cubicBezTo>
                  <a:pt x="710" y="928"/>
                  <a:pt x="928" y="710"/>
                  <a:pt x="928" y="436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6" name="Google Shape;586;p10"/>
          <p:cNvSpPr/>
          <p:nvPr/>
        </p:nvSpPr>
        <p:spPr>
          <a:xfrm>
            <a:off x="7768686" y="6052739"/>
            <a:ext cx="59876" cy="79828"/>
          </a:xfrm>
          <a:custGeom>
            <a:avLst/>
            <a:gdLst/>
            <a:ahLst/>
            <a:cxnLst/>
            <a:rect l="l" t="t" r="r" b="b"/>
            <a:pathLst>
              <a:path w="924" h="924" extrusionOk="0">
                <a:moveTo>
                  <a:pt x="436" y="1"/>
                </a:moveTo>
                <a:cubicBezTo>
                  <a:pt x="218" y="1"/>
                  <a:pt x="1" y="218"/>
                  <a:pt x="1" y="488"/>
                </a:cubicBezTo>
                <a:cubicBezTo>
                  <a:pt x="1" y="706"/>
                  <a:pt x="218" y="924"/>
                  <a:pt x="436" y="924"/>
                </a:cubicBezTo>
                <a:cubicBezTo>
                  <a:pt x="706" y="924"/>
                  <a:pt x="923" y="706"/>
                  <a:pt x="923" y="488"/>
                </a:cubicBezTo>
                <a:cubicBezTo>
                  <a:pt x="923" y="218"/>
                  <a:pt x="706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7" name="Google Shape;587;p10"/>
          <p:cNvSpPr/>
          <p:nvPr/>
        </p:nvSpPr>
        <p:spPr>
          <a:xfrm>
            <a:off x="8008681" y="5253226"/>
            <a:ext cx="60134" cy="80173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93" y="1"/>
                </a:moveTo>
                <a:cubicBezTo>
                  <a:pt x="218" y="1"/>
                  <a:pt x="1" y="218"/>
                  <a:pt x="1" y="493"/>
                </a:cubicBezTo>
                <a:cubicBezTo>
                  <a:pt x="1" y="710"/>
                  <a:pt x="218" y="928"/>
                  <a:pt x="493" y="928"/>
                </a:cubicBezTo>
                <a:cubicBezTo>
                  <a:pt x="710" y="928"/>
                  <a:pt x="928" y="710"/>
                  <a:pt x="928" y="493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8" name="Google Shape;588;p10"/>
          <p:cNvSpPr/>
          <p:nvPr/>
        </p:nvSpPr>
        <p:spPr>
          <a:xfrm>
            <a:off x="1083666" y="874579"/>
            <a:ext cx="207943" cy="277236"/>
          </a:xfrm>
          <a:custGeom>
            <a:avLst/>
            <a:gdLst/>
            <a:ahLst/>
            <a:cxnLst/>
            <a:rect l="l" t="t" r="r" b="b"/>
            <a:pathLst>
              <a:path w="3209" h="3209" extrusionOk="0">
                <a:moveTo>
                  <a:pt x="1524" y="1"/>
                </a:moveTo>
                <a:lnTo>
                  <a:pt x="1250" y="980"/>
                </a:lnTo>
                <a:lnTo>
                  <a:pt x="271" y="706"/>
                </a:lnTo>
                <a:lnTo>
                  <a:pt x="1" y="1685"/>
                </a:lnTo>
                <a:lnTo>
                  <a:pt x="980" y="1960"/>
                </a:lnTo>
                <a:lnTo>
                  <a:pt x="706" y="2939"/>
                </a:lnTo>
                <a:lnTo>
                  <a:pt x="1685" y="3209"/>
                </a:lnTo>
                <a:lnTo>
                  <a:pt x="1960" y="2230"/>
                </a:lnTo>
                <a:lnTo>
                  <a:pt x="2939" y="2504"/>
                </a:lnTo>
                <a:lnTo>
                  <a:pt x="3209" y="1524"/>
                </a:lnTo>
                <a:lnTo>
                  <a:pt x="2230" y="1250"/>
                </a:lnTo>
                <a:lnTo>
                  <a:pt x="2504" y="271"/>
                </a:lnTo>
                <a:lnTo>
                  <a:pt x="15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9" name="Google Shape;589;p10"/>
          <p:cNvSpPr/>
          <p:nvPr/>
        </p:nvSpPr>
        <p:spPr>
          <a:xfrm>
            <a:off x="713336" y="1038986"/>
            <a:ext cx="60134" cy="80173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7"/>
                  <a:pt x="436" y="927"/>
                </a:cubicBezTo>
                <a:cubicBezTo>
                  <a:pt x="710" y="927"/>
                  <a:pt x="928" y="710"/>
                  <a:pt x="928" y="492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0" name="Google Shape;590;p10"/>
          <p:cNvSpPr/>
          <p:nvPr/>
        </p:nvSpPr>
        <p:spPr>
          <a:xfrm>
            <a:off x="1640751" y="719334"/>
            <a:ext cx="59876" cy="75248"/>
          </a:xfrm>
          <a:custGeom>
            <a:avLst/>
            <a:gdLst/>
            <a:ahLst/>
            <a:cxnLst/>
            <a:rect l="l" t="t" r="r" b="b"/>
            <a:pathLst>
              <a:path w="924" h="871" extrusionOk="0">
                <a:moveTo>
                  <a:pt x="436" y="0"/>
                </a:moveTo>
                <a:cubicBezTo>
                  <a:pt x="219" y="0"/>
                  <a:pt x="1" y="165"/>
                  <a:pt x="1" y="435"/>
                </a:cubicBezTo>
                <a:cubicBezTo>
                  <a:pt x="1" y="710"/>
                  <a:pt x="219" y="871"/>
                  <a:pt x="436" y="871"/>
                </a:cubicBezTo>
                <a:cubicBezTo>
                  <a:pt x="706" y="871"/>
                  <a:pt x="924" y="710"/>
                  <a:pt x="924" y="435"/>
                </a:cubicBezTo>
                <a:cubicBezTo>
                  <a:pt x="924" y="165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5296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74DF-942F-4B30-9FA9-95FBB45F6B6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69B4-932C-436A-B4EB-44BE2D1F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vi.wikipedia.org/wiki/Aplysina_archer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9" y="237050"/>
            <a:ext cx="4712307" cy="48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6" y="122236"/>
            <a:ext cx="2125427" cy="65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4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08" y="456458"/>
            <a:ext cx="5127784" cy="66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939" y="1786780"/>
            <a:ext cx="4275117" cy="2645756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marL="336642" indent="-336642">
              <a:buFont typeface="Arial" pitchFamily="34" charset="0"/>
              <a:buChar char="•"/>
            </a:pPr>
            <a:r>
              <a:rPr lang="en-US" sz="2100" dirty="0">
                <a:solidFill>
                  <a:srgbClr val="FFFF00"/>
                </a:solidFill>
              </a:rPr>
              <a:t>HOẠT ĐỘNG TỰ ĐỘNG (HỆ DẪN TRUYỀN)</a:t>
            </a:r>
          </a:p>
          <a:p>
            <a:endParaRPr lang="en-US" sz="2100" dirty="0">
              <a:solidFill>
                <a:srgbClr val="FFFF00"/>
              </a:solidFill>
            </a:endParaRPr>
          </a:p>
          <a:p>
            <a:pPr marL="336642" indent="-336642">
              <a:buFont typeface="Arial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</a:rPr>
              <a:t>CƠ CHẾ THẦN KINH (THẦN KINH GIAO CẢM)</a:t>
            </a:r>
          </a:p>
          <a:p>
            <a:endParaRPr lang="en-US" sz="2100" dirty="0">
              <a:solidFill>
                <a:srgbClr val="0070C0"/>
              </a:solidFill>
            </a:endParaRPr>
          </a:p>
          <a:p>
            <a:pPr marL="336642" indent="-336642">
              <a:buFont typeface="Arial" pitchFamily="34" charset="0"/>
              <a:buChar char="•"/>
            </a:pPr>
            <a:r>
              <a:rPr lang="en-US" sz="2100" dirty="0">
                <a:solidFill>
                  <a:srgbClr val="FFFF00"/>
                </a:solidFill>
              </a:rPr>
              <a:t>CƠ CHẾ THỂ DỊCH (O</a:t>
            </a:r>
            <a:r>
              <a:rPr lang="en-US" sz="2100" baseline="-25000" dirty="0">
                <a:solidFill>
                  <a:srgbClr val="FFFF00"/>
                </a:solidFill>
              </a:rPr>
              <a:t>2</a:t>
            </a:r>
            <a:r>
              <a:rPr lang="en-US" sz="2100" dirty="0">
                <a:solidFill>
                  <a:srgbClr val="FFFF00"/>
                </a:solidFill>
              </a:rPr>
              <a:t>, CO</a:t>
            </a:r>
            <a:r>
              <a:rPr lang="en-US" sz="2100" baseline="-25000" dirty="0">
                <a:solidFill>
                  <a:srgbClr val="FFFF00"/>
                </a:solidFill>
              </a:rPr>
              <a:t>2</a:t>
            </a:r>
            <a:r>
              <a:rPr lang="en-US" sz="2100" dirty="0">
                <a:solidFill>
                  <a:srgbClr val="FFFF00"/>
                </a:solidFill>
              </a:rPr>
              <a:t>, pH, HORMONE…)</a:t>
            </a:r>
            <a:endParaRPr lang="en-US" sz="2100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39" y="1279167"/>
            <a:ext cx="1989573" cy="523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6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33" y="311729"/>
            <a:ext cx="4848165" cy="10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04" y="1535228"/>
            <a:ext cx="7266599" cy="35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85" y="5527907"/>
            <a:ext cx="7061236" cy="4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026" y="830018"/>
            <a:ext cx="1520955" cy="337431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VIDEO 8.8</a:t>
            </a:r>
          </a:p>
        </p:txBody>
      </p:sp>
    </p:spTree>
    <p:extLst>
      <p:ext uri="{BB962C8B-B14F-4D97-AF65-F5344CB8AC3E}">
        <p14:creationId xmlns:p14="http://schemas.microsoft.com/office/powerpoint/2010/main" val="5446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1"/>
          <p:cNvSpPr txBox="1">
            <a:spLocks noGrp="1"/>
          </p:cNvSpPr>
          <p:nvPr>
            <p:ph type="title"/>
          </p:nvPr>
        </p:nvSpPr>
        <p:spPr>
          <a:xfrm>
            <a:off x="4524379" y="1955805"/>
            <a:ext cx="4316285" cy="3041200"/>
          </a:xfrm>
          <a:prstGeom prst="rect">
            <a:avLst/>
          </a:prstGeom>
        </p:spPr>
        <p:txBody>
          <a:bodyPr spcFirstLastPara="1" wrap="square" lIns="102389" tIns="102389" rIns="102389" bIns="102389" anchor="t" anchorCtr="0">
            <a:noAutofit/>
          </a:bodyPr>
          <a:lstStyle/>
          <a:p>
            <a:pPr algn="ctr"/>
            <a:r>
              <a:rPr lang="en-US" dirty="0"/>
              <a:t>Thanks for watching </a:t>
            </a:r>
            <a:r>
              <a:rPr lang="en-US" dirty="0" smtClean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3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3"/>
          <p:cNvSpPr/>
          <p:nvPr/>
        </p:nvSpPr>
        <p:spPr>
          <a:xfrm>
            <a:off x="4775026" y="1986763"/>
            <a:ext cx="3911444" cy="3581544"/>
          </a:xfrm>
          <a:custGeom>
            <a:avLst/>
            <a:gdLst/>
            <a:ahLst/>
            <a:cxnLst/>
            <a:rect l="l" t="t" r="r" b="b"/>
            <a:pathLst>
              <a:path w="62195" h="42712" extrusionOk="0">
                <a:moveTo>
                  <a:pt x="44566" y="1"/>
                </a:moveTo>
                <a:cubicBezTo>
                  <a:pt x="27424" y="1"/>
                  <a:pt x="0" y="16215"/>
                  <a:pt x="0" y="27150"/>
                </a:cubicBezTo>
                <a:cubicBezTo>
                  <a:pt x="0" y="38089"/>
                  <a:pt x="13930" y="42712"/>
                  <a:pt x="31072" y="42712"/>
                </a:cubicBezTo>
                <a:cubicBezTo>
                  <a:pt x="48266" y="42712"/>
                  <a:pt x="62195" y="38089"/>
                  <a:pt x="62195" y="27150"/>
                </a:cubicBezTo>
                <a:cubicBezTo>
                  <a:pt x="62195" y="16215"/>
                  <a:pt x="61760" y="1"/>
                  <a:pt x="44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2389" tIns="102389" rIns="102389" bIns="102389" anchor="ctr" anchorCtr="0">
            <a:noAutofit/>
          </a:bodyPr>
          <a:lstStyle/>
          <a:p>
            <a:endParaRPr sz="2000"/>
          </a:p>
        </p:txBody>
      </p:sp>
      <p:grpSp>
        <p:nvGrpSpPr>
          <p:cNvPr id="1386" name="Google Shape;1386;p33"/>
          <p:cNvGrpSpPr/>
          <p:nvPr/>
        </p:nvGrpSpPr>
        <p:grpSpPr>
          <a:xfrm>
            <a:off x="5642977" y="1567476"/>
            <a:ext cx="2389225" cy="4707633"/>
            <a:chOff x="582175" y="1028475"/>
            <a:chExt cx="2389225" cy="3530725"/>
          </a:xfrm>
        </p:grpSpPr>
        <p:sp>
          <p:nvSpPr>
            <p:cNvPr id="1387" name="Google Shape;1387;p33"/>
            <p:cNvSpPr/>
            <p:nvPr/>
          </p:nvSpPr>
          <p:spPr>
            <a:xfrm>
              <a:off x="582175" y="1223250"/>
              <a:ext cx="2389225" cy="3335950"/>
            </a:xfrm>
            <a:custGeom>
              <a:avLst/>
              <a:gdLst/>
              <a:ahLst/>
              <a:cxnLst/>
              <a:rect l="l" t="t" r="r" b="b"/>
              <a:pathLst>
                <a:path w="95569" h="133438" extrusionOk="0">
                  <a:moveTo>
                    <a:pt x="1" y="1"/>
                  </a:moveTo>
                  <a:lnTo>
                    <a:pt x="1" y="133437"/>
                  </a:lnTo>
                  <a:lnTo>
                    <a:pt x="95569" y="133437"/>
                  </a:lnTo>
                  <a:lnTo>
                    <a:pt x="95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828600" y="1488175"/>
              <a:ext cx="1893225" cy="2806325"/>
            </a:xfrm>
            <a:custGeom>
              <a:avLst/>
              <a:gdLst/>
              <a:ahLst/>
              <a:cxnLst/>
              <a:rect l="l" t="t" r="r" b="b"/>
              <a:pathLst>
                <a:path w="75729" h="112253" extrusionOk="0">
                  <a:moveTo>
                    <a:pt x="0" y="1"/>
                  </a:moveTo>
                  <a:lnTo>
                    <a:pt x="0" y="107256"/>
                  </a:lnTo>
                  <a:lnTo>
                    <a:pt x="4997" y="107256"/>
                  </a:lnTo>
                  <a:lnTo>
                    <a:pt x="4997" y="112253"/>
                  </a:lnTo>
                  <a:lnTo>
                    <a:pt x="75728" y="112253"/>
                  </a:lnTo>
                  <a:lnTo>
                    <a:pt x="757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828600" y="4169575"/>
              <a:ext cx="124925" cy="124925"/>
            </a:xfrm>
            <a:custGeom>
              <a:avLst/>
              <a:gdLst/>
              <a:ahLst/>
              <a:cxnLst/>
              <a:rect l="l" t="t" r="r" b="b"/>
              <a:pathLst>
                <a:path w="4997" h="4997" extrusionOk="0">
                  <a:moveTo>
                    <a:pt x="0" y="0"/>
                  </a:moveTo>
                  <a:lnTo>
                    <a:pt x="4997" y="4997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ECEBF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1376475" y="1125850"/>
              <a:ext cx="800650" cy="213100"/>
            </a:xfrm>
            <a:custGeom>
              <a:avLst/>
              <a:gdLst/>
              <a:ahLst/>
              <a:cxnLst/>
              <a:rect l="l" t="t" r="r" b="b"/>
              <a:pathLst>
                <a:path w="32026" h="8524" extrusionOk="0">
                  <a:moveTo>
                    <a:pt x="4627" y="1"/>
                  </a:moveTo>
                  <a:cubicBezTo>
                    <a:pt x="2075" y="1"/>
                    <a:pt x="0" y="2076"/>
                    <a:pt x="0" y="4627"/>
                  </a:cubicBezTo>
                  <a:lnTo>
                    <a:pt x="0" y="8523"/>
                  </a:lnTo>
                  <a:lnTo>
                    <a:pt x="32025" y="8523"/>
                  </a:lnTo>
                  <a:lnTo>
                    <a:pt x="32025" y="4627"/>
                  </a:lnTo>
                  <a:cubicBezTo>
                    <a:pt x="32025" y="2076"/>
                    <a:pt x="29950" y="1"/>
                    <a:pt x="27399" y="1"/>
                  </a:cubicBezTo>
                  <a:lnTo>
                    <a:pt x="17659" y="1"/>
                  </a:lnTo>
                  <a:cubicBezTo>
                    <a:pt x="17659" y="975"/>
                    <a:pt x="16928" y="1705"/>
                    <a:pt x="15954" y="1705"/>
                  </a:cubicBezTo>
                  <a:cubicBezTo>
                    <a:pt x="15097" y="1705"/>
                    <a:pt x="14367" y="975"/>
                    <a:pt x="14367" y="1"/>
                  </a:cubicBezTo>
                  <a:close/>
                </a:path>
              </a:pathLst>
            </a:custGeom>
            <a:solidFill>
              <a:srgbClr val="CFD6DE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2177100" y="1238600"/>
              <a:ext cx="25" cy="100350"/>
            </a:xfrm>
            <a:custGeom>
              <a:avLst/>
              <a:gdLst/>
              <a:ahLst/>
              <a:cxnLst/>
              <a:rect l="l" t="t" r="r" b="b"/>
              <a:pathLst>
                <a:path w="1" h="4014" extrusionOk="0">
                  <a:moveTo>
                    <a:pt x="0" y="117"/>
                  </a:moveTo>
                  <a:lnTo>
                    <a:pt x="0" y="117"/>
                  </a:lnTo>
                  <a:lnTo>
                    <a:pt x="0" y="4013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9689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1376475" y="1131950"/>
              <a:ext cx="800650" cy="207000"/>
            </a:xfrm>
            <a:custGeom>
              <a:avLst/>
              <a:gdLst/>
              <a:ahLst/>
              <a:cxnLst/>
              <a:rect l="l" t="t" r="r" b="b"/>
              <a:pathLst>
                <a:path w="32026" h="8280" extrusionOk="0">
                  <a:moveTo>
                    <a:pt x="28616" y="0"/>
                  </a:moveTo>
                  <a:cubicBezTo>
                    <a:pt x="25207" y="5844"/>
                    <a:pt x="17532" y="7062"/>
                    <a:pt x="9984" y="7062"/>
                  </a:cubicBezTo>
                  <a:cubicBezTo>
                    <a:pt x="6458" y="7062"/>
                    <a:pt x="3049" y="6818"/>
                    <a:pt x="0" y="6701"/>
                  </a:cubicBezTo>
                  <a:lnTo>
                    <a:pt x="0" y="8279"/>
                  </a:lnTo>
                  <a:lnTo>
                    <a:pt x="32025" y="8279"/>
                  </a:lnTo>
                  <a:lnTo>
                    <a:pt x="32025" y="4383"/>
                  </a:lnTo>
                  <a:lnTo>
                    <a:pt x="32025" y="4267"/>
                  </a:lnTo>
                  <a:cubicBezTo>
                    <a:pt x="31898" y="2192"/>
                    <a:pt x="30437" y="487"/>
                    <a:pt x="28616" y="0"/>
                  </a:cubicBezTo>
                  <a:close/>
                </a:path>
              </a:pathLst>
            </a:custGeom>
            <a:solidFill>
              <a:srgbClr val="A8B4C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1677925" y="1028475"/>
              <a:ext cx="194825" cy="194800"/>
            </a:xfrm>
            <a:custGeom>
              <a:avLst/>
              <a:gdLst/>
              <a:ahLst/>
              <a:cxnLst/>
              <a:rect l="l" t="t" r="r" b="b"/>
              <a:pathLst>
                <a:path w="7793" h="7792" extrusionOk="0">
                  <a:moveTo>
                    <a:pt x="3896" y="2318"/>
                  </a:moveTo>
                  <a:cubicBezTo>
                    <a:pt x="4870" y="2318"/>
                    <a:pt x="5601" y="3049"/>
                    <a:pt x="5601" y="3896"/>
                  </a:cubicBezTo>
                  <a:cubicBezTo>
                    <a:pt x="5601" y="4870"/>
                    <a:pt x="4870" y="5600"/>
                    <a:pt x="3896" y="5600"/>
                  </a:cubicBezTo>
                  <a:cubicBezTo>
                    <a:pt x="3039" y="5600"/>
                    <a:pt x="2309" y="4870"/>
                    <a:pt x="2309" y="3896"/>
                  </a:cubicBezTo>
                  <a:cubicBezTo>
                    <a:pt x="2309" y="3049"/>
                    <a:pt x="3039" y="2318"/>
                    <a:pt x="3896" y="2318"/>
                  </a:cubicBezTo>
                  <a:close/>
                  <a:moveTo>
                    <a:pt x="3896" y="0"/>
                  </a:moveTo>
                  <a:cubicBezTo>
                    <a:pt x="1822" y="0"/>
                    <a:pt x="0" y="1831"/>
                    <a:pt x="0" y="3896"/>
                  </a:cubicBezTo>
                  <a:cubicBezTo>
                    <a:pt x="0" y="6087"/>
                    <a:pt x="1822" y="7792"/>
                    <a:pt x="3896" y="7792"/>
                  </a:cubicBezTo>
                  <a:cubicBezTo>
                    <a:pt x="6088" y="7792"/>
                    <a:pt x="7792" y="6087"/>
                    <a:pt x="7792" y="3896"/>
                  </a:cubicBezTo>
                  <a:cubicBezTo>
                    <a:pt x="7792" y="1831"/>
                    <a:pt x="6088" y="0"/>
                    <a:pt x="3896" y="0"/>
                  </a:cubicBezTo>
                  <a:close/>
                </a:path>
              </a:pathLst>
            </a:custGeom>
            <a:solidFill>
              <a:srgbClr val="CFD6DE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1355275" y="1326750"/>
              <a:ext cx="843025" cy="33625"/>
            </a:xfrm>
            <a:custGeom>
              <a:avLst/>
              <a:gdLst/>
              <a:ahLst/>
              <a:cxnLst/>
              <a:rect l="l" t="t" r="r" b="b"/>
              <a:pathLst>
                <a:path w="33721" h="1345" extrusionOk="0">
                  <a:moveTo>
                    <a:pt x="731" y="0"/>
                  </a:moveTo>
                  <a:cubicBezTo>
                    <a:pt x="361" y="0"/>
                    <a:pt x="1" y="244"/>
                    <a:pt x="1" y="614"/>
                  </a:cubicBezTo>
                  <a:cubicBezTo>
                    <a:pt x="1" y="974"/>
                    <a:pt x="361" y="1344"/>
                    <a:pt x="731" y="1344"/>
                  </a:cubicBezTo>
                  <a:lnTo>
                    <a:pt x="32990" y="1344"/>
                  </a:lnTo>
                  <a:cubicBezTo>
                    <a:pt x="33360" y="1344"/>
                    <a:pt x="33720" y="974"/>
                    <a:pt x="33720" y="614"/>
                  </a:cubicBezTo>
                  <a:cubicBezTo>
                    <a:pt x="33720" y="244"/>
                    <a:pt x="33360" y="0"/>
                    <a:pt x="32990" y="0"/>
                  </a:cubicBezTo>
                  <a:close/>
                </a:path>
              </a:pathLst>
            </a:custGeom>
            <a:solidFill>
              <a:srgbClr val="B1C0C7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</p:grpSp>
      <p:sp>
        <p:nvSpPr>
          <p:cNvPr id="1395" name="Google Shape;1395;p33"/>
          <p:cNvSpPr txBox="1">
            <a:spLocks noGrp="1"/>
          </p:cNvSpPr>
          <p:nvPr>
            <p:ph type="ctrTitle"/>
          </p:nvPr>
        </p:nvSpPr>
        <p:spPr>
          <a:xfrm>
            <a:off x="193933" y="1069968"/>
            <a:ext cx="8808828" cy="2433143"/>
          </a:xfrm>
          <a:prstGeom prst="rect">
            <a:avLst/>
          </a:prstGeom>
        </p:spPr>
        <p:txBody>
          <a:bodyPr spcFirstLastPara="1" wrap="square" lIns="102389" tIns="102389" rIns="102389" bIns="102389" anchor="b" anchorCtr="0">
            <a:no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r>
              <a:rPr lang="en-US" sz="4900" b="1" dirty="0">
                <a:solidFill>
                  <a:srgbClr val="0070C0"/>
                </a:solidFill>
              </a:rPr>
              <a:t/>
            </a:r>
            <a:br>
              <a:rPr lang="en-US" sz="4900" b="1" dirty="0">
                <a:solidFill>
                  <a:srgbClr val="0070C0"/>
                </a:solidFill>
              </a:rPr>
            </a:br>
            <a:r>
              <a:rPr lang="en-US" sz="6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HỆ TUẦN HOÀN </a:t>
            </a:r>
            <a:r>
              <a:rPr lang="en-US" sz="6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6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6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 VẬT</a:t>
            </a:r>
            <a:endParaRPr sz="9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7" name="Google Shape;1397;p33"/>
          <p:cNvGrpSpPr/>
          <p:nvPr/>
        </p:nvGrpSpPr>
        <p:grpSpPr>
          <a:xfrm>
            <a:off x="5205287" y="1534301"/>
            <a:ext cx="4223988" cy="5020490"/>
            <a:chOff x="1607575" y="3957150"/>
            <a:chExt cx="1629625" cy="1452800"/>
          </a:xfrm>
        </p:grpSpPr>
        <p:sp>
          <p:nvSpPr>
            <p:cNvPr id="1398" name="Google Shape;1398;p33"/>
            <p:cNvSpPr/>
            <p:nvPr/>
          </p:nvSpPr>
          <p:spPr>
            <a:xfrm>
              <a:off x="1681025" y="3984350"/>
              <a:ext cx="100675" cy="99375"/>
            </a:xfrm>
            <a:custGeom>
              <a:avLst/>
              <a:gdLst/>
              <a:ahLst/>
              <a:cxnLst/>
              <a:rect l="l" t="t" r="r" b="b"/>
              <a:pathLst>
                <a:path w="4027" h="3975" extrusionOk="0">
                  <a:moveTo>
                    <a:pt x="2016" y="1"/>
                  </a:moveTo>
                  <a:lnTo>
                    <a:pt x="1633" y="1198"/>
                  </a:lnTo>
                  <a:lnTo>
                    <a:pt x="436" y="762"/>
                  </a:lnTo>
                  <a:lnTo>
                    <a:pt x="0" y="1959"/>
                  </a:lnTo>
                  <a:lnTo>
                    <a:pt x="1197" y="2395"/>
                  </a:lnTo>
                  <a:lnTo>
                    <a:pt x="819" y="3592"/>
                  </a:lnTo>
                  <a:lnTo>
                    <a:pt x="2016" y="3975"/>
                  </a:lnTo>
                  <a:lnTo>
                    <a:pt x="2394" y="2778"/>
                  </a:lnTo>
                  <a:lnTo>
                    <a:pt x="3591" y="3213"/>
                  </a:lnTo>
                  <a:lnTo>
                    <a:pt x="4027" y="2016"/>
                  </a:lnTo>
                  <a:lnTo>
                    <a:pt x="2830" y="1581"/>
                  </a:lnTo>
                  <a:lnTo>
                    <a:pt x="3213" y="384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3072650" y="4261850"/>
              <a:ext cx="99275" cy="99375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2546150" y="3957150"/>
              <a:ext cx="93950" cy="9392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2710800" y="5329725"/>
              <a:ext cx="80225" cy="80225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1524" y="1"/>
                  </a:moveTo>
                  <a:lnTo>
                    <a:pt x="1250" y="980"/>
                  </a:lnTo>
                  <a:lnTo>
                    <a:pt x="271" y="706"/>
                  </a:lnTo>
                  <a:lnTo>
                    <a:pt x="1" y="1685"/>
                  </a:lnTo>
                  <a:lnTo>
                    <a:pt x="980" y="1960"/>
                  </a:lnTo>
                  <a:lnTo>
                    <a:pt x="706" y="2939"/>
                  </a:lnTo>
                  <a:lnTo>
                    <a:pt x="1685" y="3209"/>
                  </a:lnTo>
                  <a:lnTo>
                    <a:pt x="1960" y="2230"/>
                  </a:lnTo>
                  <a:lnTo>
                    <a:pt x="2939" y="2504"/>
                  </a:lnTo>
                  <a:lnTo>
                    <a:pt x="3209" y="1524"/>
                  </a:lnTo>
                  <a:lnTo>
                    <a:pt x="2230" y="1250"/>
                  </a:lnTo>
                  <a:lnTo>
                    <a:pt x="2504" y="27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1619850" y="4758400"/>
              <a:ext cx="100700" cy="99275"/>
            </a:xfrm>
            <a:custGeom>
              <a:avLst/>
              <a:gdLst/>
              <a:ahLst/>
              <a:cxnLst/>
              <a:rect l="l" t="t" r="r" b="b"/>
              <a:pathLst>
                <a:path w="4028" h="3971" extrusionOk="0">
                  <a:moveTo>
                    <a:pt x="1960" y="1"/>
                  </a:moveTo>
                  <a:lnTo>
                    <a:pt x="763" y="436"/>
                  </a:lnTo>
                  <a:lnTo>
                    <a:pt x="1198" y="1577"/>
                  </a:lnTo>
                  <a:lnTo>
                    <a:pt x="1" y="2012"/>
                  </a:lnTo>
                  <a:lnTo>
                    <a:pt x="436" y="3209"/>
                  </a:lnTo>
                  <a:lnTo>
                    <a:pt x="1633" y="2774"/>
                  </a:lnTo>
                  <a:lnTo>
                    <a:pt x="2012" y="3971"/>
                  </a:lnTo>
                  <a:lnTo>
                    <a:pt x="3209" y="3592"/>
                  </a:lnTo>
                  <a:lnTo>
                    <a:pt x="2830" y="2395"/>
                  </a:lnTo>
                  <a:lnTo>
                    <a:pt x="4027" y="1960"/>
                  </a:lnTo>
                  <a:lnTo>
                    <a:pt x="3592" y="763"/>
                  </a:lnTo>
                  <a:lnTo>
                    <a:pt x="2395" y="1198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3188225" y="4985525"/>
              <a:ext cx="23200" cy="21800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10" y="871"/>
                    <a:pt x="927" y="710"/>
                    <a:pt x="927" y="436"/>
                  </a:cubicBezTo>
                  <a:cubicBezTo>
                    <a:pt x="927" y="166"/>
                    <a:pt x="710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3215425" y="4425075"/>
              <a:ext cx="21775" cy="2322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3037275" y="4155750"/>
              <a:ext cx="21800" cy="2320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2999200" y="3995225"/>
              <a:ext cx="21775" cy="21800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2361150" y="4037450"/>
              <a:ext cx="23225" cy="23100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1957200" y="4012975"/>
              <a:ext cx="23100" cy="21775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1"/>
                    <a:pt x="1" y="436"/>
                  </a:cubicBezTo>
                  <a:cubicBezTo>
                    <a:pt x="1" y="653"/>
                    <a:pt x="219" y="871"/>
                    <a:pt x="436" y="871"/>
                  </a:cubicBezTo>
                  <a:cubicBezTo>
                    <a:pt x="706" y="871"/>
                    <a:pt x="924" y="653"/>
                    <a:pt x="924" y="436"/>
                  </a:cubicBezTo>
                  <a:cubicBezTo>
                    <a:pt x="924" y="161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1607575" y="4143550"/>
              <a:ext cx="23200" cy="21800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92" y="1"/>
                  </a:moveTo>
                  <a:cubicBezTo>
                    <a:pt x="218" y="1"/>
                    <a:pt x="0" y="162"/>
                    <a:pt x="0" y="436"/>
                  </a:cubicBezTo>
                  <a:cubicBezTo>
                    <a:pt x="0" y="706"/>
                    <a:pt x="218" y="872"/>
                    <a:pt x="492" y="872"/>
                  </a:cubicBezTo>
                  <a:cubicBezTo>
                    <a:pt x="710" y="872"/>
                    <a:pt x="927" y="706"/>
                    <a:pt x="927" y="436"/>
                  </a:cubicBezTo>
                  <a:cubicBezTo>
                    <a:pt x="927" y="162"/>
                    <a:pt x="710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1670125" y="4648175"/>
              <a:ext cx="23225" cy="23200"/>
            </a:xfrm>
            <a:custGeom>
              <a:avLst/>
              <a:gdLst/>
              <a:ahLst/>
              <a:cxnLst/>
              <a:rect l="l" t="t" r="r" b="b"/>
              <a:pathLst>
                <a:path w="929" h="928" extrusionOk="0">
                  <a:moveTo>
                    <a:pt x="436" y="0"/>
                  </a:moveTo>
                  <a:cubicBezTo>
                    <a:pt x="219" y="0"/>
                    <a:pt x="1" y="218"/>
                    <a:pt x="1" y="436"/>
                  </a:cubicBezTo>
                  <a:cubicBezTo>
                    <a:pt x="1" y="710"/>
                    <a:pt x="219" y="928"/>
                    <a:pt x="436" y="928"/>
                  </a:cubicBezTo>
                  <a:cubicBezTo>
                    <a:pt x="710" y="928"/>
                    <a:pt x="928" y="710"/>
                    <a:pt x="928" y="436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1731400" y="5008700"/>
              <a:ext cx="23100" cy="23100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36" y="1"/>
                  </a:moveTo>
                  <a:cubicBezTo>
                    <a:pt x="218" y="1"/>
                    <a:pt x="1" y="218"/>
                    <a:pt x="1" y="488"/>
                  </a:cubicBezTo>
                  <a:cubicBezTo>
                    <a:pt x="1" y="706"/>
                    <a:pt x="218" y="924"/>
                    <a:pt x="436" y="924"/>
                  </a:cubicBezTo>
                  <a:cubicBezTo>
                    <a:pt x="706" y="924"/>
                    <a:pt x="923" y="706"/>
                    <a:pt x="923" y="488"/>
                  </a:cubicBezTo>
                  <a:cubicBezTo>
                    <a:pt x="923" y="218"/>
                    <a:pt x="706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2567925" y="5377300"/>
              <a:ext cx="23200" cy="2320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7"/>
                    <a:pt x="436" y="927"/>
                  </a:cubicBezTo>
                  <a:cubicBezTo>
                    <a:pt x="710" y="927"/>
                    <a:pt x="928" y="710"/>
                    <a:pt x="928" y="492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2925725" y="5284800"/>
              <a:ext cx="23100" cy="21775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5"/>
                    <a:pt x="1" y="435"/>
                  </a:cubicBezTo>
                  <a:cubicBezTo>
                    <a:pt x="1" y="710"/>
                    <a:pt x="219" y="871"/>
                    <a:pt x="436" y="871"/>
                  </a:cubicBezTo>
                  <a:cubicBezTo>
                    <a:pt x="706" y="871"/>
                    <a:pt x="924" y="710"/>
                    <a:pt x="924" y="435"/>
                  </a:cubicBezTo>
                  <a:cubicBezTo>
                    <a:pt x="924" y="165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2059175" y="5306550"/>
              <a:ext cx="23200" cy="2320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93" y="1"/>
                  </a:moveTo>
                  <a:cubicBezTo>
                    <a:pt x="218" y="1"/>
                    <a:pt x="1" y="218"/>
                    <a:pt x="1" y="493"/>
                  </a:cubicBezTo>
                  <a:cubicBezTo>
                    <a:pt x="1" y="710"/>
                    <a:pt x="218" y="928"/>
                    <a:pt x="493" y="928"/>
                  </a:cubicBezTo>
                  <a:cubicBezTo>
                    <a:pt x="710" y="928"/>
                    <a:pt x="928" y="710"/>
                    <a:pt x="928" y="493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1829350" y="4488700"/>
              <a:ext cx="821625" cy="674250"/>
            </a:xfrm>
            <a:custGeom>
              <a:avLst/>
              <a:gdLst/>
              <a:ahLst/>
              <a:cxnLst/>
              <a:rect l="l" t="t" r="r" b="b"/>
              <a:pathLst>
                <a:path w="32865" h="26970" extrusionOk="0">
                  <a:moveTo>
                    <a:pt x="23324" y="1"/>
                  </a:moveTo>
                  <a:cubicBezTo>
                    <a:pt x="18865" y="1"/>
                    <a:pt x="15117" y="3451"/>
                    <a:pt x="14852" y="7960"/>
                  </a:cubicBezTo>
                  <a:cubicBezTo>
                    <a:pt x="13225" y="6484"/>
                    <a:pt x="11181" y="5758"/>
                    <a:pt x="9144" y="5758"/>
                  </a:cubicBezTo>
                  <a:cubicBezTo>
                    <a:pt x="6823" y="5758"/>
                    <a:pt x="4510" y="6701"/>
                    <a:pt x="2830" y="8556"/>
                  </a:cubicBezTo>
                  <a:cubicBezTo>
                    <a:pt x="379" y="11224"/>
                    <a:pt x="0" y="15033"/>
                    <a:pt x="1524" y="18080"/>
                  </a:cubicBezTo>
                  <a:lnTo>
                    <a:pt x="1467" y="18080"/>
                  </a:lnTo>
                  <a:cubicBezTo>
                    <a:pt x="3265" y="21889"/>
                    <a:pt x="6856" y="24392"/>
                    <a:pt x="12188" y="25859"/>
                  </a:cubicBezTo>
                  <a:cubicBezTo>
                    <a:pt x="15573" y="26788"/>
                    <a:pt x="18673" y="26969"/>
                    <a:pt x="20578" y="26969"/>
                  </a:cubicBezTo>
                  <a:cubicBezTo>
                    <a:pt x="21797" y="26969"/>
                    <a:pt x="22527" y="26895"/>
                    <a:pt x="22527" y="26895"/>
                  </a:cubicBezTo>
                  <a:cubicBezTo>
                    <a:pt x="22527" y="26895"/>
                    <a:pt x="26335" y="23900"/>
                    <a:pt x="29217" y="18951"/>
                  </a:cubicBezTo>
                  <a:cubicBezTo>
                    <a:pt x="32046" y="14162"/>
                    <a:pt x="32865" y="9862"/>
                    <a:pt x="31450" y="5892"/>
                  </a:cubicBezTo>
                  <a:cubicBezTo>
                    <a:pt x="30414" y="2679"/>
                    <a:pt x="27476" y="233"/>
                    <a:pt x="23832" y="15"/>
                  </a:cubicBezTo>
                  <a:cubicBezTo>
                    <a:pt x="23662" y="5"/>
                    <a:pt x="23492" y="1"/>
                    <a:pt x="23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1829350" y="4697150"/>
              <a:ext cx="810750" cy="465800"/>
            </a:xfrm>
            <a:custGeom>
              <a:avLst/>
              <a:gdLst/>
              <a:ahLst/>
              <a:cxnLst/>
              <a:rect l="l" t="t" r="r" b="b"/>
              <a:pathLst>
                <a:path w="32430" h="18632" extrusionOk="0">
                  <a:moveTo>
                    <a:pt x="32046" y="0"/>
                  </a:moveTo>
                  <a:lnTo>
                    <a:pt x="32046" y="0"/>
                  </a:lnTo>
                  <a:cubicBezTo>
                    <a:pt x="31450" y="7130"/>
                    <a:pt x="26771" y="11862"/>
                    <a:pt x="23449" y="13769"/>
                  </a:cubicBezTo>
                  <a:cubicBezTo>
                    <a:pt x="21827" y="14708"/>
                    <a:pt x="20069" y="15095"/>
                    <a:pt x="18114" y="15095"/>
                  </a:cubicBezTo>
                  <a:cubicBezTo>
                    <a:pt x="16335" y="15095"/>
                    <a:pt x="14393" y="14775"/>
                    <a:pt x="12241" y="14256"/>
                  </a:cubicBezTo>
                  <a:cubicBezTo>
                    <a:pt x="2938" y="11919"/>
                    <a:pt x="814" y="4027"/>
                    <a:pt x="2830" y="218"/>
                  </a:cubicBezTo>
                  <a:lnTo>
                    <a:pt x="2830" y="218"/>
                  </a:lnTo>
                  <a:cubicBezTo>
                    <a:pt x="379" y="2886"/>
                    <a:pt x="0" y="6695"/>
                    <a:pt x="1524" y="9742"/>
                  </a:cubicBezTo>
                  <a:lnTo>
                    <a:pt x="1467" y="9742"/>
                  </a:lnTo>
                  <a:cubicBezTo>
                    <a:pt x="3265" y="13551"/>
                    <a:pt x="6856" y="16054"/>
                    <a:pt x="12188" y="17521"/>
                  </a:cubicBezTo>
                  <a:cubicBezTo>
                    <a:pt x="15573" y="18450"/>
                    <a:pt x="18673" y="18631"/>
                    <a:pt x="20578" y="18631"/>
                  </a:cubicBezTo>
                  <a:cubicBezTo>
                    <a:pt x="21797" y="18631"/>
                    <a:pt x="22527" y="18557"/>
                    <a:pt x="22527" y="18557"/>
                  </a:cubicBezTo>
                  <a:cubicBezTo>
                    <a:pt x="22527" y="18557"/>
                    <a:pt x="26335" y="15562"/>
                    <a:pt x="29217" y="10613"/>
                  </a:cubicBezTo>
                  <a:cubicBezTo>
                    <a:pt x="31502" y="6804"/>
                    <a:pt x="32429" y="3265"/>
                    <a:pt x="32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1976250" y="4829000"/>
              <a:ext cx="167300" cy="163450"/>
            </a:xfrm>
            <a:custGeom>
              <a:avLst/>
              <a:gdLst/>
              <a:ahLst/>
              <a:cxnLst/>
              <a:rect l="l" t="t" r="r" b="b"/>
              <a:pathLst>
                <a:path w="6692" h="6538" extrusionOk="0">
                  <a:moveTo>
                    <a:pt x="3358" y="0"/>
                  </a:moveTo>
                  <a:cubicBezTo>
                    <a:pt x="3291" y="0"/>
                    <a:pt x="3224" y="2"/>
                    <a:pt x="3157" y="6"/>
                  </a:cubicBezTo>
                  <a:cubicBezTo>
                    <a:pt x="1359" y="115"/>
                    <a:pt x="1" y="1639"/>
                    <a:pt x="110" y="3432"/>
                  </a:cubicBezTo>
                  <a:cubicBezTo>
                    <a:pt x="161" y="5196"/>
                    <a:pt x="1684" y="6537"/>
                    <a:pt x="3435" y="6537"/>
                  </a:cubicBezTo>
                  <a:cubicBezTo>
                    <a:pt x="3469" y="6537"/>
                    <a:pt x="3502" y="6537"/>
                    <a:pt x="3535" y="6536"/>
                  </a:cubicBezTo>
                  <a:cubicBezTo>
                    <a:pt x="5333" y="6427"/>
                    <a:pt x="6691" y="4847"/>
                    <a:pt x="6582" y="3053"/>
                  </a:cubicBezTo>
                  <a:cubicBezTo>
                    <a:pt x="6478" y="1323"/>
                    <a:pt x="5063" y="0"/>
                    <a:pt x="3358" y="0"/>
                  </a:cubicBez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2053725" y="4965175"/>
              <a:ext cx="44975" cy="88400"/>
            </a:xfrm>
            <a:custGeom>
              <a:avLst/>
              <a:gdLst/>
              <a:ahLst/>
              <a:cxnLst/>
              <a:rect l="l" t="t" r="r" b="b"/>
              <a:pathLst>
                <a:path w="1799" h="3536" extrusionOk="0">
                  <a:moveTo>
                    <a:pt x="1" y="1"/>
                  </a:moveTo>
                  <a:lnTo>
                    <a:pt x="493" y="3535"/>
                  </a:lnTo>
                  <a:lnTo>
                    <a:pt x="1799" y="3535"/>
                  </a:lnTo>
                  <a:cubicBezTo>
                    <a:pt x="1416" y="2503"/>
                    <a:pt x="1255" y="218"/>
                    <a:pt x="1255" y="2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2200650" y="4488700"/>
              <a:ext cx="330625" cy="283350"/>
            </a:xfrm>
            <a:custGeom>
              <a:avLst/>
              <a:gdLst/>
              <a:ahLst/>
              <a:cxnLst/>
              <a:rect l="l" t="t" r="r" b="b"/>
              <a:pathLst>
                <a:path w="13225" h="11334" extrusionOk="0">
                  <a:moveTo>
                    <a:pt x="8472" y="1"/>
                  </a:moveTo>
                  <a:cubicBezTo>
                    <a:pt x="4013" y="1"/>
                    <a:pt x="265" y="3451"/>
                    <a:pt x="0" y="7960"/>
                  </a:cubicBezTo>
                  <a:cubicBezTo>
                    <a:pt x="0" y="9862"/>
                    <a:pt x="1089" y="10898"/>
                    <a:pt x="2068" y="11333"/>
                  </a:cubicBezTo>
                  <a:cubicBezTo>
                    <a:pt x="2068" y="11333"/>
                    <a:pt x="492" y="6488"/>
                    <a:pt x="3648" y="3006"/>
                  </a:cubicBezTo>
                  <a:cubicBezTo>
                    <a:pt x="5326" y="1127"/>
                    <a:pt x="7433" y="539"/>
                    <a:pt x="9302" y="539"/>
                  </a:cubicBezTo>
                  <a:cubicBezTo>
                    <a:pt x="10948" y="539"/>
                    <a:pt x="12409" y="996"/>
                    <a:pt x="13225" y="1430"/>
                  </a:cubicBezTo>
                  <a:cubicBezTo>
                    <a:pt x="12028" y="612"/>
                    <a:pt x="10556" y="68"/>
                    <a:pt x="8980" y="15"/>
                  </a:cubicBezTo>
                  <a:cubicBezTo>
                    <a:pt x="8810" y="5"/>
                    <a:pt x="8640" y="1"/>
                    <a:pt x="8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347550" y="4528475"/>
              <a:ext cx="236725" cy="174125"/>
            </a:xfrm>
            <a:custGeom>
              <a:avLst/>
              <a:gdLst/>
              <a:ahLst/>
              <a:cxnLst/>
              <a:rect l="l" t="t" r="r" b="b"/>
              <a:pathLst>
                <a:path w="9469" h="6965" extrusionOk="0">
                  <a:moveTo>
                    <a:pt x="3592" y="0"/>
                  </a:moveTo>
                  <a:cubicBezTo>
                    <a:pt x="2721" y="0"/>
                    <a:pt x="1799" y="218"/>
                    <a:pt x="1037" y="710"/>
                  </a:cubicBezTo>
                  <a:cubicBezTo>
                    <a:pt x="545" y="1036"/>
                    <a:pt x="57" y="1472"/>
                    <a:pt x="1" y="2068"/>
                  </a:cubicBezTo>
                  <a:cubicBezTo>
                    <a:pt x="1" y="2612"/>
                    <a:pt x="384" y="3104"/>
                    <a:pt x="819" y="3430"/>
                  </a:cubicBezTo>
                  <a:cubicBezTo>
                    <a:pt x="1254" y="3757"/>
                    <a:pt x="1799" y="3866"/>
                    <a:pt x="2343" y="4083"/>
                  </a:cubicBezTo>
                  <a:cubicBezTo>
                    <a:pt x="3866" y="4571"/>
                    <a:pt x="5281" y="5333"/>
                    <a:pt x="6530" y="6369"/>
                  </a:cubicBezTo>
                  <a:cubicBezTo>
                    <a:pt x="6804" y="6586"/>
                    <a:pt x="7074" y="6856"/>
                    <a:pt x="7457" y="6913"/>
                  </a:cubicBezTo>
                  <a:cubicBezTo>
                    <a:pt x="7510" y="6965"/>
                    <a:pt x="7566" y="6965"/>
                    <a:pt x="7618" y="6965"/>
                  </a:cubicBezTo>
                  <a:cubicBezTo>
                    <a:pt x="8002" y="6965"/>
                    <a:pt x="8328" y="6747"/>
                    <a:pt x="8598" y="6477"/>
                  </a:cubicBezTo>
                  <a:cubicBezTo>
                    <a:pt x="8872" y="6151"/>
                    <a:pt x="8981" y="5716"/>
                    <a:pt x="9033" y="5280"/>
                  </a:cubicBezTo>
                  <a:cubicBezTo>
                    <a:pt x="9468" y="2177"/>
                    <a:pt x="6478" y="0"/>
                    <a:pt x="3592" y="0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2523100" y="4735225"/>
              <a:ext cx="58450" cy="58575"/>
            </a:xfrm>
            <a:custGeom>
              <a:avLst/>
              <a:gdLst/>
              <a:ahLst/>
              <a:cxnLst/>
              <a:rect l="l" t="t" r="r" b="b"/>
              <a:pathLst>
                <a:path w="2338" h="2343" extrusionOk="0">
                  <a:moveTo>
                    <a:pt x="1358" y="1"/>
                  </a:moveTo>
                  <a:cubicBezTo>
                    <a:pt x="1141" y="1"/>
                    <a:pt x="923" y="57"/>
                    <a:pt x="705" y="166"/>
                  </a:cubicBezTo>
                  <a:cubicBezTo>
                    <a:pt x="218" y="436"/>
                    <a:pt x="0" y="1146"/>
                    <a:pt x="218" y="1690"/>
                  </a:cubicBezTo>
                  <a:cubicBezTo>
                    <a:pt x="270" y="1799"/>
                    <a:pt x="327" y="1960"/>
                    <a:pt x="435" y="2016"/>
                  </a:cubicBezTo>
                  <a:cubicBezTo>
                    <a:pt x="705" y="2286"/>
                    <a:pt x="923" y="2343"/>
                    <a:pt x="1197" y="2343"/>
                  </a:cubicBezTo>
                  <a:cubicBezTo>
                    <a:pt x="1850" y="2343"/>
                    <a:pt x="2338" y="1524"/>
                    <a:pt x="2229" y="763"/>
                  </a:cubicBezTo>
                  <a:cubicBezTo>
                    <a:pt x="2229" y="602"/>
                    <a:pt x="2177" y="436"/>
                    <a:pt x="2068" y="275"/>
                  </a:cubicBezTo>
                  <a:cubicBezTo>
                    <a:pt x="1959" y="57"/>
                    <a:pt x="1685" y="1"/>
                    <a:pt x="1358" y="1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1957200" y="4653625"/>
              <a:ext cx="198650" cy="66725"/>
            </a:xfrm>
            <a:custGeom>
              <a:avLst/>
              <a:gdLst/>
              <a:ahLst/>
              <a:cxnLst/>
              <a:rect l="l" t="t" r="r" b="b"/>
              <a:pathLst>
                <a:path w="7946" h="2669" extrusionOk="0">
                  <a:moveTo>
                    <a:pt x="3810" y="0"/>
                  </a:moveTo>
                  <a:cubicBezTo>
                    <a:pt x="3048" y="0"/>
                    <a:pt x="2177" y="57"/>
                    <a:pt x="1468" y="435"/>
                  </a:cubicBezTo>
                  <a:cubicBezTo>
                    <a:pt x="872" y="710"/>
                    <a:pt x="1" y="1471"/>
                    <a:pt x="488" y="2233"/>
                  </a:cubicBezTo>
                  <a:cubicBezTo>
                    <a:pt x="706" y="2560"/>
                    <a:pt x="1141" y="2668"/>
                    <a:pt x="1577" y="2668"/>
                  </a:cubicBezTo>
                  <a:lnTo>
                    <a:pt x="1633" y="2668"/>
                  </a:lnTo>
                  <a:cubicBezTo>
                    <a:pt x="2286" y="2612"/>
                    <a:pt x="2883" y="2503"/>
                    <a:pt x="3536" y="2394"/>
                  </a:cubicBezTo>
                  <a:cubicBezTo>
                    <a:pt x="3592" y="2394"/>
                    <a:pt x="3644" y="2342"/>
                    <a:pt x="3644" y="2342"/>
                  </a:cubicBezTo>
                  <a:cubicBezTo>
                    <a:pt x="4297" y="2285"/>
                    <a:pt x="4950" y="2233"/>
                    <a:pt x="5603" y="2233"/>
                  </a:cubicBezTo>
                  <a:cubicBezTo>
                    <a:pt x="6147" y="2233"/>
                    <a:pt x="6639" y="2233"/>
                    <a:pt x="7127" y="2285"/>
                  </a:cubicBezTo>
                  <a:cubicBezTo>
                    <a:pt x="7235" y="2285"/>
                    <a:pt x="7344" y="2342"/>
                    <a:pt x="7453" y="2342"/>
                  </a:cubicBezTo>
                  <a:cubicBezTo>
                    <a:pt x="7510" y="2342"/>
                    <a:pt x="7562" y="2342"/>
                    <a:pt x="7671" y="2285"/>
                  </a:cubicBezTo>
                  <a:cubicBezTo>
                    <a:pt x="7780" y="2233"/>
                    <a:pt x="7945" y="2124"/>
                    <a:pt x="7945" y="1959"/>
                  </a:cubicBezTo>
                  <a:cubicBezTo>
                    <a:pt x="7945" y="1850"/>
                    <a:pt x="7888" y="1741"/>
                    <a:pt x="7836" y="1632"/>
                  </a:cubicBezTo>
                  <a:cubicBezTo>
                    <a:pt x="7018" y="383"/>
                    <a:pt x="5277" y="0"/>
                    <a:pt x="3862" y="0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1906825" y="4706725"/>
              <a:ext cx="46275" cy="51700"/>
            </a:xfrm>
            <a:custGeom>
              <a:avLst/>
              <a:gdLst/>
              <a:ahLst/>
              <a:cxnLst/>
              <a:rect l="l" t="t" r="r" b="b"/>
              <a:pathLst>
                <a:path w="1851" h="2068" extrusionOk="0">
                  <a:moveTo>
                    <a:pt x="1198" y="0"/>
                  </a:moveTo>
                  <a:cubicBezTo>
                    <a:pt x="1089" y="0"/>
                    <a:pt x="928" y="53"/>
                    <a:pt x="762" y="161"/>
                  </a:cubicBezTo>
                  <a:cubicBezTo>
                    <a:pt x="436" y="488"/>
                    <a:pt x="1" y="1250"/>
                    <a:pt x="218" y="1742"/>
                  </a:cubicBezTo>
                  <a:cubicBezTo>
                    <a:pt x="327" y="1959"/>
                    <a:pt x="601" y="2068"/>
                    <a:pt x="871" y="2068"/>
                  </a:cubicBezTo>
                  <a:lnTo>
                    <a:pt x="980" y="2068"/>
                  </a:lnTo>
                  <a:cubicBezTo>
                    <a:pt x="1306" y="2011"/>
                    <a:pt x="1524" y="1794"/>
                    <a:pt x="1689" y="1524"/>
                  </a:cubicBezTo>
                  <a:cubicBezTo>
                    <a:pt x="1798" y="1250"/>
                    <a:pt x="1851" y="980"/>
                    <a:pt x="1851" y="653"/>
                  </a:cubicBezTo>
                  <a:cubicBezTo>
                    <a:pt x="1798" y="270"/>
                    <a:pt x="1524" y="0"/>
                    <a:pt x="1198" y="0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2585675" y="4294500"/>
              <a:ext cx="405375" cy="178275"/>
            </a:xfrm>
            <a:custGeom>
              <a:avLst/>
              <a:gdLst/>
              <a:ahLst/>
              <a:cxnLst/>
              <a:rect l="l" t="t" r="r" b="b"/>
              <a:pathLst>
                <a:path w="16215" h="7131" extrusionOk="0">
                  <a:moveTo>
                    <a:pt x="15779" y="0"/>
                  </a:moveTo>
                  <a:cubicBezTo>
                    <a:pt x="14852" y="2886"/>
                    <a:pt x="12406" y="5172"/>
                    <a:pt x="9250" y="6151"/>
                  </a:cubicBezTo>
                  <a:cubicBezTo>
                    <a:pt x="8179" y="6484"/>
                    <a:pt x="7088" y="6647"/>
                    <a:pt x="6017" y="6647"/>
                  </a:cubicBezTo>
                  <a:cubicBezTo>
                    <a:pt x="3933" y="6647"/>
                    <a:pt x="1923" y="6030"/>
                    <a:pt x="270" y="4845"/>
                  </a:cubicBezTo>
                  <a:lnTo>
                    <a:pt x="0" y="5224"/>
                  </a:lnTo>
                  <a:cubicBezTo>
                    <a:pt x="1741" y="6478"/>
                    <a:pt x="3809" y="7131"/>
                    <a:pt x="5985" y="7131"/>
                  </a:cubicBezTo>
                  <a:cubicBezTo>
                    <a:pt x="7126" y="7131"/>
                    <a:pt x="8271" y="6913"/>
                    <a:pt x="9411" y="6586"/>
                  </a:cubicBezTo>
                  <a:cubicBezTo>
                    <a:pt x="12676" y="5550"/>
                    <a:pt x="15235" y="3156"/>
                    <a:pt x="16215" y="166"/>
                  </a:cubicBezTo>
                  <a:lnTo>
                    <a:pt x="15779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2463250" y="4133475"/>
              <a:ext cx="253025" cy="399150"/>
            </a:xfrm>
            <a:custGeom>
              <a:avLst/>
              <a:gdLst/>
              <a:ahLst/>
              <a:cxnLst/>
              <a:rect l="l" t="t" r="r" b="b"/>
              <a:pathLst>
                <a:path w="10121" h="15966" extrusionOk="0">
                  <a:moveTo>
                    <a:pt x="2698" y="0"/>
                  </a:moveTo>
                  <a:cubicBezTo>
                    <a:pt x="2670" y="0"/>
                    <a:pt x="2641" y="7"/>
                    <a:pt x="2612" y="21"/>
                  </a:cubicBezTo>
                  <a:cubicBezTo>
                    <a:pt x="1306" y="456"/>
                    <a:pt x="0" y="1819"/>
                    <a:pt x="544" y="3995"/>
                  </a:cubicBezTo>
                  <a:cubicBezTo>
                    <a:pt x="1306" y="7151"/>
                    <a:pt x="5276" y="13354"/>
                    <a:pt x="9737" y="15909"/>
                  </a:cubicBezTo>
                  <a:cubicBezTo>
                    <a:pt x="9794" y="15909"/>
                    <a:pt x="9846" y="15966"/>
                    <a:pt x="9903" y="15966"/>
                  </a:cubicBezTo>
                  <a:cubicBezTo>
                    <a:pt x="9955" y="15966"/>
                    <a:pt x="10012" y="15909"/>
                    <a:pt x="10064" y="15800"/>
                  </a:cubicBezTo>
                  <a:cubicBezTo>
                    <a:pt x="10121" y="15691"/>
                    <a:pt x="10121" y="15583"/>
                    <a:pt x="10012" y="15530"/>
                  </a:cubicBezTo>
                  <a:cubicBezTo>
                    <a:pt x="5602" y="13027"/>
                    <a:pt x="1741" y="6986"/>
                    <a:pt x="979" y="3886"/>
                  </a:cubicBezTo>
                  <a:cubicBezTo>
                    <a:pt x="544" y="1980"/>
                    <a:pt x="1685" y="839"/>
                    <a:pt x="2773" y="456"/>
                  </a:cubicBezTo>
                  <a:cubicBezTo>
                    <a:pt x="2882" y="404"/>
                    <a:pt x="2938" y="239"/>
                    <a:pt x="2882" y="130"/>
                  </a:cubicBezTo>
                  <a:cubicBezTo>
                    <a:pt x="2843" y="50"/>
                    <a:pt x="2775" y="0"/>
                    <a:pt x="2698" y="0"/>
                  </a:cubicBezTo>
                  <a:close/>
                </a:path>
              </a:pathLst>
            </a:custGeom>
            <a:solidFill>
              <a:srgbClr val="DFEBF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2472700" y="4132675"/>
              <a:ext cx="238125" cy="399950"/>
            </a:xfrm>
            <a:custGeom>
              <a:avLst/>
              <a:gdLst/>
              <a:ahLst/>
              <a:cxnLst/>
              <a:rect l="l" t="t" r="r" b="b"/>
              <a:pathLst>
                <a:path w="9525" h="15998" extrusionOk="0">
                  <a:moveTo>
                    <a:pt x="2286" y="1"/>
                  </a:moveTo>
                  <a:cubicBezTo>
                    <a:pt x="2068" y="53"/>
                    <a:pt x="1907" y="162"/>
                    <a:pt x="1690" y="271"/>
                  </a:cubicBezTo>
                  <a:cubicBezTo>
                    <a:pt x="1633" y="327"/>
                    <a:pt x="1524" y="379"/>
                    <a:pt x="1415" y="436"/>
                  </a:cubicBezTo>
                  <a:lnTo>
                    <a:pt x="1307" y="545"/>
                  </a:lnTo>
                  <a:lnTo>
                    <a:pt x="1472" y="436"/>
                  </a:lnTo>
                  <a:cubicBezTo>
                    <a:pt x="1524" y="379"/>
                    <a:pt x="1633" y="327"/>
                    <a:pt x="1742" y="271"/>
                  </a:cubicBezTo>
                  <a:cubicBezTo>
                    <a:pt x="1798" y="218"/>
                    <a:pt x="1907" y="218"/>
                    <a:pt x="2016" y="162"/>
                  </a:cubicBezTo>
                  <a:lnTo>
                    <a:pt x="2177" y="109"/>
                  </a:lnTo>
                  <a:lnTo>
                    <a:pt x="2234" y="53"/>
                  </a:lnTo>
                  <a:lnTo>
                    <a:pt x="2286" y="53"/>
                  </a:lnTo>
                  <a:cubicBezTo>
                    <a:pt x="2395" y="53"/>
                    <a:pt x="2504" y="109"/>
                    <a:pt x="2504" y="218"/>
                  </a:cubicBezTo>
                  <a:cubicBezTo>
                    <a:pt x="2504" y="327"/>
                    <a:pt x="2451" y="436"/>
                    <a:pt x="2395" y="436"/>
                  </a:cubicBezTo>
                  <a:cubicBezTo>
                    <a:pt x="2177" y="545"/>
                    <a:pt x="1960" y="597"/>
                    <a:pt x="1798" y="762"/>
                  </a:cubicBezTo>
                  <a:cubicBezTo>
                    <a:pt x="2016" y="654"/>
                    <a:pt x="2177" y="545"/>
                    <a:pt x="2395" y="488"/>
                  </a:cubicBezTo>
                  <a:cubicBezTo>
                    <a:pt x="2451" y="488"/>
                    <a:pt x="2504" y="436"/>
                    <a:pt x="2504" y="379"/>
                  </a:cubicBezTo>
                  <a:cubicBezTo>
                    <a:pt x="2560" y="327"/>
                    <a:pt x="2560" y="271"/>
                    <a:pt x="2560" y="218"/>
                  </a:cubicBezTo>
                  <a:cubicBezTo>
                    <a:pt x="2504" y="109"/>
                    <a:pt x="2395" y="1"/>
                    <a:pt x="2286" y="1"/>
                  </a:cubicBezTo>
                  <a:close/>
                  <a:moveTo>
                    <a:pt x="1798" y="762"/>
                  </a:moveTo>
                  <a:cubicBezTo>
                    <a:pt x="1633" y="871"/>
                    <a:pt x="1472" y="980"/>
                    <a:pt x="1307" y="1141"/>
                  </a:cubicBezTo>
                  <a:cubicBezTo>
                    <a:pt x="1472" y="1032"/>
                    <a:pt x="1633" y="871"/>
                    <a:pt x="1798" y="762"/>
                  </a:cubicBezTo>
                  <a:close/>
                  <a:moveTo>
                    <a:pt x="1307" y="1141"/>
                  </a:moveTo>
                  <a:lnTo>
                    <a:pt x="1307" y="1141"/>
                  </a:lnTo>
                  <a:cubicBezTo>
                    <a:pt x="1198" y="1198"/>
                    <a:pt x="1146" y="1307"/>
                    <a:pt x="1089" y="1359"/>
                  </a:cubicBezTo>
                  <a:cubicBezTo>
                    <a:pt x="1037" y="1415"/>
                    <a:pt x="1037" y="1468"/>
                    <a:pt x="980" y="1524"/>
                  </a:cubicBezTo>
                  <a:lnTo>
                    <a:pt x="1089" y="1415"/>
                  </a:lnTo>
                  <a:cubicBezTo>
                    <a:pt x="1146" y="1307"/>
                    <a:pt x="1254" y="1250"/>
                    <a:pt x="1307" y="1141"/>
                  </a:cubicBezTo>
                  <a:close/>
                  <a:moveTo>
                    <a:pt x="1307" y="545"/>
                  </a:moveTo>
                  <a:cubicBezTo>
                    <a:pt x="1254" y="545"/>
                    <a:pt x="1198" y="597"/>
                    <a:pt x="1198" y="597"/>
                  </a:cubicBezTo>
                  <a:cubicBezTo>
                    <a:pt x="871" y="871"/>
                    <a:pt x="545" y="1250"/>
                    <a:pt x="384" y="1633"/>
                  </a:cubicBezTo>
                  <a:cubicBezTo>
                    <a:pt x="601" y="1250"/>
                    <a:pt x="871" y="923"/>
                    <a:pt x="1198" y="654"/>
                  </a:cubicBezTo>
                  <a:cubicBezTo>
                    <a:pt x="1254" y="597"/>
                    <a:pt x="1307" y="597"/>
                    <a:pt x="1307" y="545"/>
                  </a:cubicBezTo>
                  <a:close/>
                  <a:moveTo>
                    <a:pt x="384" y="1633"/>
                  </a:moveTo>
                  <a:lnTo>
                    <a:pt x="384" y="1633"/>
                  </a:lnTo>
                  <a:cubicBezTo>
                    <a:pt x="166" y="2012"/>
                    <a:pt x="57" y="2447"/>
                    <a:pt x="57" y="2830"/>
                  </a:cubicBezTo>
                  <a:cubicBezTo>
                    <a:pt x="110" y="2447"/>
                    <a:pt x="218" y="2012"/>
                    <a:pt x="384" y="1633"/>
                  </a:cubicBezTo>
                  <a:close/>
                  <a:moveTo>
                    <a:pt x="980" y="1524"/>
                  </a:moveTo>
                  <a:lnTo>
                    <a:pt x="871" y="1633"/>
                  </a:lnTo>
                  <a:cubicBezTo>
                    <a:pt x="654" y="2012"/>
                    <a:pt x="545" y="2447"/>
                    <a:pt x="493" y="2882"/>
                  </a:cubicBezTo>
                  <a:lnTo>
                    <a:pt x="493" y="2991"/>
                  </a:lnTo>
                  <a:lnTo>
                    <a:pt x="493" y="3157"/>
                  </a:lnTo>
                  <a:lnTo>
                    <a:pt x="493" y="3318"/>
                  </a:lnTo>
                  <a:lnTo>
                    <a:pt x="545" y="3483"/>
                  </a:lnTo>
                  <a:lnTo>
                    <a:pt x="545" y="3318"/>
                  </a:lnTo>
                  <a:lnTo>
                    <a:pt x="545" y="3157"/>
                  </a:lnTo>
                  <a:lnTo>
                    <a:pt x="545" y="2991"/>
                  </a:lnTo>
                  <a:lnTo>
                    <a:pt x="545" y="2882"/>
                  </a:lnTo>
                  <a:cubicBezTo>
                    <a:pt x="545" y="2447"/>
                    <a:pt x="710" y="2012"/>
                    <a:pt x="928" y="1633"/>
                  </a:cubicBezTo>
                  <a:cubicBezTo>
                    <a:pt x="928" y="1633"/>
                    <a:pt x="980" y="1576"/>
                    <a:pt x="980" y="1524"/>
                  </a:cubicBezTo>
                  <a:close/>
                  <a:moveTo>
                    <a:pt x="545" y="3483"/>
                  </a:moveTo>
                  <a:cubicBezTo>
                    <a:pt x="545" y="3701"/>
                    <a:pt x="601" y="3918"/>
                    <a:pt x="654" y="4136"/>
                  </a:cubicBezTo>
                  <a:cubicBezTo>
                    <a:pt x="762" y="4515"/>
                    <a:pt x="928" y="4950"/>
                    <a:pt x="1089" y="5333"/>
                  </a:cubicBezTo>
                  <a:cubicBezTo>
                    <a:pt x="928" y="4950"/>
                    <a:pt x="819" y="4515"/>
                    <a:pt x="710" y="4136"/>
                  </a:cubicBezTo>
                  <a:lnTo>
                    <a:pt x="545" y="3483"/>
                  </a:lnTo>
                  <a:close/>
                  <a:moveTo>
                    <a:pt x="1089" y="5333"/>
                  </a:moveTo>
                  <a:cubicBezTo>
                    <a:pt x="1254" y="5712"/>
                    <a:pt x="1415" y="6147"/>
                    <a:pt x="1633" y="6530"/>
                  </a:cubicBezTo>
                  <a:cubicBezTo>
                    <a:pt x="2016" y="7292"/>
                    <a:pt x="2451" y="7997"/>
                    <a:pt x="2887" y="8706"/>
                  </a:cubicBezTo>
                  <a:cubicBezTo>
                    <a:pt x="2451" y="7997"/>
                    <a:pt x="2016" y="7235"/>
                    <a:pt x="1633" y="6473"/>
                  </a:cubicBezTo>
                  <a:cubicBezTo>
                    <a:pt x="1472" y="6095"/>
                    <a:pt x="1254" y="5712"/>
                    <a:pt x="1089" y="5333"/>
                  </a:cubicBezTo>
                  <a:close/>
                  <a:moveTo>
                    <a:pt x="2887" y="8706"/>
                  </a:moveTo>
                  <a:cubicBezTo>
                    <a:pt x="3374" y="9468"/>
                    <a:pt x="3866" y="10121"/>
                    <a:pt x="4410" y="10826"/>
                  </a:cubicBezTo>
                  <a:cubicBezTo>
                    <a:pt x="3866" y="10121"/>
                    <a:pt x="3374" y="9412"/>
                    <a:pt x="2887" y="8706"/>
                  </a:cubicBezTo>
                  <a:close/>
                  <a:moveTo>
                    <a:pt x="57" y="2830"/>
                  </a:moveTo>
                  <a:lnTo>
                    <a:pt x="57" y="2830"/>
                  </a:lnTo>
                  <a:cubicBezTo>
                    <a:pt x="1" y="3265"/>
                    <a:pt x="57" y="3701"/>
                    <a:pt x="166" y="4136"/>
                  </a:cubicBezTo>
                  <a:cubicBezTo>
                    <a:pt x="384" y="4950"/>
                    <a:pt x="710" y="5768"/>
                    <a:pt x="1089" y="6530"/>
                  </a:cubicBezTo>
                  <a:cubicBezTo>
                    <a:pt x="1472" y="7292"/>
                    <a:pt x="1907" y="8054"/>
                    <a:pt x="2343" y="8759"/>
                  </a:cubicBezTo>
                  <a:lnTo>
                    <a:pt x="3810" y="10883"/>
                  </a:lnTo>
                  <a:cubicBezTo>
                    <a:pt x="4354" y="11536"/>
                    <a:pt x="4898" y="12189"/>
                    <a:pt x="5498" y="12842"/>
                  </a:cubicBezTo>
                  <a:cubicBezTo>
                    <a:pt x="6095" y="13438"/>
                    <a:pt x="6695" y="14039"/>
                    <a:pt x="7348" y="14583"/>
                  </a:cubicBezTo>
                  <a:cubicBezTo>
                    <a:pt x="7509" y="14692"/>
                    <a:pt x="7675" y="14853"/>
                    <a:pt x="7836" y="14962"/>
                  </a:cubicBezTo>
                  <a:lnTo>
                    <a:pt x="8110" y="15179"/>
                  </a:lnTo>
                  <a:lnTo>
                    <a:pt x="8380" y="15345"/>
                  </a:lnTo>
                  <a:cubicBezTo>
                    <a:pt x="8545" y="15454"/>
                    <a:pt x="8763" y="15615"/>
                    <a:pt x="8924" y="15723"/>
                  </a:cubicBezTo>
                  <a:cubicBezTo>
                    <a:pt x="9033" y="15780"/>
                    <a:pt x="9090" y="15832"/>
                    <a:pt x="9198" y="15889"/>
                  </a:cubicBezTo>
                  <a:lnTo>
                    <a:pt x="9307" y="15941"/>
                  </a:lnTo>
                  <a:lnTo>
                    <a:pt x="9359" y="15998"/>
                  </a:lnTo>
                  <a:lnTo>
                    <a:pt x="9525" y="15998"/>
                  </a:lnTo>
                  <a:lnTo>
                    <a:pt x="9525" y="15941"/>
                  </a:lnTo>
                  <a:lnTo>
                    <a:pt x="9416" y="15941"/>
                  </a:lnTo>
                  <a:lnTo>
                    <a:pt x="9416" y="15889"/>
                  </a:lnTo>
                  <a:lnTo>
                    <a:pt x="9359" y="15889"/>
                  </a:lnTo>
                  <a:lnTo>
                    <a:pt x="9251" y="15832"/>
                  </a:lnTo>
                  <a:cubicBezTo>
                    <a:pt x="9142" y="15780"/>
                    <a:pt x="9033" y="15723"/>
                    <a:pt x="8981" y="15671"/>
                  </a:cubicBezTo>
                  <a:cubicBezTo>
                    <a:pt x="8763" y="15506"/>
                    <a:pt x="8598" y="15397"/>
                    <a:pt x="8437" y="15288"/>
                  </a:cubicBezTo>
                  <a:lnTo>
                    <a:pt x="8162" y="15127"/>
                  </a:lnTo>
                  <a:lnTo>
                    <a:pt x="7893" y="14909"/>
                  </a:lnTo>
                  <a:cubicBezTo>
                    <a:pt x="7727" y="14801"/>
                    <a:pt x="7566" y="14635"/>
                    <a:pt x="7401" y="14526"/>
                  </a:cubicBezTo>
                  <a:cubicBezTo>
                    <a:pt x="6748" y="13982"/>
                    <a:pt x="6095" y="13386"/>
                    <a:pt x="5551" y="12785"/>
                  </a:cubicBezTo>
                  <a:cubicBezTo>
                    <a:pt x="4954" y="12132"/>
                    <a:pt x="4410" y="11479"/>
                    <a:pt x="3866" y="10826"/>
                  </a:cubicBezTo>
                  <a:cubicBezTo>
                    <a:pt x="3374" y="10173"/>
                    <a:pt x="2887" y="9468"/>
                    <a:pt x="2395" y="8706"/>
                  </a:cubicBezTo>
                  <a:cubicBezTo>
                    <a:pt x="1960" y="7997"/>
                    <a:pt x="1524" y="7292"/>
                    <a:pt x="1146" y="6473"/>
                  </a:cubicBezTo>
                  <a:cubicBezTo>
                    <a:pt x="762" y="5712"/>
                    <a:pt x="436" y="4950"/>
                    <a:pt x="218" y="4136"/>
                  </a:cubicBezTo>
                  <a:cubicBezTo>
                    <a:pt x="110" y="3701"/>
                    <a:pt x="57" y="3265"/>
                    <a:pt x="57" y="2830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2524400" y="4120700"/>
              <a:ext cx="35400" cy="28650"/>
            </a:xfrm>
            <a:custGeom>
              <a:avLst/>
              <a:gdLst/>
              <a:ahLst/>
              <a:cxnLst/>
              <a:rect l="l" t="t" r="r" b="b"/>
              <a:pathLst>
                <a:path w="1416" h="1146" extrusionOk="0">
                  <a:moveTo>
                    <a:pt x="962" y="0"/>
                  </a:moveTo>
                  <a:cubicBezTo>
                    <a:pt x="913" y="0"/>
                    <a:pt x="864" y="14"/>
                    <a:pt x="819" y="44"/>
                  </a:cubicBezTo>
                  <a:lnTo>
                    <a:pt x="275" y="205"/>
                  </a:lnTo>
                  <a:cubicBezTo>
                    <a:pt x="57" y="314"/>
                    <a:pt x="0" y="480"/>
                    <a:pt x="57" y="697"/>
                  </a:cubicBezTo>
                  <a:lnTo>
                    <a:pt x="109" y="915"/>
                  </a:lnTo>
                  <a:cubicBezTo>
                    <a:pt x="199" y="1048"/>
                    <a:pt x="328" y="1146"/>
                    <a:pt x="493" y="1146"/>
                  </a:cubicBezTo>
                  <a:cubicBezTo>
                    <a:pt x="528" y="1146"/>
                    <a:pt x="564" y="1142"/>
                    <a:pt x="601" y="1133"/>
                  </a:cubicBezTo>
                  <a:lnTo>
                    <a:pt x="1145" y="915"/>
                  </a:lnTo>
                  <a:cubicBezTo>
                    <a:pt x="1306" y="858"/>
                    <a:pt x="1415" y="641"/>
                    <a:pt x="1363" y="480"/>
                  </a:cubicBezTo>
                  <a:lnTo>
                    <a:pt x="1254" y="205"/>
                  </a:lnTo>
                  <a:cubicBezTo>
                    <a:pt x="1213" y="89"/>
                    <a:pt x="1089" y="0"/>
                    <a:pt x="962" y="0"/>
                  </a:cubicBezTo>
                  <a:close/>
                </a:path>
              </a:pathLst>
            </a:custGeom>
            <a:solidFill>
              <a:srgbClr val="4477BB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2524400" y="4125825"/>
              <a:ext cx="35400" cy="23525"/>
            </a:xfrm>
            <a:custGeom>
              <a:avLst/>
              <a:gdLst/>
              <a:ahLst/>
              <a:cxnLst/>
              <a:rect l="l" t="t" r="r" b="b"/>
              <a:pathLst>
                <a:path w="1416" h="941" extrusionOk="0">
                  <a:moveTo>
                    <a:pt x="275" y="0"/>
                  </a:moveTo>
                  <a:cubicBezTo>
                    <a:pt x="57" y="109"/>
                    <a:pt x="0" y="275"/>
                    <a:pt x="57" y="492"/>
                  </a:cubicBezTo>
                  <a:lnTo>
                    <a:pt x="109" y="710"/>
                  </a:lnTo>
                  <a:cubicBezTo>
                    <a:pt x="199" y="843"/>
                    <a:pt x="328" y="941"/>
                    <a:pt x="493" y="941"/>
                  </a:cubicBezTo>
                  <a:cubicBezTo>
                    <a:pt x="528" y="941"/>
                    <a:pt x="564" y="937"/>
                    <a:pt x="601" y="928"/>
                  </a:cubicBezTo>
                  <a:lnTo>
                    <a:pt x="1145" y="710"/>
                  </a:lnTo>
                  <a:cubicBezTo>
                    <a:pt x="1306" y="653"/>
                    <a:pt x="1415" y="436"/>
                    <a:pt x="1363" y="275"/>
                  </a:cubicBezTo>
                  <a:lnTo>
                    <a:pt x="1363" y="275"/>
                  </a:lnTo>
                  <a:cubicBezTo>
                    <a:pt x="1036" y="383"/>
                    <a:pt x="544" y="601"/>
                    <a:pt x="436" y="601"/>
                  </a:cubicBezTo>
                  <a:cubicBezTo>
                    <a:pt x="428" y="604"/>
                    <a:pt x="419" y="605"/>
                    <a:pt x="411" y="605"/>
                  </a:cubicBezTo>
                  <a:cubicBezTo>
                    <a:pt x="254" y="605"/>
                    <a:pt x="68" y="157"/>
                    <a:pt x="275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2540725" y="4102675"/>
              <a:ext cx="66325" cy="48350"/>
            </a:xfrm>
            <a:custGeom>
              <a:avLst/>
              <a:gdLst/>
              <a:ahLst/>
              <a:cxnLst/>
              <a:rect l="l" t="t" r="r" b="b"/>
              <a:pathLst>
                <a:path w="2653" h="1934" extrusionOk="0">
                  <a:moveTo>
                    <a:pt x="1805" y="1"/>
                  </a:moveTo>
                  <a:cubicBezTo>
                    <a:pt x="1784" y="1"/>
                    <a:pt x="1763" y="2"/>
                    <a:pt x="1741" y="4"/>
                  </a:cubicBezTo>
                  <a:lnTo>
                    <a:pt x="762" y="4"/>
                  </a:lnTo>
                  <a:cubicBezTo>
                    <a:pt x="327" y="56"/>
                    <a:pt x="0" y="491"/>
                    <a:pt x="166" y="926"/>
                  </a:cubicBezTo>
                  <a:lnTo>
                    <a:pt x="383" y="1527"/>
                  </a:lnTo>
                  <a:cubicBezTo>
                    <a:pt x="455" y="1776"/>
                    <a:pt x="715" y="1933"/>
                    <a:pt x="992" y="1933"/>
                  </a:cubicBezTo>
                  <a:cubicBezTo>
                    <a:pt x="1137" y="1933"/>
                    <a:pt x="1285" y="1891"/>
                    <a:pt x="1415" y="1797"/>
                  </a:cubicBezTo>
                  <a:lnTo>
                    <a:pt x="2177" y="1201"/>
                  </a:lnTo>
                  <a:cubicBezTo>
                    <a:pt x="2652" y="780"/>
                    <a:pt x="2412" y="1"/>
                    <a:pt x="1805" y="1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2540725" y="4102750"/>
              <a:ext cx="61275" cy="48275"/>
            </a:xfrm>
            <a:custGeom>
              <a:avLst/>
              <a:gdLst/>
              <a:ahLst/>
              <a:cxnLst/>
              <a:rect l="l" t="t" r="r" b="b"/>
              <a:pathLst>
                <a:path w="2451" h="1931" extrusionOk="0">
                  <a:moveTo>
                    <a:pt x="762" y="1"/>
                  </a:moveTo>
                  <a:cubicBezTo>
                    <a:pt x="327" y="53"/>
                    <a:pt x="0" y="488"/>
                    <a:pt x="166" y="923"/>
                  </a:cubicBezTo>
                  <a:lnTo>
                    <a:pt x="383" y="1524"/>
                  </a:lnTo>
                  <a:cubicBezTo>
                    <a:pt x="455" y="1773"/>
                    <a:pt x="715" y="1930"/>
                    <a:pt x="992" y="1930"/>
                  </a:cubicBezTo>
                  <a:cubicBezTo>
                    <a:pt x="1137" y="1930"/>
                    <a:pt x="1285" y="1888"/>
                    <a:pt x="1415" y="1794"/>
                  </a:cubicBezTo>
                  <a:lnTo>
                    <a:pt x="2177" y="1198"/>
                  </a:lnTo>
                  <a:cubicBezTo>
                    <a:pt x="2451" y="980"/>
                    <a:pt x="2451" y="654"/>
                    <a:pt x="2394" y="436"/>
                  </a:cubicBezTo>
                  <a:lnTo>
                    <a:pt x="2394" y="436"/>
                  </a:lnTo>
                  <a:cubicBezTo>
                    <a:pt x="2451" y="762"/>
                    <a:pt x="2177" y="1032"/>
                    <a:pt x="1633" y="1306"/>
                  </a:cubicBezTo>
                  <a:cubicBezTo>
                    <a:pt x="1431" y="1418"/>
                    <a:pt x="1257" y="1483"/>
                    <a:pt x="1111" y="1483"/>
                  </a:cubicBezTo>
                  <a:cubicBezTo>
                    <a:pt x="903" y="1483"/>
                    <a:pt x="750" y="1351"/>
                    <a:pt x="653" y="1032"/>
                  </a:cubicBezTo>
                  <a:cubicBezTo>
                    <a:pt x="492" y="545"/>
                    <a:pt x="327" y="162"/>
                    <a:pt x="762" y="1"/>
                  </a:cubicBezTo>
                  <a:close/>
                </a:path>
              </a:pathLst>
            </a:custGeom>
            <a:solidFill>
              <a:srgbClr val="8797A7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2865875" y="4029275"/>
              <a:ext cx="142800" cy="433925"/>
            </a:xfrm>
            <a:custGeom>
              <a:avLst/>
              <a:gdLst/>
              <a:ahLst/>
              <a:cxnLst/>
              <a:rect l="l" t="t" r="r" b="b"/>
              <a:pathLst>
                <a:path w="5712" h="17357" extrusionOk="0">
                  <a:moveTo>
                    <a:pt x="1109" y="1"/>
                  </a:moveTo>
                  <a:cubicBezTo>
                    <a:pt x="798" y="1"/>
                    <a:pt x="496" y="41"/>
                    <a:pt x="218" y="110"/>
                  </a:cubicBezTo>
                  <a:cubicBezTo>
                    <a:pt x="110" y="162"/>
                    <a:pt x="1" y="271"/>
                    <a:pt x="53" y="380"/>
                  </a:cubicBezTo>
                  <a:cubicBezTo>
                    <a:pt x="100" y="470"/>
                    <a:pt x="181" y="559"/>
                    <a:pt x="269" y="559"/>
                  </a:cubicBezTo>
                  <a:cubicBezTo>
                    <a:pt x="289" y="559"/>
                    <a:pt x="308" y="555"/>
                    <a:pt x="327" y="545"/>
                  </a:cubicBezTo>
                  <a:cubicBezTo>
                    <a:pt x="568" y="488"/>
                    <a:pt x="827" y="454"/>
                    <a:pt x="1094" y="454"/>
                  </a:cubicBezTo>
                  <a:cubicBezTo>
                    <a:pt x="2095" y="454"/>
                    <a:pt x="3196" y="923"/>
                    <a:pt x="3753" y="2339"/>
                  </a:cubicBezTo>
                  <a:cubicBezTo>
                    <a:pt x="4950" y="5334"/>
                    <a:pt x="5277" y="12516"/>
                    <a:pt x="3100" y="17030"/>
                  </a:cubicBezTo>
                  <a:cubicBezTo>
                    <a:pt x="3048" y="17139"/>
                    <a:pt x="3100" y="17304"/>
                    <a:pt x="3209" y="17356"/>
                  </a:cubicBezTo>
                  <a:lnTo>
                    <a:pt x="3318" y="17356"/>
                  </a:lnTo>
                  <a:cubicBezTo>
                    <a:pt x="3374" y="17356"/>
                    <a:pt x="3483" y="17304"/>
                    <a:pt x="3535" y="17248"/>
                  </a:cubicBezTo>
                  <a:cubicBezTo>
                    <a:pt x="5712" y="12568"/>
                    <a:pt x="5385" y="5225"/>
                    <a:pt x="4188" y="2178"/>
                  </a:cubicBezTo>
                  <a:cubicBezTo>
                    <a:pt x="3547" y="549"/>
                    <a:pt x="2263" y="1"/>
                    <a:pt x="1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2865875" y="4028750"/>
              <a:ext cx="127900" cy="435875"/>
            </a:xfrm>
            <a:custGeom>
              <a:avLst/>
              <a:gdLst/>
              <a:ahLst/>
              <a:cxnLst/>
              <a:rect l="l" t="t" r="r" b="b"/>
              <a:pathLst>
                <a:path w="5116" h="17435" extrusionOk="0">
                  <a:moveTo>
                    <a:pt x="218" y="131"/>
                  </a:moveTo>
                  <a:cubicBezTo>
                    <a:pt x="162" y="131"/>
                    <a:pt x="162" y="131"/>
                    <a:pt x="110" y="183"/>
                  </a:cubicBezTo>
                  <a:cubicBezTo>
                    <a:pt x="53" y="183"/>
                    <a:pt x="53" y="240"/>
                    <a:pt x="53" y="292"/>
                  </a:cubicBezTo>
                  <a:lnTo>
                    <a:pt x="162" y="183"/>
                  </a:lnTo>
                  <a:lnTo>
                    <a:pt x="218" y="183"/>
                  </a:lnTo>
                  <a:cubicBezTo>
                    <a:pt x="218" y="131"/>
                    <a:pt x="271" y="131"/>
                    <a:pt x="271" y="131"/>
                  </a:cubicBezTo>
                  <a:close/>
                  <a:moveTo>
                    <a:pt x="1225" y="0"/>
                  </a:moveTo>
                  <a:cubicBezTo>
                    <a:pt x="907" y="0"/>
                    <a:pt x="589" y="52"/>
                    <a:pt x="271" y="131"/>
                  </a:cubicBezTo>
                  <a:cubicBezTo>
                    <a:pt x="528" y="67"/>
                    <a:pt x="785" y="41"/>
                    <a:pt x="1031" y="41"/>
                  </a:cubicBezTo>
                  <a:cubicBezTo>
                    <a:pt x="1202" y="41"/>
                    <a:pt x="1368" y="53"/>
                    <a:pt x="1524" y="75"/>
                  </a:cubicBezTo>
                  <a:cubicBezTo>
                    <a:pt x="1960" y="131"/>
                    <a:pt x="2395" y="240"/>
                    <a:pt x="2774" y="458"/>
                  </a:cubicBezTo>
                  <a:cubicBezTo>
                    <a:pt x="2395" y="183"/>
                    <a:pt x="1960" y="75"/>
                    <a:pt x="1577" y="22"/>
                  </a:cubicBezTo>
                  <a:cubicBezTo>
                    <a:pt x="1459" y="7"/>
                    <a:pt x="1342" y="0"/>
                    <a:pt x="1225" y="0"/>
                  </a:cubicBezTo>
                  <a:close/>
                  <a:moveTo>
                    <a:pt x="53" y="292"/>
                  </a:moveTo>
                  <a:cubicBezTo>
                    <a:pt x="1" y="401"/>
                    <a:pt x="110" y="566"/>
                    <a:pt x="218" y="566"/>
                  </a:cubicBezTo>
                  <a:cubicBezTo>
                    <a:pt x="110" y="510"/>
                    <a:pt x="53" y="401"/>
                    <a:pt x="53" y="292"/>
                  </a:cubicBezTo>
                  <a:close/>
                  <a:moveTo>
                    <a:pt x="488" y="510"/>
                  </a:moveTo>
                  <a:lnTo>
                    <a:pt x="379" y="566"/>
                  </a:lnTo>
                  <a:lnTo>
                    <a:pt x="545" y="566"/>
                  </a:lnTo>
                  <a:cubicBezTo>
                    <a:pt x="597" y="566"/>
                    <a:pt x="654" y="510"/>
                    <a:pt x="654" y="510"/>
                  </a:cubicBezTo>
                  <a:close/>
                  <a:moveTo>
                    <a:pt x="218" y="566"/>
                  </a:moveTo>
                  <a:cubicBezTo>
                    <a:pt x="245" y="593"/>
                    <a:pt x="272" y="606"/>
                    <a:pt x="299" y="606"/>
                  </a:cubicBezTo>
                  <a:cubicBezTo>
                    <a:pt x="326" y="606"/>
                    <a:pt x="353" y="593"/>
                    <a:pt x="379" y="566"/>
                  </a:cubicBezTo>
                  <a:close/>
                  <a:moveTo>
                    <a:pt x="2774" y="458"/>
                  </a:moveTo>
                  <a:cubicBezTo>
                    <a:pt x="3100" y="675"/>
                    <a:pt x="3427" y="945"/>
                    <a:pt x="3701" y="1328"/>
                  </a:cubicBezTo>
                  <a:lnTo>
                    <a:pt x="3753" y="1437"/>
                  </a:lnTo>
                  <a:lnTo>
                    <a:pt x="3810" y="1489"/>
                  </a:lnTo>
                  <a:lnTo>
                    <a:pt x="3862" y="1598"/>
                  </a:lnTo>
                  <a:cubicBezTo>
                    <a:pt x="3918" y="1655"/>
                    <a:pt x="3971" y="1764"/>
                    <a:pt x="4027" y="1872"/>
                  </a:cubicBezTo>
                  <a:lnTo>
                    <a:pt x="3862" y="1546"/>
                  </a:lnTo>
                  <a:lnTo>
                    <a:pt x="3862" y="1489"/>
                  </a:lnTo>
                  <a:lnTo>
                    <a:pt x="3810" y="1437"/>
                  </a:lnTo>
                  <a:lnTo>
                    <a:pt x="3701" y="1272"/>
                  </a:lnTo>
                  <a:cubicBezTo>
                    <a:pt x="3427" y="945"/>
                    <a:pt x="3157" y="675"/>
                    <a:pt x="2774" y="458"/>
                  </a:cubicBezTo>
                  <a:close/>
                  <a:moveTo>
                    <a:pt x="4027" y="1872"/>
                  </a:moveTo>
                  <a:lnTo>
                    <a:pt x="4136" y="2142"/>
                  </a:lnTo>
                  <a:cubicBezTo>
                    <a:pt x="4188" y="2199"/>
                    <a:pt x="4188" y="2251"/>
                    <a:pt x="4188" y="2308"/>
                  </a:cubicBezTo>
                  <a:lnTo>
                    <a:pt x="4245" y="2469"/>
                  </a:lnTo>
                  <a:cubicBezTo>
                    <a:pt x="4406" y="2852"/>
                    <a:pt x="4515" y="3287"/>
                    <a:pt x="4624" y="3666"/>
                  </a:cubicBezTo>
                  <a:cubicBezTo>
                    <a:pt x="4571" y="3230"/>
                    <a:pt x="4406" y="2852"/>
                    <a:pt x="4297" y="2416"/>
                  </a:cubicBezTo>
                  <a:lnTo>
                    <a:pt x="4245" y="2308"/>
                  </a:lnTo>
                  <a:cubicBezTo>
                    <a:pt x="4188" y="2251"/>
                    <a:pt x="4188" y="2199"/>
                    <a:pt x="4188" y="2142"/>
                  </a:cubicBezTo>
                  <a:lnTo>
                    <a:pt x="4027" y="1872"/>
                  </a:lnTo>
                  <a:close/>
                  <a:moveTo>
                    <a:pt x="815" y="458"/>
                  </a:moveTo>
                  <a:cubicBezTo>
                    <a:pt x="763" y="458"/>
                    <a:pt x="706" y="458"/>
                    <a:pt x="654" y="510"/>
                  </a:cubicBezTo>
                  <a:lnTo>
                    <a:pt x="1468" y="510"/>
                  </a:lnTo>
                  <a:cubicBezTo>
                    <a:pt x="1685" y="566"/>
                    <a:pt x="1903" y="566"/>
                    <a:pt x="2068" y="675"/>
                  </a:cubicBezTo>
                  <a:cubicBezTo>
                    <a:pt x="2177" y="675"/>
                    <a:pt x="2286" y="728"/>
                    <a:pt x="2395" y="784"/>
                  </a:cubicBezTo>
                  <a:cubicBezTo>
                    <a:pt x="2447" y="784"/>
                    <a:pt x="2447" y="836"/>
                    <a:pt x="2504" y="893"/>
                  </a:cubicBezTo>
                  <a:lnTo>
                    <a:pt x="2665" y="945"/>
                  </a:lnTo>
                  <a:lnTo>
                    <a:pt x="2774" y="1054"/>
                  </a:lnTo>
                  <a:cubicBezTo>
                    <a:pt x="2830" y="1054"/>
                    <a:pt x="2882" y="1111"/>
                    <a:pt x="2882" y="1163"/>
                  </a:cubicBezTo>
                  <a:lnTo>
                    <a:pt x="3048" y="1272"/>
                  </a:lnTo>
                  <a:lnTo>
                    <a:pt x="3100" y="1328"/>
                  </a:lnTo>
                  <a:lnTo>
                    <a:pt x="3157" y="1380"/>
                  </a:lnTo>
                  <a:cubicBezTo>
                    <a:pt x="3427" y="1707"/>
                    <a:pt x="3644" y="2090"/>
                    <a:pt x="3753" y="2469"/>
                  </a:cubicBezTo>
                  <a:cubicBezTo>
                    <a:pt x="4079" y="3230"/>
                    <a:pt x="4245" y="4101"/>
                    <a:pt x="4406" y="4919"/>
                  </a:cubicBezTo>
                  <a:cubicBezTo>
                    <a:pt x="4297" y="4101"/>
                    <a:pt x="4136" y="3230"/>
                    <a:pt x="3810" y="2469"/>
                  </a:cubicBezTo>
                  <a:cubicBezTo>
                    <a:pt x="3644" y="2033"/>
                    <a:pt x="3427" y="1655"/>
                    <a:pt x="3157" y="1328"/>
                  </a:cubicBezTo>
                  <a:lnTo>
                    <a:pt x="3100" y="1272"/>
                  </a:lnTo>
                  <a:lnTo>
                    <a:pt x="3048" y="1219"/>
                  </a:lnTo>
                  <a:lnTo>
                    <a:pt x="2939" y="1111"/>
                  </a:lnTo>
                  <a:cubicBezTo>
                    <a:pt x="2882" y="1054"/>
                    <a:pt x="2830" y="1054"/>
                    <a:pt x="2830" y="1002"/>
                  </a:cubicBezTo>
                  <a:lnTo>
                    <a:pt x="2665" y="893"/>
                  </a:lnTo>
                  <a:lnTo>
                    <a:pt x="2556" y="836"/>
                  </a:lnTo>
                  <a:cubicBezTo>
                    <a:pt x="2504" y="784"/>
                    <a:pt x="2447" y="784"/>
                    <a:pt x="2395" y="728"/>
                  </a:cubicBezTo>
                  <a:cubicBezTo>
                    <a:pt x="2286" y="728"/>
                    <a:pt x="2229" y="675"/>
                    <a:pt x="2121" y="619"/>
                  </a:cubicBezTo>
                  <a:lnTo>
                    <a:pt x="1468" y="458"/>
                  </a:lnTo>
                  <a:close/>
                  <a:moveTo>
                    <a:pt x="4624" y="3666"/>
                  </a:moveTo>
                  <a:cubicBezTo>
                    <a:pt x="4732" y="4102"/>
                    <a:pt x="4789" y="4537"/>
                    <a:pt x="4841" y="4919"/>
                  </a:cubicBezTo>
                  <a:cubicBezTo>
                    <a:pt x="5007" y="5790"/>
                    <a:pt x="5059" y="6661"/>
                    <a:pt x="5115" y="7475"/>
                  </a:cubicBezTo>
                  <a:cubicBezTo>
                    <a:pt x="5059" y="6604"/>
                    <a:pt x="5007" y="5790"/>
                    <a:pt x="4898" y="4919"/>
                  </a:cubicBezTo>
                  <a:cubicBezTo>
                    <a:pt x="4789" y="4484"/>
                    <a:pt x="4732" y="4101"/>
                    <a:pt x="4624" y="3666"/>
                  </a:cubicBezTo>
                  <a:close/>
                  <a:moveTo>
                    <a:pt x="4406" y="4919"/>
                  </a:moveTo>
                  <a:lnTo>
                    <a:pt x="4406" y="4919"/>
                  </a:lnTo>
                  <a:cubicBezTo>
                    <a:pt x="4463" y="5355"/>
                    <a:pt x="4515" y="5790"/>
                    <a:pt x="4515" y="6225"/>
                  </a:cubicBezTo>
                  <a:cubicBezTo>
                    <a:pt x="4571" y="6661"/>
                    <a:pt x="4624" y="7039"/>
                    <a:pt x="4624" y="7475"/>
                  </a:cubicBezTo>
                  <a:cubicBezTo>
                    <a:pt x="4680" y="9216"/>
                    <a:pt x="4624" y="10905"/>
                    <a:pt x="4354" y="12589"/>
                  </a:cubicBezTo>
                  <a:cubicBezTo>
                    <a:pt x="4245" y="13460"/>
                    <a:pt x="4027" y="14278"/>
                    <a:pt x="3810" y="15092"/>
                  </a:cubicBezTo>
                  <a:lnTo>
                    <a:pt x="3753" y="15258"/>
                  </a:lnTo>
                  <a:lnTo>
                    <a:pt x="3701" y="15419"/>
                  </a:lnTo>
                  <a:lnTo>
                    <a:pt x="3592" y="15693"/>
                  </a:lnTo>
                  <a:lnTo>
                    <a:pt x="3483" y="16019"/>
                  </a:lnTo>
                  <a:cubicBezTo>
                    <a:pt x="3483" y="16128"/>
                    <a:pt x="3427" y="16180"/>
                    <a:pt x="3374" y="16289"/>
                  </a:cubicBezTo>
                  <a:lnTo>
                    <a:pt x="3265" y="16616"/>
                  </a:lnTo>
                  <a:cubicBezTo>
                    <a:pt x="3209" y="16672"/>
                    <a:pt x="3209" y="16781"/>
                    <a:pt x="3157" y="16890"/>
                  </a:cubicBezTo>
                  <a:lnTo>
                    <a:pt x="3100" y="17051"/>
                  </a:lnTo>
                  <a:cubicBezTo>
                    <a:pt x="3048" y="17108"/>
                    <a:pt x="3048" y="17160"/>
                    <a:pt x="3048" y="17216"/>
                  </a:cubicBezTo>
                  <a:cubicBezTo>
                    <a:pt x="3048" y="17325"/>
                    <a:pt x="3157" y="17434"/>
                    <a:pt x="3318" y="17434"/>
                  </a:cubicBezTo>
                  <a:lnTo>
                    <a:pt x="3318" y="17377"/>
                  </a:lnTo>
                  <a:cubicBezTo>
                    <a:pt x="3209" y="17377"/>
                    <a:pt x="3157" y="17269"/>
                    <a:pt x="3100" y="17216"/>
                  </a:cubicBezTo>
                  <a:cubicBezTo>
                    <a:pt x="3100" y="17160"/>
                    <a:pt x="3100" y="17108"/>
                    <a:pt x="3157" y="17051"/>
                  </a:cubicBezTo>
                  <a:lnTo>
                    <a:pt x="3209" y="16942"/>
                  </a:lnTo>
                  <a:cubicBezTo>
                    <a:pt x="3265" y="16833"/>
                    <a:pt x="3318" y="16725"/>
                    <a:pt x="3318" y="16616"/>
                  </a:cubicBezTo>
                  <a:lnTo>
                    <a:pt x="3483" y="16346"/>
                  </a:lnTo>
                  <a:cubicBezTo>
                    <a:pt x="3483" y="16237"/>
                    <a:pt x="3535" y="16128"/>
                    <a:pt x="3592" y="16019"/>
                  </a:cubicBezTo>
                  <a:lnTo>
                    <a:pt x="3701" y="15745"/>
                  </a:lnTo>
                  <a:lnTo>
                    <a:pt x="3753" y="15419"/>
                  </a:lnTo>
                  <a:lnTo>
                    <a:pt x="3810" y="15258"/>
                  </a:lnTo>
                  <a:lnTo>
                    <a:pt x="3862" y="15092"/>
                  </a:lnTo>
                  <a:cubicBezTo>
                    <a:pt x="4136" y="14278"/>
                    <a:pt x="4297" y="13460"/>
                    <a:pt x="4406" y="12589"/>
                  </a:cubicBezTo>
                  <a:cubicBezTo>
                    <a:pt x="4680" y="10905"/>
                    <a:pt x="4732" y="9216"/>
                    <a:pt x="4680" y="7475"/>
                  </a:cubicBezTo>
                  <a:cubicBezTo>
                    <a:pt x="4680" y="7039"/>
                    <a:pt x="4624" y="6604"/>
                    <a:pt x="4571" y="6225"/>
                  </a:cubicBezTo>
                  <a:cubicBezTo>
                    <a:pt x="4571" y="5790"/>
                    <a:pt x="4515" y="5355"/>
                    <a:pt x="4406" y="4919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2844125" y="4027550"/>
              <a:ext cx="33975" cy="26575"/>
            </a:xfrm>
            <a:custGeom>
              <a:avLst/>
              <a:gdLst/>
              <a:ahLst/>
              <a:cxnLst/>
              <a:rect l="l" t="t" r="r" b="b"/>
              <a:pathLst>
                <a:path w="1359" h="1063" extrusionOk="0">
                  <a:moveTo>
                    <a:pt x="954" y="1"/>
                  </a:moveTo>
                  <a:cubicBezTo>
                    <a:pt x="926" y="1"/>
                    <a:pt x="899" y="5"/>
                    <a:pt x="871" y="14"/>
                  </a:cubicBezTo>
                  <a:lnTo>
                    <a:pt x="270" y="179"/>
                  </a:lnTo>
                  <a:cubicBezTo>
                    <a:pt x="109" y="179"/>
                    <a:pt x="0" y="397"/>
                    <a:pt x="52" y="558"/>
                  </a:cubicBezTo>
                  <a:lnTo>
                    <a:pt x="109" y="832"/>
                  </a:lnTo>
                  <a:cubicBezTo>
                    <a:pt x="152" y="965"/>
                    <a:pt x="273" y="1063"/>
                    <a:pt x="437" y="1063"/>
                  </a:cubicBezTo>
                  <a:cubicBezTo>
                    <a:pt x="471" y="1063"/>
                    <a:pt x="507" y="1059"/>
                    <a:pt x="544" y="1050"/>
                  </a:cubicBezTo>
                  <a:lnTo>
                    <a:pt x="1088" y="884"/>
                  </a:lnTo>
                  <a:cubicBezTo>
                    <a:pt x="1249" y="832"/>
                    <a:pt x="1358" y="667"/>
                    <a:pt x="1358" y="506"/>
                  </a:cubicBezTo>
                  <a:lnTo>
                    <a:pt x="1249" y="231"/>
                  </a:lnTo>
                  <a:cubicBezTo>
                    <a:pt x="1206" y="98"/>
                    <a:pt x="1085" y="1"/>
                    <a:pt x="954" y="1"/>
                  </a:cubicBezTo>
                  <a:close/>
                </a:path>
              </a:pathLst>
            </a:custGeom>
            <a:solidFill>
              <a:srgbClr val="4477BB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2846850" y="4027550"/>
              <a:ext cx="31250" cy="26750"/>
            </a:xfrm>
            <a:custGeom>
              <a:avLst/>
              <a:gdLst/>
              <a:ahLst/>
              <a:cxnLst/>
              <a:rect l="l" t="t" r="r" b="b"/>
              <a:pathLst>
                <a:path w="1250" h="1070" extrusionOk="0">
                  <a:moveTo>
                    <a:pt x="845" y="1"/>
                  </a:moveTo>
                  <a:cubicBezTo>
                    <a:pt x="817" y="1"/>
                    <a:pt x="790" y="5"/>
                    <a:pt x="762" y="14"/>
                  </a:cubicBezTo>
                  <a:lnTo>
                    <a:pt x="653" y="14"/>
                  </a:lnTo>
                  <a:cubicBezTo>
                    <a:pt x="871" y="14"/>
                    <a:pt x="923" y="231"/>
                    <a:pt x="979" y="449"/>
                  </a:cubicBezTo>
                  <a:cubicBezTo>
                    <a:pt x="1032" y="614"/>
                    <a:pt x="814" y="723"/>
                    <a:pt x="109" y="832"/>
                  </a:cubicBezTo>
                  <a:cubicBezTo>
                    <a:pt x="52" y="832"/>
                    <a:pt x="52" y="884"/>
                    <a:pt x="0" y="884"/>
                  </a:cubicBezTo>
                  <a:cubicBezTo>
                    <a:pt x="39" y="1009"/>
                    <a:pt x="143" y="1069"/>
                    <a:pt x="284" y="1069"/>
                  </a:cubicBezTo>
                  <a:cubicBezTo>
                    <a:pt x="331" y="1069"/>
                    <a:pt x="381" y="1063"/>
                    <a:pt x="435" y="1050"/>
                  </a:cubicBezTo>
                  <a:lnTo>
                    <a:pt x="979" y="884"/>
                  </a:lnTo>
                  <a:cubicBezTo>
                    <a:pt x="1140" y="832"/>
                    <a:pt x="1249" y="667"/>
                    <a:pt x="1249" y="506"/>
                  </a:cubicBezTo>
                  <a:lnTo>
                    <a:pt x="1140" y="231"/>
                  </a:lnTo>
                  <a:cubicBezTo>
                    <a:pt x="1097" y="98"/>
                    <a:pt x="976" y="1"/>
                    <a:pt x="845" y="1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2795150" y="4022200"/>
              <a:ext cx="65325" cy="49225"/>
            </a:xfrm>
            <a:custGeom>
              <a:avLst/>
              <a:gdLst/>
              <a:ahLst/>
              <a:cxnLst/>
              <a:rect l="l" t="t" r="r" b="b"/>
              <a:pathLst>
                <a:path w="2613" h="1969" extrusionOk="0">
                  <a:moveTo>
                    <a:pt x="1678" y="0"/>
                  </a:moveTo>
                  <a:cubicBezTo>
                    <a:pt x="1550" y="0"/>
                    <a:pt x="1421" y="37"/>
                    <a:pt x="1306" y="119"/>
                  </a:cubicBezTo>
                  <a:lnTo>
                    <a:pt x="488" y="663"/>
                  </a:lnTo>
                  <a:cubicBezTo>
                    <a:pt x="0" y="990"/>
                    <a:pt x="218" y="1860"/>
                    <a:pt x="814" y="1860"/>
                  </a:cubicBezTo>
                  <a:lnTo>
                    <a:pt x="1794" y="1969"/>
                  </a:lnTo>
                  <a:cubicBezTo>
                    <a:pt x="2286" y="1969"/>
                    <a:pt x="2612" y="1534"/>
                    <a:pt x="2503" y="1098"/>
                  </a:cubicBezTo>
                  <a:lnTo>
                    <a:pt x="2338" y="502"/>
                  </a:lnTo>
                  <a:cubicBezTo>
                    <a:pt x="2262" y="198"/>
                    <a:pt x="1974" y="0"/>
                    <a:pt x="1678" y="0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2801900" y="4022200"/>
              <a:ext cx="58575" cy="49225"/>
            </a:xfrm>
            <a:custGeom>
              <a:avLst/>
              <a:gdLst/>
              <a:ahLst/>
              <a:cxnLst/>
              <a:rect l="l" t="t" r="r" b="b"/>
              <a:pathLst>
                <a:path w="2343" h="1969" extrusionOk="0">
                  <a:moveTo>
                    <a:pt x="1408" y="0"/>
                  </a:moveTo>
                  <a:cubicBezTo>
                    <a:pt x="1280" y="0"/>
                    <a:pt x="1151" y="37"/>
                    <a:pt x="1036" y="119"/>
                  </a:cubicBezTo>
                  <a:lnTo>
                    <a:pt x="601" y="445"/>
                  </a:lnTo>
                  <a:cubicBezTo>
                    <a:pt x="777" y="320"/>
                    <a:pt x="988" y="241"/>
                    <a:pt x="1180" y="241"/>
                  </a:cubicBezTo>
                  <a:cubicBezTo>
                    <a:pt x="1403" y="241"/>
                    <a:pt x="1601" y="347"/>
                    <a:pt x="1689" y="611"/>
                  </a:cubicBezTo>
                  <a:cubicBezTo>
                    <a:pt x="1907" y="1046"/>
                    <a:pt x="1907" y="1425"/>
                    <a:pt x="1524" y="1590"/>
                  </a:cubicBezTo>
                  <a:cubicBezTo>
                    <a:pt x="1323" y="1640"/>
                    <a:pt x="1064" y="1679"/>
                    <a:pt x="807" y="1679"/>
                  </a:cubicBezTo>
                  <a:cubicBezTo>
                    <a:pt x="506" y="1679"/>
                    <a:pt x="207" y="1627"/>
                    <a:pt x="0" y="1481"/>
                  </a:cubicBezTo>
                  <a:lnTo>
                    <a:pt x="0" y="1481"/>
                  </a:lnTo>
                  <a:cubicBezTo>
                    <a:pt x="109" y="1699"/>
                    <a:pt x="275" y="1860"/>
                    <a:pt x="544" y="1860"/>
                  </a:cubicBezTo>
                  <a:lnTo>
                    <a:pt x="1524" y="1969"/>
                  </a:lnTo>
                  <a:cubicBezTo>
                    <a:pt x="2016" y="1969"/>
                    <a:pt x="2342" y="1534"/>
                    <a:pt x="2233" y="1098"/>
                  </a:cubicBezTo>
                  <a:lnTo>
                    <a:pt x="2068" y="502"/>
                  </a:lnTo>
                  <a:cubicBezTo>
                    <a:pt x="1992" y="198"/>
                    <a:pt x="1704" y="0"/>
                    <a:pt x="1408" y="0"/>
                  </a:cubicBezTo>
                  <a:close/>
                </a:path>
              </a:pathLst>
            </a:custGeom>
            <a:solidFill>
              <a:srgbClr val="8797A7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1973525" y="4808650"/>
              <a:ext cx="168700" cy="163450"/>
            </a:xfrm>
            <a:custGeom>
              <a:avLst/>
              <a:gdLst/>
              <a:ahLst/>
              <a:cxnLst/>
              <a:rect l="l" t="t" r="r" b="b"/>
              <a:pathLst>
                <a:path w="6748" h="6538" extrusionOk="0">
                  <a:moveTo>
                    <a:pt x="3309" y="1"/>
                  </a:moveTo>
                  <a:cubicBezTo>
                    <a:pt x="3276" y="1"/>
                    <a:pt x="3242" y="1"/>
                    <a:pt x="3209" y="2"/>
                  </a:cubicBezTo>
                  <a:cubicBezTo>
                    <a:pt x="1416" y="111"/>
                    <a:pt x="1" y="1691"/>
                    <a:pt x="110" y="3484"/>
                  </a:cubicBezTo>
                  <a:cubicBezTo>
                    <a:pt x="214" y="5215"/>
                    <a:pt x="1630" y="6538"/>
                    <a:pt x="3385" y="6538"/>
                  </a:cubicBezTo>
                  <a:cubicBezTo>
                    <a:pt x="3453" y="6538"/>
                    <a:pt x="3523" y="6536"/>
                    <a:pt x="3592" y="6531"/>
                  </a:cubicBezTo>
                  <a:cubicBezTo>
                    <a:pt x="5385" y="6423"/>
                    <a:pt x="6748" y="4899"/>
                    <a:pt x="6639" y="3106"/>
                  </a:cubicBezTo>
                  <a:cubicBezTo>
                    <a:pt x="6532" y="1341"/>
                    <a:pt x="5063" y="1"/>
                    <a:pt x="3309" y="1"/>
                  </a:cubicBezTo>
                  <a:close/>
                </a:path>
              </a:pathLst>
            </a:custGeom>
            <a:solidFill>
              <a:srgbClr val="394E5B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2061900" y="4932525"/>
              <a:ext cx="24500" cy="39425"/>
            </a:xfrm>
            <a:custGeom>
              <a:avLst/>
              <a:gdLst/>
              <a:ahLst/>
              <a:cxnLst/>
              <a:rect l="l" t="t" r="r" b="b"/>
              <a:pathLst>
                <a:path w="980" h="1577" extrusionOk="0">
                  <a:moveTo>
                    <a:pt x="871" y="1"/>
                  </a:moveTo>
                  <a:lnTo>
                    <a:pt x="0" y="109"/>
                  </a:lnTo>
                  <a:lnTo>
                    <a:pt x="57" y="1576"/>
                  </a:lnTo>
                  <a:cubicBezTo>
                    <a:pt x="384" y="1576"/>
                    <a:pt x="653" y="1524"/>
                    <a:pt x="980" y="1415"/>
                  </a:cubicBezTo>
                  <a:cubicBezTo>
                    <a:pt x="928" y="871"/>
                    <a:pt x="871" y="1"/>
                    <a:pt x="871" y="1"/>
                  </a:cubicBezTo>
                  <a:close/>
                </a:path>
              </a:pathLst>
            </a:custGeom>
            <a:solidFill>
              <a:srgbClr val="243B45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2006175" y="4839800"/>
              <a:ext cx="111575" cy="109125"/>
            </a:xfrm>
            <a:custGeom>
              <a:avLst/>
              <a:gdLst/>
              <a:ahLst/>
              <a:cxnLst/>
              <a:rect l="l" t="t" r="r" b="b"/>
              <a:pathLst>
                <a:path w="4463" h="4365" extrusionOk="0">
                  <a:moveTo>
                    <a:pt x="2312" y="1"/>
                  </a:moveTo>
                  <a:cubicBezTo>
                    <a:pt x="2249" y="1"/>
                    <a:pt x="2185" y="4"/>
                    <a:pt x="2121" y="10"/>
                  </a:cubicBezTo>
                  <a:cubicBezTo>
                    <a:pt x="924" y="62"/>
                    <a:pt x="1" y="1098"/>
                    <a:pt x="53" y="2295"/>
                  </a:cubicBezTo>
                  <a:cubicBezTo>
                    <a:pt x="108" y="3460"/>
                    <a:pt x="1086" y="4365"/>
                    <a:pt x="2242" y="4365"/>
                  </a:cubicBezTo>
                  <a:cubicBezTo>
                    <a:pt x="2274" y="4365"/>
                    <a:pt x="2306" y="4364"/>
                    <a:pt x="2338" y="4363"/>
                  </a:cubicBezTo>
                  <a:cubicBezTo>
                    <a:pt x="3535" y="4254"/>
                    <a:pt x="4463" y="3274"/>
                    <a:pt x="4406" y="2021"/>
                  </a:cubicBezTo>
                  <a:cubicBezTo>
                    <a:pt x="4356" y="888"/>
                    <a:pt x="3426" y="1"/>
                    <a:pt x="2312" y="1"/>
                  </a:cubicBezTo>
                  <a:close/>
                </a:path>
              </a:pathLst>
            </a:custGeom>
            <a:solidFill>
              <a:srgbClr val="243B45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2044275" y="4424750"/>
              <a:ext cx="931750" cy="908700"/>
            </a:xfrm>
            <a:custGeom>
              <a:avLst/>
              <a:gdLst/>
              <a:ahLst/>
              <a:cxnLst/>
              <a:rect l="l" t="t" r="r" b="b"/>
              <a:pathLst>
                <a:path w="37270" h="36348" extrusionOk="0">
                  <a:moveTo>
                    <a:pt x="28077" y="20856"/>
                  </a:moveTo>
                  <a:cubicBezTo>
                    <a:pt x="28346" y="20856"/>
                    <a:pt x="28621" y="20908"/>
                    <a:pt x="28947" y="21073"/>
                  </a:cubicBezTo>
                  <a:cubicBezTo>
                    <a:pt x="29870" y="21618"/>
                    <a:pt x="30362" y="22432"/>
                    <a:pt x="30580" y="23302"/>
                  </a:cubicBezTo>
                  <a:cubicBezTo>
                    <a:pt x="30326" y="23341"/>
                    <a:pt x="30067" y="23359"/>
                    <a:pt x="29803" y="23359"/>
                  </a:cubicBezTo>
                  <a:cubicBezTo>
                    <a:pt x="29326" y="23359"/>
                    <a:pt x="28836" y="23300"/>
                    <a:pt x="28346" y="23193"/>
                  </a:cubicBezTo>
                  <a:cubicBezTo>
                    <a:pt x="27532" y="22976"/>
                    <a:pt x="26988" y="22597"/>
                    <a:pt x="26932" y="22105"/>
                  </a:cubicBezTo>
                  <a:cubicBezTo>
                    <a:pt x="26823" y="21779"/>
                    <a:pt x="27041" y="21343"/>
                    <a:pt x="27367" y="21126"/>
                  </a:cubicBezTo>
                  <a:cubicBezTo>
                    <a:pt x="27476" y="21017"/>
                    <a:pt x="27750" y="20908"/>
                    <a:pt x="28077" y="20856"/>
                  </a:cubicBezTo>
                  <a:close/>
                  <a:moveTo>
                    <a:pt x="36263" y="1"/>
                  </a:moveTo>
                  <a:cubicBezTo>
                    <a:pt x="36129" y="1"/>
                    <a:pt x="36011" y="98"/>
                    <a:pt x="35964" y="232"/>
                  </a:cubicBezTo>
                  <a:lnTo>
                    <a:pt x="35855" y="558"/>
                  </a:lnTo>
                  <a:cubicBezTo>
                    <a:pt x="35041" y="2735"/>
                    <a:pt x="33570" y="4641"/>
                    <a:pt x="32264" y="5076"/>
                  </a:cubicBezTo>
                  <a:cubicBezTo>
                    <a:pt x="32007" y="5148"/>
                    <a:pt x="31717" y="5183"/>
                    <a:pt x="31402" y="5183"/>
                  </a:cubicBezTo>
                  <a:cubicBezTo>
                    <a:pt x="30055" y="5183"/>
                    <a:pt x="28260" y="4545"/>
                    <a:pt x="26714" y="3444"/>
                  </a:cubicBezTo>
                  <a:lnTo>
                    <a:pt x="26388" y="3226"/>
                  </a:lnTo>
                  <a:cubicBezTo>
                    <a:pt x="26347" y="3206"/>
                    <a:pt x="26293" y="3192"/>
                    <a:pt x="26236" y="3192"/>
                  </a:cubicBezTo>
                  <a:cubicBezTo>
                    <a:pt x="26141" y="3192"/>
                    <a:pt x="26042" y="3231"/>
                    <a:pt x="26009" y="3335"/>
                  </a:cubicBezTo>
                  <a:lnTo>
                    <a:pt x="25574" y="3879"/>
                  </a:lnTo>
                  <a:cubicBezTo>
                    <a:pt x="25465" y="4040"/>
                    <a:pt x="25517" y="4206"/>
                    <a:pt x="25626" y="4315"/>
                  </a:cubicBezTo>
                  <a:lnTo>
                    <a:pt x="25952" y="4532"/>
                  </a:lnTo>
                  <a:cubicBezTo>
                    <a:pt x="27685" y="5756"/>
                    <a:pt x="29705" y="6501"/>
                    <a:pt x="31342" y="6501"/>
                  </a:cubicBezTo>
                  <a:cubicBezTo>
                    <a:pt x="31452" y="6501"/>
                    <a:pt x="31561" y="6498"/>
                    <a:pt x="31668" y="6491"/>
                  </a:cubicBezTo>
                  <a:cubicBezTo>
                    <a:pt x="31938" y="6491"/>
                    <a:pt x="32155" y="6600"/>
                    <a:pt x="32264" y="6818"/>
                  </a:cubicBezTo>
                  <a:cubicBezTo>
                    <a:pt x="32482" y="7253"/>
                    <a:pt x="32756" y="7740"/>
                    <a:pt x="32974" y="8232"/>
                  </a:cubicBezTo>
                  <a:cubicBezTo>
                    <a:pt x="34441" y="11332"/>
                    <a:pt x="35150" y="14109"/>
                    <a:pt x="35093" y="16503"/>
                  </a:cubicBezTo>
                  <a:cubicBezTo>
                    <a:pt x="34985" y="19223"/>
                    <a:pt x="34171" y="21291"/>
                    <a:pt x="32647" y="22432"/>
                  </a:cubicBezTo>
                  <a:cubicBezTo>
                    <a:pt x="32321" y="22706"/>
                    <a:pt x="31994" y="22867"/>
                    <a:pt x="31611" y="23032"/>
                  </a:cubicBezTo>
                  <a:cubicBezTo>
                    <a:pt x="31285" y="21509"/>
                    <a:pt x="30362" y="20638"/>
                    <a:pt x="29435" y="20146"/>
                  </a:cubicBezTo>
                  <a:cubicBezTo>
                    <a:pt x="29021" y="19915"/>
                    <a:pt x="28572" y="19793"/>
                    <a:pt x="28132" y="19793"/>
                  </a:cubicBezTo>
                  <a:cubicBezTo>
                    <a:pt x="27645" y="19793"/>
                    <a:pt x="27171" y="19942"/>
                    <a:pt x="26771" y="20255"/>
                  </a:cubicBezTo>
                  <a:cubicBezTo>
                    <a:pt x="26061" y="20747"/>
                    <a:pt x="25735" y="21561"/>
                    <a:pt x="25844" y="22323"/>
                  </a:cubicBezTo>
                  <a:cubicBezTo>
                    <a:pt x="25952" y="22867"/>
                    <a:pt x="26388" y="23794"/>
                    <a:pt x="28129" y="24229"/>
                  </a:cubicBezTo>
                  <a:cubicBezTo>
                    <a:pt x="28707" y="24374"/>
                    <a:pt x="29284" y="24445"/>
                    <a:pt x="29847" y="24445"/>
                  </a:cubicBezTo>
                  <a:cubicBezTo>
                    <a:pt x="30132" y="24445"/>
                    <a:pt x="30413" y="24427"/>
                    <a:pt x="30688" y="24390"/>
                  </a:cubicBezTo>
                  <a:lnTo>
                    <a:pt x="30688" y="24390"/>
                  </a:lnTo>
                  <a:cubicBezTo>
                    <a:pt x="30688" y="25261"/>
                    <a:pt x="30523" y="26132"/>
                    <a:pt x="30305" y="26950"/>
                  </a:cubicBezTo>
                  <a:cubicBezTo>
                    <a:pt x="28997" y="31824"/>
                    <a:pt x="23136" y="35288"/>
                    <a:pt x="16480" y="35288"/>
                  </a:cubicBezTo>
                  <a:cubicBezTo>
                    <a:pt x="16229" y="35288"/>
                    <a:pt x="15976" y="35283"/>
                    <a:pt x="15723" y="35273"/>
                  </a:cubicBezTo>
                  <a:cubicBezTo>
                    <a:pt x="10230" y="35003"/>
                    <a:pt x="1032" y="32718"/>
                    <a:pt x="1089" y="20037"/>
                  </a:cubicBezTo>
                  <a:lnTo>
                    <a:pt x="0" y="20037"/>
                  </a:lnTo>
                  <a:cubicBezTo>
                    <a:pt x="0" y="25587"/>
                    <a:pt x="1685" y="29832"/>
                    <a:pt x="5006" y="32609"/>
                  </a:cubicBezTo>
                  <a:cubicBezTo>
                    <a:pt x="7618" y="34837"/>
                    <a:pt x="11318" y="36143"/>
                    <a:pt x="15671" y="36309"/>
                  </a:cubicBezTo>
                  <a:cubicBezTo>
                    <a:pt x="15997" y="36335"/>
                    <a:pt x="16337" y="36348"/>
                    <a:pt x="16676" y="36348"/>
                  </a:cubicBezTo>
                  <a:cubicBezTo>
                    <a:pt x="17016" y="36348"/>
                    <a:pt x="17355" y="36335"/>
                    <a:pt x="17682" y="36309"/>
                  </a:cubicBezTo>
                  <a:cubicBezTo>
                    <a:pt x="20620" y="36143"/>
                    <a:pt x="23449" y="35329"/>
                    <a:pt x="25791" y="33915"/>
                  </a:cubicBezTo>
                  <a:cubicBezTo>
                    <a:pt x="28673" y="32282"/>
                    <a:pt x="30632" y="29888"/>
                    <a:pt x="31341" y="27220"/>
                  </a:cubicBezTo>
                  <a:cubicBezTo>
                    <a:pt x="31668" y="26023"/>
                    <a:pt x="31829" y="24991"/>
                    <a:pt x="31777" y="24120"/>
                  </a:cubicBezTo>
                  <a:cubicBezTo>
                    <a:pt x="32321" y="23955"/>
                    <a:pt x="32865" y="23629"/>
                    <a:pt x="33300" y="23302"/>
                  </a:cubicBezTo>
                  <a:cubicBezTo>
                    <a:pt x="34549" y="22379"/>
                    <a:pt x="36021" y="20420"/>
                    <a:pt x="36129" y="16503"/>
                  </a:cubicBezTo>
                  <a:cubicBezTo>
                    <a:pt x="36182" y="13943"/>
                    <a:pt x="35477" y="11005"/>
                    <a:pt x="33953" y="7740"/>
                  </a:cubicBezTo>
                  <a:cubicBezTo>
                    <a:pt x="33679" y="7305"/>
                    <a:pt x="33461" y="6818"/>
                    <a:pt x="33243" y="6382"/>
                  </a:cubicBezTo>
                  <a:cubicBezTo>
                    <a:pt x="33191" y="6217"/>
                    <a:pt x="33243" y="6056"/>
                    <a:pt x="33352" y="5999"/>
                  </a:cubicBezTo>
                  <a:cubicBezTo>
                    <a:pt x="34824" y="5129"/>
                    <a:pt x="36291" y="3226"/>
                    <a:pt x="37109" y="993"/>
                  </a:cubicBezTo>
                  <a:lnTo>
                    <a:pt x="37218" y="667"/>
                  </a:lnTo>
                  <a:cubicBezTo>
                    <a:pt x="37270" y="506"/>
                    <a:pt x="37161" y="340"/>
                    <a:pt x="37052" y="288"/>
                  </a:cubicBezTo>
                  <a:lnTo>
                    <a:pt x="36347" y="14"/>
                  </a:lnTo>
                  <a:cubicBezTo>
                    <a:pt x="36319" y="5"/>
                    <a:pt x="36290" y="1"/>
                    <a:pt x="36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2044275" y="4932525"/>
              <a:ext cx="707375" cy="400925"/>
            </a:xfrm>
            <a:custGeom>
              <a:avLst/>
              <a:gdLst/>
              <a:ahLst/>
              <a:cxnLst/>
              <a:rect l="l" t="t" r="r" b="b"/>
              <a:pathLst>
                <a:path w="28295" h="16037" extrusionOk="0">
                  <a:moveTo>
                    <a:pt x="0" y="1"/>
                  </a:moveTo>
                  <a:cubicBezTo>
                    <a:pt x="53" y="5385"/>
                    <a:pt x="1741" y="9577"/>
                    <a:pt x="5006" y="12298"/>
                  </a:cubicBezTo>
                  <a:cubicBezTo>
                    <a:pt x="7618" y="14526"/>
                    <a:pt x="11318" y="15832"/>
                    <a:pt x="15671" y="15998"/>
                  </a:cubicBezTo>
                  <a:cubicBezTo>
                    <a:pt x="15997" y="16024"/>
                    <a:pt x="16337" y="16037"/>
                    <a:pt x="16676" y="16037"/>
                  </a:cubicBezTo>
                  <a:cubicBezTo>
                    <a:pt x="17016" y="16037"/>
                    <a:pt x="17355" y="16024"/>
                    <a:pt x="17682" y="15998"/>
                  </a:cubicBezTo>
                  <a:cubicBezTo>
                    <a:pt x="20620" y="15832"/>
                    <a:pt x="23449" y="15018"/>
                    <a:pt x="25791" y="13604"/>
                  </a:cubicBezTo>
                  <a:cubicBezTo>
                    <a:pt x="26714" y="13059"/>
                    <a:pt x="27585" y="12459"/>
                    <a:pt x="28294" y="11754"/>
                  </a:cubicBezTo>
                  <a:lnTo>
                    <a:pt x="28294" y="11754"/>
                  </a:lnTo>
                  <a:cubicBezTo>
                    <a:pt x="27995" y="12001"/>
                    <a:pt x="23685" y="15716"/>
                    <a:pt x="16905" y="15716"/>
                  </a:cubicBezTo>
                  <a:cubicBezTo>
                    <a:pt x="16278" y="15716"/>
                    <a:pt x="15630" y="15684"/>
                    <a:pt x="14961" y="15615"/>
                  </a:cubicBezTo>
                  <a:cubicBezTo>
                    <a:pt x="7074" y="14853"/>
                    <a:pt x="3426" y="10935"/>
                    <a:pt x="1794" y="7183"/>
                  </a:cubicBezTo>
                  <a:cubicBezTo>
                    <a:pt x="161" y="3426"/>
                    <a:pt x="544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2704700" y="4938925"/>
              <a:ext cx="110825" cy="68400"/>
            </a:xfrm>
            <a:custGeom>
              <a:avLst/>
              <a:gdLst/>
              <a:ahLst/>
              <a:cxnLst/>
              <a:rect l="l" t="t" r="r" b="b"/>
              <a:pathLst>
                <a:path w="4433" h="2736" extrusionOk="0">
                  <a:moveTo>
                    <a:pt x="1052" y="2278"/>
                  </a:moveTo>
                  <a:lnTo>
                    <a:pt x="1052" y="2278"/>
                  </a:lnTo>
                  <a:cubicBezTo>
                    <a:pt x="1121" y="2324"/>
                    <a:pt x="1196" y="2368"/>
                    <a:pt x="1277" y="2409"/>
                  </a:cubicBezTo>
                  <a:cubicBezTo>
                    <a:pt x="1226" y="2378"/>
                    <a:pt x="1146" y="2334"/>
                    <a:pt x="1052" y="2278"/>
                  </a:cubicBezTo>
                  <a:close/>
                  <a:moveTo>
                    <a:pt x="1772" y="0"/>
                  </a:moveTo>
                  <a:cubicBezTo>
                    <a:pt x="1137" y="0"/>
                    <a:pt x="622" y="349"/>
                    <a:pt x="354" y="885"/>
                  </a:cubicBezTo>
                  <a:cubicBezTo>
                    <a:pt x="0" y="1549"/>
                    <a:pt x="651" y="2033"/>
                    <a:pt x="1052" y="2278"/>
                  </a:cubicBezTo>
                  <a:lnTo>
                    <a:pt x="1052" y="2278"/>
                  </a:lnTo>
                  <a:cubicBezTo>
                    <a:pt x="749" y="2070"/>
                    <a:pt x="561" y="1804"/>
                    <a:pt x="515" y="1538"/>
                  </a:cubicBezTo>
                  <a:cubicBezTo>
                    <a:pt x="406" y="1212"/>
                    <a:pt x="624" y="776"/>
                    <a:pt x="950" y="559"/>
                  </a:cubicBezTo>
                  <a:cubicBezTo>
                    <a:pt x="1059" y="450"/>
                    <a:pt x="1333" y="341"/>
                    <a:pt x="1660" y="289"/>
                  </a:cubicBezTo>
                  <a:cubicBezTo>
                    <a:pt x="1929" y="289"/>
                    <a:pt x="2204" y="341"/>
                    <a:pt x="2530" y="506"/>
                  </a:cubicBezTo>
                  <a:cubicBezTo>
                    <a:pt x="3453" y="1051"/>
                    <a:pt x="3945" y="1865"/>
                    <a:pt x="4163" y="2735"/>
                  </a:cubicBezTo>
                  <a:cubicBezTo>
                    <a:pt x="4163" y="2735"/>
                    <a:pt x="4324" y="2735"/>
                    <a:pt x="4432" y="2683"/>
                  </a:cubicBezTo>
                  <a:cubicBezTo>
                    <a:pt x="4432" y="2683"/>
                    <a:pt x="4271" y="1268"/>
                    <a:pt x="3074" y="450"/>
                  </a:cubicBezTo>
                  <a:cubicBezTo>
                    <a:pt x="2614" y="137"/>
                    <a:pt x="2169" y="0"/>
                    <a:pt x="1772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2811475" y="5027750"/>
              <a:ext cx="27225" cy="23100"/>
            </a:xfrm>
            <a:custGeom>
              <a:avLst/>
              <a:gdLst/>
              <a:ahLst/>
              <a:cxnLst/>
              <a:rect l="l" t="t" r="r" b="b"/>
              <a:pathLst>
                <a:path w="1089" h="924" extrusionOk="0">
                  <a:moveTo>
                    <a:pt x="1089" y="0"/>
                  </a:moveTo>
                  <a:cubicBezTo>
                    <a:pt x="706" y="109"/>
                    <a:pt x="0" y="270"/>
                    <a:pt x="0" y="270"/>
                  </a:cubicBezTo>
                  <a:lnTo>
                    <a:pt x="0" y="923"/>
                  </a:lnTo>
                  <a:cubicBezTo>
                    <a:pt x="218" y="923"/>
                    <a:pt x="706" y="871"/>
                    <a:pt x="1089" y="762"/>
                  </a:cubicBezTo>
                  <a:lnTo>
                    <a:pt x="1089" y="0"/>
                  </a:ln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2680875" y="4508125"/>
              <a:ext cx="236725" cy="274800"/>
            </a:xfrm>
            <a:custGeom>
              <a:avLst/>
              <a:gdLst/>
              <a:ahLst/>
              <a:cxnLst/>
              <a:rect l="l" t="t" r="r" b="b"/>
              <a:pathLst>
                <a:path w="9469" h="10992" extrusionOk="0">
                  <a:moveTo>
                    <a:pt x="545" y="0"/>
                  </a:moveTo>
                  <a:lnTo>
                    <a:pt x="110" y="544"/>
                  </a:lnTo>
                  <a:cubicBezTo>
                    <a:pt x="1" y="705"/>
                    <a:pt x="53" y="871"/>
                    <a:pt x="162" y="980"/>
                  </a:cubicBezTo>
                  <a:lnTo>
                    <a:pt x="488" y="1197"/>
                  </a:lnTo>
                  <a:cubicBezTo>
                    <a:pt x="2221" y="2421"/>
                    <a:pt x="4241" y="3166"/>
                    <a:pt x="5878" y="3166"/>
                  </a:cubicBezTo>
                  <a:cubicBezTo>
                    <a:pt x="5988" y="3166"/>
                    <a:pt x="6097" y="3163"/>
                    <a:pt x="6204" y="3156"/>
                  </a:cubicBezTo>
                  <a:cubicBezTo>
                    <a:pt x="6474" y="3156"/>
                    <a:pt x="6691" y="3265"/>
                    <a:pt x="6800" y="3483"/>
                  </a:cubicBezTo>
                  <a:cubicBezTo>
                    <a:pt x="7018" y="3918"/>
                    <a:pt x="7292" y="4405"/>
                    <a:pt x="7510" y="4897"/>
                  </a:cubicBezTo>
                  <a:cubicBezTo>
                    <a:pt x="8541" y="7074"/>
                    <a:pt x="9194" y="9141"/>
                    <a:pt x="9468" y="10991"/>
                  </a:cubicBezTo>
                  <a:cubicBezTo>
                    <a:pt x="9360" y="8271"/>
                    <a:pt x="7836" y="4732"/>
                    <a:pt x="7453" y="3861"/>
                  </a:cubicBezTo>
                  <a:cubicBezTo>
                    <a:pt x="7074" y="3047"/>
                    <a:pt x="6857" y="2721"/>
                    <a:pt x="5768" y="2664"/>
                  </a:cubicBezTo>
                  <a:cubicBezTo>
                    <a:pt x="4297" y="2612"/>
                    <a:pt x="2721" y="1959"/>
                    <a:pt x="1685" y="1415"/>
                  </a:cubicBezTo>
                  <a:cubicBezTo>
                    <a:pt x="654" y="814"/>
                    <a:pt x="218" y="436"/>
                    <a:pt x="545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2044275" y="4927100"/>
              <a:ext cx="27225" cy="28550"/>
            </a:xfrm>
            <a:custGeom>
              <a:avLst/>
              <a:gdLst/>
              <a:ahLst/>
              <a:cxnLst/>
              <a:rect l="l" t="t" r="r" b="b"/>
              <a:pathLst>
                <a:path w="1089" h="1142" extrusionOk="0">
                  <a:moveTo>
                    <a:pt x="0" y="0"/>
                  </a:moveTo>
                  <a:cubicBezTo>
                    <a:pt x="0" y="379"/>
                    <a:pt x="0" y="762"/>
                    <a:pt x="53" y="1088"/>
                  </a:cubicBezTo>
                  <a:cubicBezTo>
                    <a:pt x="135" y="1114"/>
                    <a:pt x="271" y="1142"/>
                    <a:pt x="448" y="1142"/>
                  </a:cubicBezTo>
                  <a:cubicBezTo>
                    <a:pt x="625" y="1142"/>
                    <a:pt x="843" y="1114"/>
                    <a:pt x="1089" y="1032"/>
                  </a:cubicBezTo>
                  <a:lnTo>
                    <a:pt x="1089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2004775" y="4838550"/>
              <a:ext cx="106125" cy="103525"/>
            </a:xfrm>
            <a:custGeom>
              <a:avLst/>
              <a:gdLst/>
              <a:ahLst/>
              <a:cxnLst/>
              <a:rect l="l" t="t" r="r" b="b"/>
              <a:pathLst>
                <a:path w="4245" h="4141" extrusionOk="0">
                  <a:moveTo>
                    <a:pt x="2113" y="1"/>
                  </a:moveTo>
                  <a:cubicBezTo>
                    <a:pt x="2081" y="1"/>
                    <a:pt x="2048" y="2"/>
                    <a:pt x="2016" y="3"/>
                  </a:cubicBezTo>
                  <a:cubicBezTo>
                    <a:pt x="871" y="112"/>
                    <a:pt x="0" y="1039"/>
                    <a:pt x="57" y="2180"/>
                  </a:cubicBezTo>
                  <a:cubicBezTo>
                    <a:pt x="107" y="3289"/>
                    <a:pt x="1029" y="4141"/>
                    <a:pt x="2128" y="4141"/>
                  </a:cubicBezTo>
                  <a:cubicBezTo>
                    <a:pt x="2163" y="4141"/>
                    <a:pt x="2198" y="4140"/>
                    <a:pt x="2233" y="4138"/>
                  </a:cubicBezTo>
                  <a:cubicBezTo>
                    <a:pt x="3374" y="4086"/>
                    <a:pt x="4244" y="3107"/>
                    <a:pt x="4192" y="1962"/>
                  </a:cubicBezTo>
                  <a:cubicBezTo>
                    <a:pt x="4137" y="854"/>
                    <a:pt x="3211" y="1"/>
                    <a:pt x="2113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2004775" y="4845475"/>
              <a:ext cx="95225" cy="96600"/>
            </a:xfrm>
            <a:custGeom>
              <a:avLst/>
              <a:gdLst/>
              <a:ahLst/>
              <a:cxnLst/>
              <a:rect l="l" t="t" r="r" b="b"/>
              <a:pathLst>
                <a:path w="3809" h="3864" extrusionOk="0">
                  <a:moveTo>
                    <a:pt x="1145" y="0"/>
                  </a:moveTo>
                  <a:lnTo>
                    <a:pt x="1145" y="0"/>
                  </a:lnTo>
                  <a:cubicBezTo>
                    <a:pt x="435" y="379"/>
                    <a:pt x="0" y="1089"/>
                    <a:pt x="57" y="1903"/>
                  </a:cubicBezTo>
                  <a:cubicBezTo>
                    <a:pt x="107" y="3012"/>
                    <a:pt x="1029" y="3864"/>
                    <a:pt x="2128" y="3864"/>
                  </a:cubicBezTo>
                  <a:cubicBezTo>
                    <a:pt x="2163" y="3864"/>
                    <a:pt x="2198" y="3863"/>
                    <a:pt x="2233" y="3861"/>
                  </a:cubicBezTo>
                  <a:cubicBezTo>
                    <a:pt x="2886" y="3809"/>
                    <a:pt x="3430" y="3535"/>
                    <a:pt x="3809" y="3047"/>
                  </a:cubicBezTo>
                  <a:lnTo>
                    <a:pt x="3809" y="3047"/>
                  </a:lnTo>
                  <a:cubicBezTo>
                    <a:pt x="3539" y="3208"/>
                    <a:pt x="3213" y="3265"/>
                    <a:pt x="2886" y="3317"/>
                  </a:cubicBezTo>
                  <a:cubicBezTo>
                    <a:pt x="2851" y="3319"/>
                    <a:pt x="2816" y="3320"/>
                    <a:pt x="2781" y="3320"/>
                  </a:cubicBezTo>
                  <a:cubicBezTo>
                    <a:pt x="1682" y="3320"/>
                    <a:pt x="760" y="2468"/>
                    <a:pt x="710" y="1358"/>
                  </a:cubicBezTo>
                  <a:cubicBezTo>
                    <a:pt x="710" y="871"/>
                    <a:pt x="819" y="379"/>
                    <a:pt x="1145" y="0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2044275" y="4848200"/>
              <a:ext cx="46275" cy="35375"/>
            </a:xfrm>
            <a:custGeom>
              <a:avLst/>
              <a:gdLst/>
              <a:ahLst/>
              <a:cxnLst/>
              <a:rect l="l" t="t" r="r" b="b"/>
              <a:pathLst>
                <a:path w="1851" h="1415" extrusionOk="0">
                  <a:moveTo>
                    <a:pt x="705" y="0"/>
                  </a:moveTo>
                  <a:cubicBezTo>
                    <a:pt x="544" y="0"/>
                    <a:pt x="379" y="52"/>
                    <a:pt x="270" y="109"/>
                  </a:cubicBezTo>
                  <a:cubicBezTo>
                    <a:pt x="218" y="109"/>
                    <a:pt x="218" y="161"/>
                    <a:pt x="161" y="218"/>
                  </a:cubicBezTo>
                  <a:cubicBezTo>
                    <a:pt x="0" y="379"/>
                    <a:pt x="161" y="596"/>
                    <a:pt x="270" y="762"/>
                  </a:cubicBezTo>
                  <a:lnTo>
                    <a:pt x="923" y="1249"/>
                  </a:lnTo>
                  <a:cubicBezTo>
                    <a:pt x="1032" y="1306"/>
                    <a:pt x="1250" y="1415"/>
                    <a:pt x="1415" y="1415"/>
                  </a:cubicBezTo>
                  <a:cubicBezTo>
                    <a:pt x="1524" y="1415"/>
                    <a:pt x="1633" y="1358"/>
                    <a:pt x="1685" y="1306"/>
                  </a:cubicBezTo>
                  <a:cubicBezTo>
                    <a:pt x="1741" y="1249"/>
                    <a:pt x="1741" y="1197"/>
                    <a:pt x="1794" y="1141"/>
                  </a:cubicBezTo>
                  <a:cubicBezTo>
                    <a:pt x="1850" y="871"/>
                    <a:pt x="1685" y="488"/>
                    <a:pt x="1467" y="327"/>
                  </a:cubicBezTo>
                  <a:cubicBezTo>
                    <a:pt x="1306" y="109"/>
                    <a:pt x="980" y="0"/>
                    <a:pt x="705" y="0"/>
                  </a:cubicBezTo>
                  <a:close/>
                </a:path>
              </a:pathLst>
            </a:custGeom>
            <a:solidFill>
              <a:srgbClr val="E4EDF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2083675" y="4887575"/>
              <a:ext cx="19050" cy="21800"/>
            </a:xfrm>
            <a:custGeom>
              <a:avLst/>
              <a:gdLst/>
              <a:ahLst/>
              <a:cxnLst/>
              <a:rect l="l" t="t" r="r" b="b"/>
              <a:pathLst>
                <a:path w="762" h="872" extrusionOk="0">
                  <a:moveTo>
                    <a:pt x="327" y="1"/>
                  </a:moveTo>
                  <a:cubicBezTo>
                    <a:pt x="165" y="1"/>
                    <a:pt x="0" y="166"/>
                    <a:pt x="0" y="384"/>
                  </a:cubicBezTo>
                  <a:cubicBezTo>
                    <a:pt x="0" y="545"/>
                    <a:pt x="109" y="763"/>
                    <a:pt x="218" y="819"/>
                  </a:cubicBezTo>
                  <a:cubicBezTo>
                    <a:pt x="274" y="819"/>
                    <a:pt x="327" y="871"/>
                    <a:pt x="383" y="871"/>
                  </a:cubicBezTo>
                  <a:lnTo>
                    <a:pt x="435" y="819"/>
                  </a:lnTo>
                  <a:cubicBezTo>
                    <a:pt x="492" y="819"/>
                    <a:pt x="544" y="763"/>
                    <a:pt x="601" y="710"/>
                  </a:cubicBezTo>
                  <a:cubicBezTo>
                    <a:pt x="762" y="545"/>
                    <a:pt x="710" y="219"/>
                    <a:pt x="492" y="57"/>
                  </a:cubicBezTo>
                  <a:cubicBezTo>
                    <a:pt x="435" y="57"/>
                    <a:pt x="383" y="1"/>
                    <a:pt x="327" y="1"/>
                  </a:cubicBezTo>
                  <a:close/>
                </a:path>
              </a:pathLst>
            </a:custGeom>
            <a:solidFill>
              <a:srgbClr val="E4EDF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2040125" y="4814125"/>
              <a:ext cx="85775" cy="46275"/>
            </a:xfrm>
            <a:custGeom>
              <a:avLst/>
              <a:gdLst/>
              <a:ahLst/>
              <a:cxnLst/>
              <a:rect l="l" t="t" r="r" b="b"/>
              <a:pathLst>
                <a:path w="3431" h="1851" extrusionOk="0">
                  <a:moveTo>
                    <a:pt x="710" y="1"/>
                  </a:moveTo>
                  <a:cubicBezTo>
                    <a:pt x="545" y="1"/>
                    <a:pt x="384" y="1"/>
                    <a:pt x="219" y="57"/>
                  </a:cubicBezTo>
                  <a:cubicBezTo>
                    <a:pt x="166" y="57"/>
                    <a:pt x="110" y="109"/>
                    <a:pt x="110" y="109"/>
                  </a:cubicBezTo>
                  <a:cubicBezTo>
                    <a:pt x="57" y="166"/>
                    <a:pt x="1" y="218"/>
                    <a:pt x="57" y="275"/>
                  </a:cubicBezTo>
                  <a:cubicBezTo>
                    <a:pt x="57" y="327"/>
                    <a:pt x="110" y="384"/>
                    <a:pt x="166" y="384"/>
                  </a:cubicBezTo>
                  <a:cubicBezTo>
                    <a:pt x="436" y="493"/>
                    <a:pt x="710" y="436"/>
                    <a:pt x="1037" y="493"/>
                  </a:cubicBezTo>
                  <a:cubicBezTo>
                    <a:pt x="1524" y="601"/>
                    <a:pt x="2016" y="762"/>
                    <a:pt x="2452" y="1089"/>
                  </a:cubicBezTo>
                  <a:cubicBezTo>
                    <a:pt x="2721" y="1254"/>
                    <a:pt x="2996" y="1472"/>
                    <a:pt x="3213" y="1798"/>
                  </a:cubicBezTo>
                  <a:cubicBezTo>
                    <a:pt x="3213" y="1798"/>
                    <a:pt x="3213" y="1851"/>
                    <a:pt x="3266" y="1851"/>
                  </a:cubicBezTo>
                  <a:lnTo>
                    <a:pt x="3322" y="1851"/>
                  </a:lnTo>
                  <a:cubicBezTo>
                    <a:pt x="3374" y="1851"/>
                    <a:pt x="3374" y="1798"/>
                    <a:pt x="3374" y="1742"/>
                  </a:cubicBezTo>
                  <a:cubicBezTo>
                    <a:pt x="3431" y="1633"/>
                    <a:pt x="3266" y="1415"/>
                    <a:pt x="3157" y="1307"/>
                  </a:cubicBezTo>
                  <a:cubicBezTo>
                    <a:pt x="3048" y="1145"/>
                    <a:pt x="2887" y="1037"/>
                    <a:pt x="2778" y="928"/>
                  </a:cubicBezTo>
                  <a:cubicBezTo>
                    <a:pt x="2234" y="436"/>
                    <a:pt x="1472" y="1"/>
                    <a:pt x="710" y="1"/>
                  </a:cubicBezTo>
                  <a:close/>
                </a:path>
              </a:pathLst>
            </a:custGeom>
            <a:solidFill>
              <a:srgbClr val="4D606C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2124475" y="486310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66" y="0"/>
                  </a:moveTo>
                  <a:cubicBezTo>
                    <a:pt x="57" y="0"/>
                    <a:pt x="0" y="166"/>
                    <a:pt x="57" y="218"/>
                  </a:cubicBezTo>
                  <a:cubicBezTo>
                    <a:pt x="57" y="275"/>
                    <a:pt x="109" y="275"/>
                    <a:pt x="109" y="275"/>
                  </a:cubicBezTo>
                  <a:lnTo>
                    <a:pt x="166" y="275"/>
                  </a:lnTo>
                  <a:cubicBezTo>
                    <a:pt x="275" y="218"/>
                    <a:pt x="275" y="0"/>
                    <a:pt x="166" y="0"/>
                  </a:cubicBezTo>
                  <a:close/>
                </a:path>
              </a:pathLst>
            </a:custGeom>
            <a:solidFill>
              <a:srgbClr val="4D606C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2823650" y="404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156438" tIns="156438" rIns="156438" bIns="156438" anchor="ctr" anchorCtr="0">
              <a:noAutofit/>
            </a:bodyPr>
            <a:lstStyle/>
            <a:p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2994173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01" y="295370"/>
            <a:ext cx="4735944" cy="68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" y="1154296"/>
            <a:ext cx="3522893" cy="4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" y="5066178"/>
            <a:ext cx="3082592" cy="3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upload.wikimedia.org/wikipedia/commons/thumb/2/20/Aplysina_archeri_%28Stove-pipe_Sponge-pink_variation%29.jpg/280px-Aplysina_archeri_%28Stove-pipe_Sponge-pink_variation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02" y="1154296"/>
            <a:ext cx="1265517" cy="22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9697" y="3390292"/>
            <a:ext cx="1618015" cy="460542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sz="1300" dirty="0" err="1"/>
              <a:t>Bọt</a:t>
            </a:r>
            <a:r>
              <a:rPr lang="en-US" sz="1300" dirty="0"/>
              <a:t> </a:t>
            </a:r>
            <a:r>
              <a:rPr lang="en-US" sz="1300" dirty="0" err="1"/>
              <a:t>biển</a:t>
            </a:r>
            <a:r>
              <a:rPr lang="en-US" sz="1300" dirty="0"/>
              <a:t> </a:t>
            </a:r>
            <a:r>
              <a:rPr lang="en-US" sz="1300" dirty="0" err="1"/>
              <a:t>ống</a:t>
            </a:r>
            <a:r>
              <a:rPr lang="en-US" sz="1300" dirty="0"/>
              <a:t> </a:t>
            </a:r>
            <a:r>
              <a:rPr lang="en-US" sz="1300" dirty="0" err="1"/>
              <a:t>bếp</a:t>
            </a:r>
            <a:r>
              <a:rPr lang="en-US" sz="1300" dirty="0"/>
              <a:t> (</a:t>
            </a:r>
            <a:r>
              <a:rPr lang="en-US" sz="1300" i="1" dirty="0" err="1">
                <a:hlinkClick r:id="rId7" tooltip="Aplysina archeri"/>
              </a:rPr>
              <a:t>Aplysina</a:t>
            </a:r>
            <a:r>
              <a:rPr lang="en-US" sz="1300" i="1" dirty="0">
                <a:hlinkClick r:id="rId7" tooltip="Aplysina archeri"/>
              </a:rPr>
              <a:t> </a:t>
            </a:r>
            <a:r>
              <a:rPr lang="en-US" sz="1300" i="1" dirty="0" err="1">
                <a:hlinkClick r:id="rId7" tooltip="Aplysina archeri"/>
              </a:rPr>
              <a:t>archeri</a:t>
            </a:r>
            <a:r>
              <a:rPr lang="en-US" sz="1300" dirty="0"/>
              <a:t>)</a:t>
            </a:r>
          </a:p>
        </p:txBody>
      </p:sp>
      <p:pic>
        <p:nvPicPr>
          <p:cNvPr id="1032" name="Picture 8" descr="Lý thuyết ngành ruột khoang sinh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15" y="1144950"/>
            <a:ext cx="2954228" cy="27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49" y="1693231"/>
            <a:ext cx="1774324" cy="22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22" y="4057744"/>
            <a:ext cx="3451623" cy="26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71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" y="177197"/>
            <a:ext cx="3020474" cy="3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05" y="602717"/>
            <a:ext cx="4714875" cy="25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E5A08552-E631-40CF-8691-1B195807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05" y="3207183"/>
            <a:ext cx="4714875" cy="35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" y="177197"/>
            <a:ext cx="3020474" cy="3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05" y="646566"/>
            <a:ext cx="4714875" cy="25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73" y="3297458"/>
            <a:ext cx="3806227" cy="34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9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8.1 CẤU TẠO, CHỨC NĂNG HỆ TUẦN HOÀ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403" y="757052"/>
            <a:ext cx="7125195" cy="5343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8127" y="6341934"/>
            <a:ext cx="1520955" cy="337431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VIDEO 8.1</a:t>
            </a:r>
          </a:p>
        </p:txBody>
      </p:sp>
    </p:spTree>
    <p:extLst>
      <p:ext uri="{BB962C8B-B14F-4D97-AF65-F5344CB8AC3E}">
        <p14:creationId xmlns:p14="http://schemas.microsoft.com/office/powerpoint/2010/main" val="3515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26" y="274045"/>
            <a:ext cx="4590508" cy="106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4" y="1482076"/>
            <a:ext cx="4659695" cy="36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73" y="1482075"/>
            <a:ext cx="3629724" cy="52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6727" y="5776889"/>
            <a:ext cx="1520955" cy="337431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VIDEO 8.2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8127" y="6341934"/>
            <a:ext cx="1520955" cy="337431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VIDEO 8.3</a:t>
            </a:r>
          </a:p>
        </p:txBody>
      </p:sp>
    </p:spTree>
    <p:extLst>
      <p:ext uri="{BB962C8B-B14F-4D97-AF65-F5344CB8AC3E}">
        <p14:creationId xmlns:p14="http://schemas.microsoft.com/office/powerpoint/2010/main" val="362936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22" y="1087273"/>
            <a:ext cx="4135353" cy="44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596" y="1764855"/>
            <a:ext cx="2359536" cy="614430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TÍNH TỰ ĐỘNG CỦA TIM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9500" y="2351824"/>
            <a:ext cx="1520955" cy="337431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VIDEO 8.5 8.6</a:t>
            </a:r>
          </a:p>
        </p:txBody>
      </p:sp>
    </p:spTree>
    <p:extLst>
      <p:ext uri="{BB962C8B-B14F-4D97-AF65-F5344CB8AC3E}">
        <p14:creationId xmlns:p14="http://schemas.microsoft.com/office/powerpoint/2010/main" val="154273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75" y="285008"/>
            <a:ext cx="4110688" cy="49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90" y="864214"/>
            <a:ext cx="5636058" cy="578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698" y="1970251"/>
            <a:ext cx="1520955" cy="337431"/>
          </a:xfrm>
          <a:prstGeom prst="rect">
            <a:avLst/>
          </a:prstGeom>
          <a:noFill/>
        </p:spPr>
        <p:txBody>
          <a:bodyPr wrap="square" lIns="59847" tIns="29924" rIns="59847" bIns="29924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VIDEO 8.7</a:t>
            </a:r>
          </a:p>
        </p:txBody>
      </p:sp>
    </p:spTree>
    <p:extLst>
      <p:ext uri="{BB962C8B-B14F-4D97-AF65-F5344CB8AC3E}">
        <p14:creationId xmlns:p14="http://schemas.microsoft.com/office/powerpoint/2010/main" val="411354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On-screen Show (4:3)</PresentationFormat>
  <Paragraphs>15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BÀI 8 HỆ TUẦN HOÀN  Ở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2025-03-17T09:20:30Z</dcterms:created>
  <dcterms:modified xsi:type="dcterms:W3CDTF">2025-03-17T09:25:03Z</dcterms:modified>
</cp:coreProperties>
</file>