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8.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9.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9" r:id="rId14"/>
    <p:sldId id="268" r:id="rId15"/>
    <p:sldId id="270" r:id="rId16"/>
    <p:sldId id="271" r:id="rId17"/>
    <p:sldId id="272" r:id="rId18"/>
    <p:sldId id="281" r:id="rId19"/>
    <p:sldId id="274" r:id="rId20"/>
    <p:sldId id="275" r:id="rId21"/>
    <p:sldId id="276" r:id="rId22"/>
    <p:sldId id="277" r:id="rId23"/>
    <p:sldId id="278" r:id="rId24"/>
    <p:sldId id="279" r:id="rId25"/>
    <p:sldId id="280" r:id="rId26"/>
    <p:sldId id="273" r:id="rId27"/>
  </p:sldIdLst>
  <p:sldSz cx="12192000" cy="6858000"/>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57643" autoAdjust="0"/>
  </p:normalViewPr>
  <p:slideViewPr>
    <p:cSldViewPr snapToGrid="0">
      <p:cViewPr varScale="1">
        <p:scale>
          <a:sx n="38" d="100"/>
          <a:sy n="38" d="100"/>
        </p:scale>
        <p:origin x="189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789220-5849-4806-9B3D-6595276E7FD0}" type="datetimeFigureOut">
              <a:rPr lang="en-US" smtClean="0"/>
              <a:t>2/21/2023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B7DEE1-2FD7-4305-911B-FD91F4D4971D}" type="slidenum">
              <a:rPr lang="en-US" smtClean="0"/>
              <a:t>‹#›</a:t>
            </a:fld>
            <a:endParaRPr lang="en-US"/>
          </a:p>
        </p:txBody>
      </p:sp>
    </p:spTree>
    <p:extLst>
      <p:ext uri="{BB962C8B-B14F-4D97-AF65-F5344CB8AC3E}">
        <p14:creationId xmlns:p14="http://schemas.microsoft.com/office/powerpoint/2010/main" val="981198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gn="just">
              <a:lnSpc>
                <a:spcPct val="115000"/>
              </a:lnSpc>
            </a:pPr>
            <a:r>
              <a:rPr lang="en-GB" sz="1800" b="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1. </a:t>
            </a:r>
            <a:r>
              <a:rPr lang="en-US" sz="1800">
                <a:effectLst/>
                <a:latin typeface="Times New Roman" panose="02020603050405020304" pitchFamily="18" charset="0"/>
                <a:ea typeface="Arial" panose="020B0604020202020204" pitchFamily="34" charset="0"/>
                <a:cs typeface="Times New Roman" panose="02020603050405020304" pitchFamily="18" charset="0"/>
              </a:rPr>
              <a:t>Cây con tạo ra từ mảnh mô, lá, rễ trong môi trường nhân tạo. Số lượng cây con tạo ra trong một lần thí nghiệm là lớn.</a:t>
            </a:r>
            <a:endParaRPr lang="en-US" sz="1800">
              <a:effectLst/>
              <a:latin typeface="Arial" panose="020B0604020202020204" pitchFamily="34" charset="0"/>
              <a:ea typeface="Arial" panose="020B0604020202020204" pitchFamily="34" charset="0"/>
              <a:cs typeface="Times New Roman" panose="02020603050405020304" pitchFamily="18" charset="0"/>
            </a:endParaRPr>
          </a:p>
          <a:p>
            <a:pPr marL="457200" algn="just">
              <a:lnSpc>
                <a:spcPct val="115000"/>
              </a:lnSpc>
              <a:spcAft>
                <a:spcPts val="1000"/>
              </a:spcAft>
            </a:pPr>
            <a:r>
              <a:rPr lang="en-US" sz="1800" b="1">
                <a:effectLst/>
                <a:latin typeface="Times New Roman" panose="02020603050405020304" pitchFamily="18" charset="0"/>
                <a:ea typeface="Arial" panose="020B0604020202020204" pitchFamily="34" charset="0"/>
                <a:cs typeface="Times New Roman" panose="02020603050405020304" pitchFamily="18" charset="0"/>
              </a:rPr>
              <a:t>2.</a:t>
            </a:r>
            <a:r>
              <a:rPr lang="en-US" sz="1800">
                <a:effectLst/>
                <a:latin typeface="Times New Roman" panose="02020603050405020304" pitchFamily="18" charset="0"/>
                <a:ea typeface="Arial" panose="020B0604020202020204" pitchFamily="34" charset="0"/>
                <a:cs typeface="Times New Roman" panose="02020603050405020304" pitchFamily="18" charset="0"/>
              </a:rPr>
              <a:t> Việc nhân nhanh giống như vậy có ý nghĩa trong thực tiễn: Tạo ra số lượng lớn cây con trong thời gian ngắn; cây con mang những đặc điểm của cây mẹ.</a:t>
            </a:r>
            <a:endParaRPr lang="en-US" sz="180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20000"/>
              </a:lnSpc>
            </a:pPr>
            <a:r>
              <a:rPr lang="en-US" sz="1800" b="1">
                <a:solidFill>
                  <a:srgbClr val="000000"/>
                </a:solidFill>
                <a:effectLst/>
                <a:latin typeface="Times New Roman" panose="02020603050405020304" pitchFamily="18" charset="0"/>
                <a:ea typeface="Times New Roman" panose="02020603050405020304" pitchFamily="18" charset="0"/>
              </a:rPr>
              <a:t>3.</a:t>
            </a:r>
            <a:r>
              <a:rPr lang="en-US" sz="1800">
                <a:solidFill>
                  <a:srgbClr val="000000"/>
                </a:solidFill>
                <a:effectLst/>
                <a:latin typeface="Times New Roman" panose="02020603050405020304" pitchFamily="18" charset="0"/>
                <a:ea typeface="Times New Roman" panose="02020603050405020304" pitchFamily="18" charset="0"/>
              </a:rPr>
              <a:t> Để tạo ra nhiều con chó có kiểu gen y hệt con chó ban đầu chúng ta có thể sử dụng phương pháp nhân bản vô tính và cấy truyền phôi.</a:t>
            </a:r>
            <a:endParaRPr lang="en-US" sz="1800">
              <a:effectLst/>
              <a:latin typeface="Times New Roman" panose="02020603050405020304" pitchFamily="18" charset="0"/>
              <a:ea typeface="Times New Roman" panose="02020603050405020304" pitchFamily="18" charset="0"/>
            </a:endParaRPr>
          </a:p>
          <a:p>
            <a:pPr algn="just">
              <a:lnSpc>
                <a:spcPct val="120000"/>
              </a:lnSpc>
            </a:pPr>
            <a:r>
              <a:rPr lang="fr-FR" sz="1800">
                <a:solidFill>
                  <a:srgbClr val="000000"/>
                </a:solidFill>
                <a:effectLst/>
                <a:latin typeface="Times New Roman" panose="02020603050405020304" pitchFamily="18" charset="0"/>
                <a:ea typeface="Times New Roman" panose="02020603050405020304" pitchFamily="18" charset="0"/>
              </a:rPr>
              <a:t>B1: Lấy nhân tế bào sinh dưỡng của con chó đó đưa vào tế bào trứng đã loại nhân.</a:t>
            </a:r>
            <a:endParaRPr lang="en-US" sz="1800">
              <a:effectLst/>
              <a:latin typeface="Times New Roman" panose="02020603050405020304" pitchFamily="18" charset="0"/>
              <a:ea typeface="Times New Roman" panose="02020603050405020304" pitchFamily="18" charset="0"/>
            </a:endParaRPr>
          </a:p>
          <a:p>
            <a:pPr algn="just">
              <a:lnSpc>
                <a:spcPct val="120000"/>
              </a:lnSpc>
            </a:pPr>
            <a:r>
              <a:rPr lang="fr-FR" sz="1800">
                <a:solidFill>
                  <a:srgbClr val="000000"/>
                </a:solidFill>
                <a:effectLst/>
                <a:latin typeface="Times New Roman" panose="02020603050405020304" pitchFamily="18" charset="0"/>
                <a:ea typeface="Times New Roman" panose="02020603050405020304" pitchFamily="18" charset="0"/>
              </a:rPr>
              <a:t>B2: Nuôi cấy trong ống nghiệm để phôi phân chia sau đó phân cắt thành nhiều phôi khác nhau.</a:t>
            </a:r>
            <a:endParaRPr lang="en-US" sz="1800">
              <a:effectLst/>
              <a:latin typeface="Times New Roman" panose="02020603050405020304" pitchFamily="18" charset="0"/>
              <a:ea typeface="Times New Roman" panose="02020603050405020304" pitchFamily="18" charset="0"/>
            </a:endParaRPr>
          </a:p>
          <a:p>
            <a:pPr algn="just">
              <a:lnSpc>
                <a:spcPct val="120000"/>
              </a:lnSpc>
            </a:pPr>
            <a:r>
              <a:rPr lang="fr-FR" sz="1800">
                <a:solidFill>
                  <a:srgbClr val="000000"/>
                </a:solidFill>
                <a:effectLst/>
                <a:latin typeface="Times New Roman" panose="02020603050405020304" pitchFamily="18" charset="0"/>
                <a:ea typeface="Times New Roman" panose="02020603050405020304" pitchFamily="18" charset="0"/>
              </a:rPr>
              <a:t>B3: Đưa các phôi vào tử cung 1 con chó cái cho mang thai.</a:t>
            </a:r>
            <a:endParaRPr lang="en-US" sz="1800">
              <a:effectLst/>
              <a:latin typeface="Times New Roman" panose="02020603050405020304" pitchFamily="18" charset="0"/>
              <a:ea typeface="Times New Roman" panose="02020603050405020304" pitchFamily="18" charset="0"/>
            </a:endParaRPr>
          </a:p>
          <a:p>
            <a:pPr marL="457200">
              <a:lnSpc>
                <a:spcPct val="115000"/>
              </a:lnSpc>
              <a:spcAft>
                <a:spcPts val="1000"/>
              </a:spcAft>
            </a:pPr>
            <a:r>
              <a:rPr lang="en-US" sz="1800" b="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4</a:t>
            </a:r>
            <a:r>
              <a:rPr lang="en-US" sz="18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Dựa vào câu trả lời “có” hoặc “chưa của HS. GV chiếu hình ảnh </a:t>
            </a:r>
            <a:endParaRPr lang="en-US" sz="1800">
              <a:effectLst/>
              <a:latin typeface="Arial" panose="020B0604020202020204" pitchFamily="34" charset="0"/>
              <a:ea typeface="Arial" panose="020B06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69B7DEE1-2FD7-4305-911B-FD91F4D4971D}" type="slidenum">
              <a:rPr lang="en-US" smtClean="0"/>
              <a:t>2</a:t>
            </a:fld>
            <a:endParaRPr lang="en-US"/>
          </a:p>
        </p:txBody>
      </p:sp>
    </p:spTree>
    <p:extLst>
      <p:ext uri="{BB962C8B-B14F-4D97-AF65-F5344CB8AC3E}">
        <p14:creationId xmlns:p14="http://schemas.microsoft.com/office/powerpoint/2010/main" val="4046673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幻灯片图像占位符 1"/>
          <p:cNvSpPr>
            <a:spLocks noGrp="1" noRot="1" noChangeAspect="1" noChangeArrowheads="1" noTextEdit="1"/>
          </p:cNvSpPr>
          <p:nvPr>
            <p:ph type="sldImg" idx="4294967295"/>
          </p:nvPr>
        </p:nvSpPr>
        <p:spPr>
          <a:ln>
            <a:miter lim="800000"/>
          </a:ln>
        </p:spPr>
      </p:sp>
      <p:sp>
        <p:nvSpPr>
          <p:cNvPr id="140291" name="备注占位符 2"/>
          <p:cNvSpPr>
            <a:spLocks noGrp="1" noChangeArrowheads="1"/>
          </p:cNvSpPr>
          <p:nvPr>
            <p:ph type="body" idx="4294967295"/>
          </p:nvPr>
        </p:nvSpPr>
        <p:spPr/>
        <p:txBody>
          <a:bodyPr/>
          <a:lstStyle/>
          <a:p>
            <a:pPr eaLnBrk="1" hangingPunct="1"/>
            <a:endParaRPr lang="zh-CN" altLang="en-US">
              <a:ea typeface="SimSun" panose="02010600030101010101" pitchFamily="2" charset="-122"/>
            </a:endParaRPr>
          </a:p>
        </p:txBody>
      </p:sp>
      <p:sp>
        <p:nvSpPr>
          <p:cNvPr id="1402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D1F0735-A1E8-4167-B635-792CBF83B697}" type="slidenum">
              <a:rPr lang="zh-CN" altLang="en-US">
                <a:latin typeface="等线" charset="0"/>
              </a:rPr>
              <a:pPr/>
              <a:t>24</a:t>
            </a:fld>
            <a:endParaRPr lang="zh-CN" altLang="en-US">
              <a:latin typeface="等线" charset="0"/>
            </a:endParaRPr>
          </a:p>
        </p:txBody>
      </p:sp>
    </p:spTree>
    <p:extLst>
      <p:ext uri="{BB962C8B-B14F-4D97-AF65-F5344CB8AC3E}">
        <p14:creationId xmlns:p14="http://schemas.microsoft.com/office/powerpoint/2010/main" val="398244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幻灯片图像占位符 1"/>
          <p:cNvSpPr>
            <a:spLocks noGrp="1" noRot="1" noChangeAspect="1" noChangeArrowheads="1" noTextEdit="1"/>
          </p:cNvSpPr>
          <p:nvPr>
            <p:ph type="sldImg" idx="4294967295"/>
          </p:nvPr>
        </p:nvSpPr>
        <p:spPr>
          <a:ln>
            <a:miter lim="800000"/>
          </a:ln>
        </p:spPr>
      </p:sp>
      <p:sp>
        <p:nvSpPr>
          <p:cNvPr id="157699" name="备注占位符 2"/>
          <p:cNvSpPr>
            <a:spLocks noGrp="1" noChangeArrowheads="1"/>
          </p:cNvSpPr>
          <p:nvPr>
            <p:ph type="body" idx="4294967295"/>
          </p:nvPr>
        </p:nvSpPr>
        <p:spPr/>
        <p:txBody>
          <a:bodyPr/>
          <a:lstStyle/>
          <a:p>
            <a:pPr eaLnBrk="1" hangingPunct="1"/>
            <a:endParaRPr lang="zh-CN" altLang="en-US">
              <a:ea typeface="SimSun" panose="02010600030101010101" pitchFamily="2" charset="-122"/>
            </a:endParaRPr>
          </a:p>
        </p:txBody>
      </p:sp>
      <p:sp>
        <p:nvSpPr>
          <p:cNvPr id="15770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1AB3C7D-CC35-42FD-B6F8-A3C74931CE17}" type="slidenum">
              <a:rPr lang="zh-CN" altLang="en-US">
                <a:latin typeface="等线" charset="0"/>
              </a:rPr>
              <a:pPr/>
              <a:t>25</a:t>
            </a:fld>
            <a:endParaRPr lang="zh-CN" altLang="en-US">
              <a:latin typeface="等线" charset="0"/>
            </a:endParaRPr>
          </a:p>
        </p:txBody>
      </p:sp>
    </p:spTree>
    <p:extLst>
      <p:ext uri="{BB962C8B-B14F-4D97-AF65-F5344CB8AC3E}">
        <p14:creationId xmlns:p14="http://schemas.microsoft.com/office/powerpoint/2010/main" val="3348738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B7DEE1-2FD7-4305-911B-FD91F4D4971D}" type="slidenum">
              <a:rPr lang="en-US" smtClean="0"/>
              <a:t>8</a:t>
            </a:fld>
            <a:endParaRPr lang="en-US"/>
          </a:p>
        </p:txBody>
      </p:sp>
    </p:spTree>
    <p:extLst>
      <p:ext uri="{BB962C8B-B14F-4D97-AF65-F5344CB8AC3E}">
        <p14:creationId xmlns:p14="http://schemas.microsoft.com/office/powerpoint/2010/main" val="1370197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20000"/>
              </a:lnSpc>
              <a:spcAft>
                <a:spcPts val="1000"/>
              </a:spcAft>
            </a:pPr>
            <a:r>
              <a:rPr lang="en-US" sz="1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 1.  Áp dụng kĩ thuật vi nhân giống để nhân nhanh các giống cây quý hiếm vì: Những loài cây này có khả năng tái sinh trong tự nhiên thấp. Trong khi đó, sử dụng phương pháp vi nhân giống thì chỉ cần một mảnh lá, thân, rễ,… của cây mẹ có thể tái sinh thành hàng loạt các cây con trong một thời gian ngắn, từ đó vừa bảo tồn được vốn gen của các loài cây này vừa đáp ứng được nhu cầu sử dụng của con người.</a:t>
            </a:r>
            <a:endParaRPr lang="en-US" sz="180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20000"/>
              </a:lnSpc>
              <a:spcAft>
                <a:spcPts val="100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Ý nghĩa của kĩ thuật vi nhân giống:</a:t>
            </a:r>
            <a:endParaRPr lang="en-US" sz="180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20000"/>
              </a:lnSpc>
              <a:spcAft>
                <a:spcPts val="100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Tạo ra số lượng lớn cây giống trong một thời gian ngắn và diện tích nhỏ.</a:t>
            </a:r>
            <a:endParaRPr lang="en-US" sz="180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20000"/>
              </a:lnSpc>
              <a:spcAft>
                <a:spcPts val="100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Bảo tồn được một số nguồn gen thực vật quý hiếm, có nguy cơ tuyệt chủng.</a:t>
            </a:r>
            <a:endParaRPr lang="en-US" sz="180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20000"/>
              </a:lnSpc>
              <a:spcAft>
                <a:spcPts val="100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Tạo ra các giống cây sạch bệnh virus (kĩ thuật nuôi cấy mô phân sinh, tạo hạt giống nhân tạo).</a:t>
            </a:r>
            <a:endParaRPr lang="en-US" sz="180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20000"/>
              </a:lnSpc>
              <a:spcAft>
                <a:spcPts val="100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Tạo ra nguyên liệu khởi đầu cho các quy trình nuôi dịch huyền phù tế bào thực vật, chuyển gene vào tế bào thực vật.</a:t>
            </a:r>
            <a:endParaRPr lang="en-US" sz="180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20000"/>
              </a:lnSpc>
              <a:spcAft>
                <a:spcPts val="100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 2. Một số giống cây trồng được tạo ra bằng công nghệ tế bào:</a:t>
            </a:r>
            <a:endParaRPr lang="en-US" sz="180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20000"/>
              </a:lnSpc>
              <a:spcAft>
                <a:spcPts val="100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Từ tế bào phôi của giống lúa CR203 rồi dùng phương pháp vi nhân giống để tạo ra giống lúa mới cấp Quốc gia DR2 có năng suất và độ thuần chủng cao, chịu nóng và khô hạn tốt.</a:t>
            </a:r>
            <a:endParaRPr lang="en-US" sz="180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20000"/>
              </a:lnSpc>
              <a:spcAft>
                <a:spcPts val="100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Tạo ra cây lai giữa khoai tây và cà chua.</a:t>
            </a:r>
            <a:endParaRPr lang="en-US" sz="180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20000"/>
              </a:lnSpc>
              <a:spcAft>
                <a:spcPts val="100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hợp dòng tế bào trần đơn bội (n) với dòng tế bào trần lưỡng bội (2n) để tạo ra giống dưa hấu không hạt, bưởi cam không hạt,…</a:t>
            </a:r>
            <a:endParaRPr lang="en-US" sz="180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20000"/>
              </a:lnSpc>
              <a:spcAft>
                <a:spcPts val="100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 3. Một số cây trồng chuyển gene mang nhiều đặc tính tốt về năng suất và phẩm chất nhưng việc trồng và tiêu thụ các sản phẩm của cây trồng chuyển gene vẫn gây những tranh luận trái chiều ở nhiều nơi trên thế giới vì cây trồng chuyển gene có thể đem đến những rủi ro tiềm ẩn:</a:t>
            </a:r>
            <a:endParaRPr lang="en-US" sz="180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20000"/>
              </a:lnSpc>
              <a:spcAft>
                <a:spcPts val="100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Những biểu hiện không thể dự đoán được của gene được biến đổi hoặc tính chất không ổn định của gene được biến đổi có thể gây hại cho sức khỏe của con người hoặc gây thiệt hại về kinh tế của người trồng.</a:t>
            </a:r>
            <a:endParaRPr lang="en-US" sz="180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20000"/>
              </a:lnSpc>
              <a:spcAft>
                <a:spcPts val="100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Gene kháng hoặc gene chống chịu có thể chuyển sang những sinh vật không chủ đích khác gây ra nhiều nguy hại như: sự phát triển cỏ dại hay siêu cỏ; sự phát triển của các loại sâu bệnh, vi khuẩn kháng thuốc;…</a:t>
            </a:r>
            <a:endParaRPr lang="en-US" sz="180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20000"/>
              </a:lnSpc>
              <a:spcAft>
                <a:spcPts val="100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Việc sử dụng các hóa chất bảo vệ thực vật tăng lên: Tại Châu Mỹ - La Tinh, nơi đậu nành biến đổi gen được trồng trên diện rộng, việc sử dụng thuốc diệt cỏ đã tăng vọt, đạt mức trên 550 lít/năm, gây ra hậu quả đáng lo ngại cho sức khỏe của những người dân nơi đây. </a:t>
            </a:r>
            <a:endParaRPr lang="en-US" sz="180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20000"/>
              </a:lnSpc>
              <a:spcAft>
                <a:spcPts val="1000"/>
              </a:spcAft>
            </a:pPr>
            <a:r>
              <a:rPr lang="en-US" sz="1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Arial" panose="020B0604020202020204" pitchFamily="34" charset="0"/>
              <a:ea typeface="Arial" panose="020B06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69B7DEE1-2FD7-4305-911B-FD91F4D4971D}" type="slidenum">
              <a:rPr lang="en-US" smtClean="0"/>
              <a:t>12</a:t>
            </a:fld>
            <a:endParaRPr lang="en-US"/>
          </a:p>
        </p:txBody>
      </p:sp>
    </p:spTree>
    <p:extLst>
      <p:ext uri="{BB962C8B-B14F-4D97-AF65-F5344CB8AC3E}">
        <p14:creationId xmlns:p14="http://schemas.microsoft.com/office/powerpoint/2010/main" val="561004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ChangeArrowheads="1" noTextEdit="1"/>
          </p:cNvSpPr>
          <p:nvPr>
            <p:ph type="sldImg" idx="4294967295"/>
          </p:nvPr>
        </p:nvSpPr>
        <p:spPr>
          <a:ln>
            <a:miter lim="800000"/>
          </a:ln>
        </p:spPr>
      </p:sp>
      <p:sp>
        <p:nvSpPr>
          <p:cNvPr id="35843" name="备注占位符 2"/>
          <p:cNvSpPr>
            <a:spLocks noGrp="1" noChangeArrowheads="1"/>
          </p:cNvSpPr>
          <p:nvPr>
            <p:ph type="body" idx="4294967295"/>
          </p:nvPr>
        </p:nvSpPr>
        <p:spPr/>
        <p:txBody>
          <a:bodyPr/>
          <a:lstStyle/>
          <a:p>
            <a:pPr eaLnBrk="1" hangingPunct="1"/>
            <a:endParaRPr lang="zh-CN" altLang="en-US">
              <a:ea typeface="SimSun" panose="02010600030101010101" pitchFamily="2" charset="-122"/>
            </a:endParaRPr>
          </a:p>
        </p:txBody>
      </p:sp>
      <p:sp>
        <p:nvSpPr>
          <p:cNvPr id="3584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55F2CED-02D5-4B7C-8CDB-065DEB539D64}" type="slidenum">
              <a:rPr lang="zh-CN" altLang="en-US">
                <a:latin typeface="等线" charset="0"/>
              </a:rPr>
              <a:pPr/>
              <a:t>13</a:t>
            </a:fld>
            <a:endParaRPr lang="zh-CN" altLang="en-US">
              <a:latin typeface="等线" charset="0"/>
            </a:endParaRPr>
          </a:p>
        </p:txBody>
      </p:sp>
    </p:spTree>
    <p:extLst>
      <p:ext uri="{BB962C8B-B14F-4D97-AF65-F5344CB8AC3E}">
        <p14:creationId xmlns:p14="http://schemas.microsoft.com/office/powerpoint/2010/main" val="1750659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幻灯片图像占位符 1"/>
          <p:cNvSpPr>
            <a:spLocks noGrp="1" noRot="1" noChangeAspect="1" noChangeArrowheads="1" noTextEdit="1"/>
          </p:cNvSpPr>
          <p:nvPr>
            <p:ph type="sldImg" idx="4294967295"/>
          </p:nvPr>
        </p:nvSpPr>
        <p:spPr>
          <a:ln>
            <a:miter lim="800000"/>
          </a:ln>
        </p:spPr>
      </p:sp>
      <p:sp>
        <p:nvSpPr>
          <p:cNvPr id="130051" name="备注占位符 2"/>
          <p:cNvSpPr>
            <a:spLocks noGrp="1" noChangeArrowheads="1"/>
          </p:cNvSpPr>
          <p:nvPr>
            <p:ph type="body" idx="4294967295"/>
          </p:nvPr>
        </p:nvSpPr>
        <p:spPr/>
        <p:txBody>
          <a:bodyPr/>
          <a:lstStyle/>
          <a:p>
            <a:pPr eaLnBrk="1" hangingPunct="1"/>
            <a:endParaRPr lang="zh-CN" altLang="en-US">
              <a:ea typeface="SimSun" panose="02010600030101010101" pitchFamily="2" charset="-122"/>
            </a:endParaRPr>
          </a:p>
        </p:txBody>
      </p:sp>
      <p:sp>
        <p:nvSpPr>
          <p:cNvPr id="13005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84BF483-AD61-484E-9AE7-DB99F6F7D716}" type="slidenum">
              <a:rPr lang="zh-CN" altLang="en-US">
                <a:latin typeface="等线" charset="0"/>
              </a:rPr>
              <a:pPr/>
              <a:t>19</a:t>
            </a:fld>
            <a:endParaRPr lang="zh-CN" altLang="en-US">
              <a:latin typeface="等线" charset="0"/>
            </a:endParaRPr>
          </a:p>
        </p:txBody>
      </p:sp>
    </p:spTree>
    <p:extLst>
      <p:ext uri="{BB962C8B-B14F-4D97-AF65-F5344CB8AC3E}">
        <p14:creationId xmlns:p14="http://schemas.microsoft.com/office/powerpoint/2010/main" val="1393727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幻灯片图像占位符 1"/>
          <p:cNvSpPr>
            <a:spLocks noGrp="1" noRot="1" noChangeAspect="1" noChangeArrowheads="1" noTextEdit="1"/>
          </p:cNvSpPr>
          <p:nvPr>
            <p:ph type="sldImg" idx="4294967295"/>
          </p:nvPr>
        </p:nvSpPr>
        <p:spPr>
          <a:ln>
            <a:miter lim="800000"/>
          </a:ln>
        </p:spPr>
      </p:sp>
      <p:sp>
        <p:nvSpPr>
          <p:cNvPr id="132099" name="备注占位符 2"/>
          <p:cNvSpPr>
            <a:spLocks noGrp="1" noChangeArrowheads="1"/>
          </p:cNvSpPr>
          <p:nvPr>
            <p:ph type="body" idx="4294967295"/>
          </p:nvPr>
        </p:nvSpPr>
        <p:spPr/>
        <p:txBody>
          <a:bodyPr/>
          <a:lstStyle/>
          <a:p>
            <a:pPr eaLnBrk="1" hangingPunct="1"/>
            <a:endParaRPr lang="zh-CN" altLang="en-US">
              <a:ea typeface="SimSun" panose="02010600030101010101" pitchFamily="2" charset="-122"/>
            </a:endParaRPr>
          </a:p>
        </p:txBody>
      </p:sp>
      <p:sp>
        <p:nvSpPr>
          <p:cNvPr id="13210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01DF72E-5981-42B1-9107-B7D872DA3C30}" type="slidenum">
              <a:rPr lang="zh-CN" altLang="en-US">
                <a:latin typeface="等线" charset="0"/>
              </a:rPr>
              <a:pPr/>
              <a:t>20</a:t>
            </a:fld>
            <a:endParaRPr lang="zh-CN" altLang="en-US">
              <a:latin typeface="等线" charset="0"/>
            </a:endParaRPr>
          </a:p>
        </p:txBody>
      </p:sp>
    </p:spTree>
    <p:extLst>
      <p:ext uri="{BB962C8B-B14F-4D97-AF65-F5344CB8AC3E}">
        <p14:creationId xmlns:p14="http://schemas.microsoft.com/office/powerpoint/2010/main" val="1250984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幻灯片图像占位符 1"/>
          <p:cNvSpPr>
            <a:spLocks noGrp="1" noRot="1" noChangeAspect="1" noChangeArrowheads="1" noTextEdit="1"/>
          </p:cNvSpPr>
          <p:nvPr>
            <p:ph type="sldImg" idx="4294967295"/>
          </p:nvPr>
        </p:nvSpPr>
        <p:spPr>
          <a:ln>
            <a:miter lim="800000"/>
          </a:ln>
        </p:spPr>
      </p:sp>
      <p:sp>
        <p:nvSpPr>
          <p:cNvPr id="134147" name="备注占位符 2"/>
          <p:cNvSpPr>
            <a:spLocks noGrp="1" noChangeArrowheads="1"/>
          </p:cNvSpPr>
          <p:nvPr>
            <p:ph type="body" idx="4294967295"/>
          </p:nvPr>
        </p:nvSpPr>
        <p:spPr/>
        <p:txBody>
          <a:bodyPr/>
          <a:lstStyle/>
          <a:p>
            <a:pPr algn="l" fontAlgn="t"/>
            <a:r>
              <a:rPr lang="vi-VN" b="0" i="0">
                <a:solidFill>
                  <a:srgbClr val="303545"/>
                </a:solidFill>
                <a:effectLst/>
                <a:latin typeface="Lucida Grande"/>
              </a:rPr>
              <a:t>Một số thành tựu tạo giống bằng gây đột biến ở Việt Nam</a:t>
            </a:r>
            <a:endParaRPr lang="vi-VN" b="0" i="0">
              <a:solidFill>
                <a:srgbClr val="303545"/>
              </a:solidFill>
              <a:effectLst/>
              <a:latin typeface="hurme_no2-webfont"/>
            </a:endParaRPr>
          </a:p>
          <a:p>
            <a:pPr algn="l" fontAlgn="t"/>
            <a:r>
              <a:rPr lang="vi-VN" b="0" i="0">
                <a:solidFill>
                  <a:srgbClr val="303545"/>
                </a:solidFill>
                <a:effectLst/>
                <a:latin typeface="Lucida Grande"/>
              </a:rPr>
              <a:t>-Sử dụng Cônsixin tạo được dâu tằm tứ bội 4n</a:t>
            </a:r>
            <a:br>
              <a:rPr lang="vi-VN" b="0" i="0">
                <a:solidFill>
                  <a:srgbClr val="303545"/>
                </a:solidFill>
                <a:effectLst/>
                <a:latin typeface="Lucida Grande"/>
              </a:rPr>
            </a:br>
            <a:r>
              <a:rPr lang="vi-VN" b="0" i="0">
                <a:solidFill>
                  <a:srgbClr val="303545"/>
                </a:solidFill>
                <a:effectLst/>
                <a:latin typeface="Lucida Grande"/>
              </a:rPr>
              <a:t>-Xử lí NMU/Táo Gia Lộc → Táo má hồng cho năng suất cao, phẩm chất tốt, 02 vụ/năm</a:t>
            </a:r>
            <a:endParaRPr lang="vi-VN" b="0" i="0">
              <a:solidFill>
                <a:srgbClr val="303545"/>
              </a:solidFill>
              <a:effectLst/>
              <a:latin typeface="hurme_no2-webfont"/>
            </a:endParaRPr>
          </a:p>
          <a:p>
            <a:pPr eaLnBrk="1" hangingPunct="1"/>
            <a:endParaRPr lang="zh-CN" altLang="en-US">
              <a:ea typeface="SimSun" panose="02010600030101010101" pitchFamily="2" charset="-122"/>
            </a:endParaRPr>
          </a:p>
        </p:txBody>
      </p:sp>
      <p:sp>
        <p:nvSpPr>
          <p:cNvPr id="13414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98A6E48-F72D-4CCF-8BE5-9E9ACEE63584}" type="slidenum">
              <a:rPr lang="zh-CN" altLang="en-US">
                <a:latin typeface="等线" charset="0"/>
              </a:rPr>
              <a:pPr/>
              <a:t>21</a:t>
            </a:fld>
            <a:endParaRPr lang="zh-CN" altLang="en-US">
              <a:latin typeface="等线" charset="0"/>
            </a:endParaRPr>
          </a:p>
        </p:txBody>
      </p:sp>
    </p:spTree>
    <p:extLst>
      <p:ext uri="{BB962C8B-B14F-4D97-AF65-F5344CB8AC3E}">
        <p14:creationId xmlns:p14="http://schemas.microsoft.com/office/powerpoint/2010/main" val="3515744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幻灯片图像占位符 1"/>
          <p:cNvSpPr>
            <a:spLocks noGrp="1" noRot="1" noChangeAspect="1" noChangeArrowheads="1" noTextEdit="1"/>
          </p:cNvSpPr>
          <p:nvPr>
            <p:ph type="sldImg" idx="4294967295"/>
          </p:nvPr>
        </p:nvSpPr>
        <p:spPr>
          <a:ln>
            <a:miter lim="800000"/>
          </a:ln>
        </p:spPr>
      </p:sp>
      <p:sp>
        <p:nvSpPr>
          <p:cNvPr id="136195" name="备注占位符 2"/>
          <p:cNvSpPr>
            <a:spLocks noGrp="1" noChangeArrowheads="1"/>
          </p:cNvSpPr>
          <p:nvPr>
            <p:ph type="body" idx="4294967295"/>
          </p:nvPr>
        </p:nvSpPr>
        <p:spPr/>
        <p:txBody>
          <a:bodyPr/>
          <a:lstStyle/>
          <a:p>
            <a:pPr eaLnBrk="1" hangingPunct="1"/>
            <a:endParaRPr lang="zh-CN" altLang="en-US">
              <a:ea typeface="SimSun" panose="02010600030101010101" pitchFamily="2" charset="-122"/>
            </a:endParaRPr>
          </a:p>
        </p:txBody>
      </p:sp>
      <p:sp>
        <p:nvSpPr>
          <p:cNvPr id="13619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E678411-9C51-4BC7-9596-081765629216}" type="slidenum">
              <a:rPr lang="zh-CN" altLang="en-US">
                <a:latin typeface="等线" charset="0"/>
              </a:rPr>
              <a:pPr/>
              <a:t>22</a:t>
            </a:fld>
            <a:endParaRPr lang="zh-CN" altLang="en-US">
              <a:latin typeface="等线" charset="0"/>
            </a:endParaRPr>
          </a:p>
        </p:txBody>
      </p:sp>
    </p:spTree>
    <p:extLst>
      <p:ext uri="{BB962C8B-B14F-4D97-AF65-F5344CB8AC3E}">
        <p14:creationId xmlns:p14="http://schemas.microsoft.com/office/powerpoint/2010/main" val="1827154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幻灯片图像占位符 1"/>
          <p:cNvSpPr>
            <a:spLocks noGrp="1" noRot="1" noChangeAspect="1" noChangeArrowheads="1" noTextEdit="1"/>
          </p:cNvSpPr>
          <p:nvPr>
            <p:ph type="sldImg" idx="4294967295"/>
          </p:nvPr>
        </p:nvSpPr>
        <p:spPr>
          <a:ln>
            <a:miter lim="800000"/>
          </a:ln>
        </p:spPr>
      </p:sp>
      <p:sp>
        <p:nvSpPr>
          <p:cNvPr id="138243" name="备注占位符 2"/>
          <p:cNvSpPr>
            <a:spLocks noGrp="1" noChangeArrowheads="1"/>
          </p:cNvSpPr>
          <p:nvPr>
            <p:ph type="body" idx="4294967295"/>
          </p:nvPr>
        </p:nvSpPr>
        <p:spPr/>
        <p:txBody>
          <a:bodyPr/>
          <a:lstStyle/>
          <a:p>
            <a:pPr eaLnBrk="1" hangingPunct="1"/>
            <a:endParaRPr lang="zh-CN" altLang="en-US">
              <a:ea typeface="SimSun" panose="02010600030101010101" pitchFamily="2" charset="-122"/>
            </a:endParaRPr>
          </a:p>
        </p:txBody>
      </p:sp>
      <p:sp>
        <p:nvSpPr>
          <p:cNvPr id="13824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3CFB22C-B24A-4D6C-925E-32F6E29D1885}" type="slidenum">
              <a:rPr lang="zh-CN" altLang="en-US">
                <a:latin typeface="等线" charset="0"/>
              </a:rPr>
              <a:pPr/>
              <a:t>23</a:t>
            </a:fld>
            <a:endParaRPr lang="zh-CN" altLang="en-US">
              <a:latin typeface="等线" charset="0"/>
            </a:endParaRPr>
          </a:p>
        </p:txBody>
      </p:sp>
    </p:spTree>
    <p:extLst>
      <p:ext uri="{BB962C8B-B14F-4D97-AF65-F5344CB8AC3E}">
        <p14:creationId xmlns:p14="http://schemas.microsoft.com/office/powerpoint/2010/main" val="1355582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7500A01-ADAD-490A-BAAC-BF88C1F0F803}"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17640D-9FD0-4B8B-9845-2E3E520C6A57}" type="slidenum">
              <a:rPr lang="en-US" smtClean="0"/>
              <a:t>‹#›</a:t>
            </a:fld>
            <a:endParaRPr lang="en-US"/>
          </a:p>
        </p:txBody>
      </p:sp>
    </p:spTree>
    <p:extLst>
      <p:ext uri="{BB962C8B-B14F-4D97-AF65-F5344CB8AC3E}">
        <p14:creationId xmlns:p14="http://schemas.microsoft.com/office/powerpoint/2010/main" val="1502686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0A01-ADAD-490A-BAAC-BF88C1F0F803}"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17640D-9FD0-4B8B-9845-2E3E520C6A57}" type="slidenum">
              <a:rPr lang="en-US" smtClean="0"/>
              <a:t>‹#›</a:t>
            </a:fld>
            <a:endParaRPr lang="en-US"/>
          </a:p>
        </p:txBody>
      </p:sp>
    </p:spTree>
    <p:extLst>
      <p:ext uri="{BB962C8B-B14F-4D97-AF65-F5344CB8AC3E}">
        <p14:creationId xmlns:p14="http://schemas.microsoft.com/office/powerpoint/2010/main" val="3889464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0A01-ADAD-490A-BAAC-BF88C1F0F803}"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17640D-9FD0-4B8B-9845-2E3E520C6A57}" type="slidenum">
              <a:rPr lang="en-US" smtClean="0"/>
              <a:t>‹#›</a:t>
            </a:fld>
            <a:endParaRPr lang="en-US"/>
          </a:p>
        </p:txBody>
      </p:sp>
    </p:spTree>
    <p:extLst>
      <p:ext uri="{BB962C8B-B14F-4D97-AF65-F5344CB8AC3E}">
        <p14:creationId xmlns:p14="http://schemas.microsoft.com/office/powerpoint/2010/main" val="15452606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0A01-ADAD-490A-BAAC-BF88C1F0F803}"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17640D-9FD0-4B8B-9845-2E3E520C6A57}" type="slidenum">
              <a:rPr lang="en-US" smtClean="0"/>
              <a:t>‹#›</a:t>
            </a:fld>
            <a:endParaRPr lang="en-US"/>
          </a:p>
        </p:txBody>
      </p:sp>
    </p:spTree>
    <p:extLst>
      <p:ext uri="{BB962C8B-B14F-4D97-AF65-F5344CB8AC3E}">
        <p14:creationId xmlns:p14="http://schemas.microsoft.com/office/powerpoint/2010/main" val="17691277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0A01-ADAD-490A-BAAC-BF88C1F0F803}"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17640D-9FD0-4B8B-9845-2E3E520C6A57}" type="slidenum">
              <a:rPr lang="en-US" smtClean="0"/>
              <a:t>‹#›</a:t>
            </a:fld>
            <a:endParaRPr lang="en-US"/>
          </a:p>
        </p:txBody>
      </p:sp>
    </p:spTree>
    <p:extLst>
      <p:ext uri="{BB962C8B-B14F-4D97-AF65-F5344CB8AC3E}">
        <p14:creationId xmlns:p14="http://schemas.microsoft.com/office/powerpoint/2010/main" val="4033020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0A01-ADAD-490A-BAAC-BF88C1F0F803}"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17640D-9FD0-4B8B-9845-2E3E520C6A57}" type="slidenum">
              <a:rPr lang="en-US" smtClean="0"/>
              <a:t>‹#›</a:t>
            </a:fld>
            <a:endParaRPr lang="en-US"/>
          </a:p>
        </p:txBody>
      </p:sp>
    </p:spTree>
    <p:extLst>
      <p:ext uri="{BB962C8B-B14F-4D97-AF65-F5344CB8AC3E}">
        <p14:creationId xmlns:p14="http://schemas.microsoft.com/office/powerpoint/2010/main" val="3521836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0A01-ADAD-490A-BAAC-BF88C1F0F803}"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17640D-9FD0-4B8B-9845-2E3E520C6A57}" type="slidenum">
              <a:rPr lang="en-US" smtClean="0"/>
              <a:t>‹#›</a:t>
            </a:fld>
            <a:endParaRPr lang="en-US"/>
          </a:p>
        </p:txBody>
      </p:sp>
    </p:spTree>
    <p:extLst>
      <p:ext uri="{BB962C8B-B14F-4D97-AF65-F5344CB8AC3E}">
        <p14:creationId xmlns:p14="http://schemas.microsoft.com/office/powerpoint/2010/main" val="699149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0A01-ADAD-490A-BAAC-BF88C1F0F803}"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17640D-9FD0-4B8B-9845-2E3E520C6A57}" type="slidenum">
              <a:rPr lang="en-US" smtClean="0"/>
              <a:t>‹#›</a:t>
            </a:fld>
            <a:endParaRPr lang="en-US"/>
          </a:p>
        </p:txBody>
      </p:sp>
    </p:spTree>
    <p:extLst>
      <p:ext uri="{BB962C8B-B14F-4D97-AF65-F5344CB8AC3E}">
        <p14:creationId xmlns:p14="http://schemas.microsoft.com/office/powerpoint/2010/main" val="35332274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0A01-ADAD-490A-BAAC-BF88C1F0F803}"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17640D-9FD0-4B8B-9845-2E3E520C6A57}" type="slidenum">
              <a:rPr lang="en-US" smtClean="0"/>
              <a:t>‹#›</a:t>
            </a:fld>
            <a:endParaRPr lang="en-US"/>
          </a:p>
        </p:txBody>
      </p:sp>
    </p:spTree>
    <p:extLst>
      <p:ext uri="{BB962C8B-B14F-4D97-AF65-F5344CB8AC3E}">
        <p14:creationId xmlns:p14="http://schemas.microsoft.com/office/powerpoint/2010/main" val="28391543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0A01-ADAD-490A-BAAC-BF88C1F0F803}"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17640D-9FD0-4B8B-9845-2E3E520C6A57}" type="slidenum">
              <a:rPr lang="en-US" smtClean="0"/>
              <a:t>‹#›</a:t>
            </a:fld>
            <a:endParaRPr lang="en-US"/>
          </a:p>
        </p:txBody>
      </p:sp>
    </p:spTree>
    <p:extLst>
      <p:ext uri="{BB962C8B-B14F-4D97-AF65-F5344CB8AC3E}">
        <p14:creationId xmlns:p14="http://schemas.microsoft.com/office/powerpoint/2010/main" val="4204556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0A01-ADAD-490A-BAAC-BF88C1F0F803}"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17640D-9FD0-4B8B-9845-2E3E520C6A57}" type="slidenum">
              <a:rPr lang="en-US" smtClean="0"/>
              <a:t>‹#›</a:t>
            </a:fld>
            <a:endParaRPr lang="en-US"/>
          </a:p>
        </p:txBody>
      </p:sp>
    </p:spTree>
    <p:extLst>
      <p:ext uri="{BB962C8B-B14F-4D97-AF65-F5344CB8AC3E}">
        <p14:creationId xmlns:p14="http://schemas.microsoft.com/office/powerpoint/2010/main" val="2021915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0A01-ADAD-490A-BAAC-BF88C1F0F803}"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17640D-9FD0-4B8B-9845-2E3E520C6A57}" type="slidenum">
              <a:rPr lang="en-US" smtClean="0"/>
              <a:t>‹#›</a:t>
            </a:fld>
            <a:endParaRPr lang="en-US"/>
          </a:p>
        </p:txBody>
      </p:sp>
    </p:spTree>
    <p:extLst>
      <p:ext uri="{BB962C8B-B14F-4D97-AF65-F5344CB8AC3E}">
        <p14:creationId xmlns:p14="http://schemas.microsoft.com/office/powerpoint/2010/main" val="37532430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0A01-ADAD-490A-BAAC-BF88C1F0F803}"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17640D-9FD0-4B8B-9845-2E3E520C6A57}" type="slidenum">
              <a:rPr lang="en-US" smtClean="0"/>
              <a:t>‹#›</a:t>
            </a:fld>
            <a:endParaRPr lang="en-US"/>
          </a:p>
        </p:txBody>
      </p:sp>
    </p:spTree>
    <p:extLst>
      <p:ext uri="{BB962C8B-B14F-4D97-AF65-F5344CB8AC3E}">
        <p14:creationId xmlns:p14="http://schemas.microsoft.com/office/powerpoint/2010/main" val="825609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0A01-ADAD-490A-BAAC-BF88C1F0F803}"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17640D-9FD0-4B8B-9845-2E3E520C6A57}" type="slidenum">
              <a:rPr lang="en-US" smtClean="0"/>
              <a:t>‹#›</a:t>
            </a:fld>
            <a:endParaRPr lang="en-US"/>
          </a:p>
        </p:txBody>
      </p:sp>
    </p:spTree>
    <p:extLst>
      <p:ext uri="{BB962C8B-B14F-4D97-AF65-F5344CB8AC3E}">
        <p14:creationId xmlns:p14="http://schemas.microsoft.com/office/powerpoint/2010/main" val="42585602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0A01-ADAD-490A-BAAC-BF88C1F0F803}"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17640D-9FD0-4B8B-9845-2E3E520C6A57}" type="slidenum">
              <a:rPr lang="en-US" smtClean="0"/>
              <a:t>‹#›</a:t>
            </a:fld>
            <a:endParaRPr lang="en-US"/>
          </a:p>
        </p:txBody>
      </p:sp>
    </p:spTree>
    <p:extLst>
      <p:ext uri="{BB962C8B-B14F-4D97-AF65-F5344CB8AC3E}">
        <p14:creationId xmlns:p14="http://schemas.microsoft.com/office/powerpoint/2010/main" val="16878046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0A01-ADAD-490A-BAAC-BF88C1F0F803}"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17640D-9FD0-4B8B-9845-2E3E520C6A57}" type="slidenum">
              <a:rPr lang="en-US" smtClean="0"/>
              <a:t>‹#›</a:t>
            </a:fld>
            <a:endParaRPr lang="en-US"/>
          </a:p>
        </p:txBody>
      </p:sp>
    </p:spTree>
    <p:extLst>
      <p:ext uri="{BB962C8B-B14F-4D97-AF65-F5344CB8AC3E}">
        <p14:creationId xmlns:p14="http://schemas.microsoft.com/office/powerpoint/2010/main" val="770615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0A01-ADAD-490A-BAAC-BF88C1F0F803}"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17640D-9FD0-4B8B-9845-2E3E520C6A57}" type="slidenum">
              <a:rPr lang="en-US" smtClean="0"/>
              <a:t>‹#›</a:t>
            </a:fld>
            <a:endParaRPr lang="en-US"/>
          </a:p>
        </p:txBody>
      </p:sp>
    </p:spTree>
    <p:extLst>
      <p:ext uri="{BB962C8B-B14F-4D97-AF65-F5344CB8AC3E}">
        <p14:creationId xmlns:p14="http://schemas.microsoft.com/office/powerpoint/2010/main" val="13227791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0A01-ADAD-490A-BAAC-BF88C1F0F803}"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17640D-9FD0-4B8B-9845-2E3E520C6A57}" type="slidenum">
              <a:rPr lang="en-US" smtClean="0"/>
              <a:t>‹#›</a:t>
            </a:fld>
            <a:endParaRPr lang="en-US"/>
          </a:p>
        </p:txBody>
      </p:sp>
    </p:spTree>
    <p:extLst>
      <p:ext uri="{BB962C8B-B14F-4D97-AF65-F5344CB8AC3E}">
        <p14:creationId xmlns:p14="http://schemas.microsoft.com/office/powerpoint/2010/main" val="25854304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0A01-ADAD-490A-BAAC-BF88C1F0F803}"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17640D-9FD0-4B8B-9845-2E3E520C6A57}" type="slidenum">
              <a:rPr lang="en-US" smtClean="0"/>
              <a:t>‹#›</a:t>
            </a:fld>
            <a:endParaRPr lang="en-US"/>
          </a:p>
        </p:txBody>
      </p:sp>
    </p:spTree>
    <p:extLst>
      <p:ext uri="{BB962C8B-B14F-4D97-AF65-F5344CB8AC3E}">
        <p14:creationId xmlns:p14="http://schemas.microsoft.com/office/powerpoint/2010/main" val="31845947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0A01-ADAD-490A-BAAC-BF88C1F0F803}"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17640D-9FD0-4B8B-9845-2E3E520C6A57}" type="slidenum">
              <a:rPr lang="en-US" smtClean="0"/>
              <a:t>‹#›</a:t>
            </a:fld>
            <a:endParaRPr lang="en-US"/>
          </a:p>
        </p:txBody>
      </p:sp>
    </p:spTree>
    <p:extLst>
      <p:ext uri="{BB962C8B-B14F-4D97-AF65-F5344CB8AC3E}">
        <p14:creationId xmlns:p14="http://schemas.microsoft.com/office/powerpoint/2010/main" val="37186188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0A01-ADAD-490A-BAAC-BF88C1F0F803}"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17640D-9FD0-4B8B-9845-2E3E520C6A57}" type="slidenum">
              <a:rPr lang="en-US" smtClean="0"/>
              <a:t>‹#›</a:t>
            </a:fld>
            <a:endParaRPr lang="en-US"/>
          </a:p>
        </p:txBody>
      </p:sp>
    </p:spTree>
    <p:extLst>
      <p:ext uri="{BB962C8B-B14F-4D97-AF65-F5344CB8AC3E}">
        <p14:creationId xmlns:p14="http://schemas.microsoft.com/office/powerpoint/2010/main" val="42030281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0A01-ADAD-490A-BAAC-BF88C1F0F803}"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17640D-9FD0-4B8B-9845-2E3E520C6A57}" type="slidenum">
              <a:rPr lang="en-US" smtClean="0"/>
              <a:t>‹#›</a:t>
            </a:fld>
            <a:endParaRPr lang="en-US"/>
          </a:p>
        </p:txBody>
      </p:sp>
    </p:spTree>
    <p:extLst>
      <p:ext uri="{BB962C8B-B14F-4D97-AF65-F5344CB8AC3E}">
        <p14:creationId xmlns:p14="http://schemas.microsoft.com/office/powerpoint/2010/main" val="2896786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0A01-ADAD-490A-BAAC-BF88C1F0F803}"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17640D-9FD0-4B8B-9845-2E3E520C6A57}" type="slidenum">
              <a:rPr lang="en-US" smtClean="0"/>
              <a:t>‹#›</a:t>
            </a:fld>
            <a:endParaRPr lang="en-US"/>
          </a:p>
        </p:txBody>
      </p:sp>
    </p:spTree>
    <p:extLst>
      <p:ext uri="{BB962C8B-B14F-4D97-AF65-F5344CB8AC3E}">
        <p14:creationId xmlns:p14="http://schemas.microsoft.com/office/powerpoint/2010/main" val="26175911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7500A01-ADAD-490A-BAAC-BF88C1F0F803}"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17640D-9FD0-4B8B-9845-2E3E520C6A57}" type="slidenum">
              <a:rPr lang="en-US" smtClean="0"/>
              <a:t>‹#›</a:t>
            </a:fld>
            <a:endParaRPr lang="en-US"/>
          </a:p>
        </p:txBody>
      </p:sp>
    </p:spTree>
    <p:extLst>
      <p:ext uri="{BB962C8B-B14F-4D97-AF65-F5344CB8AC3E}">
        <p14:creationId xmlns:p14="http://schemas.microsoft.com/office/powerpoint/2010/main" val="34679259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500A01-ADAD-490A-BAAC-BF88C1F0F803}" type="datetimeFigureOut">
              <a:rPr lang="en-US" smtClean="0"/>
              <a:t>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17640D-9FD0-4B8B-9845-2E3E520C6A57}" type="slidenum">
              <a:rPr lang="en-US" smtClean="0"/>
              <a:t>‹#›</a:t>
            </a:fld>
            <a:endParaRPr lang="en-US"/>
          </a:p>
        </p:txBody>
      </p:sp>
    </p:spTree>
    <p:extLst>
      <p:ext uri="{BB962C8B-B14F-4D97-AF65-F5344CB8AC3E}">
        <p14:creationId xmlns:p14="http://schemas.microsoft.com/office/powerpoint/2010/main" val="30683061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500A01-ADAD-490A-BAAC-BF88C1F0F803}" type="datetimeFigureOut">
              <a:rPr lang="en-US" smtClean="0"/>
              <a:t>2/21/2023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17640D-9FD0-4B8B-9845-2E3E520C6A57}" type="slidenum">
              <a:rPr lang="en-US" smtClean="0"/>
              <a:t>‹#›</a:t>
            </a:fld>
            <a:endParaRPr lang="en-US"/>
          </a:p>
        </p:txBody>
      </p:sp>
    </p:spTree>
    <p:extLst>
      <p:ext uri="{BB962C8B-B14F-4D97-AF65-F5344CB8AC3E}">
        <p14:creationId xmlns:p14="http://schemas.microsoft.com/office/powerpoint/2010/main" val="18314714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500A01-ADAD-490A-BAAC-BF88C1F0F803}" type="datetimeFigureOut">
              <a:rPr lang="en-US" smtClean="0"/>
              <a:t>2/21/2023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17640D-9FD0-4B8B-9845-2E3E520C6A57}" type="slidenum">
              <a:rPr lang="en-US" smtClean="0"/>
              <a:t>‹#›</a:t>
            </a:fld>
            <a:endParaRPr lang="en-US"/>
          </a:p>
        </p:txBody>
      </p:sp>
    </p:spTree>
    <p:extLst>
      <p:ext uri="{BB962C8B-B14F-4D97-AF65-F5344CB8AC3E}">
        <p14:creationId xmlns:p14="http://schemas.microsoft.com/office/powerpoint/2010/main" val="12976668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500A01-ADAD-490A-BAAC-BF88C1F0F803}" type="datetimeFigureOut">
              <a:rPr lang="en-US" smtClean="0"/>
              <a:t>2/21/2023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17640D-9FD0-4B8B-9845-2E3E520C6A57}" type="slidenum">
              <a:rPr lang="en-US" smtClean="0"/>
              <a:t>‹#›</a:t>
            </a:fld>
            <a:endParaRPr lang="en-US"/>
          </a:p>
        </p:txBody>
      </p:sp>
    </p:spTree>
    <p:extLst>
      <p:ext uri="{BB962C8B-B14F-4D97-AF65-F5344CB8AC3E}">
        <p14:creationId xmlns:p14="http://schemas.microsoft.com/office/powerpoint/2010/main" val="5043984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500A01-ADAD-490A-BAAC-BF88C1F0F803}" type="datetimeFigureOut">
              <a:rPr lang="en-US" smtClean="0"/>
              <a:t>2/21/2023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17640D-9FD0-4B8B-9845-2E3E520C6A57}" type="slidenum">
              <a:rPr lang="en-US" smtClean="0"/>
              <a:t>‹#›</a:t>
            </a:fld>
            <a:endParaRPr lang="en-US"/>
          </a:p>
        </p:txBody>
      </p:sp>
    </p:spTree>
    <p:extLst>
      <p:ext uri="{BB962C8B-B14F-4D97-AF65-F5344CB8AC3E}">
        <p14:creationId xmlns:p14="http://schemas.microsoft.com/office/powerpoint/2010/main" val="30655797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500A01-ADAD-490A-BAAC-BF88C1F0F803}" type="datetimeFigureOut">
              <a:rPr lang="en-US" smtClean="0"/>
              <a:t>2/21/2023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17640D-9FD0-4B8B-9845-2E3E520C6A57}" type="slidenum">
              <a:rPr lang="en-US" smtClean="0"/>
              <a:t>‹#›</a:t>
            </a:fld>
            <a:endParaRPr lang="en-US"/>
          </a:p>
        </p:txBody>
      </p:sp>
    </p:spTree>
    <p:extLst>
      <p:ext uri="{BB962C8B-B14F-4D97-AF65-F5344CB8AC3E}">
        <p14:creationId xmlns:p14="http://schemas.microsoft.com/office/powerpoint/2010/main" val="41260382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500A01-ADAD-490A-BAAC-BF88C1F0F803}" type="datetimeFigureOut">
              <a:rPr lang="en-US" smtClean="0"/>
              <a:t>2/21/2023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17640D-9FD0-4B8B-9845-2E3E520C6A57}" type="slidenum">
              <a:rPr lang="en-US" smtClean="0"/>
              <a:t>‹#›</a:t>
            </a:fld>
            <a:endParaRPr lang="en-US"/>
          </a:p>
        </p:txBody>
      </p:sp>
    </p:spTree>
    <p:extLst>
      <p:ext uri="{BB962C8B-B14F-4D97-AF65-F5344CB8AC3E}">
        <p14:creationId xmlns:p14="http://schemas.microsoft.com/office/powerpoint/2010/main" val="11862762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500A01-ADAD-490A-BAAC-BF88C1F0F803}" type="datetimeFigureOut">
              <a:rPr lang="en-US" smtClean="0"/>
              <a:t>2/21/2023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17640D-9FD0-4B8B-9845-2E3E520C6A57}" type="slidenum">
              <a:rPr lang="en-US" smtClean="0"/>
              <a:t>‹#›</a:t>
            </a:fld>
            <a:endParaRPr lang="en-US"/>
          </a:p>
        </p:txBody>
      </p:sp>
    </p:spTree>
    <p:extLst>
      <p:ext uri="{BB962C8B-B14F-4D97-AF65-F5344CB8AC3E}">
        <p14:creationId xmlns:p14="http://schemas.microsoft.com/office/powerpoint/2010/main" val="21205073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500A01-ADAD-490A-BAAC-BF88C1F0F803}" type="datetimeFigureOut">
              <a:rPr lang="en-US" smtClean="0"/>
              <a:t>2/21/2023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17640D-9FD0-4B8B-9845-2E3E520C6A57}" type="slidenum">
              <a:rPr lang="en-US" smtClean="0"/>
              <a:t>‹#›</a:t>
            </a:fld>
            <a:endParaRPr lang="en-US"/>
          </a:p>
        </p:txBody>
      </p:sp>
    </p:spTree>
    <p:extLst>
      <p:ext uri="{BB962C8B-B14F-4D97-AF65-F5344CB8AC3E}">
        <p14:creationId xmlns:p14="http://schemas.microsoft.com/office/powerpoint/2010/main" val="3704709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0A01-ADAD-490A-BAAC-BF88C1F0F803}"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17640D-9FD0-4B8B-9845-2E3E520C6A57}" type="slidenum">
              <a:rPr lang="en-US" smtClean="0"/>
              <a:t>‹#›</a:t>
            </a:fld>
            <a:endParaRPr lang="en-US"/>
          </a:p>
        </p:txBody>
      </p:sp>
    </p:spTree>
    <p:extLst>
      <p:ext uri="{BB962C8B-B14F-4D97-AF65-F5344CB8AC3E}">
        <p14:creationId xmlns:p14="http://schemas.microsoft.com/office/powerpoint/2010/main" val="11078606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500A01-ADAD-490A-BAAC-BF88C1F0F803}" type="datetimeFigureOut">
              <a:rPr lang="en-US" smtClean="0"/>
              <a:t>2/21/2023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17640D-9FD0-4B8B-9845-2E3E520C6A57}" type="slidenum">
              <a:rPr lang="en-US" smtClean="0"/>
              <a:t>‹#›</a:t>
            </a:fld>
            <a:endParaRPr lang="en-US"/>
          </a:p>
        </p:txBody>
      </p:sp>
    </p:spTree>
    <p:extLst>
      <p:ext uri="{BB962C8B-B14F-4D97-AF65-F5344CB8AC3E}">
        <p14:creationId xmlns:p14="http://schemas.microsoft.com/office/powerpoint/2010/main" val="36269350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7500A01-ADAD-490A-BAAC-BF88C1F0F803}" type="datetimeFigureOut">
              <a:rPr lang="en-US" smtClean="0"/>
              <a:t>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17640D-9FD0-4B8B-9845-2E3E520C6A57}" type="slidenum">
              <a:rPr lang="en-US" smtClean="0"/>
              <a:t>‹#›</a:t>
            </a:fld>
            <a:endParaRPr lang="en-US"/>
          </a:p>
        </p:txBody>
      </p:sp>
    </p:spTree>
    <p:extLst>
      <p:ext uri="{BB962C8B-B14F-4D97-AF65-F5344CB8AC3E}">
        <p14:creationId xmlns:p14="http://schemas.microsoft.com/office/powerpoint/2010/main" val="16032825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7500A01-ADAD-490A-BAAC-BF88C1F0F803}" type="datetimeFigureOut">
              <a:rPr lang="en-US" smtClean="0"/>
              <a:t>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17640D-9FD0-4B8B-9845-2E3E520C6A57}" type="slidenum">
              <a:rPr lang="en-US" smtClean="0"/>
              <a:t>‹#›</a:t>
            </a:fld>
            <a:endParaRPr lang="en-US"/>
          </a:p>
        </p:txBody>
      </p:sp>
    </p:spTree>
    <p:extLst>
      <p:ext uri="{BB962C8B-B14F-4D97-AF65-F5344CB8AC3E}">
        <p14:creationId xmlns:p14="http://schemas.microsoft.com/office/powerpoint/2010/main" val="34353530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0A01-ADAD-490A-BAAC-BF88C1F0F803}"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17640D-9FD0-4B8B-9845-2E3E520C6A57}" type="slidenum">
              <a:rPr lang="en-US" smtClean="0"/>
              <a:t>‹#›</a:t>
            </a:fld>
            <a:endParaRPr lang="en-US"/>
          </a:p>
        </p:txBody>
      </p:sp>
    </p:spTree>
    <p:extLst>
      <p:ext uri="{BB962C8B-B14F-4D97-AF65-F5344CB8AC3E}">
        <p14:creationId xmlns:p14="http://schemas.microsoft.com/office/powerpoint/2010/main" val="14809165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0A01-ADAD-490A-BAAC-BF88C1F0F803}"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17640D-9FD0-4B8B-9845-2E3E520C6A57}" type="slidenum">
              <a:rPr lang="en-US" smtClean="0"/>
              <a:t>‹#›</a:t>
            </a:fld>
            <a:endParaRPr lang="en-US"/>
          </a:p>
        </p:txBody>
      </p:sp>
    </p:spTree>
    <p:extLst>
      <p:ext uri="{BB962C8B-B14F-4D97-AF65-F5344CB8AC3E}">
        <p14:creationId xmlns:p14="http://schemas.microsoft.com/office/powerpoint/2010/main" val="6219575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sp>
        <p:nvSpPr>
          <p:cNvPr id="2" name="圆角矩形 9"/>
          <p:cNvSpPr/>
          <p:nvPr userDrawn="1"/>
        </p:nvSpPr>
        <p:spPr>
          <a:xfrm>
            <a:off x="720725" y="655638"/>
            <a:ext cx="10748963" cy="5546725"/>
          </a:xfrm>
          <a:prstGeom prst="roundRect">
            <a:avLst>
              <a:gd name="adj" fmla="val 4324"/>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rgbClr val="FFFFFF"/>
              </a:solidFill>
              <a:ea typeface="SimSun" panose="02010600030101010101" pitchFamily="2" charset="-122"/>
            </a:endParaRPr>
          </a:p>
        </p:txBody>
      </p:sp>
      <p:pic>
        <p:nvPicPr>
          <p:cNvPr id="3" name="图片 1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667875" y="5143500"/>
            <a:ext cx="2428875"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2324616"/>
      </p:ext>
    </p:extLst>
  </p:cSld>
  <p:clrMapOvr>
    <a:masterClrMapping/>
  </p:clrMapOvr>
  <p:transition spd="med" advClick="0">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比较">
    <p:spTree>
      <p:nvGrpSpPr>
        <p:cNvPr id="1" name=""/>
        <p:cNvGrpSpPr/>
        <p:nvPr/>
      </p:nvGrpSpPr>
      <p:grpSpPr>
        <a:xfrm>
          <a:off x="0" y="0"/>
          <a:ext cx="0" cy="0"/>
          <a:chOff x="0" y="0"/>
          <a:chExt cx="0" cy="0"/>
        </a:xfrm>
      </p:grpSpPr>
      <p:sp>
        <p:nvSpPr>
          <p:cNvPr id="2" name="圆角矩形 9"/>
          <p:cNvSpPr/>
          <p:nvPr userDrawn="1"/>
        </p:nvSpPr>
        <p:spPr>
          <a:xfrm>
            <a:off x="720725" y="655638"/>
            <a:ext cx="10748963" cy="5546725"/>
          </a:xfrm>
          <a:prstGeom prst="roundRect">
            <a:avLst>
              <a:gd name="adj" fmla="val 4324"/>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rgbClr val="FFFFFF"/>
              </a:solidFill>
              <a:ea typeface="SimSun" panose="02010600030101010101" pitchFamily="2" charset="-122"/>
            </a:endParaRPr>
          </a:p>
        </p:txBody>
      </p:sp>
      <p:pic>
        <p:nvPicPr>
          <p:cNvPr id="3" name="图片 1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667875" y="5143500"/>
            <a:ext cx="2428875"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9384225"/>
      </p:ext>
    </p:extLst>
  </p:cSld>
  <p:clrMapOvr>
    <a:masterClrMapping/>
  </p:clrMapOvr>
  <p:transition spd="med" advClick="0">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
        <p:nvSpPr>
          <p:cNvPr id="2" name="圆角矩形 9"/>
          <p:cNvSpPr/>
          <p:nvPr userDrawn="1"/>
        </p:nvSpPr>
        <p:spPr>
          <a:xfrm>
            <a:off x="720725" y="655638"/>
            <a:ext cx="10748963" cy="5546725"/>
          </a:xfrm>
          <a:prstGeom prst="roundRect">
            <a:avLst>
              <a:gd name="adj" fmla="val 4324"/>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rgbClr val="FFFFFF"/>
              </a:solidFill>
              <a:ea typeface="SimSun" panose="02010600030101010101" pitchFamily="2" charset="-122"/>
            </a:endParaRPr>
          </a:p>
        </p:txBody>
      </p:sp>
      <p:pic>
        <p:nvPicPr>
          <p:cNvPr id="3" name="图片 1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667875" y="5143500"/>
            <a:ext cx="2428875"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3761325"/>
      </p:ext>
    </p:extLst>
  </p:cSld>
  <p:clrMapOvr>
    <a:masterClrMapping/>
  </p:clrMapOvr>
  <p:transition spd="med" advClick="0">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2" name="图片 6"/>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62025" y="1543050"/>
            <a:ext cx="3409950" cy="461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2"/>
          <p:cNvPicPr>
            <a:picLocks noChangeAspect="1" noChangeArrowheads="1"/>
          </p:cNvPicPr>
          <p:nvPr userDrawn="1"/>
        </p:nvPicPr>
        <p:blipFill>
          <a:blip r:embed="rId3">
            <a:extLst>
              <a:ext uri="{28A0092B-C50C-407E-A947-70E740481C1C}">
                <a14:useLocalDpi xmlns:a14="http://schemas.microsoft.com/office/drawing/2010/main" val="0"/>
              </a:ext>
            </a:extLst>
          </a:blip>
          <a:srcRect r="65636" b="80417"/>
          <a:stretch>
            <a:fillRect/>
          </a:stretch>
        </p:blipFill>
        <p:spPr bwMode="auto">
          <a:xfrm rot="19565128">
            <a:off x="8140700" y="5545138"/>
            <a:ext cx="4021138"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1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r="65636" b="80417"/>
          <a:stretch>
            <a:fillRect/>
          </a:stretch>
        </p:blipFill>
        <p:spPr bwMode="auto">
          <a:xfrm rot="19565128">
            <a:off x="9172575" y="215900"/>
            <a:ext cx="2390775"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4"/>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r="65636" b="80417"/>
          <a:stretch>
            <a:fillRect/>
          </a:stretch>
        </p:blipFill>
        <p:spPr bwMode="auto">
          <a:xfrm rot="19565128">
            <a:off x="4270375" y="4294188"/>
            <a:ext cx="18669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r="65636" b="80417"/>
          <a:stretch>
            <a:fillRect/>
          </a:stretch>
        </p:blipFill>
        <p:spPr bwMode="auto">
          <a:xfrm rot="19565128">
            <a:off x="-696913" y="3770313"/>
            <a:ext cx="230981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6"/>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r="65636" b="80417"/>
          <a:stretch>
            <a:fillRect/>
          </a:stretch>
        </p:blipFill>
        <p:spPr bwMode="auto">
          <a:xfrm rot="19565128">
            <a:off x="5141913" y="-311150"/>
            <a:ext cx="18669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0581527"/>
      </p:ext>
    </p:extLst>
  </p:cSld>
  <p:clrMapOvr>
    <a:masterClrMapping/>
  </p:clrMapOvr>
  <p:transition spd="med" advClick="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0A01-ADAD-490A-BAAC-BF88C1F0F803}"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17640D-9FD0-4B8B-9845-2E3E520C6A57}" type="slidenum">
              <a:rPr lang="en-US" smtClean="0"/>
              <a:t>‹#›</a:t>
            </a:fld>
            <a:endParaRPr lang="en-US"/>
          </a:p>
        </p:txBody>
      </p:sp>
    </p:spTree>
    <p:extLst>
      <p:ext uri="{BB962C8B-B14F-4D97-AF65-F5344CB8AC3E}">
        <p14:creationId xmlns:p14="http://schemas.microsoft.com/office/powerpoint/2010/main" val="840341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0A01-ADAD-490A-BAAC-BF88C1F0F803}"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17640D-9FD0-4B8B-9845-2E3E520C6A57}" type="slidenum">
              <a:rPr lang="en-US" smtClean="0"/>
              <a:t>‹#›</a:t>
            </a:fld>
            <a:endParaRPr lang="en-US"/>
          </a:p>
        </p:txBody>
      </p:sp>
    </p:spTree>
    <p:extLst>
      <p:ext uri="{BB962C8B-B14F-4D97-AF65-F5344CB8AC3E}">
        <p14:creationId xmlns:p14="http://schemas.microsoft.com/office/powerpoint/2010/main" val="2698262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0A01-ADAD-490A-BAAC-BF88C1F0F803}"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17640D-9FD0-4B8B-9845-2E3E520C6A57}" type="slidenum">
              <a:rPr lang="en-US" smtClean="0"/>
              <a:t>‹#›</a:t>
            </a:fld>
            <a:endParaRPr lang="en-US"/>
          </a:p>
        </p:txBody>
      </p:sp>
    </p:spTree>
    <p:extLst>
      <p:ext uri="{BB962C8B-B14F-4D97-AF65-F5344CB8AC3E}">
        <p14:creationId xmlns:p14="http://schemas.microsoft.com/office/powerpoint/2010/main" val="755161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0A01-ADAD-490A-BAAC-BF88C1F0F803}"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17640D-9FD0-4B8B-9845-2E3E520C6A57}" type="slidenum">
              <a:rPr lang="en-US" smtClean="0"/>
              <a:t>‹#›</a:t>
            </a:fld>
            <a:endParaRPr lang="en-US"/>
          </a:p>
        </p:txBody>
      </p:sp>
    </p:spTree>
    <p:extLst>
      <p:ext uri="{BB962C8B-B14F-4D97-AF65-F5344CB8AC3E}">
        <p14:creationId xmlns:p14="http://schemas.microsoft.com/office/powerpoint/2010/main" val="867284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0A01-ADAD-490A-BAAC-BF88C1F0F803}"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17640D-9FD0-4B8B-9845-2E3E520C6A57}" type="slidenum">
              <a:rPr lang="en-US" smtClean="0"/>
              <a:t>‹#›</a:t>
            </a:fld>
            <a:endParaRPr lang="en-US"/>
          </a:p>
        </p:txBody>
      </p:sp>
    </p:spTree>
    <p:extLst>
      <p:ext uri="{BB962C8B-B14F-4D97-AF65-F5344CB8AC3E}">
        <p14:creationId xmlns:p14="http://schemas.microsoft.com/office/powerpoint/2010/main" val="327892365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500A01-ADAD-490A-BAAC-BF88C1F0F803}" type="datetimeFigureOut">
              <a:rPr lang="en-US" smtClean="0"/>
              <a:t>2/21/2023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17640D-9FD0-4B8B-9845-2E3E520C6A57}" type="slidenum">
              <a:rPr lang="en-US" smtClean="0"/>
              <a:t>‹#›</a:t>
            </a:fld>
            <a:endParaRPr lang="en-US"/>
          </a:p>
        </p:txBody>
      </p:sp>
    </p:spTree>
    <p:extLst>
      <p:ext uri="{BB962C8B-B14F-4D97-AF65-F5344CB8AC3E}">
        <p14:creationId xmlns:p14="http://schemas.microsoft.com/office/powerpoint/2010/main" val="38924568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9" r:id="rId3"/>
    <p:sldLayoutId id="2147483688" r:id="rId4"/>
    <p:sldLayoutId id="2147483687" r:id="rId5"/>
    <p:sldLayoutId id="2147483686" r:id="rId6"/>
    <p:sldLayoutId id="2147483685" r:id="rId7"/>
    <p:sldLayoutId id="2147483684" r:id="rId8"/>
    <p:sldLayoutId id="2147483683" r:id="rId9"/>
    <p:sldLayoutId id="2147483682" r:id="rId10"/>
    <p:sldLayoutId id="2147483681" r:id="rId11"/>
    <p:sldLayoutId id="2147483680" r:id="rId12"/>
    <p:sldLayoutId id="2147483679" r:id="rId13"/>
    <p:sldLayoutId id="2147483678" r:id="rId14"/>
    <p:sldLayoutId id="2147483676" r:id="rId15"/>
    <p:sldLayoutId id="2147483675" r:id="rId16"/>
    <p:sldLayoutId id="2147483674" r:id="rId17"/>
    <p:sldLayoutId id="2147483673" r:id="rId18"/>
    <p:sldLayoutId id="2147483670" r:id="rId19"/>
    <p:sldLayoutId id="2147483669" r:id="rId20"/>
    <p:sldLayoutId id="2147483668" r:id="rId21"/>
    <p:sldLayoutId id="2147483667" r:id="rId22"/>
    <p:sldLayoutId id="2147483666" r:id="rId23"/>
    <p:sldLayoutId id="2147483665" r:id="rId24"/>
    <p:sldLayoutId id="2147483664" r:id="rId25"/>
    <p:sldLayoutId id="2147483663" r:id="rId26"/>
    <p:sldLayoutId id="2147483662" r:id="rId27"/>
    <p:sldLayoutId id="2147483661" r:id="rId28"/>
    <p:sldLayoutId id="2147483660" r:id="rId29"/>
    <p:sldLayoutId id="2147483651" r:id="rId30"/>
    <p:sldLayoutId id="2147483652" r:id="rId31"/>
    <p:sldLayoutId id="2147483653" r:id="rId32"/>
    <p:sldLayoutId id="2147483654" r:id="rId33"/>
    <p:sldLayoutId id="2147483655" r:id="rId34"/>
    <p:sldLayoutId id="2147483696" r:id="rId35"/>
    <p:sldLayoutId id="2147483695" r:id="rId36"/>
    <p:sldLayoutId id="2147483694" r:id="rId37"/>
    <p:sldLayoutId id="2147483693" r:id="rId38"/>
    <p:sldLayoutId id="2147483692" r:id="rId39"/>
    <p:sldLayoutId id="2147483691" r:id="rId40"/>
    <p:sldLayoutId id="2147483656" r:id="rId41"/>
    <p:sldLayoutId id="2147483657" r:id="rId42"/>
    <p:sldLayoutId id="2147483658" r:id="rId43"/>
    <p:sldLayoutId id="2147483659" r:id="rId44"/>
    <p:sldLayoutId id="2147483671" r:id="rId45"/>
    <p:sldLayoutId id="2147483690" r:id="rId46"/>
    <p:sldLayoutId id="2147483672" r:id="rId47"/>
    <p:sldLayoutId id="2147483677" r:id="rId4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45.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5.xml"/><Relationship Id="rId5" Type="http://schemas.openxmlformats.org/officeDocument/2006/relationships/slideLayout" Target="../slideLayouts/slideLayout34.xml"/><Relationship Id="rId4" Type="http://schemas.openxmlformats.org/officeDocument/2006/relationships/tags" Target="../tags/tag5.xml"/></Relationships>
</file>

<file path=ppt/slides/_rels/slide2.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8" Type="http://schemas.openxmlformats.org/officeDocument/2006/relationships/tags" Target="../tags/tag13.xml"/><Relationship Id="rId13" Type="http://schemas.openxmlformats.org/officeDocument/2006/relationships/tags" Target="../tags/tag18.xml"/><Relationship Id="rId18" Type="http://schemas.openxmlformats.org/officeDocument/2006/relationships/tags" Target="../tags/tag23.xml"/><Relationship Id="rId3" Type="http://schemas.openxmlformats.org/officeDocument/2006/relationships/tags" Target="../tags/tag8.xml"/><Relationship Id="rId21" Type="http://schemas.openxmlformats.org/officeDocument/2006/relationships/tags" Target="../tags/tag26.xml"/><Relationship Id="rId7" Type="http://schemas.openxmlformats.org/officeDocument/2006/relationships/tags" Target="../tags/tag12.xml"/><Relationship Id="rId12" Type="http://schemas.openxmlformats.org/officeDocument/2006/relationships/tags" Target="../tags/tag17.xml"/><Relationship Id="rId17" Type="http://schemas.openxmlformats.org/officeDocument/2006/relationships/tags" Target="../tags/tag22.xml"/><Relationship Id="rId2" Type="http://schemas.openxmlformats.org/officeDocument/2006/relationships/tags" Target="../tags/tag7.xml"/><Relationship Id="rId16" Type="http://schemas.openxmlformats.org/officeDocument/2006/relationships/tags" Target="../tags/tag21.xml"/><Relationship Id="rId20" Type="http://schemas.openxmlformats.org/officeDocument/2006/relationships/tags" Target="../tags/tag25.xml"/><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tags" Target="../tags/tag16.xml"/><Relationship Id="rId5" Type="http://schemas.openxmlformats.org/officeDocument/2006/relationships/tags" Target="../tags/tag10.xml"/><Relationship Id="rId15" Type="http://schemas.openxmlformats.org/officeDocument/2006/relationships/tags" Target="../tags/tag20.xml"/><Relationship Id="rId23" Type="http://schemas.openxmlformats.org/officeDocument/2006/relationships/notesSlide" Target="../notesSlides/notesSlide6.xml"/><Relationship Id="rId10" Type="http://schemas.openxmlformats.org/officeDocument/2006/relationships/tags" Target="../tags/tag15.xml"/><Relationship Id="rId19" Type="http://schemas.openxmlformats.org/officeDocument/2006/relationships/tags" Target="../tags/tag24.xml"/><Relationship Id="rId4" Type="http://schemas.openxmlformats.org/officeDocument/2006/relationships/tags" Target="../tags/tag9.xml"/><Relationship Id="rId9" Type="http://schemas.openxmlformats.org/officeDocument/2006/relationships/tags" Target="../tags/tag14.xml"/><Relationship Id="rId14" Type="http://schemas.openxmlformats.org/officeDocument/2006/relationships/tags" Target="../tags/tag19.xml"/><Relationship Id="rId22"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8" Type="http://schemas.openxmlformats.org/officeDocument/2006/relationships/image" Target="../media/image42.tiff"/><Relationship Id="rId3" Type="http://schemas.openxmlformats.org/officeDocument/2006/relationships/tags" Target="../tags/tag29.xml"/><Relationship Id="rId7" Type="http://schemas.openxmlformats.org/officeDocument/2006/relationships/image" Target="../media/image41.tiff"/><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notesSlide" Target="../notesSlides/notesSlide8.xml"/><Relationship Id="rId5" Type="http://schemas.openxmlformats.org/officeDocument/2006/relationships/slideLayout" Target="../slideLayouts/slideLayout34.xml"/><Relationship Id="rId4" Type="http://schemas.openxmlformats.org/officeDocument/2006/relationships/tags" Target="../tags/tag30.xml"/></Relationships>
</file>

<file path=ppt/slides/_rels/slide23.xml.rels><?xml version="1.0" encoding="UTF-8" standalone="yes"?>
<Relationships xmlns="http://schemas.openxmlformats.org/package/2006/relationships"><Relationship Id="rId8" Type="http://schemas.openxmlformats.org/officeDocument/2006/relationships/image" Target="../media/image42.tiff"/><Relationship Id="rId3" Type="http://schemas.openxmlformats.org/officeDocument/2006/relationships/tags" Target="../tags/tag33.xml"/><Relationship Id="rId7" Type="http://schemas.openxmlformats.org/officeDocument/2006/relationships/image" Target="../media/image41.tiff"/><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notesSlide" Target="../notesSlides/notesSlide9.xml"/><Relationship Id="rId5" Type="http://schemas.openxmlformats.org/officeDocument/2006/relationships/slideLayout" Target="../slideLayouts/slideLayout34.xml"/><Relationship Id="rId4" Type="http://schemas.openxmlformats.org/officeDocument/2006/relationships/tags" Target="../tags/tag34.xml"/></Relationships>
</file>

<file path=ppt/slides/_rels/slide24.xml.rels><?xml version="1.0" encoding="UTF-8" standalone="yes"?>
<Relationships xmlns="http://schemas.openxmlformats.org/package/2006/relationships"><Relationship Id="rId8" Type="http://schemas.openxmlformats.org/officeDocument/2006/relationships/image" Target="../media/image41.tiff"/><Relationship Id="rId3" Type="http://schemas.openxmlformats.org/officeDocument/2006/relationships/tags" Target="../tags/tag37.xml"/><Relationship Id="rId7" Type="http://schemas.openxmlformats.org/officeDocument/2006/relationships/notesSlide" Target="../notesSlides/notesSlide10.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slideLayout" Target="../slideLayouts/slideLayout34.xml"/><Relationship Id="rId5" Type="http://schemas.openxmlformats.org/officeDocument/2006/relationships/tags" Target="../tags/tag39.xml"/><Relationship Id="rId10" Type="http://schemas.openxmlformats.org/officeDocument/2006/relationships/image" Target="../media/image43.emf"/><Relationship Id="rId4" Type="http://schemas.openxmlformats.org/officeDocument/2006/relationships/tags" Target="../tags/tag38.xml"/><Relationship Id="rId9" Type="http://schemas.openxmlformats.org/officeDocument/2006/relationships/image" Target="../media/image42.tiff"/></Relationships>
</file>

<file path=ppt/slides/_rels/slide25.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11.xml"/><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2.tmp"/><Relationship Id="rId5" Type="http://schemas.openxmlformats.org/officeDocument/2006/relationships/image" Target="../media/image22.jpe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65801" y="684455"/>
            <a:ext cx="8184485"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BÀI 16. CÔNG NGHỆ TẾ BÀO</a:t>
            </a:r>
          </a:p>
        </p:txBody>
      </p:sp>
      <p:pic>
        <p:nvPicPr>
          <p:cNvPr id="5" name="Picture 4" descr="Hệ thống nuôi cấy sinh khối (mô, tế bào thực vật, cơ quan) để tạo dược chất.  Ảnh: NVCC."/>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0836" y="2152650"/>
            <a:ext cx="3371850" cy="16383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6703186" y="1971675"/>
            <a:ext cx="3747100" cy="1819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1790836" y="4518730"/>
            <a:ext cx="3371850" cy="19024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Nhân cấy mô trong nông nghiệp công nghệ cao - Khoa học - Báo điện tử Lâm  Đồng"/>
          <p:cNvPicPr/>
          <p:nvPr/>
        </p:nvPicPr>
        <p:blipFill>
          <a:blip r:embed="rId5">
            <a:extLst>
              <a:ext uri="{28A0092B-C50C-407E-A947-70E740481C1C}">
                <a14:useLocalDpi xmlns:a14="http://schemas.microsoft.com/office/drawing/2010/main" val="0"/>
              </a:ext>
            </a:extLst>
          </a:blip>
          <a:srcRect/>
          <a:stretch>
            <a:fillRect/>
          </a:stretch>
        </p:blipFill>
        <p:spPr bwMode="auto">
          <a:xfrm>
            <a:off x="6547349" y="4518730"/>
            <a:ext cx="3902937" cy="1902460"/>
          </a:xfrm>
          <a:prstGeom prst="rect">
            <a:avLst/>
          </a:prstGeom>
          <a:noFill/>
          <a:ln>
            <a:noFill/>
          </a:ln>
        </p:spPr>
      </p:pic>
    </p:spTree>
    <p:extLst>
      <p:ext uri="{BB962C8B-B14F-4D97-AF65-F5344CB8AC3E}">
        <p14:creationId xmlns:p14="http://schemas.microsoft.com/office/powerpoint/2010/main" val="2186070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96352476"/>
              </p:ext>
            </p:extLst>
          </p:nvPr>
        </p:nvGraphicFramePr>
        <p:xfrm>
          <a:off x="0" y="231956"/>
          <a:ext cx="11952513" cy="3334204"/>
        </p:xfrm>
        <a:graphic>
          <a:graphicData uri="http://schemas.openxmlformats.org/drawingml/2006/table">
            <a:tbl>
              <a:tblPr firstRow="1" firstCol="1" bandRow="1">
                <a:tableStyleId>{BC89EF96-8CEA-46FF-86C4-4CE0E7609802}</a:tableStyleId>
              </a:tblPr>
              <a:tblGrid>
                <a:gridCol w="1415937">
                  <a:extLst>
                    <a:ext uri="{9D8B030D-6E8A-4147-A177-3AD203B41FA5}">
                      <a16:colId xmlns:a16="http://schemas.microsoft.com/office/drawing/2014/main" val="1897277941"/>
                    </a:ext>
                  </a:extLst>
                </a:gridCol>
                <a:gridCol w="7063443">
                  <a:extLst>
                    <a:ext uri="{9D8B030D-6E8A-4147-A177-3AD203B41FA5}">
                      <a16:colId xmlns:a16="http://schemas.microsoft.com/office/drawing/2014/main" val="580172978"/>
                    </a:ext>
                  </a:extLst>
                </a:gridCol>
                <a:gridCol w="3473133">
                  <a:extLst>
                    <a:ext uri="{9D8B030D-6E8A-4147-A177-3AD203B41FA5}">
                      <a16:colId xmlns:a16="http://schemas.microsoft.com/office/drawing/2014/main" val="920708420"/>
                    </a:ext>
                  </a:extLst>
                </a:gridCol>
              </a:tblGrid>
              <a:tr h="3334204">
                <a:tc>
                  <a:txBody>
                    <a:bodyPr/>
                    <a:lstStyle/>
                    <a:p>
                      <a:pPr algn="just">
                        <a:lnSpc>
                          <a:spcPct val="115000"/>
                        </a:lnSpc>
                        <a:spcAft>
                          <a:spcPts val="0"/>
                        </a:spcAft>
                      </a:pPr>
                      <a:r>
                        <a:rPr lang="en-US" sz="2100" dirty="0">
                          <a:solidFill>
                            <a:schemeClr val="tx1"/>
                          </a:solidFill>
                          <a:effectLst/>
                        </a:rPr>
                        <a:t>2.Tạo </a:t>
                      </a:r>
                      <a:r>
                        <a:rPr lang="en-US" sz="2100" dirty="0" err="1">
                          <a:solidFill>
                            <a:schemeClr val="tx1"/>
                          </a:solidFill>
                          <a:effectLst/>
                        </a:rPr>
                        <a:t>giống</a:t>
                      </a:r>
                      <a:r>
                        <a:rPr lang="en-US" sz="2100" dirty="0">
                          <a:solidFill>
                            <a:schemeClr val="tx1"/>
                          </a:solidFill>
                          <a:effectLst/>
                        </a:rPr>
                        <a:t> </a:t>
                      </a:r>
                      <a:r>
                        <a:rPr lang="en-US" sz="2100" dirty="0" err="1">
                          <a:solidFill>
                            <a:schemeClr val="tx1"/>
                          </a:solidFill>
                          <a:effectLst/>
                        </a:rPr>
                        <a:t>cây</a:t>
                      </a:r>
                      <a:r>
                        <a:rPr lang="en-US" sz="2100" dirty="0">
                          <a:solidFill>
                            <a:schemeClr val="tx1"/>
                          </a:solidFill>
                          <a:effectLst/>
                        </a:rPr>
                        <a:t> </a:t>
                      </a:r>
                      <a:r>
                        <a:rPr lang="en-US" sz="2100" dirty="0" err="1">
                          <a:solidFill>
                            <a:schemeClr val="tx1"/>
                          </a:solidFill>
                          <a:effectLst/>
                        </a:rPr>
                        <a:t>trồng</a:t>
                      </a:r>
                      <a:r>
                        <a:rPr lang="en-US" sz="2100" dirty="0">
                          <a:solidFill>
                            <a:schemeClr val="tx1"/>
                          </a:solidFill>
                          <a:effectLst/>
                        </a:rPr>
                        <a:t> </a:t>
                      </a:r>
                      <a:r>
                        <a:rPr lang="en-US" sz="2100" dirty="0" err="1">
                          <a:solidFill>
                            <a:schemeClr val="tx1"/>
                          </a:solidFill>
                          <a:effectLst/>
                        </a:rPr>
                        <a:t>mới</a:t>
                      </a:r>
                      <a:endParaRPr lang="en-US" sz="21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54574" marR="54574" marT="0" marB="0"/>
                </a:tc>
                <a:tc>
                  <a:txBody>
                    <a:bodyPr/>
                    <a:lstStyle/>
                    <a:p>
                      <a:pPr algn="just">
                        <a:lnSpc>
                          <a:spcPct val="115000"/>
                        </a:lnSpc>
                        <a:spcAft>
                          <a:spcPts val="0"/>
                        </a:spcAft>
                      </a:pPr>
                      <a:r>
                        <a:rPr lang="en-US" sz="2100" dirty="0">
                          <a:solidFill>
                            <a:schemeClr val="tx1"/>
                          </a:solidFill>
                          <a:effectLst/>
                        </a:rPr>
                        <a:t>- Dung </a:t>
                      </a:r>
                      <a:r>
                        <a:rPr lang="en-US" sz="2100" dirty="0" err="1">
                          <a:solidFill>
                            <a:schemeClr val="tx1"/>
                          </a:solidFill>
                          <a:effectLst/>
                        </a:rPr>
                        <a:t>hợp</a:t>
                      </a:r>
                      <a:r>
                        <a:rPr lang="en-US" sz="2100" dirty="0">
                          <a:solidFill>
                            <a:schemeClr val="tx1"/>
                          </a:solidFill>
                          <a:effectLst/>
                        </a:rPr>
                        <a:t> </a:t>
                      </a:r>
                      <a:r>
                        <a:rPr lang="en-US" sz="2100" dirty="0" err="1">
                          <a:solidFill>
                            <a:schemeClr val="tx1"/>
                          </a:solidFill>
                          <a:effectLst/>
                        </a:rPr>
                        <a:t>tế</a:t>
                      </a:r>
                      <a:r>
                        <a:rPr lang="en-US" sz="2100" dirty="0">
                          <a:solidFill>
                            <a:schemeClr val="tx1"/>
                          </a:solidFill>
                          <a:effectLst/>
                        </a:rPr>
                        <a:t> </a:t>
                      </a:r>
                      <a:r>
                        <a:rPr lang="en-US" sz="2100" dirty="0" err="1">
                          <a:solidFill>
                            <a:schemeClr val="tx1"/>
                          </a:solidFill>
                          <a:effectLst/>
                        </a:rPr>
                        <a:t>bào</a:t>
                      </a:r>
                      <a:r>
                        <a:rPr lang="en-US" sz="2100" dirty="0">
                          <a:solidFill>
                            <a:schemeClr val="tx1"/>
                          </a:solidFill>
                          <a:effectLst/>
                        </a:rPr>
                        <a:t> </a:t>
                      </a:r>
                      <a:r>
                        <a:rPr lang="en-US" sz="2100" dirty="0" err="1">
                          <a:solidFill>
                            <a:schemeClr val="tx1"/>
                          </a:solidFill>
                          <a:effectLst/>
                        </a:rPr>
                        <a:t>trần</a:t>
                      </a:r>
                      <a:r>
                        <a:rPr lang="en-US" sz="2100" dirty="0">
                          <a:solidFill>
                            <a:schemeClr val="tx1"/>
                          </a:solidFill>
                          <a:effectLst/>
                        </a:rPr>
                        <a:t> </a:t>
                      </a:r>
                      <a:r>
                        <a:rPr lang="en-US" sz="2100" dirty="0" err="1">
                          <a:solidFill>
                            <a:schemeClr val="tx1"/>
                          </a:solidFill>
                          <a:effectLst/>
                        </a:rPr>
                        <a:t>là</a:t>
                      </a:r>
                      <a:r>
                        <a:rPr lang="en-US" sz="2100" dirty="0">
                          <a:solidFill>
                            <a:schemeClr val="tx1"/>
                          </a:solidFill>
                          <a:effectLst/>
                        </a:rPr>
                        <a:t> </a:t>
                      </a:r>
                      <a:r>
                        <a:rPr lang="en-US" sz="2100" dirty="0" err="1">
                          <a:solidFill>
                            <a:schemeClr val="tx1"/>
                          </a:solidFill>
                          <a:effectLst/>
                        </a:rPr>
                        <a:t>kĩ</a:t>
                      </a:r>
                      <a:r>
                        <a:rPr lang="en-US" sz="2100" dirty="0">
                          <a:solidFill>
                            <a:schemeClr val="tx1"/>
                          </a:solidFill>
                          <a:effectLst/>
                        </a:rPr>
                        <a:t> </a:t>
                      </a:r>
                      <a:r>
                        <a:rPr lang="en-US" sz="2100" dirty="0" err="1">
                          <a:solidFill>
                            <a:schemeClr val="tx1"/>
                          </a:solidFill>
                          <a:effectLst/>
                        </a:rPr>
                        <a:t>thuật</a:t>
                      </a:r>
                      <a:r>
                        <a:rPr lang="en-US" sz="2100" dirty="0">
                          <a:solidFill>
                            <a:schemeClr val="tx1"/>
                          </a:solidFill>
                          <a:effectLst/>
                        </a:rPr>
                        <a:t> </a:t>
                      </a:r>
                      <a:r>
                        <a:rPr lang="en-US" sz="2100" dirty="0" err="1">
                          <a:solidFill>
                            <a:schemeClr val="tx1"/>
                          </a:solidFill>
                          <a:effectLst/>
                        </a:rPr>
                        <a:t>loại</a:t>
                      </a:r>
                      <a:r>
                        <a:rPr lang="en-US" sz="2100" dirty="0">
                          <a:solidFill>
                            <a:schemeClr val="tx1"/>
                          </a:solidFill>
                          <a:effectLst/>
                        </a:rPr>
                        <a:t> </a:t>
                      </a:r>
                      <a:r>
                        <a:rPr lang="en-US" sz="2100" dirty="0" err="1">
                          <a:solidFill>
                            <a:schemeClr val="tx1"/>
                          </a:solidFill>
                          <a:effectLst/>
                        </a:rPr>
                        <a:t>bỏ</a:t>
                      </a:r>
                      <a:r>
                        <a:rPr lang="en-US" sz="2100" dirty="0">
                          <a:solidFill>
                            <a:schemeClr val="tx1"/>
                          </a:solidFill>
                          <a:effectLst/>
                        </a:rPr>
                        <a:t> </a:t>
                      </a:r>
                      <a:r>
                        <a:rPr lang="en-US" sz="2100" dirty="0" err="1">
                          <a:solidFill>
                            <a:schemeClr val="tx1"/>
                          </a:solidFill>
                          <a:effectLst/>
                        </a:rPr>
                        <a:t>thành</a:t>
                      </a:r>
                      <a:r>
                        <a:rPr lang="en-US" sz="2100" dirty="0">
                          <a:solidFill>
                            <a:schemeClr val="tx1"/>
                          </a:solidFill>
                          <a:effectLst/>
                        </a:rPr>
                        <a:t> </a:t>
                      </a:r>
                      <a:r>
                        <a:rPr lang="en-US" sz="2100" dirty="0" err="1">
                          <a:solidFill>
                            <a:schemeClr val="tx1"/>
                          </a:solidFill>
                          <a:effectLst/>
                        </a:rPr>
                        <a:t>tế</a:t>
                      </a:r>
                      <a:r>
                        <a:rPr lang="en-US" sz="2100" dirty="0">
                          <a:solidFill>
                            <a:schemeClr val="tx1"/>
                          </a:solidFill>
                          <a:effectLst/>
                        </a:rPr>
                        <a:t> </a:t>
                      </a:r>
                      <a:r>
                        <a:rPr lang="en-US" sz="2100" dirty="0" err="1">
                          <a:solidFill>
                            <a:schemeClr val="tx1"/>
                          </a:solidFill>
                          <a:effectLst/>
                        </a:rPr>
                        <a:t>bào</a:t>
                      </a:r>
                      <a:r>
                        <a:rPr lang="en-US" sz="2100" dirty="0">
                          <a:solidFill>
                            <a:schemeClr val="tx1"/>
                          </a:solidFill>
                          <a:effectLst/>
                        </a:rPr>
                        <a:t> </a:t>
                      </a:r>
                      <a:r>
                        <a:rPr lang="en-US" sz="2100" dirty="0" err="1">
                          <a:solidFill>
                            <a:schemeClr val="tx1"/>
                          </a:solidFill>
                          <a:effectLst/>
                        </a:rPr>
                        <a:t>và</a:t>
                      </a:r>
                      <a:r>
                        <a:rPr lang="en-US" sz="2100" dirty="0">
                          <a:solidFill>
                            <a:schemeClr val="tx1"/>
                          </a:solidFill>
                          <a:effectLst/>
                        </a:rPr>
                        <a:t> </a:t>
                      </a:r>
                      <a:r>
                        <a:rPr lang="en-US" sz="2100" dirty="0" err="1">
                          <a:solidFill>
                            <a:schemeClr val="tx1"/>
                          </a:solidFill>
                          <a:effectLst/>
                        </a:rPr>
                        <a:t>lai</a:t>
                      </a:r>
                      <a:r>
                        <a:rPr lang="en-US" sz="2100" dirty="0">
                          <a:solidFill>
                            <a:schemeClr val="tx1"/>
                          </a:solidFill>
                          <a:effectLst/>
                        </a:rPr>
                        <a:t> </a:t>
                      </a:r>
                      <a:r>
                        <a:rPr lang="en-US" sz="2100" dirty="0" err="1">
                          <a:solidFill>
                            <a:schemeClr val="tx1"/>
                          </a:solidFill>
                          <a:effectLst/>
                        </a:rPr>
                        <a:t>giữa</a:t>
                      </a:r>
                      <a:r>
                        <a:rPr lang="en-US" sz="2100" dirty="0">
                          <a:solidFill>
                            <a:schemeClr val="tx1"/>
                          </a:solidFill>
                          <a:effectLst/>
                        </a:rPr>
                        <a:t> </a:t>
                      </a:r>
                      <a:r>
                        <a:rPr lang="en-US" sz="2100" dirty="0" err="1">
                          <a:solidFill>
                            <a:schemeClr val="tx1"/>
                          </a:solidFill>
                          <a:effectLst/>
                        </a:rPr>
                        <a:t>các</a:t>
                      </a:r>
                      <a:r>
                        <a:rPr lang="en-US" sz="2100" dirty="0">
                          <a:solidFill>
                            <a:schemeClr val="tx1"/>
                          </a:solidFill>
                          <a:effectLst/>
                        </a:rPr>
                        <a:t> </a:t>
                      </a:r>
                      <a:r>
                        <a:rPr lang="en-US" sz="2100" dirty="0" err="1">
                          <a:solidFill>
                            <a:schemeClr val="tx1"/>
                          </a:solidFill>
                          <a:effectLst/>
                        </a:rPr>
                        <a:t>tế</a:t>
                      </a:r>
                      <a:r>
                        <a:rPr lang="en-US" sz="2100" dirty="0">
                          <a:solidFill>
                            <a:schemeClr val="tx1"/>
                          </a:solidFill>
                          <a:effectLst/>
                        </a:rPr>
                        <a:t> </a:t>
                      </a:r>
                      <a:r>
                        <a:rPr lang="en-US" sz="2100" dirty="0" err="1">
                          <a:solidFill>
                            <a:schemeClr val="tx1"/>
                          </a:solidFill>
                          <a:effectLst/>
                        </a:rPr>
                        <a:t>bào</a:t>
                      </a:r>
                      <a:r>
                        <a:rPr lang="en-US" sz="2100" dirty="0">
                          <a:solidFill>
                            <a:schemeClr val="tx1"/>
                          </a:solidFill>
                          <a:effectLst/>
                        </a:rPr>
                        <a:t> </a:t>
                      </a:r>
                      <a:r>
                        <a:rPr lang="en-US" sz="2100" dirty="0" err="1">
                          <a:solidFill>
                            <a:schemeClr val="tx1"/>
                          </a:solidFill>
                          <a:effectLst/>
                        </a:rPr>
                        <a:t>cùng</a:t>
                      </a:r>
                      <a:r>
                        <a:rPr lang="en-US" sz="2100" dirty="0">
                          <a:solidFill>
                            <a:schemeClr val="tx1"/>
                          </a:solidFill>
                          <a:effectLst/>
                        </a:rPr>
                        <a:t> </a:t>
                      </a:r>
                      <a:r>
                        <a:rPr lang="en-US" sz="2100" dirty="0" err="1">
                          <a:solidFill>
                            <a:schemeClr val="tx1"/>
                          </a:solidFill>
                          <a:effectLst/>
                        </a:rPr>
                        <a:t>loài</a:t>
                      </a:r>
                      <a:r>
                        <a:rPr lang="en-US" sz="2100" dirty="0">
                          <a:solidFill>
                            <a:schemeClr val="tx1"/>
                          </a:solidFill>
                          <a:effectLst/>
                        </a:rPr>
                        <a:t> </a:t>
                      </a:r>
                      <a:r>
                        <a:rPr lang="en-US" sz="2100" dirty="0" err="1">
                          <a:solidFill>
                            <a:schemeClr val="tx1"/>
                          </a:solidFill>
                          <a:effectLst/>
                        </a:rPr>
                        <a:t>hoặc</a:t>
                      </a:r>
                      <a:r>
                        <a:rPr lang="en-US" sz="2100" dirty="0">
                          <a:solidFill>
                            <a:schemeClr val="tx1"/>
                          </a:solidFill>
                          <a:effectLst/>
                        </a:rPr>
                        <a:t> </a:t>
                      </a:r>
                      <a:r>
                        <a:rPr lang="en-US" sz="2100" dirty="0" err="1">
                          <a:solidFill>
                            <a:schemeClr val="tx1"/>
                          </a:solidFill>
                          <a:effectLst/>
                        </a:rPr>
                        <a:t>khác</a:t>
                      </a:r>
                      <a:r>
                        <a:rPr lang="en-US" sz="2100" dirty="0">
                          <a:solidFill>
                            <a:schemeClr val="tx1"/>
                          </a:solidFill>
                          <a:effectLst/>
                        </a:rPr>
                        <a:t> </a:t>
                      </a:r>
                      <a:r>
                        <a:rPr lang="en-US" sz="2100" dirty="0" err="1">
                          <a:solidFill>
                            <a:schemeClr val="tx1"/>
                          </a:solidFill>
                          <a:effectLst/>
                        </a:rPr>
                        <a:t>loài</a:t>
                      </a:r>
                      <a:r>
                        <a:rPr lang="en-US" sz="2100" dirty="0">
                          <a:solidFill>
                            <a:schemeClr val="tx1"/>
                          </a:solidFill>
                          <a:effectLst/>
                        </a:rPr>
                        <a:t>. </a:t>
                      </a:r>
                      <a:r>
                        <a:rPr lang="en-US" sz="2100" dirty="0" err="1">
                          <a:solidFill>
                            <a:schemeClr val="tx1"/>
                          </a:solidFill>
                          <a:effectLst/>
                        </a:rPr>
                        <a:t>Tế</a:t>
                      </a:r>
                      <a:r>
                        <a:rPr lang="en-US" sz="2100" dirty="0">
                          <a:solidFill>
                            <a:schemeClr val="tx1"/>
                          </a:solidFill>
                          <a:effectLst/>
                        </a:rPr>
                        <a:t> </a:t>
                      </a:r>
                      <a:r>
                        <a:rPr lang="en-US" sz="2100" dirty="0" err="1">
                          <a:solidFill>
                            <a:schemeClr val="tx1"/>
                          </a:solidFill>
                          <a:effectLst/>
                        </a:rPr>
                        <a:t>bào</a:t>
                      </a:r>
                      <a:r>
                        <a:rPr lang="en-US" sz="2100" dirty="0">
                          <a:solidFill>
                            <a:schemeClr val="tx1"/>
                          </a:solidFill>
                          <a:effectLst/>
                        </a:rPr>
                        <a:t> </a:t>
                      </a:r>
                      <a:r>
                        <a:rPr lang="en-US" sz="2100" dirty="0" err="1">
                          <a:solidFill>
                            <a:schemeClr val="tx1"/>
                          </a:solidFill>
                          <a:effectLst/>
                        </a:rPr>
                        <a:t>lai</a:t>
                      </a:r>
                      <a:r>
                        <a:rPr lang="en-US" sz="2100" dirty="0">
                          <a:solidFill>
                            <a:schemeClr val="tx1"/>
                          </a:solidFill>
                          <a:effectLst/>
                        </a:rPr>
                        <a:t> </a:t>
                      </a:r>
                      <a:r>
                        <a:rPr lang="en-US" sz="2100" dirty="0" err="1">
                          <a:solidFill>
                            <a:schemeClr val="tx1"/>
                          </a:solidFill>
                          <a:effectLst/>
                        </a:rPr>
                        <a:t>được</a:t>
                      </a:r>
                      <a:r>
                        <a:rPr lang="en-US" sz="2100" dirty="0">
                          <a:solidFill>
                            <a:schemeClr val="tx1"/>
                          </a:solidFill>
                          <a:effectLst/>
                        </a:rPr>
                        <a:t> </a:t>
                      </a:r>
                      <a:r>
                        <a:rPr lang="en-US" sz="2100" dirty="0" err="1">
                          <a:solidFill>
                            <a:schemeClr val="tx1"/>
                          </a:solidFill>
                          <a:effectLst/>
                        </a:rPr>
                        <a:t>tạo</a:t>
                      </a:r>
                      <a:r>
                        <a:rPr lang="en-US" sz="2100" dirty="0">
                          <a:solidFill>
                            <a:schemeClr val="tx1"/>
                          </a:solidFill>
                          <a:effectLst/>
                        </a:rPr>
                        <a:t> </a:t>
                      </a:r>
                      <a:r>
                        <a:rPr lang="en-US" sz="2100" dirty="0" err="1">
                          <a:solidFill>
                            <a:schemeClr val="tx1"/>
                          </a:solidFill>
                          <a:effectLst/>
                        </a:rPr>
                        <a:t>ra</a:t>
                      </a:r>
                      <a:r>
                        <a:rPr lang="en-US" sz="2100" dirty="0">
                          <a:solidFill>
                            <a:schemeClr val="tx1"/>
                          </a:solidFill>
                          <a:effectLst/>
                        </a:rPr>
                        <a:t> </a:t>
                      </a:r>
                      <a:r>
                        <a:rPr lang="en-US" sz="2100" dirty="0" err="1">
                          <a:solidFill>
                            <a:schemeClr val="tx1"/>
                          </a:solidFill>
                          <a:effectLst/>
                        </a:rPr>
                        <a:t>tiếp</a:t>
                      </a:r>
                      <a:r>
                        <a:rPr lang="en-US" sz="2100" dirty="0">
                          <a:solidFill>
                            <a:schemeClr val="tx1"/>
                          </a:solidFill>
                          <a:effectLst/>
                        </a:rPr>
                        <a:t> </a:t>
                      </a:r>
                      <a:r>
                        <a:rPr lang="en-US" sz="2100" dirty="0" err="1">
                          <a:solidFill>
                            <a:schemeClr val="tx1"/>
                          </a:solidFill>
                          <a:effectLst/>
                        </a:rPr>
                        <a:t>tục</a:t>
                      </a:r>
                      <a:r>
                        <a:rPr lang="en-US" sz="2100" dirty="0">
                          <a:solidFill>
                            <a:schemeClr val="tx1"/>
                          </a:solidFill>
                          <a:effectLst/>
                        </a:rPr>
                        <a:t> </a:t>
                      </a:r>
                      <a:r>
                        <a:rPr lang="en-US" sz="2100" dirty="0" err="1">
                          <a:solidFill>
                            <a:schemeClr val="tx1"/>
                          </a:solidFill>
                          <a:effectLst/>
                        </a:rPr>
                        <a:t>nuôi</a:t>
                      </a:r>
                      <a:r>
                        <a:rPr lang="en-US" sz="2100" dirty="0">
                          <a:solidFill>
                            <a:schemeClr val="tx1"/>
                          </a:solidFill>
                          <a:effectLst/>
                        </a:rPr>
                        <a:t> </a:t>
                      </a:r>
                      <a:r>
                        <a:rPr lang="en-US" sz="2100" dirty="0" err="1">
                          <a:solidFill>
                            <a:schemeClr val="tx1"/>
                          </a:solidFill>
                          <a:effectLst/>
                        </a:rPr>
                        <a:t>cấy</a:t>
                      </a:r>
                      <a:r>
                        <a:rPr lang="en-US" sz="2100" dirty="0">
                          <a:solidFill>
                            <a:schemeClr val="tx1"/>
                          </a:solidFill>
                          <a:effectLst/>
                        </a:rPr>
                        <a:t> </a:t>
                      </a:r>
                      <a:r>
                        <a:rPr lang="en-US" sz="2100" dirty="0" err="1">
                          <a:solidFill>
                            <a:schemeClr val="tx1"/>
                          </a:solidFill>
                          <a:effectLst/>
                        </a:rPr>
                        <a:t>invitro</a:t>
                      </a:r>
                      <a:r>
                        <a:rPr lang="en-US" sz="2100" dirty="0">
                          <a:solidFill>
                            <a:schemeClr val="tx1"/>
                          </a:solidFill>
                          <a:effectLst/>
                        </a:rPr>
                        <a:t> </a:t>
                      </a:r>
                      <a:r>
                        <a:rPr lang="en-US" sz="2100" dirty="0" err="1">
                          <a:solidFill>
                            <a:schemeClr val="tx1"/>
                          </a:solidFill>
                          <a:effectLst/>
                        </a:rPr>
                        <a:t>để</a:t>
                      </a:r>
                      <a:r>
                        <a:rPr lang="en-US" sz="2100" dirty="0">
                          <a:solidFill>
                            <a:schemeClr val="tx1"/>
                          </a:solidFill>
                          <a:effectLst/>
                        </a:rPr>
                        <a:t> </a:t>
                      </a:r>
                      <a:r>
                        <a:rPr lang="en-US" sz="2100" dirty="0" err="1">
                          <a:solidFill>
                            <a:schemeClr val="tx1"/>
                          </a:solidFill>
                          <a:effectLst/>
                        </a:rPr>
                        <a:t>tạo</a:t>
                      </a:r>
                      <a:r>
                        <a:rPr lang="en-US" sz="2100" dirty="0">
                          <a:solidFill>
                            <a:schemeClr val="tx1"/>
                          </a:solidFill>
                          <a:effectLst/>
                        </a:rPr>
                        <a:t> </a:t>
                      </a:r>
                      <a:r>
                        <a:rPr lang="en-US" sz="2100" dirty="0" err="1">
                          <a:solidFill>
                            <a:schemeClr val="tx1"/>
                          </a:solidFill>
                          <a:effectLst/>
                        </a:rPr>
                        <a:t>giống</a:t>
                      </a:r>
                      <a:r>
                        <a:rPr lang="en-US" sz="2100" dirty="0">
                          <a:solidFill>
                            <a:schemeClr val="tx1"/>
                          </a:solidFill>
                          <a:effectLst/>
                        </a:rPr>
                        <a:t> </a:t>
                      </a:r>
                      <a:r>
                        <a:rPr lang="en-US" sz="2100" dirty="0" err="1">
                          <a:solidFill>
                            <a:schemeClr val="tx1"/>
                          </a:solidFill>
                          <a:effectLst/>
                        </a:rPr>
                        <a:t>cây</a:t>
                      </a:r>
                      <a:r>
                        <a:rPr lang="en-US" sz="2100" dirty="0">
                          <a:solidFill>
                            <a:schemeClr val="tx1"/>
                          </a:solidFill>
                          <a:effectLst/>
                        </a:rPr>
                        <a:t> </a:t>
                      </a:r>
                      <a:r>
                        <a:rPr lang="en-US" sz="2100" dirty="0" err="1">
                          <a:solidFill>
                            <a:schemeClr val="tx1"/>
                          </a:solidFill>
                          <a:effectLst/>
                        </a:rPr>
                        <a:t>lai</a:t>
                      </a:r>
                      <a:r>
                        <a:rPr lang="en-US" sz="2100" dirty="0">
                          <a:solidFill>
                            <a:schemeClr val="tx1"/>
                          </a:solidFill>
                          <a:effectLst/>
                        </a:rPr>
                        <a:t>, </a:t>
                      </a:r>
                      <a:r>
                        <a:rPr lang="en-US" sz="2100" dirty="0" err="1">
                          <a:solidFill>
                            <a:schemeClr val="tx1"/>
                          </a:solidFill>
                          <a:effectLst/>
                        </a:rPr>
                        <a:t>mang</a:t>
                      </a:r>
                      <a:r>
                        <a:rPr lang="en-US" sz="2100" dirty="0">
                          <a:solidFill>
                            <a:schemeClr val="tx1"/>
                          </a:solidFill>
                          <a:effectLst/>
                        </a:rPr>
                        <a:t> </a:t>
                      </a:r>
                      <a:r>
                        <a:rPr lang="en-US" sz="2100" dirty="0" err="1">
                          <a:solidFill>
                            <a:schemeClr val="tx1"/>
                          </a:solidFill>
                          <a:effectLst/>
                        </a:rPr>
                        <a:t>đặc</a:t>
                      </a:r>
                      <a:r>
                        <a:rPr lang="en-US" sz="2100" dirty="0">
                          <a:solidFill>
                            <a:schemeClr val="tx1"/>
                          </a:solidFill>
                          <a:effectLst/>
                        </a:rPr>
                        <a:t> </a:t>
                      </a:r>
                      <a:r>
                        <a:rPr lang="en-US" sz="2100" dirty="0" err="1">
                          <a:solidFill>
                            <a:schemeClr val="tx1"/>
                          </a:solidFill>
                          <a:effectLst/>
                        </a:rPr>
                        <a:t>tính</a:t>
                      </a:r>
                      <a:r>
                        <a:rPr lang="en-US" sz="2100" dirty="0">
                          <a:solidFill>
                            <a:schemeClr val="tx1"/>
                          </a:solidFill>
                          <a:effectLst/>
                        </a:rPr>
                        <a:t> </a:t>
                      </a:r>
                      <a:r>
                        <a:rPr lang="en-US" sz="2100" dirty="0" err="1">
                          <a:solidFill>
                            <a:schemeClr val="tx1"/>
                          </a:solidFill>
                          <a:effectLst/>
                        </a:rPr>
                        <a:t>tốt</a:t>
                      </a:r>
                      <a:r>
                        <a:rPr lang="en-US" sz="2100" dirty="0">
                          <a:solidFill>
                            <a:schemeClr val="tx1"/>
                          </a:solidFill>
                          <a:effectLst/>
                        </a:rPr>
                        <a:t> </a:t>
                      </a:r>
                      <a:r>
                        <a:rPr lang="en-US" sz="2100" dirty="0" err="1">
                          <a:solidFill>
                            <a:schemeClr val="tx1"/>
                          </a:solidFill>
                          <a:effectLst/>
                        </a:rPr>
                        <a:t>của</a:t>
                      </a:r>
                      <a:r>
                        <a:rPr lang="en-US" sz="2100" dirty="0">
                          <a:solidFill>
                            <a:schemeClr val="tx1"/>
                          </a:solidFill>
                          <a:effectLst/>
                        </a:rPr>
                        <a:t> 2 </a:t>
                      </a:r>
                      <a:r>
                        <a:rPr lang="en-US" sz="2100" dirty="0" err="1">
                          <a:solidFill>
                            <a:schemeClr val="tx1"/>
                          </a:solidFill>
                          <a:effectLst/>
                        </a:rPr>
                        <a:t>dòng</a:t>
                      </a:r>
                      <a:r>
                        <a:rPr lang="en-US" sz="2100" dirty="0">
                          <a:solidFill>
                            <a:schemeClr val="tx1"/>
                          </a:solidFill>
                          <a:effectLst/>
                        </a:rPr>
                        <a:t> </a:t>
                      </a:r>
                      <a:r>
                        <a:rPr lang="en-US" sz="2100" dirty="0" err="1">
                          <a:solidFill>
                            <a:schemeClr val="tx1"/>
                          </a:solidFill>
                          <a:effectLst/>
                        </a:rPr>
                        <a:t>tế</a:t>
                      </a:r>
                      <a:r>
                        <a:rPr lang="en-US" sz="2100" dirty="0">
                          <a:solidFill>
                            <a:schemeClr val="tx1"/>
                          </a:solidFill>
                          <a:effectLst/>
                        </a:rPr>
                        <a:t> </a:t>
                      </a:r>
                      <a:r>
                        <a:rPr lang="en-US" sz="2100" dirty="0" err="1">
                          <a:solidFill>
                            <a:schemeClr val="tx1"/>
                          </a:solidFill>
                          <a:effectLst/>
                        </a:rPr>
                        <a:t>bào</a:t>
                      </a:r>
                      <a:r>
                        <a:rPr lang="en-US" sz="2100" dirty="0">
                          <a:solidFill>
                            <a:schemeClr val="tx1"/>
                          </a:solidFill>
                          <a:effectLst/>
                        </a:rPr>
                        <a:t> ban </a:t>
                      </a:r>
                      <a:r>
                        <a:rPr lang="en-US" sz="2100" dirty="0" err="1">
                          <a:solidFill>
                            <a:schemeClr val="tx1"/>
                          </a:solidFill>
                          <a:effectLst/>
                        </a:rPr>
                        <a:t>đầu</a:t>
                      </a:r>
                      <a:r>
                        <a:rPr lang="en-US" sz="2100" dirty="0">
                          <a:solidFill>
                            <a:schemeClr val="tx1"/>
                          </a:solidFill>
                          <a:effectLst/>
                        </a:rPr>
                        <a:t>.</a:t>
                      </a:r>
                    </a:p>
                    <a:p>
                      <a:pPr algn="just">
                        <a:lnSpc>
                          <a:spcPct val="115000"/>
                        </a:lnSpc>
                        <a:spcAft>
                          <a:spcPts val="0"/>
                        </a:spcAft>
                      </a:pPr>
                      <a:r>
                        <a:rPr lang="en-US" sz="2100" dirty="0">
                          <a:solidFill>
                            <a:schemeClr val="tx1"/>
                          </a:solidFill>
                          <a:effectLst/>
                        </a:rPr>
                        <a:t> -Dung </a:t>
                      </a:r>
                      <a:r>
                        <a:rPr lang="en-US" sz="2100" dirty="0" err="1">
                          <a:solidFill>
                            <a:schemeClr val="tx1"/>
                          </a:solidFill>
                          <a:effectLst/>
                        </a:rPr>
                        <a:t>hợp</a:t>
                      </a:r>
                      <a:r>
                        <a:rPr lang="en-US" sz="2100" dirty="0">
                          <a:solidFill>
                            <a:schemeClr val="tx1"/>
                          </a:solidFill>
                          <a:effectLst/>
                        </a:rPr>
                        <a:t> </a:t>
                      </a:r>
                      <a:r>
                        <a:rPr lang="en-US" sz="2100" dirty="0" err="1">
                          <a:solidFill>
                            <a:schemeClr val="tx1"/>
                          </a:solidFill>
                          <a:effectLst/>
                        </a:rPr>
                        <a:t>dòng</a:t>
                      </a:r>
                      <a:r>
                        <a:rPr lang="en-US" sz="2100" dirty="0">
                          <a:solidFill>
                            <a:schemeClr val="tx1"/>
                          </a:solidFill>
                          <a:effectLst/>
                        </a:rPr>
                        <a:t> </a:t>
                      </a:r>
                      <a:r>
                        <a:rPr lang="en-US" sz="2100" dirty="0" err="1">
                          <a:solidFill>
                            <a:schemeClr val="tx1"/>
                          </a:solidFill>
                          <a:effectLst/>
                        </a:rPr>
                        <a:t>tb</a:t>
                      </a:r>
                      <a:r>
                        <a:rPr lang="en-US" sz="2100" dirty="0">
                          <a:solidFill>
                            <a:schemeClr val="tx1"/>
                          </a:solidFill>
                          <a:effectLst/>
                        </a:rPr>
                        <a:t> (n) </a:t>
                      </a:r>
                      <a:r>
                        <a:rPr lang="en-US" sz="2100" dirty="0" err="1">
                          <a:solidFill>
                            <a:schemeClr val="tx1"/>
                          </a:solidFill>
                          <a:effectLst/>
                        </a:rPr>
                        <a:t>với</a:t>
                      </a:r>
                      <a:r>
                        <a:rPr lang="en-US" sz="2100" dirty="0">
                          <a:solidFill>
                            <a:schemeClr val="tx1"/>
                          </a:solidFill>
                          <a:effectLst/>
                        </a:rPr>
                        <a:t> (2n)  </a:t>
                      </a:r>
                      <a:r>
                        <a:rPr lang="en-US" sz="2100" dirty="0" err="1">
                          <a:solidFill>
                            <a:schemeClr val="tx1"/>
                          </a:solidFill>
                          <a:effectLst/>
                        </a:rPr>
                        <a:t>tạo</a:t>
                      </a:r>
                      <a:r>
                        <a:rPr lang="en-US" sz="2100" dirty="0">
                          <a:solidFill>
                            <a:schemeClr val="tx1"/>
                          </a:solidFill>
                          <a:effectLst/>
                        </a:rPr>
                        <a:t> </a:t>
                      </a:r>
                      <a:r>
                        <a:rPr lang="en-US" sz="2100" dirty="0" err="1">
                          <a:solidFill>
                            <a:schemeClr val="tx1"/>
                          </a:solidFill>
                          <a:effectLst/>
                        </a:rPr>
                        <a:t>giống</a:t>
                      </a:r>
                      <a:r>
                        <a:rPr lang="en-US" sz="2100" dirty="0">
                          <a:solidFill>
                            <a:schemeClr val="tx1"/>
                          </a:solidFill>
                          <a:effectLst/>
                        </a:rPr>
                        <a:t> tam </a:t>
                      </a:r>
                      <a:r>
                        <a:rPr lang="en-US" sz="2100" dirty="0" err="1">
                          <a:solidFill>
                            <a:schemeClr val="tx1"/>
                          </a:solidFill>
                          <a:effectLst/>
                        </a:rPr>
                        <a:t>bội</a:t>
                      </a:r>
                      <a:r>
                        <a:rPr lang="en-US" sz="2100" dirty="0">
                          <a:solidFill>
                            <a:schemeClr val="tx1"/>
                          </a:solidFill>
                          <a:effectLst/>
                        </a:rPr>
                        <a:t> (3n) </a:t>
                      </a:r>
                    </a:p>
                    <a:p>
                      <a:pPr algn="just">
                        <a:lnSpc>
                          <a:spcPct val="115000"/>
                        </a:lnSpc>
                        <a:spcAft>
                          <a:spcPts val="0"/>
                        </a:spcAft>
                      </a:pPr>
                      <a:r>
                        <a:rPr lang="en-US" sz="2100" dirty="0">
                          <a:solidFill>
                            <a:schemeClr val="tx1"/>
                          </a:solidFill>
                          <a:effectLst/>
                        </a:rPr>
                        <a:t> - </a:t>
                      </a:r>
                      <a:r>
                        <a:rPr lang="en-US" sz="2100" dirty="0" err="1">
                          <a:solidFill>
                            <a:schemeClr val="tx1"/>
                          </a:solidFill>
                          <a:effectLst/>
                        </a:rPr>
                        <a:t>Chuyển</a:t>
                      </a:r>
                      <a:r>
                        <a:rPr lang="en-US" sz="2100" dirty="0">
                          <a:solidFill>
                            <a:schemeClr val="tx1"/>
                          </a:solidFill>
                          <a:effectLst/>
                        </a:rPr>
                        <a:t> gen </a:t>
                      </a:r>
                      <a:r>
                        <a:rPr lang="en-US" sz="2100" dirty="0" err="1">
                          <a:solidFill>
                            <a:schemeClr val="tx1"/>
                          </a:solidFill>
                          <a:effectLst/>
                        </a:rPr>
                        <a:t>kháng</a:t>
                      </a:r>
                      <a:r>
                        <a:rPr lang="en-US" sz="2100" dirty="0">
                          <a:solidFill>
                            <a:schemeClr val="tx1"/>
                          </a:solidFill>
                          <a:effectLst/>
                        </a:rPr>
                        <a:t> </a:t>
                      </a:r>
                      <a:r>
                        <a:rPr lang="en-US" sz="2100" dirty="0" err="1">
                          <a:solidFill>
                            <a:schemeClr val="tx1"/>
                          </a:solidFill>
                          <a:effectLst/>
                        </a:rPr>
                        <a:t>sâu</a:t>
                      </a:r>
                      <a:r>
                        <a:rPr lang="en-US" sz="2100" dirty="0">
                          <a:solidFill>
                            <a:schemeClr val="tx1"/>
                          </a:solidFill>
                          <a:effectLst/>
                        </a:rPr>
                        <a:t> </a:t>
                      </a:r>
                      <a:r>
                        <a:rPr lang="en-US" sz="2100" dirty="0" err="1">
                          <a:solidFill>
                            <a:schemeClr val="tx1"/>
                          </a:solidFill>
                          <a:effectLst/>
                        </a:rPr>
                        <a:t>bệnh</a:t>
                      </a:r>
                      <a:r>
                        <a:rPr lang="en-US" sz="2100" dirty="0">
                          <a:solidFill>
                            <a:schemeClr val="tx1"/>
                          </a:solidFill>
                          <a:effectLst/>
                        </a:rPr>
                        <a:t>, </a:t>
                      </a:r>
                      <a:r>
                        <a:rPr lang="en-US" sz="2100" dirty="0" err="1">
                          <a:solidFill>
                            <a:schemeClr val="tx1"/>
                          </a:solidFill>
                          <a:effectLst/>
                        </a:rPr>
                        <a:t>kháng</a:t>
                      </a:r>
                      <a:r>
                        <a:rPr lang="en-US" sz="2100" dirty="0">
                          <a:solidFill>
                            <a:schemeClr val="tx1"/>
                          </a:solidFill>
                          <a:effectLst/>
                        </a:rPr>
                        <a:t> </a:t>
                      </a:r>
                      <a:r>
                        <a:rPr lang="en-US" sz="2100" dirty="0" err="1">
                          <a:solidFill>
                            <a:schemeClr val="tx1"/>
                          </a:solidFill>
                          <a:effectLst/>
                        </a:rPr>
                        <a:t>thuốc</a:t>
                      </a:r>
                      <a:r>
                        <a:rPr lang="en-US" sz="2100" dirty="0">
                          <a:solidFill>
                            <a:schemeClr val="tx1"/>
                          </a:solidFill>
                          <a:effectLst/>
                        </a:rPr>
                        <a:t> </a:t>
                      </a:r>
                      <a:r>
                        <a:rPr lang="en-US" sz="2100" dirty="0" err="1">
                          <a:solidFill>
                            <a:schemeClr val="tx1"/>
                          </a:solidFill>
                          <a:effectLst/>
                        </a:rPr>
                        <a:t>diệt</a:t>
                      </a:r>
                      <a:r>
                        <a:rPr lang="en-US" sz="2100" dirty="0">
                          <a:solidFill>
                            <a:schemeClr val="tx1"/>
                          </a:solidFill>
                          <a:effectLst/>
                        </a:rPr>
                        <a:t> </a:t>
                      </a:r>
                      <a:r>
                        <a:rPr lang="en-US" sz="2100" dirty="0" err="1">
                          <a:solidFill>
                            <a:schemeClr val="tx1"/>
                          </a:solidFill>
                          <a:effectLst/>
                        </a:rPr>
                        <a:t>cỏ</a:t>
                      </a:r>
                      <a:r>
                        <a:rPr lang="en-US" sz="2100" dirty="0">
                          <a:solidFill>
                            <a:schemeClr val="tx1"/>
                          </a:solidFill>
                          <a:effectLst/>
                        </a:rPr>
                        <a:t> </a:t>
                      </a:r>
                      <a:r>
                        <a:rPr lang="en-US" sz="2100" dirty="0" err="1">
                          <a:solidFill>
                            <a:schemeClr val="tx1"/>
                          </a:solidFill>
                          <a:effectLst/>
                        </a:rPr>
                        <a:t>hoặc</a:t>
                      </a:r>
                      <a:r>
                        <a:rPr lang="en-US" sz="2100" dirty="0">
                          <a:solidFill>
                            <a:schemeClr val="tx1"/>
                          </a:solidFill>
                          <a:effectLst/>
                        </a:rPr>
                        <a:t> </a:t>
                      </a:r>
                      <a:r>
                        <a:rPr lang="en-US" sz="2100" dirty="0" err="1">
                          <a:solidFill>
                            <a:schemeClr val="tx1"/>
                          </a:solidFill>
                          <a:effectLst/>
                        </a:rPr>
                        <a:t>các</a:t>
                      </a:r>
                      <a:r>
                        <a:rPr lang="en-US" sz="2100" dirty="0">
                          <a:solidFill>
                            <a:schemeClr val="tx1"/>
                          </a:solidFill>
                          <a:effectLst/>
                        </a:rPr>
                        <a:t> gen </a:t>
                      </a:r>
                      <a:r>
                        <a:rPr lang="en-US" sz="2100" dirty="0" err="1">
                          <a:solidFill>
                            <a:schemeClr val="tx1"/>
                          </a:solidFill>
                          <a:effectLst/>
                        </a:rPr>
                        <a:t>hỗ</a:t>
                      </a:r>
                      <a:r>
                        <a:rPr lang="en-US" sz="2100" dirty="0">
                          <a:solidFill>
                            <a:schemeClr val="tx1"/>
                          </a:solidFill>
                          <a:effectLst/>
                        </a:rPr>
                        <a:t> </a:t>
                      </a:r>
                      <a:r>
                        <a:rPr lang="en-US" sz="2100" dirty="0" err="1">
                          <a:solidFill>
                            <a:schemeClr val="tx1"/>
                          </a:solidFill>
                          <a:effectLst/>
                        </a:rPr>
                        <a:t>trợ</a:t>
                      </a:r>
                      <a:r>
                        <a:rPr lang="en-US" sz="2100" dirty="0">
                          <a:solidFill>
                            <a:schemeClr val="tx1"/>
                          </a:solidFill>
                          <a:effectLst/>
                        </a:rPr>
                        <a:t> </a:t>
                      </a:r>
                      <a:r>
                        <a:rPr lang="en-US" sz="2100" dirty="0" err="1">
                          <a:solidFill>
                            <a:schemeClr val="tx1"/>
                          </a:solidFill>
                          <a:effectLst/>
                        </a:rPr>
                        <a:t>nâng</a:t>
                      </a:r>
                      <a:r>
                        <a:rPr lang="en-US" sz="2100" dirty="0">
                          <a:solidFill>
                            <a:schemeClr val="tx1"/>
                          </a:solidFill>
                          <a:effectLst/>
                        </a:rPr>
                        <a:t> </a:t>
                      </a:r>
                      <a:r>
                        <a:rPr lang="en-US" sz="2100" dirty="0" err="1">
                          <a:solidFill>
                            <a:schemeClr val="tx1"/>
                          </a:solidFill>
                          <a:effectLst/>
                        </a:rPr>
                        <a:t>cao</a:t>
                      </a:r>
                      <a:r>
                        <a:rPr lang="en-US" sz="2100" dirty="0">
                          <a:solidFill>
                            <a:schemeClr val="tx1"/>
                          </a:solidFill>
                          <a:effectLst/>
                        </a:rPr>
                        <a:t> </a:t>
                      </a:r>
                      <a:r>
                        <a:rPr lang="en-US" sz="2100" dirty="0" err="1">
                          <a:solidFill>
                            <a:schemeClr val="tx1"/>
                          </a:solidFill>
                          <a:effectLst/>
                        </a:rPr>
                        <a:t>chất</a:t>
                      </a:r>
                      <a:r>
                        <a:rPr lang="en-US" sz="2100" dirty="0">
                          <a:solidFill>
                            <a:schemeClr val="tx1"/>
                          </a:solidFill>
                          <a:effectLst/>
                        </a:rPr>
                        <a:t> </a:t>
                      </a:r>
                      <a:r>
                        <a:rPr lang="en-US" sz="2100" dirty="0" err="1">
                          <a:solidFill>
                            <a:schemeClr val="tx1"/>
                          </a:solidFill>
                          <a:effectLst/>
                        </a:rPr>
                        <a:t>lượng</a:t>
                      </a:r>
                      <a:r>
                        <a:rPr lang="en-US" sz="2100" dirty="0">
                          <a:solidFill>
                            <a:schemeClr val="tx1"/>
                          </a:solidFill>
                          <a:effectLst/>
                        </a:rPr>
                        <a:t> </a:t>
                      </a:r>
                      <a:r>
                        <a:rPr lang="en-US" sz="2100" dirty="0" err="1">
                          <a:solidFill>
                            <a:schemeClr val="tx1"/>
                          </a:solidFill>
                          <a:effectLst/>
                        </a:rPr>
                        <a:t>cây</a:t>
                      </a:r>
                      <a:r>
                        <a:rPr lang="en-US" sz="2100" dirty="0">
                          <a:solidFill>
                            <a:schemeClr val="tx1"/>
                          </a:solidFill>
                          <a:effectLst/>
                        </a:rPr>
                        <a:t> </a:t>
                      </a:r>
                      <a:r>
                        <a:rPr lang="en-US" sz="2100" dirty="0" err="1">
                          <a:solidFill>
                            <a:schemeClr val="tx1"/>
                          </a:solidFill>
                          <a:effectLst/>
                        </a:rPr>
                        <a:t>trồng</a:t>
                      </a:r>
                      <a:r>
                        <a:rPr lang="en-US" sz="2100" dirty="0">
                          <a:solidFill>
                            <a:schemeClr val="tx1"/>
                          </a:solidFill>
                          <a:effectLst/>
                        </a:rPr>
                        <a:t>, gen </a:t>
                      </a:r>
                      <a:r>
                        <a:rPr lang="en-US" sz="2100" dirty="0" err="1">
                          <a:solidFill>
                            <a:schemeClr val="tx1"/>
                          </a:solidFill>
                          <a:effectLst/>
                        </a:rPr>
                        <a:t>quy</a:t>
                      </a:r>
                      <a:r>
                        <a:rPr lang="en-US" sz="2100" dirty="0">
                          <a:solidFill>
                            <a:schemeClr val="tx1"/>
                          </a:solidFill>
                          <a:effectLst/>
                        </a:rPr>
                        <a:t> </a:t>
                      </a:r>
                      <a:r>
                        <a:rPr lang="en-US" sz="2100" dirty="0" err="1">
                          <a:solidFill>
                            <a:schemeClr val="tx1"/>
                          </a:solidFill>
                          <a:effectLst/>
                        </a:rPr>
                        <a:t>định</a:t>
                      </a:r>
                      <a:r>
                        <a:rPr lang="en-US" sz="2100" dirty="0">
                          <a:solidFill>
                            <a:schemeClr val="tx1"/>
                          </a:solidFill>
                          <a:effectLst/>
                        </a:rPr>
                        <a:t> protein </a:t>
                      </a:r>
                      <a:r>
                        <a:rPr lang="en-US" sz="2100" dirty="0" err="1">
                          <a:solidFill>
                            <a:schemeClr val="tx1"/>
                          </a:solidFill>
                          <a:effectLst/>
                        </a:rPr>
                        <a:t>kháng</a:t>
                      </a:r>
                      <a:r>
                        <a:rPr lang="en-US" sz="2100" dirty="0">
                          <a:solidFill>
                            <a:schemeClr val="tx1"/>
                          </a:solidFill>
                          <a:effectLst/>
                        </a:rPr>
                        <a:t> </a:t>
                      </a:r>
                      <a:r>
                        <a:rPr lang="en-US" sz="2100" dirty="0" err="1">
                          <a:solidFill>
                            <a:schemeClr val="tx1"/>
                          </a:solidFill>
                          <a:effectLst/>
                        </a:rPr>
                        <a:t>nguyên</a:t>
                      </a:r>
                      <a:r>
                        <a:rPr lang="en-US" sz="2100" dirty="0">
                          <a:solidFill>
                            <a:schemeClr val="tx1"/>
                          </a:solidFill>
                          <a:effectLst/>
                        </a:rPr>
                        <a:t> </a:t>
                      </a:r>
                      <a:r>
                        <a:rPr lang="en-US" sz="2100" dirty="0" err="1">
                          <a:solidFill>
                            <a:schemeClr val="tx1"/>
                          </a:solidFill>
                          <a:effectLst/>
                        </a:rPr>
                        <a:t>của</a:t>
                      </a:r>
                      <a:r>
                        <a:rPr lang="en-US" sz="2100" dirty="0">
                          <a:solidFill>
                            <a:schemeClr val="tx1"/>
                          </a:solidFill>
                          <a:effectLst/>
                        </a:rPr>
                        <a:t> </a:t>
                      </a:r>
                      <a:r>
                        <a:rPr lang="en-US" sz="2100" dirty="0" err="1">
                          <a:solidFill>
                            <a:schemeClr val="tx1"/>
                          </a:solidFill>
                          <a:effectLst/>
                        </a:rPr>
                        <a:t>một</a:t>
                      </a:r>
                      <a:r>
                        <a:rPr lang="en-US" sz="2100" dirty="0">
                          <a:solidFill>
                            <a:schemeClr val="tx1"/>
                          </a:solidFill>
                          <a:effectLst/>
                        </a:rPr>
                        <a:t> </a:t>
                      </a:r>
                      <a:r>
                        <a:rPr lang="en-US" sz="2100" dirty="0" err="1">
                          <a:solidFill>
                            <a:schemeClr val="tx1"/>
                          </a:solidFill>
                          <a:effectLst/>
                        </a:rPr>
                        <a:t>số</a:t>
                      </a:r>
                      <a:r>
                        <a:rPr lang="en-US" sz="2100" dirty="0">
                          <a:solidFill>
                            <a:schemeClr val="tx1"/>
                          </a:solidFill>
                          <a:effectLst/>
                        </a:rPr>
                        <a:t> </a:t>
                      </a:r>
                      <a:r>
                        <a:rPr lang="en-US" sz="2100" dirty="0" err="1">
                          <a:solidFill>
                            <a:schemeClr val="tx1"/>
                          </a:solidFill>
                          <a:effectLst/>
                        </a:rPr>
                        <a:t>loại</a:t>
                      </a:r>
                      <a:r>
                        <a:rPr lang="en-US" sz="2100" dirty="0">
                          <a:solidFill>
                            <a:schemeClr val="tx1"/>
                          </a:solidFill>
                          <a:effectLst/>
                        </a:rPr>
                        <a:t> virus </a:t>
                      </a:r>
                      <a:r>
                        <a:rPr lang="en-US" sz="2100" dirty="0" err="1">
                          <a:solidFill>
                            <a:schemeClr val="tx1"/>
                          </a:solidFill>
                          <a:effectLst/>
                        </a:rPr>
                        <a:t>trên</a:t>
                      </a:r>
                      <a:r>
                        <a:rPr lang="en-US" sz="2100" dirty="0">
                          <a:solidFill>
                            <a:schemeClr val="tx1"/>
                          </a:solidFill>
                          <a:effectLst/>
                        </a:rPr>
                        <a:t> </a:t>
                      </a:r>
                      <a:r>
                        <a:rPr lang="en-US" sz="2100" dirty="0" err="1">
                          <a:solidFill>
                            <a:schemeClr val="tx1"/>
                          </a:solidFill>
                          <a:effectLst/>
                        </a:rPr>
                        <a:t>vật</a:t>
                      </a:r>
                      <a:r>
                        <a:rPr lang="en-US" sz="2100" dirty="0">
                          <a:solidFill>
                            <a:schemeClr val="tx1"/>
                          </a:solidFill>
                          <a:effectLst/>
                        </a:rPr>
                        <a:t> </a:t>
                      </a:r>
                      <a:r>
                        <a:rPr lang="en-US" sz="2100" dirty="0" err="1">
                          <a:solidFill>
                            <a:schemeClr val="tx1"/>
                          </a:solidFill>
                          <a:effectLst/>
                        </a:rPr>
                        <a:t>nuôi</a:t>
                      </a:r>
                      <a:r>
                        <a:rPr lang="en-US" sz="2100" dirty="0">
                          <a:solidFill>
                            <a:schemeClr val="tx1"/>
                          </a:solidFill>
                          <a:effectLst/>
                        </a:rPr>
                        <a:t> (</a:t>
                      </a:r>
                      <a:r>
                        <a:rPr lang="en-US" sz="2100" dirty="0" err="1">
                          <a:solidFill>
                            <a:schemeClr val="tx1"/>
                          </a:solidFill>
                          <a:effectLst/>
                        </a:rPr>
                        <a:t>kháng</a:t>
                      </a:r>
                      <a:r>
                        <a:rPr lang="en-US" sz="2100" dirty="0">
                          <a:solidFill>
                            <a:schemeClr val="tx1"/>
                          </a:solidFill>
                          <a:effectLst/>
                        </a:rPr>
                        <a:t> </a:t>
                      </a:r>
                      <a:r>
                        <a:rPr lang="en-US" sz="2100" dirty="0" err="1">
                          <a:solidFill>
                            <a:schemeClr val="tx1"/>
                          </a:solidFill>
                          <a:effectLst/>
                        </a:rPr>
                        <a:t>nguyên</a:t>
                      </a:r>
                      <a:r>
                        <a:rPr lang="en-US" sz="2100" dirty="0">
                          <a:solidFill>
                            <a:schemeClr val="tx1"/>
                          </a:solidFill>
                          <a:effectLst/>
                        </a:rPr>
                        <a:t> H5N1; H3N1…) </a:t>
                      </a:r>
                      <a:r>
                        <a:rPr lang="en-US" sz="2100" dirty="0" err="1">
                          <a:solidFill>
                            <a:schemeClr val="tx1"/>
                          </a:solidFill>
                          <a:effectLst/>
                        </a:rPr>
                        <a:t>vào</a:t>
                      </a:r>
                      <a:r>
                        <a:rPr lang="en-US" sz="2100" dirty="0">
                          <a:solidFill>
                            <a:schemeClr val="tx1"/>
                          </a:solidFill>
                          <a:effectLst/>
                        </a:rPr>
                        <a:t> </a:t>
                      </a:r>
                      <a:r>
                        <a:rPr lang="en-US" sz="2100" dirty="0" err="1">
                          <a:solidFill>
                            <a:schemeClr val="tx1"/>
                          </a:solidFill>
                          <a:effectLst/>
                        </a:rPr>
                        <a:t>cây</a:t>
                      </a:r>
                      <a:r>
                        <a:rPr lang="en-US" sz="2100" dirty="0">
                          <a:solidFill>
                            <a:schemeClr val="tx1"/>
                          </a:solidFill>
                          <a:effectLst/>
                        </a:rPr>
                        <a:t>; </a:t>
                      </a:r>
                      <a:endParaRPr lang="en-US" sz="21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54574" marR="54574" marT="0" marB="0"/>
                </a:tc>
                <a:tc>
                  <a:txBody>
                    <a:bodyPr/>
                    <a:lstStyle/>
                    <a:p>
                      <a:pPr algn="just">
                        <a:lnSpc>
                          <a:spcPct val="115000"/>
                        </a:lnSpc>
                        <a:spcAft>
                          <a:spcPts val="0"/>
                        </a:spcAft>
                      </a:pPr>
                      <a:r>
                        <a:rPr lang="en-US" sz="2100" dirty="0">
                          <a:solidFill>
                            <a:schemeClr val="tx1"/>
                          </a:solidFill>
                          <a:effectLst/>
                        </a:rPr>
                        <a:t>-Lai </a:t>
                      </a:r>
                      <a:r>
                        <a:rPr lang="en-US" sz="2100" dirty="0" err="1">
                          <a:solidFill>
                            <a:schemeClr val="tx1"/>
                          </a:solidFill>
                          <a:effectLst/>
                        </a:rPr>
                        <a:t>tế</a:t>
                      </a:r>
                      <a:r>
                        <a:rPr lang="en-US" sz="2100" dirty="0">
                          <a:solidFill>
                            <a:schemeClr val="tx1"/>
                          </a:solidFill>
                          <a:effectLst/>
                        </a:rPr>
                        <a:t> </a:t>
                      </a:r>
                      <a:r>
                        <a:rPr lang="en-US" sz="2100" dirty="0" err="1">
                          <a:solidFill>
                            <a:schemeClr val="tx1"/>
                          </a:solidFill>
                          <a:effectLst/>
                        </a:rPr>
                        <a:t>bào</a:t>
                      </a:r>
                      <a:r>
                        <a:rPr lang="en-US" sz="2100" dirty="0">
                          <a:solidFill>
                            <a:schemeClr val="tx1"/>
                          </a:solidFill>
                          <a:effectLst/>
                        </a:rPr>
                        <a:t> </a:t>
                      </a:r>
                      <a:r>
                        <a:rPr lang="en-US" sz="2100" dirty="0" err="1">
                          <a:solidFill>
                            <a:schemeClr val="tx1"/>
                          </a:solidFill>
                          <a:effectLst/>
                        </a:rPr>
                        <a:t>cà</a:t>
                      </a:r>
                      <a:r>
                        <a:rPr lang="en-US" sz="2100" dirty="0">
                          <a:solidFill>
                            <a:schemeClr val="tx1"/>
                          </a:solidFill>
                          <a:effectLst/>
                        </a:rPr>
                        <a:t> </a:t>
                      </a:r>
                      <a:r>
                        <a:rPr lang="en-US" sz="2100" dirty="0" err="1">
                          <a:solidFill>
                            <a:schemeClr val="tx1"/>
                          </a:solidFill>
                          <a:effectLst/>
                        </a:rPr>
                        <a:t>chua</a:t>
                      </a:r>
                      <a:r>
                        <a:rPr lang="en-US" sz="2100" dirty="0">
                          <a:solidFill>
                            <a:schemeClr val="tx1"/>
                          </a:solidFill>
                          <a:effectLst/>
                        </a:rPr>
                        <a:t> </a:t>
                      </a:r>
                      <a:r>
                        <a:rPr lang="en-US" sz="2100" dirty="0" err="1">
                          <a:solidFill>
                            <a:schemeClr val="tx1"/>
                          </a:solidFill>
                          <a:effectLst/>
                        </a:rPr>
                        <a:t>và</a:t>
                      </a:r>
                      <a:r>
                        <a:rPr lang="en-US" sz="2100" dirty="0">
                          <a:solidFill>
                            <a:schemeClr val="tx1"/>
                          </a:solidFill>
                          <a:effectLst/>
                        </a:rPr>
                        <a:t> </a:t>
                      </a:r>
                      <a:r>
                        <a:rPr lang="en-US" sz="2100" dirty="0" err="1">
                          <a:solidFill>
                            <a:schemeClr val="tx1"/>
                          </a:solidFill>
                          <a:effectLst/>
                        </a:rPr>
                        <a:t>khoai</a:t>
                      </a:r>
                      <a:r>
                        <a:rPr lang="en-US" sz="2100" dirty="0">
                          <a:solidFill>
                            <a:schemeClr val="tx1"/>
                          </a:solidFill>
                          <a:effectLst/>
                        </a:rPr>
                        <a:t> </a:t>
                      </a:r>
                      <a:r>
                        <a:rPr lang="en-US" sz="2100" dirty="0" err="1">
                          <a:solidFill>
                            <a:schemeClr val="tx1"/>
                          </a:solidFill>
                          <a:effectLst/>
                        </a:rPr>
                        <a:t>tây</a:t>
                      </a:r>
                      <a:r>
                        <a:rPr lang="en-US" sz="2100" dirty="0">
                          <a:solidFill>
                            <a:schemeClr val="tx1"/>
                          </a:solidFill>
                          <a:effectLst/>
                        </a:rPr>
                        <a:t>  → </a:t>
                      </a:r>
                      <a:r>
                        <a:rPr lang="en-US" sz="2100" dirty="0" err="1">
                          <a:solidFill>
                            <a:schemeClr val="tx1"/>
                          </a:solidFill>
                          <a:effectLst/>
                        </a:rPr>
                        <a:t>cây</a:t>
                      </a:r>
                      <a:r>
                        <a:rPr lang="en-US" sz="2100" dirty="0">
                          <a:solidFill>
                            <a:schemeClr val="tx1"/>
                          </a:solidFill>
                          <a:effectLst/>
                        </a:rPr>
                        <a:t> tomato</a:t>
                      </a:r>
                    </a:p>
                    <a:p>
                      <a:pPr algn="just">
                        <a:lnSpc>
                          <a:spcPct val="115000"/>
                        </a:lnSpc>
                        <a:spcAft>
                          <a:spcPts val="0"/>
                        </a:spcAft>
                      </a:pPr>
                      <a:r>
                        <a:rPr lang="en-US" sz="2100" dirty="0">
                          <a:solidFill>
                            <a:schemeClr val="tx1"/>
                          </a:solidFill>
                          <a:effectLst/>
                        </a:rPr>
                        <a:t>-</a:t>
                      </a:r>
                      <a:r>
                        <a:rPr lang="en-US" sz="2100" dirty="0" err="1">
                          <a:solidFill>
                            <a:schemeClr val="tx1"/>
                          </a:solidFill>
                          <a:effectLst/>
                        </a:rPr>
                        <a:t>Dưa</a:t>
                      </a:r>
                      <a:r>
                        <a:rPr lang="en-US" sz="2100" dirty="0">
                          <a:solidFill>
                            <a:schemeClr val="tx1"/>
                          </a:solidFill>
                          <a:effectLst/>
                        </a:rPr>
                        <a:t> </a:t>
                      </a:r>
                      <a:r>
                        <a:rPr lang="en-US" sz="2100" dirty="0" err="1">
                          <a:solidFill>
                            <a:schemeClr val="tx1"/>
                          </a:solidFill>
                          <a:effectLst/>
                        </a:rPr>
                        <a:t>hấu</a:t>
                      </a:r>
                      <a:r>
                        <a:rPr lang="en-US" sz="2100" dirty="0">
                          <a:solidFill>
                            <a:schemeClr val="tx1"/>
                          </a:solidFill>
                          <a:effectLst/>
                        </a:rPr>
                        <a:t> tam </a:t>
                      </a:r>
                      <a:r>
                        <a:rPr lang="en-US" sz="2100" dirty="0" err="1">
                          <a:solidFill>
                            <a:schemeClr val="tx1"/>
                          </a:solidFill>
                          <a:effectLst/>
                        </a:rPr>
                        <a:t>bội</a:t>
                      </a:r>
                      <a:r>
                        <a:rPr lang="en-US" sz="2100" dirty="0">
                          <a:solidFill>
                            <a:schemeClr val="tx1"/>
                          </a:solidFill>
                          <a:effectLst/>
                        </a:rPr>
                        <a:t> (3n) </a:t>
                      </a:r>
                      <a:r>
                        <a:rPr lang="en-US" sz="2100" dirty="0" err="1">
                          <a:solidFill>
                            <a:schemeClr val="tx1"/>
                          </a:solidFill>
                          <a:effectLst/>
                        </a:rPr>
                        <a:t>không</a:t>
                      </a:r>
                      <a:r>
                        <a:rPr lang="en-US" sz="2100" dirty="0">
                          <a:solidFill>
                            <a:schemeClr val="tx1"/>
                          </a:solidFill>
                          <a:effectLst/>
                        </a:rPr>
                        <a:t> </a:t>
                      </a:r>
                      <a:r>
                        <a:rPr lang="en-US" sz="2100" dirty="0" err="1">
                          <a:solidFill>
                            <a:schemeClr val="tx1"/>
                          </a:solidFill>
                          <a:effectLst/>
                        </a:rPr>
                        <a:t>hạt</a:t>
                      </a:r>
                      <a:endParaRPr lang="en-US" sz="21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54574" marR="54574" marT="0" marB="0"/>
                </a:tc>
                <a:extLst>
                  <a:ext uri="{0D108BD9-81ED-4DB2-BD59-A6C34878D82A}">
                    <a16:rowId xmlns:a16="http://schemas.microsoft.com/office/drawing/2014/main" val="118058712"/>
                  </a:ext>
                </a:extLst>
              </a:tr>
            </a:tbl>
          </a:graphicData>
        </a:graphic>
      </p:graphicFrame>
      <p:pic>
        <p:nvPicPr>
          <p:cNvPr id="5123" name="Picture 29" descr="https://img.toanhoc247.com/picture/2018/1025/thanh-tuu-cong-nghe-te-bao-tr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4775" y="3900487"/>
            <a:ext cx="2704962" cy="213455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8167" y="3888103"/>
            <a:ext cx="2482896" cy="2329817"/>
          </a:xfrm>
          <a:prstGeom prst="rect">
            <a:avLst/>
          </a:prstGeom>
          <a:noFill/>
          <a:extLst>
            <a:ext uri="{909E8E84-426E-40DD-AFC4-6F175D3DCCD1}">
              <a14:hiddenFill xmlns:a14="http://schemas.microsoft.com/office/drawing/2010/main">
                <a:solidFill>
                  <a:srgbClr val="FFFFFF"/>
                </a:solidFill>
              </a14:hiddenFill>
            </a:ext>
          </a:extLst>
        </p:spPr>
      </p:pic>
      <p:pic>
        <p:nvPicPr>
          <p:cNvPr id="5121" name="Picture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779" y="4011929"/>
            <a:ext cx="2709860" cy="1892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006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814842916"/>
              </p:ext>
            </p:extLst>
          </p:nvPr>
        </p:nvGraphicFramePr>
        <p:xfrm>
          <a:off x="401955" y="398993"/>
          <a:ext cx="11380742" cy="2674620"/>
        </p:xfrm>
        <a:graphic>
          <a:graphicData uri="http://schemas.openxmlformats.org/drawingml/2006/table">
            <a:tbl>
              <a:tblPr firstRow="1" firstCol="1" bandRow="1">
                <a:tableStyleId>{E8B1032C-EA38-4F05-BA0D-38AFFFC7BED3}</a:tableStyleId>
              </a:tblPr>
              <a:tblGrid>
                <a:gridCol w="1348203">
                  <a:extLst>
                    <a:ext uri="{9D8B030D-6E8A-4147-A177-3AD203B41FA5}">
                      <a16:colId xmlns:a16="http://schemas.microsoft.com/office/drawing/2014/main" val="1929012447"/>
                    </a:ext>
                  </a:extLst>
                </a:gridCol>
                <a:gridCol w="4867490">
                  <a:extLst>
                    <a:ext uri="{9D8B030D-6E8A-4147-A177-3AD203B41FA5}">
                      <a16:colId xmlns:a16="http://schemas.microsoft.com/office/drawing/2014/main" val="1419278578"/>
                    </a:ext>
                  </a:extLst>
                </a:gridCol>
                <a:gridCol w="5165049">
                  <a:extLst>
                    <a:ext uri="{9D8B030D-6E8A-4147-A177-3AD203B41FA5}">
                      <a16:colId xmlns:a16="http://schemas.microsoft.com/office/drawing/2014/main" val="1771850692"/>
                    </a:ext>
                  </a:extLst>
                </a:gridCol>
              </a:tblGrid>
              <a:tr h="0">
                <a:tc>
                  <a:txBody>
                    <a:bodyPr/>
                    <a:lstStyle/>
                    <a:p>
                      <a:pPr>
                        <a:lnSpc>
                          <a:spcPct val="115000"/>
                        </a:lnSpc>
                        <a:spcAft>
                          <a:spcPts val="0"/>
                        </a:spcAft>
                      </a:pPr>
                      <a:r>
                        <a:rPr lang="en-US" sz="2200" dirty="0">
                          <a:solidFill>
                            <a:schemeClr val="tx1"/>
                          </a:solidFill>
                          <a:effectLst/>
                        </a:rPr>
                        <a:t>3. </a:t>
                      </a:r>
                      <a:r>
                        <a:rPr lang="en-US" sz="2200" dirty="0" err="1">
                          <a:solidFill>
                            <a:schemeClr val="tx1"/>
                          </a:solidFill>
                          <a:effectLst/>
                        </a:rPr>
                        <a:t>Sản</a:t>
                      </a:r>
                      <a:r>
                        <a:rPr lang="en-US" sz="2200" dirty="0">
                          <a:solidFill>
                            <a:schemeClr val="tx1"/>
                          </a:solidFill>
                          <a:effectLst/>
                        </a:rPr>
                        <a:t> </a:t>
                      </a:r>
                      <a:r>
                        <a:rPr lang="en-US" sz="2200" dirty="0" err="1">
                          <a:solidFill>
                            <a:schemeClr val="tx1"/>
                          </a:solidFill>
                          <a:effectLst/>
                        </a:rPr>
                        <a:t>xuất</a:t>
                      </a:r>
                      <a:r>
                        <a:rPr lang="en-US" sz="2200" dirty="0">
                          <a:solidFill>
                            <a:schemeClr val="tx1"/>
                          </a:solidFill>
                          <a:effectLst/>
                        </a:rPr>
                        <a:t> </a:t>
                      </a:r>
                      <a:r>
                        <a:rPr lang="en-US" sz="2200" dirty="0" err="1">
                          <a:solidFill>
                            <a:schemeClr val="tx1"/>
                          </a:solidFill>
                          <a:effectLst/>
                        </a:rPr>
                        <a:t>các</a:t>
                      </a:r>
                      <a:r>
                        <a:rPr lang="en-US" sz="2200" dirty="0">
                          <a:solidFill>
                            <a:schemeClr val="tx1"/>
                          </a:solidFill>
                          <a:effectLst/>
                        </a:rPr>
                        <a:t> </a:t>
                      </a:r>
                      <a:r>
                        <a:rPr lang="en-US" sz="2200" dirty="0" err="1">
                          <a:solidFill>
                            <a:schemeClr val="tx1"/>
                          </a:solidFill>
                          <a:effectLst/>
                        </a:rPr>
                        <a:t>chất</a:t>
                      </a:r>
                      <a:r>
                        <a:rPr lang="en-US" sz="2200" dirty="0">
                          <a:solidFill>
                            <a:schemeClr val="tx1"/>
                          </a:solidFill>
                          <a:effectLst/>
                        </a:rPr>
                        <a:t> </a:t>
                      </a:r>
                      <a:r>
                        <a:rPr lang="en-US" sz="2200" dirty="0" err="1">
                          <a:solidFill>
                            <a:schemeClr val="tx1"/>
                          </a:solidFill>
                          <a:effectLst/>
                        </a:rPr>
                        <a:t>có</a:t>
                      </a:r>
                      <a:r>
                        <a:rPr lang="en-US" sz="2200" dirty="0">
                          <a:solidFill>
                            <a:schemeClr val="tx1"/>
                          </a:solidFill>
                          <a:effectLst/>
                        </a:rPr>
                        <a:t> </a:t>
                      </a:r>
                      <a:r>
                        <a:rPr lang="en-US" sz="2200" dirty="0" err="1">
                          <a:solidFill>
                            <a:schemeClr val="tx1"/>
                          </a:solidFill>
                          <a:effectLst/>
                        </a:rPr>
                        <a:t>hoạt</a:t>
                      </a:r>
                      <a:r>
                        <a:rPr lang="en-US" sz="2200" dirty="0">
                          <a:solidFill>
                            <a:schemeClr val="tx1"/>
                          </a:solidFill>
                          <a:effectLst/>
                        </a:rPr>
                        <a:t> </a:t>
                      </a:r>
                      <a:r>
                        <a:rPr lang="en-US" sz="2200" dirty="0" err="1">
                          <a:solidFill>
                            <a:schemeClr val="tx1"/>
                          </a:solidFill>
                          <a:effectLst/>
                        </a:rPr>
                        <a:t>tính</a:t>
                      </a:r>
                      <a:r>
                        <a:rPr lang="en-US" sz="2200" dirty="0">
                          <a:solidFill>
                            <a:schemeClr val="tx1"/>
                          </a:solidFill>
                          <a:effectLst/>
                        </a:rPr>
                        <a:t> </a:t>
                      </a:r>
                      <a:r>
                        <a:rPr lang="en-US" sz="2200" dirty="0" err="1">
                          <a:solidFill>
                            <a:schemeClr val="tx1"/>
                          </a:solidFill>
                          <a:effectLst/>
                        </a:rPr>
                        <a:t>sinh</a:t>
                      </a:r>
                      <a:r>
                        <a:rPr lang="en-US" sz="2200" dirty="0">
                          <a:solidFill>
                            <a:schemeClr val="tx1"/>
                          </a:solidFill>
                          <a:effectLst/>
                        </a:rPr>
                        <a:t> </a:t>
                      </a:r>
                      <a:r>
                        <a:rPr lang="en-US" sz="2200" dirty="0" err="1">
                          <a:solidFill>
                            <a:schemeClr val="tx1"/>
                          </a:solidFill>
                          <a:effectLst/>
                        </a:rPr>
                        <a:t>học</a:t>
                      </a:r>
                      <a:r>
                        <a:rPr lang="en-US" sz="2200" dirty="0">
                          <a:solidFill>
                            <a:schemeClr val="tx1"/>
                          </a:solidFill>
                          <a:effectLst/>
                        </a:rPr>
                        <a:t> </a:t>
                      </a:r>
                      <a:r>
                        <a:rPr lang="en-US" sz="2200" dirty="0" err="1">
                          <a:solidFill>
                            <a:schemeClr val="tx1"/>
                          </a:solidFill>
                          <a:effectLst/>
                        </a:rPr>
                        <a:t>trong</a:t>
                      </a:r>
                      <a:r>
                        <a:rPr lang="en-US" sz="2200" dirty="0">
                          <a:solidFill>
                            <a:schemeClr val="tx1"/>
                          </a:solidFill>
                          <a:effectLst/>
                        </a:rPr>
                        <a:t> TBTV</a:t>
                      </a:r>
                      <a:endParaRPr lang="en-US" sz="22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2200" dirty="0">
                          <a:solidFill>
                            <a:schemeClr val="tx1"/>
                          </a:solidFill>
                          <a:effectLst/>
                        </a:rPr>
                        <a:t>- </a:t>
                      </a:r>
                      <a:r>
                        <a:rPr lang="en-US" sz="2200" dirty="0" err="1">
                          <a:solidFill>
                            <a:schemeClr val="tx1"/>
                          </a:solidFill>
                          <a:effectLst/>
                        </a:rPr>
                        <a:t>Công</a:t>
                      </a:r>
                      <a:r>
                        <a:rPr lang="en-US" sz="2200" dirty="0">
                          <a:solidFill>
                            <a:schemeClr val="tx1"/>
                          </a:solidFill>
                          <a:effectLst/>
                        </a:rPr>
                        <a:t> </a:t>
                      </a:r>
                      <a:r>
                        <a:rPr lang="en-US" sz="2200" dirty="0" err="1">
                          <a:solidFill>
                            <a:schemeClr val="tx1"/>
                          </a:solidFill>
                          <a:effectLst/>
                        </a:rPr>
                        <a:t>nghệ</a:t>
                      </a:r>
                      <a:r>
                        <a:rPr lang="en-US" sz="2200" dirty="0">
                          <a:solidFill>
                            <a:schemeClr val="tx1"/>
                          </a:solidFill>
                          <a:effectLst/>
                        </a:rPr>
                        <a:t> </a:t>
                      </a:r>
                      <a:r>
                        <a:rPr lang="en-US" sz="2200" dirty="0" err="1">
                          <a:solidFill>
                            <a:schemeClr val="tx1"/>
                          </a:solidFill>
                          <a:effectLst/>
                        </a:rPr>
                        <a:t>nuôi</a:t>
                      </a:r>
                      <a:r>
                        <a:rPr lang="en-US" sz="2200" dirty="0">
                          <a:solidFill>
                            <a:schemeClr val="tx1"/>
                          </a:solidFill>
                          <a:effectLst/>
                        </a:rPr>
                        <a:t> </a:t>
                      </a:r>
                      <a:r>
                        <a:rPr lang="en-US" sz="2200" dirty="0" err="1">
                          <a:solidFill>
                            <a:schemeClr val="tx1"/>
                          </a:solidFill>
                          <a:effectLst/>
                        </a:rPr>
                        <a:t>cấy</a:t>
                      </a:r>
                      <a:r>
                        <a:rPr lang="en-US" sz="2200" dirty="0">
                          <a:solidFill>
                            <a:schemeClr val="tx1"/>
                          </a:solidFill>
                          <a:effectLst/>
                        </a:rPr>
                        <a:t> </a:t>
                      </a:r>
                      <a:r>
                        <a:rPr lang="en-US" sz="2200" dirty="0" err="1">
                          <a:solidFill>
                            <a:schemeClr val="tx1"/>
                          </a:solidFill>
                          <a:effectLst/>
                        </a:rPr>
                        <a:t>huyền</a:t>
                      </a:r>
                      <a:r>
                        <a:rPr lang="en-US" sz="2200" dirty="0">
                          <a:solidFill>
                            <a:schemeClr val="tx1"/>
                          </a:solidFill>
                          <a:effectLst/>
                        </a:rPr>
                        <a:t> </a:t>
                      </a:r>
                      <a:r>
                        <a:rPr lang="en-US" sz="2200" dirty="0" err="1">
                          <a:solidFill>
                            <a:schemeClr val="tx1"/>
                          </a:solidFill>
                          <a:effectLst/>
                        </a:rPr>
                        <a:t>phù</a:t>
                      </a:r>
                      <a:r>
                        <a:rPr lang="en-US" sz="2200" dirty="0">
                          <a:solidFill>
                            <a:schemeClr val="tx1"/>
                          </a:solidFill>
                          <a:effectLst/>
                        </a:rPr>
                        <a:t> TBTV, </a:t>
                      </a:r>
                      <a:r>
                        <a:rPr lang="en-US" sz="2200" dirty="0" err="1">
                          <a:solidFill>
                            <a:schemeClr val="tx1"/>
                          </a:solidFill>
                          <a:effectLst/>
                        </a:rPr>
                        <a:t>nuôi</a:t>
                      </a:r>
                      <a:r>
                        <a:rPr lang="en-US" sz="2200" dirty="0">
                          <a:solidFill>
                            <a:schemeClr val="tx1"/>
                          </a:solidFill>
                          <a:effectLst/>
                        </a:rPr>
                        <a:t> </a:t>
                      </a:r>
                      <a:r>
                        <a:rPr lang="en-US" sz="2200" dirty="0" err="1">
                          <a:solidFill>
                            <a:schemeClr val="tx1"/>
                          </a:solidFill>
                          <a:effectLst/>
                        </a:rPr>
                        <a:t>cấy</a:t>
                      </a:r>
                      <a:r>
                        <a:rPr lang="en-US" sz="2200" dirty="0">
                          <a:solidFill>
                            <a:schemeClr val="tx1"/>
                          </a:solidFill>
                          <a:effectLst/>
                        </a:rPr>
                        <a:t> </a:t>
                      </a:r>
                      <a:r>
                        <a:rPr lang="en-US" sz="2200" dirty="0" err="1">
                          <a:solidFill>
                            <a:schemeClr val="tx1"/>
                          </a:solidFill>
                          <a:effectLst/>
                        </a:rPr>
                        <a:t>rễ</a:t>
                      </a:r>
                      <a:r>
                        <a:rPr lang="en-US" sz="2200" dirty="0">
                          <a:solidFill>
                            <a:schemeClr val="tx1"/>
                          </a:solidFill>
                          <a:effectLst/>
                        </a:rPr>
                        <a:t> </a:t>
                      </a:r>
                      <a:r>
                        <a:rPr lang="en-US" sz="2200" dirty="0" err="1">
                          <a:solidFill>
                            <a:schemeClr val="tx1"/>
                          </a:solidFill>
                          <a:effectLst/>
                        </a:rPr>
                        <a:t>tơ</a:t>
                      </a:r>
                      <a:r>
                        <a:rPr lang="en-US" sz="2200" dirty="0">
                          <a:solidFill>
                            <a:schemeClr val="tx1"/>
                          </a:solidFill>
                          <a:effectLst/>
                        </a:rPr>
                        <a:t>…</a:t>
                      </a:r>
                      <a:r>
                        <a:rPr lang="en-US" sz="2200" dirty="0" err="1">
                          <a:solidFill>
                            <a:schemeClr val="tx1"/>
                          </a:solidFill>
                          <a:effectLst/>
                        </a:rPr>
                        <a:t>cho</a:t>
                      </a:r>
                      <a:r>
                        <a:rPr lang="en-US" sz="2200" dirty="0">
                          <a:solidFill>
                            <a:schemeClr val="tx1"/>
                          </a:solidFill>
                          <a:effectLst/>
                        </a:rPr>
                        <a:t> </a:t>
                      </a:r>
                      <a:r>
                        <a:rPr lang="en-US" sz="2200" dirty="0" err="1">
                          <a:solidFill>
                            <a:schemeClr val="tx1"/>
                          </a:solidFill>
                          <a:effectLst/>
                        </a:rPr>
                        <a:t>phép</a:t>
                      </a:r>
                      <a:r>
                        <a:rPr lang="en-US" sz="2200" dirty="0">
                          <a:solidFill>
                            <a:schemeClr val="tx1"/>
                          </a:solidFill>
                          <a:effectLst/>
                        </a:rPr>
                        <a:t> </a:t>
                      </a:r>
                      <a:r>
                        <a:rPr lang="en-US" sz="2200" dirty="0" err="1">
                          <a:solidFill>
                            <a:schemeClr val="tx1"/>
                          </a:solidFill>
                          <a:effectLst/>
                        </a:rPr>
                        <a:t>sản</a:t>
                      </a:r>
                      <a:r>
                        <a:rPr lang="en-US" sz="2200" dirty="0">
                          <a:solidFill>
                            <a:schemeClr val="tx1"/>
                          </a:solidFill>
                          <a:effectLst/>
                        </a:rPr>
                        <a:t> </a:t>
                      </a:r>
                      <a:r>
                        <a:rPr lang="en-US" sz="2200" dirty="0" err="1">
                          <a:solidFill>
                            <a:schemeClr val="tx1"/>
                          </a:solidFill>
                          <a:effectLst/>
                        </a:rPr>
                        <a:t>xuất</a:t>
                      </a:r>
                      <a:r>
                        <a:rPr lang="en-US" sz="2200" dirty="0">
                          <a:solidFill>
                            <a:schemeClr val="tx1"/>
                          </a:solidFill>
                          <a:effectLst/>
                        </a:rPr>
                        <a:t> </a:t>
                      </a:r>
                      <a:r>
                        <a:rPr lang="en-US" sz="2200" dirty="0" err="1">
                          <a:solidFill>
                            <a:schemeClr val="tx1"/>
                          </a:solidFill>
                          <a:effectLst/>
                        </a:rPr>
                        <a:t>các</a:t>
                      </a:r>
                      <a:r>
                        <a:rPr lang="en-US" sz="2200" dirty="0">
                          <a:solidFill>
                            <a:schemeClr val="tx1"/>
                          </a:solidFill>
                          <a:effectLst/>
                        </a:rPr>
                        <a:t> </a:t>
                      </a:r>
                      <a:r>
                        <a:rPr lang="en-US" sz="2200" dirty="0" err="1">
                          <a:solidFill>
                            <a:schemeClr val="tx1"/>
                          </a:solidFill>
                          <a:effectLst/>
                        </a:rPr>
                        <a:t>chất</a:t>
                      </a:r>
                      <a:r>
                        <a:rPr lang="en-US" sz="2200" dirty="0">
                          <a:solidFill>
                            <a:schemeClr val="tx1"/>
                          </a:solidFill>
                          <a:effectLst/>
                        </a:rPr>
                        <a:t> </a:t>
                      </a:r>
                      <a:r>
                        <a:rPr lang="en-US" sz="2200" dirty="0" err="1">
                          <a:solidFill>
                            <a:schemeClr val="tx1"/>
                          </a:solidFill>
                          <a:effectLst/>
                        </a:rPr>
                        <a:t>có</a:t>
                      </a:r>
                      <a:r>
                        <a:rPr lang="en-US" sz="2200" dirty="0">
                          <a:solidFill>
                            <a:schemeClr val="tx1"/>
                          </a:solidFill>
                          <a:effectLst/>
                        </a:rPr>
                        <a:t> </a:t>
                      </a:r>
                      <a:r>
                        <a:rPr lang="en-US" sz="2200" dirty="0" err="1">
                          <a:solidFill>
                            <a:schemeClr val="tx1"/>
                          </a:solidFill>
                          <a:effectLst/>
                        </a:rPr>
                        <a:t>hoạt</a:t>
                      </a:r>
                      <a:r>
                        <a:rPr lang="en-US" sz="2200" dirty="0">
                          <a:solidFill>
                            <a:schemeClr val="tx1"/>
                          </a:solidFill>
                          <a:effectLst/>
                        </a:rPr>
                        <a:t> </a:t>
                      </a:r>
                      <a:r>
                        <a:rPr lang="en-US" sz="2200" dirty="0" err="1">
                          <a:solidFill>
                            <a:schemeClr val="tx1"/>
                          </a:solidFill>
                          <a:effectLst/>
                        </a:rPr>
                        <a:t>tính</a:t>
                      </a:r>
                      <a:r>
                        <a:rPr lang="en-US" sz="2200" dirty="0">
                          <a:solidFill>
                            <a:schemeClr val="tx1"/>
                          </a:solidFill>
                          <a:effectLst/>
                        </a:rPr>
                        <a:t> </a:t>
                      </a:r>
                      <a:r>
                        <a:rPr lang="en-US" sz="2200" dirty="0" err="1">
                          <a:solidFill>
                            <a:schemeClr val="tx1"/>
                          </a:solidFill>
                          <a:effectLst/>
                        </a:rPr>
                        <a:t>sinh</a:t>
                      </a:r>
                      <a:r>
                        <a:rPr lang="en-US" sz="2200" dirty="0">
                          <a:solidFill>
                            <a:schemeClr val="tx1"/>
                          </a:solidFill>
                          <a:effectLst/>
                        </a:rPr>
                        <a:t> </a:t>
                      </a:r>
                      <a:r>
                        <a:rPr lang="en-US" sz="2200" dirty="0" err="1">
                          <a:solidFill>
                            <a:schemeClr val="tx1"/>
                          </a:solidFill>
                          <a:effectLst/>
                        </a:rPr>
                        <a:t>học</a:t>
                      </a:r>
                      <a:r>
                        <a:rPr lang="en-US" sz="2200" dirty="0">
                          <a:solidFill>
                            <a:schemeClr val="tx1"/>
                          </a:solidFill>
                          <a:effectLst/>
                        </a:rPr>
                        <a:t> </a:t>
                      </a:r>
                      <a:r>
                        <a:rPr lang="en-US" sz="2200" dirty="0" err="1">
                          <a:solidFill>
                            <a:schemeClr val="tx1"/>
                          </a:solidFill>
                          <a:effectLst/>
                        </a:rPr>
                        <a:t>từ</a:t>
                      </a:r>
                      <a:r>
                        <a:rPr lang="en-US" sz="2200" dirty="0">
                          <a:solidFill>
                            <a:schemeClr val="tx1"/>
                          </a:solidFill>
                          <a:effectLst/>
                        </a:rPr>
                        <a:t> </a:t>
                      </a:r>
                      <a:r>
                        <a:rPr lang="en-US" sz="2200" dirty="0" err="1">
                          <a:solidFill>
                            <a:schemeClr val="tx1"/>
                          </a:solidFill>
                          <a:effectLst/>
                        </a:rPr>
                        <a:t>các</a:t>
                      </a:r>
                      <a:r>
                        <a:rPr lang="en-US" sz="2200" dirty="0">
                          <a:solidFill>
                            <a:schemeClr val="tx1"/>
                          </a:solidFill>
                          <a:effectLst/>
                        </a:rPr>
                        <a:t> </a:t>
                      </a:r>
                      <a:r>
                        <a:rPr lang="en-US" sz="2200" dirty="0" err="1">
                          <a:solidFill>
                            <a:schemeClr val="tx1"/>
                          </a:solidFill>
                          <a:effectLst/>
                        </a:rPr>
                        <a:t>dòng</a:t>
                      </a:r>
                      <a:r>
                        <a:rPr lang="en-US" sz="2200" dirty="0">
                          <a:solidFill>
                            <a:schemeClr val="tx1"/>
                          </a:solidFill>
                          <a:effectLst/>
                        </a:rPr>
                        <a:t> </a:t>
                      </a:r>
                      <a:r>
                        <a:rPr lang="en-US" sz="2200" dirty="0" err="1">
                          <a:solidFill>
                            <a:schemeClr val="tx1"/>
                          </a:solidFill>
                          <a:effectLst/>
                        </a:rPr>
                        <a:t>tế</a:t>
                      </a:r>
                      <a:r>
                        <a:rPr lang="en-US" sz="2200" dirty="0">
                          <a:solidFill>
                            <a:schemeClr val="tx1"/>
                          </a:solidFill>
                          <a:effectLst/>
                        </a:rPr>
                        <a:t> </a:t>
                      </a:r>
                      <a:r>
                        <a:rPr lang="en-US" sz="2200" dirty="0" err="1">
                          <a:solidFill>
                            <a:schemeClr val="tx1"/>
                          </a:solidFill>
                          <a:effectLst/>
                        </a:rPr>
                        <a:t>bào</a:t>
                      </a:r>
                      <a:r>
                        <a:rPr lang="en-US" sz="2200" dirty="0">
                          <a:solidFill>
                            <a:schemeClr val="tx1"/>
                          </a:solidFill>
                          <a:effectLst/>
                        </a:rPr>
                        <a:t> </a:t>
                      </a:r>
                      <a:r>
                        <a:rPr lang="en-US" sz="2200" dirty="0" err="1">
                          <a:solidFill>
                            <a:schemeClr val="tx1"/>
                          </a:solidFill>
                          <a:effectLst/>
                        </a:rPr>
                        <a:t>tự</a:t>
                      </a:r>
                      <a:r>
                        <a:rPr lang="en-US" sz="2200" dirty="0">
                          <a:solidFill>
                            <a:schemeClr val="tx1"/>
                          </a:solidFill>
                          <a:effectLst/>
                        </a:rPr>
                        <a:t> </a:t>
                      </a:r>
                      <a:r>
                        <a:rPr lang="en-US" sz="2200" dirty="0" err="1">
                          <a:solidFill>
                            <a:schemeClr val="tx1"/>
                          </a:solidFill>
                          <a:effectLst/>
                        </a:rPr>
                        <a:t>nhiên</a:t>
                      </a:r>
                      <a:r>
                        <a:rPr lang="en-US" sz="2200" dirty="0">
                          <a:solidFill>
                            <a:schemeClr val="tx1"/>
                          </a:solidFill>
                          <a:effectLst/>
                        </a:rPr>
                        <a:t> </a:t>
                      </a:r>
                      <a:r>
                        <a:rPr lang="en-US" sz="2200" dirty="0" err="1">
                          <a:solidFill>
                            <a:schemeClr val="tx1"/>
                          </a:solidFill>
                          <a:effectLst/>
                        </a:rPr>
                        <a:t>của</a:t>
                      </a:r>
                      <a:r>
                        <a:rPr lang="en-US" sz="2200" dirty="0">
                          <a:solidFill>
                            <a:schemeClr val="tx1"/>
                          </a:solidFill>
                          <a:effectLst/>
                        </a:rPr>
                        <a:t> </a:t>
                      </a:r>
                      <a:r>
                        <a:rPr lang="en-US" sz="2200" dirty="0" err="1">
                          <a:solidFill>
                            <a:schemeClr val="tx1"/>
                          </a:solidFill>
                          <a:effectLst/>
                        </a:rPr>
                        <a:t>các</a:t>
                      </a:r>
                      <a:r>
                        <a:rPr lang="en-US" sz="2200" dirty="0">
                          <a:solidFill>
                            <a:schemeClr val="tx1"/>
                          </a:solidFill>
                          <a:effectLst/>
                        </a:rPr>
                        <a:t> </a:t>
                      </a:r>
                      <a:r>
                        <a:rPr lang="en-US" sz="2200" dirty="0" err="1">
                          <a:solidFill>
                            <a:schemeClr val="tx1"/>
                          </a:solidFill>
                          <a:effectLst/>
                        </a:rPr>
                        <a:t>cây</a:t>
                      </a:r>
                      <a:r>
                        <a:rPr lang="en-US" sz="2200" dirty="0">
                          <a:solidFill>
                            <a:schemeClr val="tx1"/>
                          </a:solidFill>
                          <a:effectLst/>
                        </a:rPr>
                        <a:t> </a:t>
                      </a:r>
                      <a:r>
                        <a:rPr lang="en-US" sz="2200" dirty="0" err="1">
                          <a:solidFill>
                            <a:schemeClr val="tx1"/>
                          </a:solidFill>
                          <a:effectLst/>
                        </a:rPr>
                        <a:t>dược</a:t>
                      </a:r>
                      <a:r>
                        <a:rPr lang="en-US" sz="2200" dirty="0">
                          <a:solidFill>
                            <a:schemeClr val="tx1"/>
                          </a:solidFill>
                          <a:effectLst/>
                        </a:rPr>
                        <a:t> </a:t>
                      </a:r>
                      <a:r>
                        <a:rPr lang="en-US" sz="2200" dirty="0" err="1">
                          <a:solidFill>
                            <a:schemeClr val="tx1"/>
                          </a:solidFill>
                          <a:effectLst/>
                        </a:rPr>
                        <a:t>liệu</a:t>
                      </a:r>
                      <a:r>
                        <a:rPr lang="en-US" sz="2200" dirty="0">
                          <a:solidFill>
                            <a:schemeClr val="tx1"/>
                          </a:solidFill>
                          <a:effectLst/>
                        </a:rPr>
                        <a:t> </a:t>
                      </a:r>
                      <a:r>
                        <a:rPr lang="en-US" sz="2200" dirty="0" err="1">
                          <a:solidFill>
                            <a:schemeClr val="tx1"/>
                          </a:solidFill>
                          <a:effectLst/>
                        </a:rPr>
                        <a:t>quý</a:t>
                      </a:r>
                      <a:r>
                        <a:rPr lang="en-US" sz="2200" dirty="0">
                          <a:solidFill>
                            <a:schemeClr val="tx1"/>
                          </a:solidFill>
                          <a:effectLst/>
                        </a:rPr>
                        <a:t> </a:t>
                      </a:r>
                      <a:r>
                        <a:rPr lang="en-US" sz="2200" dirty="0" err="1">
                          <a:solidFill>
                            <a:schemeClr val="tx1"/>
                          </a:solidFill>
                          <a:effectLst/>
                        </a:rPr>
                        <a:t>hoặc</a:t>
                      </a:r>
                      <a:r>
                        <a:rPr lang="en-US" sz="2200" dirty="0">
                          <a:solidFill>
                            <a:schemeClr val="tx1"/>
                          </a:solidFill>
                          <a:effectLst/>
                        </a:rPr>
                        <a:t> </a:t>
                      </a:r>
                      <a:r>
                        <a:rPr lang="en-US" sz="2200" dirty="0" err="1">
                          <a:solidFill>
                            <a:schemeClr val="tx1"/>
                          </a:solidFill>
                          <a:effectLst/>
                        </a:rPr>
                        <a:t>từ</a:t>
                      </a:r>
                      <a:r>
                        <a:rPr lang="en-US" sz="2200" dirty="0">
                          <a:solidFill>
                            <a:schemeClr val="tx1"/>
                          </a:solidFill>
                          <a:effectLst/>
                        </a:rPr>
                        <a:t> </a:t>
                      </a:r>
                      <a:r>
                        <a:rPr lang="en-US" sz="2200" dirty="0" err="1">
                          <a:solidFill>
                            <a:schemeClr val="tx1"/>
                          </a:solidFill>
                          <a:effectLst/>
                        </a:rPr>
                        <a:t>dòng</a:t>
                      </a:r>
                      <a:r>
                        <a:rPr lang="en-US" sz="2200" dirty="0">
                          <a:solidFill>
                            <a:schemeClr val="tx1"/>
                          </a:solidFill>
                          <a:effectLst/>
                        </a:rPr>
                        <a:t> TBTV </a:t>
                      </a:r>
                      <a:r>
                        <a:rPr lang="en-US" sz="2200" dirty="0" err="1">
                          <a:solidFill>
                            <a:schemeClr val="tx1"/>
                          </a:solidFill>
                          <a:effectLst/>
                        </a:rPr>
                        <a:t>mang</a:t>
                      </a:r>
                      <a:r>
                        <a:rPr lang="en-US" sz="2200" dirty="0">
                          <a:solidFill>
                            <a:schemeClr val="tx1"/>
                          </a:solidFill>
                          <a:effectLst/>
                        </a:rPr>
                        <a:t> gene </a:t>
                      </a:r>
                      <a:r>
                        <a:rPr lang="en-US" sz="2200" dirty="0" err="1">
                          <a:solidFill>
                            <a:schemeClr val="tx1"/>
                          </a:solidFill>
                          <a:effectLst/>
                        </a:rPr>
                        <a:t>tái</a:t>
                      </a:r>
                      <a:r>
                        <a:rPr lang="en-US" sz="2200" dirty="0">
                          <a:solidFill>
                            <a:schemeClr val="tx1"/>
                          </a:solidFill>
                          <a:effectLst/>
                        </a:rPr>
                        <a:t> </a:t>
                      </a:r>
                      <a:r>
                        <a:rPr lang="en-US" sz="2200" dirty="0" err="1">
                          <a:solidFill>
                            <a:schemeClr val="tx1"/>
                          </a:solidFill>
                          <a:effectLst/>
                        </a:rPr>
                        <a:t>tổ</a:t>
                      </a:r>
                      <a:r>
                        <a:rPr lang="en-US" sz="2200" dirty="0">
                          <a:solidFill>
                            <a:schemeClr val="tx1"/>
                          </a:solidFill>
                          <a:effectLst/>
                        </a:rPr>
                        <a:t> </a:t>
                      </a:r>
                      <a:r>
                        <a:rPr lang="en-US" sz="2200" dirty="0" err="1">
                          <a:solidFill>
                            <a:schemeClr val="tx1"/>
                          </a:solidFill>
                          <a:effectLst/>
                        </a:rPr>
                        <a:t>hợp</a:t>
                      </a:r>
                      <a:r>
                        <a:rPr lang="en-US" sz="2200" dirty="0">
                          <a:solidFill>
                            <a:schemeClr val="tx1"/>
                          </a:solidFill>
                          <a:effectLst/>
                        </a:rPr>
                        <a:t>.</a:t>
                      </a:r>
                      <a:endParaRPr lang="en-US" sz="22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US" sz="2200" dirty="0">
                          <a:solidFill>
                            <a:schemeClr val="tx1"/>
                          </a:solidFill>
                          <a:effectLst/>
                        </a:rPr>
                        <a:t>- </a:t>
                      </a:r>
                      <a:r>
                        <a:rPr lang="en-US" sz="2200" dirty="0" err="1">
                          <a:solidFill>
                            <a:schemeClr val="tx1"/>
                          </a:solidFill>
                          <a:effectLst/>
                        </a:rPr>
                        <a:t>Quy</a:t>
                      </a:r>
                      <a:r>
                        <a:rPr lang="en-US" sz="2200" dirty="0">
                          <a:solidFill>
                            <a:schemeClr val="tx1"/>
                          </a:solidFill>
                          <a:effectLst/>
                        </a:rPr>
                        <a:t> </a:t>
                      </a:r>
                      <a:r>
                        <a:rPr lang="en-US" sz="2200" dirty="0" err="1">
                          <a:solidFill>
                            <a:schemeClr val="tx1"/>
                          </a:solidFill>
                          <a:effectLst/>
                        </a:rPr>
                        <a:t>trình</a:t>
                      </a:r>
                      <a:r>
                        <a:rPr lang="en-US" sz="2200" dirty="0">
                          <a:solidFill>
                            <a:schemeClr val="tx1"/>
                          </a:solidFill>
                          <a:effectLst/>
                        </a:rPr>
                        <a:t> </a:t>
                      </a:r>
                      <a:r>
                        <a:rPr lang="en-US" sz="2200" dirty="0" err="1">
                          <a:solidFill>
                            <a:schemeClr val="tx1"/>
                          </a:solidFill>
                          <a:effectLst/>
                        </a:rPr>
                        <a:t>tạo</a:t>
                      </a:r>
                      <a:r>
                        <a:rPr lang="en-US" sz="2200" dirty="0">
                          <a:solidFill>
                            <a:schemeClr val="tx1"/>
                          </a:solidFill>
                          <a:effectLst/>
                        </a:rPr>
                        <a:t> </a:t>
                      </a:r>
                      <a:r>
                        <a:rPr lang="en-US" sz="2200" dirty="0" err="1">
                          <a:solidFill>
                            <a:schemeClr val="tx1"/>
                          </a:solidFill>
                          <a:effectLst/>
                        </a:rPr>
                        <a:t>rễ</a:t>
                      </a:r>
                      <a:r>
                        <a:rPr lang="en-US" sz="2200" dirty="0">
                          <a:solidFill>
                            <a:schemeClr val="tx1"/>
                          </a:solidFill>
                          <a:effectLst/>
                        </a:rPr>
                        <a:t> </a:t>
                      </a:r>
                      <a:r>
                        <a:rPr lang="en-US" sz="2200" dirty="0" err="1">
                          <a:solidFill>
                            <a:schemeClr val="tx1"/>
                          </a:solidFill>
                          <a:effectLst/>
                        </a:rPr>
                        <a:t>tơ</a:t>
                      </a:r>
                      <a:r>
                        <a:rPr lang="en-US" sz="2200" dirty="0">
                          <a:solidFill>
                            <a:schemeClr val="tx1"/>
                          </a:solidFill>
                          <a:effectLst/>
                        </a:rPr>
                        <a:t> ở </a:t>
                      </a:r>
                      <a:r>
                        <a:rPr lang="en-US" sz="2200" dirty="0" err="1">
                          <a:solidFill>
                            <a:schemeClr val="tx1"/>
                          </a:solidFill>
                          <a:effectLst/>
                        </a:rPr>
                        <a:t>các</a:t>
                      </a:r>
                      <a:r>
                        <a:rPr lang="en-US" sz="2200" dirty="0">
                          <a:solidFill>
                            <a:schemeClr val="tx1"/>
                          </a:solidFill>
                          <a:effectLst/>
                        </a:rPr>
                        <a:t> </a:t>
                      </a:r>
                      <a:r>
                        <a:rPr lang="en-US" sz="2200" dirty="0" err="1">
                          <a:solidFill>
                            <a:schemeClr val="tx1"/>
                          </a:solidFill>
                          <a:effectLst/>
                        </a:rPr>
                        <a:t>dược</a:t>
                      </a:r>
                      <a:r>
                        <a:rPr lang="en-US" sz="2200" dirty="0">
                          <a:solidFill>
                            <a:schemeClr val="tx1"/>
                          </a:solidFill>
                          <a:effectLst/>
                        </a:rPr>
                        <a:t> </a:t>
                      </a:r>
                      <a:r>
                        <a:rPr lang="en-US" sz="2200" dirty="0" err="1">
                          <a:solidFill>
                            <a:schemeClr val="tx1"/>
                          </a:solidFill>
                          <a:effectLst/>
                        </a:rPr>
                        <a:t>liệu</a:t>
                      </a:r>
                      <a:r>
                        <a:rPr lang="en-US" sz="2200" dirty="0">
                          <a:solidFill>
                            <a:schemeClr val="tx1"/>
                          </a:solidFill>
                          <a:effectLst/>
                        </a:rPr>
                        <a:t> </a:t>
                      </a:r>
                      <a:r>
                        <a:rPr lang="en-US" sz="2200" dirty="0" err="1">
                          <a:solidFill>
                            <a:schemeClr val="tx1"/>
                          </a:solidFill>
                          <a:effectLst/>
                        </a:rPr>
                        <a:t>quý</a:t>
                      </a:r>
                      <a:r>
                        <a:rPr lang="en-US" sz="2200" dirty="0">
                          <a:solidFill>
                            <a:schemeClr val="tx1"/>
                          </a:solidFill>
                          <a:effectLst/>
                        </a:rPr>
                        <a:t> (</a:t>
                      </a:r>
                      <a:r>
                        <a:rPr lang="en-US" sz="2200" dirty="0" err="1">
                          <a:solidFill>
                            <a:schemeClr val="tx1"/>
                          </a:solidFill>
                          <a:effectLst/>
                        </a:rPr>
                        <a:t>sâm</a:t>
                      </a:r>
                      <a:r>
                        <a:rPr lang="en-US" sz="2200" dirty="0">
                          <a:solidFill>
                            <a:schemeClr val="tx1"/>
                          </a:solidFill>
                          <a:effectLst/>
                        </a:rPr>
                        <a:t> </a:t>
                      </a:r>
                      <a:r>
                        <a:rPr lang="en-US" sz="2200" dirty="0" err="1">
                          <a:solidFill>
                            <a:schemeClr val="tx1"/>
                          </a:solidFill>
                          <a:effectLst/>
                        </a:rPr>
                        <a:t>ngọc</a:t>
                      </a:r>
                      <a:r>
                        <a:rPr lang="en-US" sz="2200" dirty="0">
                          <a:solidFill>
                            <a:schemeClr val="tx1"/>
                          </a:solidFill>
                          <a:effectLst/>
                        </a:rPr>
                        <a:t> </a:t>
                      </a:r>
                      <a:r>
                        <a:rPr lang="en-US" sz="2200" dirty="0" err="1">
                          <a:solidFill>
                            <a:schemeClr val="tx1"/>
                          </a:solidFill>
                          <a:effectLst/>
                        </a:rPr>
                        <a:t>linh</a:t>
                      </a:r>
                      <a:r>
                        <a:rPr lang="en-US" sz="2200" dirty="0">
                          <a:solidFill>
                            <a:schemeClr val="tx1"/>
                          </a:solidFill>
                          <a:effectLst/>
                        </a:rPr>
                        <a:t>)</a:t>
                      </a:r>
                    </a:p>
                    <a:p>
                      <a:pPr algn="just">
                        <a:lnSpc>
                          <a:spcPct val="115000"/>
                        </a:lnSpc>
                        <a:spcAft>
                          <a:spcPts val="0"/>
                        </a:spcAft>
                      </a:pPr>
                      <a:r>
                        <a:rPr lang="en-US" sz="2200" dirty="0">
                          <a:solidFill>
                            <a:schemeClr val="tx1"/>
                          </a:solidFill>
                          <a:effectLst/>
                        </a:rPr>
                        <a:t>-</a:t>
                      </a:r>
                      <a:r>
                        <a:rPr lang="en-US" sz="2200" dirty="0" err="1">
                          <a:solidFill>
                            <a:schemeClr val="tx1"/>
                          </a:solidFill>
                          <a:effectLst/>
                        </a:rPr>
                        <a:t>Một</a:t>
                      </a:r>
                      <a:r>
                        <a:rPr lang="en-US" sz="2200" dirty="0">
                          <a:solidFill>
                            <a:schemeClr val="tx1"/>
                          </a:solidFill>
                          <a:effectLst/>
                        </a:rPr>
                        <a:t> </a:t>
                      </a:r>
                      <a:r>
                        <a:rPr lang="en-US" sz="2200" dirty="0" err="1">
                          <a:solidFill>
                            <a:schemeClr val="tx1"/>
                          </a:solidFill>
                          <a:effectLst/>
                        </a:rPr>
                        <a:t>số</a:t>
                      </a:r>
                      <a:r>
                        <a:rPr lang="en-US" sz="2200" dirty="0">
                          <a:solidFill>
                            <a:schemeClr val="tx1"/>
                          </a:solidFill>
                          <a:effectLst/>
                        </a:rPr>
                        <a:t> vaccine </a:t>
                      </a:r>
                      <a:r>
                        <a:rPr lang="en-US" sz="2200" dirty="0" err="1">
                          <a:solidFill>
                            <a:schemeClr val="tx1"/>
                          </a:solidFill>
                          <a:effectLst/>
                        </a:rPr>
                        <a:t>ăn</a:t>
                      </a:r>
                      <a:r>
                        <a:rPr lang="en-US" sz="2200" dirty="0">
                          <a:solidFill>
                            <a:schemeClr val="tx1"/>
                          </a:solidFill>
                          <a:effectLst/>
                        </a:rPr>
                        <a:t> </a:t>
                      </a:r>
                      <a:r>
                        <a:rPr lang="en-US" sz="2200" dirty="0" err="1">
                          <a:solidFill>
                            <a:schemeClr val="tx1"/>
                          </a:solidFill>
                          <a:effectLst/>
                        </a:rPr>
                        <a:t>được</a:t>
                      </a:r>
                      <a:r>
                        <a:rPr lang="en-US" sz="2200" dirty="0">
                          <a:solidFill>
                            <a:schemeClr val="tx1"/>
                          </a:solidFill>
                          <a:effectLst/>
                        </a:rPr>
                        <a:t>, hormone </a:t>
                      </a:r>
                      <a:r>
                        <a:rPr lang="en-US" sz="2200" dirty="0" err="1">
                          <a:solidFill>
                            <a:schemeClr val="tx1"/>
                          </a:solidFill>
                          <a:effectLst/>
                        </a:rPr>
                        <a:t>sinh</a:t>
                      </a:r>
                      <a:r>
                        <a:rPr lang="en-US" sz="2200" dirty="0">
                          <a:solidFill>
                            <a:schemeClr val="tx1"/>
                          </a:solidFill>
                          <a:effectLst/>
                        </a:rPr>
                        <a:t> </a:t>
                      </a:r>
                      <a:r>
                        <a:rPr lang="en-US" sz="2200" dirty="0" err="1">
                          <a:solidFill>
                            <a:schemeClr val="tx1"/>
                          </a:solidFill>
                          <a:effectLst/>
                        </a:rPr>
                        <a:t>trưởng</a:t>
                      </a:r>
                      <a:r>
                        <a:rPr lang="en-US" sz="2200" dirty="0">
                          <a:solidFill>
                            <a:schemeClr val="tx1"/>
                          </a:solidFill>
                          <a:effectLst/>
                        </a:rPr>
                        <a:t> </a:t>
                      </a:r>
                      <a:r>
                        <a:rPr lang="en-US" sz="2200" dirty="0" err="1">
                          <a:solidFill>
                            <a:schemeClr val="tx1"/>
                          </a:solidFill>
                          <a:effectLst/>
                        </a:rPr>
                        <a:t>của</a:t>
                      </a:r>
                      <a:r>
                        <a:rPr lang="en-US" sz="2200" dirty="0">
                          <a:solidFill>
                            <a:schemeClr val="tx1"/>
                          </a:solidFill>
                          <a:effectLst/>
                        </a:rPr>
                        <a:t> </a:t>
                      </a:r>
                      <a:r>
                        <a:rPr lang="en-US" sz="2200" dirty="0" err="1">
                          <a:solidFill>
                            <a:schemeClr val="tx1"/>
                          </a:solidFill>
                          <a:effectLst/>
                        </a:rPr>
                        <a:t>thực</a:t>
                      </a:r>
                      <a:r>
                        <a:rPr lang="en-US" sz="2200" dirty="0">
                          <a:solidFill>
                            <a:schemeClr val="tx1"/>
                          </a:solidFill>
                          <a:effectLst/>
                        </a:rPr>
                        <a:t> </a:t>
                      </a:r>
                      <a:r>
                        <a:rPr lang="en-US" sz="2200" dirty="0" err="1">
                          <a:solidFill>
                            <a:schemeClr val="tx1"/>
                          </a:solidFill>
                          <a:effectLst/>
                        </a:rPr>
                        <a:t>vật</a:t>
                      </a:r>
                      <a:r>
                        <a:rPr lang="en-US" sz="2200" dirty="0">
                          <a:solidFill>
                            <a:schemeClr val="tx1"/>
                          </a:solidFill>
                          <a:effectLst/>
                        </a:rPr>
                        <a:t> </a:t>
                      </a:r>
                      <a:r>
                        <a:rPr lang="en-US" sz="2200" dirty="0" err="1">
                          <a:solidFill>
                            <a:schemeClr val="tx1"/>
                          </a:solidFill>
                          <a:effectLst/>
                        </a:rPr>
                        <a:t>và</a:t>
                      </a:r>
                      <a:r>
                        <a:rPr lang="en-US" sz="2200" dirty="0">
                          <a:solidFill>
                            <a:schemeClr val="tx1"/>
                          </a:solidFill>
                          <a:effectLst/>
                        </a:rPr>
                        <a:t> </a:t>
                      </a:r>
                      <a:r>
                        <a:rPr lang="en-US" sz="2200" dirty="0" err="1">
                          <a:solidFill>
                            <a:schemeClr val="tx1"/>
                          </a:solidFill>
                          <a:effectLst/>
                        </a:rPr>
                        <a:t>động</a:t>
                      </a:r>
                      <a:r>
                        <a:rPr lang="en-US" sz="2200" dirty="0">
                          <a:solidFill>
                            <a:schemeClr val="tx1"/>
                          </a:solidFill>
                          <a:effectLst/>
                        </a:rPr>
                        <a:t> </a:t>
                      </a:r>
                      <a:r>
                        <a:rPr lang="en-US" sz="2200" dirty="0" err="1">
                          <a:solidFill>
                            <a:schemeClr val="tx1"/>
                          </a:solidFill>
                          <a:effectLst/>
                        </a:rPr>
                        <a:t>vật</a:t>
                      </a:r>
                      <a:r>
                        <a:rPr lang="en-US" sz="2200" dirty="0">
                          <a:solidFill>
                            <a:schemeClr val="tx1"/>
                          </a:solidFill>
                          <a:effectLst/>
                        </a:rPr>
                        <a:t>, </a:t>
                      </a:r>
                      <a:r>
                        <a:rPr lang="en-US" sz="2200" dirty="0" err="1">
                          <a:solidFill>
                            <a:schemeClr val="tx1"/>
                          </a:solidFill>
                          <a:effectLst/>
                        </a:rPr>
                        <a:t>các</a:t>
                      </a:r>
                      <a:r>
                        <a:rPr lang="en-US" sz="2200" dirty="0">
                          <a:solidFill>
                            <a:schemeClr val="tx1"/>
                          </a:solidFill>
                          <a:effectLst/>
                        </a:rPr>
                        <a:t> </a:t>
                      </a:r>
                      <a:r>
                        <a:rPr lang="en-US" sz="2200" dirty="0" err="1">
                          <a:solidFill>
                            <a:schemeClr val="tx1"/>
                          </a:solidFill>
                          <a:effectLst/>
                        </a:rPr>
                        <a:t>hợp</a:t>
                      </a:r>
                      <a:r>
                        <a:rPr lang="en-US" sz="2200" dirty="0">
                          <a:solidFill>
                            <a:schemeClr val="tx1"/>
                          </a:solidFill>
                          <a:effectLst/>
                        </a:rPr>
                        <a:t> </a:t>
                      </a:r>
                      <a:r>
                        <a:rPr lang="en-US" sz="2200" dirty="0" err="1">
                          <a:solidFill>
                            <a:schemeClr val="tx1"/>
                          </a:solidFill>
                          <a:effectLst/>
                        </a:rPr>
                        <a:t>chất</a:t>
                      </a:r>
                      <a:r>
                        <a:rPr lang="en-US" sz="2200" dirty="0">
                          <a:solidFill>
                            <a:schemeClr val="tx1"/>
                          </a:solidFill>
                          <a:effectLst/>
                        </a:rPr>
                        <a:t> anthocyanin, </a:t>
                      </a:r>
                      <a:r>
                        <a:rPr lang="en-US" sz="2200" dirty="0" err="1">
                          <a:solidFill>
                            <a:schemeClr val="tx1"/>
                          </a:solidFill>
                          <a:effectLst/>
                        </a:rPr>
                        <a:t>terpenoid</a:t>
                      </a:r>
                      <a:r>
                        <a:rPr lang="en-US" sz="2200" dirty="0">
                          <a:solidFill>
                            <a:schemeClr val="tx1"/>
                          </a:solidFill>
                          <a:effectLst/>
                        </a:rPr>
                        <a:t> </a:t>
                      </a:r>
                      <a:r>
                        <a:rPr lang="en-US" sz="2200" dirty="0" err="1">
                          <a:solidFill>
                            <a:schemeClr val="tx1"/>
                          </a:solidFill>
                          <a:effectLst/>
                        </a:rPr>
                        <a:t>hoặc</a:t>
                      </a:r>
                      <a:r>
                        <a:rPr lang="en-US" sz="2200" dirty="0">
                          <a:solidFill>
                            <a:schemeClr val="tx1"/>
                          </a:solidFill>
                          <a:effectLst/>
                        </a:rPr>
                        <a:t> steroid…</a:t>
                      </a:r>
                      <a:endParaRPr lang="en-US" sz="22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52331041"/>
                  </a:ext>
                </a:extLst>
              </a:tr>
            </a:tbl>
          </a:graphicData>
        </a:graphic>
      </p:graphicFrame>
      <p:pic>
        <p:nvPicPr>
          <p:cNvPr id="6146" name="Picture 33" descr="https://retosamngoclinh.vn/image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3583" y="3291840"/>
            <a:ext cx="3974419" cy="2403566"/>
          </a:xfrm>
          <a:prstGeom prst="rect">
            <a:avLst/>
          </a:prstGeom>
          <a:noFill/>
          <a:extLst>
            <a:ext uri="{909E8E84-426E-40DD-AFC4-6F175D3DCCD1}">
              <a14:hiddenFill xmlns:a14="http://schemas.microsoft.com/office/drawing/2010/main">
                <a:solidFill>
                  <a:srgbClr val="FFFFFF"/>
                </a:solidFill>
              </a14:hiddenFill>
            </a:ext>
          </a:extLst>
        </p:spPr>
      </p:pic>
      <p:pic>
        <p:nvPicPr>
          <p:cNvPr id="6145" name="Picture 34" descr="https://vieclam.agri.vn/wp-content/uploads/2020/09/thanh-tuu-cong-nghe-sinh-hoc-tren-the-gio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0173" y="3291840"/>
            <a:ext cx="3739289" cy="2403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116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4617" y="773707"/>
            <a:ext cx="11086011" cy="3880871"/>
          </a:xfrm>
          <a:prstGeom prst="rect">
            <a:avLst/>
          </a:prstGeom>
        </p:spPr>
        <p:txBody>
          <a:bodyPr wrap="square">
            <a:spAutoFit/>
          </a:bodyPr>
          <a:lstStyle/>
          <a:p>
            <a:pPr algn="just">
              <a:lnSpc>
                <a:spcPct val="115000"/>
              </a:lnSpc>
              <a:spcAft>
                <a:spcPts val="0"/>
              </a:spcAft>
            </a:pP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kĩ</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vi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giống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giống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quý</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hiếm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dược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gỗ</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quý</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nằm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đỏ</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(VD: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tuyến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sâm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ngọc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Kĩ</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0"/>
              </a:spcAft>
            </a:pPr>
            <a:endPar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trồng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CNTB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0"/>
              </a:spcAft>
            </a:pPr>
            <a:endPar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trồng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gene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tốt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trồng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thụ</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gene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vẫn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gây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chiều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23269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1000"/>
                                        <p:tgtEl>
                                          <p:spTgt spid="4">
                                            <p:txEl>
                                              <p:pRg st="2" end="2"/>
                                            </p:txEl>
                                          </p:spTgt>
                                        </p:tgtEl>
                                      </p:cBhvr>
                                    </p:animEffect>
                                    <p:anim calcmode="lin" valueType="num">
                                      <p:cBhvr>
                                        <p:cTn id="1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barn(inVertical)">
                                      <p:cBhvr>
                                        <p:cTn id="20"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2" descr="Biological - Free education ic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7613" y="1828800"/>
            <a:ext cx="890587"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图片 7"/>
          <p:cNvPicPr>
            <a:picLocks noChangeAspect="1" noChangeArrowheads="1"/>
          </p:cNvPicPr>
          <p:nvPr/>
        </p:nvPicPr>
        <p:blipFill>
          <a:blip r:embed="rId4" cstate="print">
            <a:extLst>
              <a:ext uri="{28A0092B-C50C-407E-A947-70E740481C1C}">
                <a14:useLocalDpi xmlns:a14="http://schemas.microsoft.com/office/drawing/2010/main" val="0"/>
              </a:ext>
            </a:extLst>
          </a:blip>
          <a:srcRect r="65636" b="80417"/>
          <a:stretch>
            <a:fillRect/>
          </a:stretch>
        </p:blipFill>
        <p:spPr bwMode="auto">
          <a:xfrm rot="383513">
            <a:off x="930275" y="812800"/>
            <a:ext cx="2624138"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图片 7"/>
          <p:cNvPicPr>
            <a:picLocks noChangeAspect="1" noChangeArrowheads="1"/>
          </p:cNvPicPr>
          <p:nvPr/>
        </p:nvPicPr>
        <p:blipFill>
          <a:blip r:embed="rId4" cstate="print">
            <a:extLst>
              <a:ext uri="{28A0092B-C50C-407E-A947-70E740481C1C}">
                <a14:useLocalDpi xmlns:a14="http://schemas.microsoft.com/office/drawing/2010/main" val="0"/>
              </a:ext>
            </a:extLst>
          </a:blip>
          <a:srcRect r="65636" b="80417"/>
          <a:stretch>
            <a:fillRect/>
          </a:stretch>
        </p:blipFill>
        <p:spPr bwMode="auto">
          <a:xfrm rot="21216487" flipH="1">
            <a:off x="8637588" y="812800"/>
            <a:ext cx="2624137"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1977572" y="1249362"/>
            <a:ext cx="8699500" cy="198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10000"/>
              </a:lnSpc>
            </a:pPr>
            <a:r>
              <a:rPr lang="vi-VN" altLang="en-US" sz="2800" dirty="0">
                <a:solidFill>
                  <a:srgbClr val="203864"/>
                </a:solidFill>
                <a:latin typeface="Times New Roman" panose="02020603050405020304" pitchFamily="18" charset="0"/>
              </a:rPr>
              <a:t>+ Tạo mô, cơ quan thay thế như gan, tim,...</a:t>
            </a:r>
          </a:p>
          <a:p>
            <a:pPr algn="just" eaLnBrk="1" hangingPunct="1">
              <a:lnSpc>
                <a:spcPct val="110000"/>
              </a:lnSpc>
            </a:pPr>
            <a:r>
              <a:rPr lang="vi-VN" altLang="en-US" sz="2800" dirty="0">
                <a:solidFill>
                  <a:srgbClr val="203864"/>
                </a:solidFill>
                <a:latin typeface="Times New Roman" panose="02020603050405020304" pitchFamily="18" charset="0"/>
              </a:rPr>
              <a:t>+ Tạo ra các động vật chuyển gene có hormone, kháng thể,... để sản xuất thuốc, vaccine.</a:t>
            </a:r>
          </a:p>
          <a:p>
            <a:pPr algn="just" eaLnBrk="1" hangingPunct="1">
              <a:lnSpc>
                <a:spcPct val="110000"/>
              </a:lnSpc>
            </a:pPr>
            <a:r>
              <a:rPr lang="vi-VN" altLang="en-US" sz="2800" dirty="0">
                <a:solidFill>
                  <a:srgbClr val="203864"/>
                </a:solidFill>
                <a:latin typeface="Times New Roman" panose="02020603050405020304" pitchFamily="18" charset="0"/>
              </a:rPr>
              <a:t>+ Nhân bản vô tính động vật.</a:t>
            </a:r>
          </a:p>
        </p:txBody>
      </p:sp>
      <p:grpSp>
        <p:nvGrpSpPr>
          <p:cNvPr id="9" name="Group 8"/>
          <p:cNvGrpSpPr>
            <a:grpSpLocks/>
          </p:cNvGrpSpPr>
          <p:nvPr/>
        </p:nvGrpSpPr>
        <p:grpSpPr bwMode="auto">
          <a:xfrm>
            <a:off x="5073650" y="3948113"/>
            <a:ext cx="5426075" cy="2139950"/>
            <a:chOff x="1047353" y="2700889"/>
            <a:chExt cx="9787138" cy="3128636"/>
          </a:xfrm>
        </p:grpSpPr>
        <p:pic>
          <p:nvPicPr>
            <p:cNvPr id="34826" name="Picture 4" descr="Cloning | National Geographic Society"/>
            <p:cNvPicPr>
              <a:picLocks noChangeAspect="1" noChangeArrowheads="1"/>
            </p:cNvPicPr>
            <p:nvPr/>
          </p:nvPicPr>
          <p:blipFill>
            <a:blip r:embed="rId5" cstate="print">
              <a:extLst>
                <a:ext uri="{28A0092B-C50C-407E-A947-70E740481C1C}">
                  <a14:useLocalDpi xmlns:a14="http://schemas.microsoft.com/office/drawing/2010/main" val="0"/>
                </a:ext>
              </a:extLst>
            </a:blip>
            <a:srcRect t="12698" b="5185"/>
            <a:stretch>
              <a:fillRect/>
            </a:stretch>
          </p:blipFill>
          <p:spPr bwMode="auto">
            <a:xfrm>
              <a:off x="1047353" y="2700889"/>
              <a:ext cx="5080000" cy="3128636"/>
            </a:xfrm>
            <a:prstGeom prst="rect">
              <a:avLst/>
            </a:prstGeom>
            <a:noFill/>
            <a:ln w="38100">
              <a:solidFill>
                <a:srgbClr val="414DB9"/>
              </a:solidFill>
              <a:round/>
              <a:headEnd/>
              <a:tailEnd/>
            </a:ln>
            <a:extLst>
              <a:ext uri="{909E8E84-426E-40DD-AFC4-6F175D3DCCD1}">
                <a14:hiddenFill xmlns:a14="http://schemas.microsoft.com/office/drawing/2010/main">
                  <a:solidFill>
                    <a:srgbClr val="FFFFFF"/>
                  </a:solidFill>
                </a14:hiddenFill>
              </a:ext>
            </a:extLst>
          </p:spPr>
        </p:pic>
        <p:pic>
          <p:nvPicPr>
            <p:cNvPr id="34827" name="Picture 6" descr="How does cloning work? | Live Science"/>
            <p:cNvPicPr>
              <a:picLocks noChangeAspect="1" noChangeArrowheads="1"/>
            </p:cNvPicPr>
            <p:nvPr/>
          </p:nvPicPr>
          <p:blipFill>
            <a:blip r:embed="rId6" cstate="print">
              <a:extLst>
                <a:ext uri="{28A0092B-C50C-407E-A947-70E740481C1C}">
                  <a14:useLocalDpi xmlns:a14="http://schemas.microsoft.com/office/drawing/2010/main" val="0"/>
                </a:ext>
              </a:extLst>
            </a:blip>
            <a:srcRect r="21761"/>
            <a:stretch>
              <a:fillRect/>
            </a:stretch>
          </p:blipFill>
          <p:spPr bwMode="auto">
            <a:xfrm>
              <a:off x="6541721" y="2700889"/>
              <a:ext cx="4292770" cy="3128636"/>
            </a:xfrm>
            <a:prstGeom prst="rect">
              <a:avLst/>
            </a:prstGeom>
            <a:noFill/>
            <a:ln w="38100">
              <a:solidFill>
                <a:srgbClr val="414DB9"/>
              </a:solidFill>
              <a:round/>
              <a:headEnd/>
              <a:tailEnd/>
            </a:ln>
            <a:extLst>
              <a:ext uri="{909E8E84-426E-40DD-AFC4-6F175D3DCCD1}">
                <a14:hiddenFill xmlns:a14="http://schemas.microsoft.com/office/drawing/2010/main">
                  <a:solidFill>
                    <a:srgbClr val="FFFFFF"/>
                  </a:solidFill>
                </a14:hiddenFill>
              </a:ext>
            </a:extLst>
          </p:spPr>
        </p:pic>
      </p:grpSp>
      <p:pic>
        <p:nvPicPr>
          <p:cNvPr id="131" name="Picture 130"/>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97038" y="3948113"/>
            <a:ext cx="3146425"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67811" y="131794"/>
            <a:ext cx="9481845" cy="461665"/>
          </a:xfrm>
          <a:prstGeom prst="rect">
            <a:avLst/>
          </a:prstGeom>
          <a:noFill/>
        </p:spPr>
        <p:txBody>
          <a:bodyPr wrap="square" lIns="91440" tIns="45720" rIns="91440" bIns="45720">
            <a:spAutoFit/>
          </a:bodyPr>
          <a:lstStyle/>
          <a:p>
            <a:pPr algn="ctr"/>
            <a:r>
              <a:rPr lang="en-US" sz="2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IV. MỘT SỐ THÀNH TỰU CỦA CÔNG NGHỆ TBĐV</a:t>
            </a:r>
          </a:p>
        </p:txBody>
      </p:sp>
    </p:spTree>
    <p:extLst>
      <p:ext uri="{BB962C8B-B14F-4D97-AF65-F5344CB8AC3E}">
        <p14:creationId xmlns:p14="http://schemas.microsoft.com/office/powerpoint/2010/main" val="17824961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31"/>
                                        </p:tgtEl>
                                        <p:attrNameLst>
                                          <p:attrName>style.visibility</p:attrName>
                                        </p:attrNameLst>
                                      </p:cBhvr>
                                      <p:to>
                                        <p:strVal val="visible"/>
                                      </p:to>
                                    </p:set>
                                    <p:animEffect transition="in" filter="dissolve">
                                      <p:cBhvr>
                                        <p:cTn id="12" dur="500"/>
                                        <p:tgtEl>
                                          <p:spTgt spid="13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900928781"/>
              </p:ext>
            </p:extLst>
          </p:nvPr>
        </p:nvGraphicFramePr>
        <p:xfrm>
          <a:off x="470261" y="736332"/>
          <a:ext cx="11064241" cy="1547624"/>
        </p:xfrm>
        <a:graphic>
          <a:graphicData uri="http://schemas.openxmlformats.org/drawingml/2006/table">
            <a:tbl>
              <a:tblPr firstRow="1" firstCol="1" bandRow="1">
                <a:tableStyleId>{5C22544A-7EE6-4342-B048-85BDC9FD1C3A}</a:tableStyleId>
              </a:tblPr>
              <a:tblGrid>
                <a:gridCol w="1648677">
                  <a:extLst>
                    <a:ext uri="{9D8B030D-6E8A-4147-A177-3AD203B41FA5}">
                      <a16:colId xmlns:a16="http://schemas.microsoft.com/office/drawing/2014/main" val="2683604313"/>
                    </a:ext>
                  </a:extLst>
                </a:gridCol>
                <a:gridCol w="3883443">
                  <a:extLst>
                    <a:ext uri="{9D8B030D-6E8A-4147-A177-3AD203B41FA5}">
                      <a16:colId xmlns:a16="http://schemas.microsoft.com/office/drawing/2014/main" val="3591974167"/>
                    </a:ext>
                  </a:extLst>
                </a:gridCol>
                <a:gridCol w="5532121">
                  <a:extLst>
                    <a:ext uri="{9D8B030D-6E8A-4147-A177-3AD203B41FA5}">
                      <a16:colId xmlns:a16="http://schemas.microsoft.com/office/drawing/2014/main" val="541585101"/>
                    </a:ext>
                  </a:extLst>
                </a:gridCol>
              </a:tblGrid>
              <a:tr h="0">
                <a:tc>
                  <a:txBody>
                    <a:bodyPr/>
                    <a:lstStyle/>
                    <a:p>
                      <a:pPr algn="ctr">
                        <a:lnSpc>
                          <a:spcPct val="115000"/>
                        </a:lnSpc>
                        <a:spcAft>
                          <a:spcPts val="0"/>
                        </a:spcAft>
                      </a:pPr>
                      <a:r>
                        <a:rPr lang="en-US" sz="2400" dirty="0" err="1">
                          <a:effectLst/>
                          <a:latin typeface="Times New Roman" panose="02020603050405020304" pitchFamily="18" charset="0"/>
                          <a:cs typeface="Times New Roman" panose="02020603050405020304" pitchFamily="18" charset="0"/>
                        </a:rPr>
                        <a:t>Thành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tựu</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400">
                          <a:effectLst/>
                          <a:latin typeface="Times New Roman" panose="02020603050405020304" pitchFamily="18" charset="0"/>
                          <a:cs typeface="Times New Roman" panose="02020603050405020304" pitchFamily="18" charset="0"/>
                        </a:rPr>
                        <a:t>Đặc điểm</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400">
                          <a:effectLst/>
                          <a:latin typeface="Times New Roman" panose="02020603050405020304" pitchFamily="18" charset="0"/>
                          <a:cs typeface="Times New Roman" panose="02020603050405020304" pitchFamily="18" charset="0"/>
                        </a:rPr>
                        <a:t>Ứng dụng</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05930393"/>
                  </a:ext>
                </a:extLst>
              </a:tr>
              <a:tr h="0">
                <a:tc>
                  <a:txBody>
                    <a:bodyPr/>
                    <a:lstStyle/>
                    <a:p>
                      <a:pPr algn="ctr">
                        <a:lnSpc>
                          <a:spcPct val="1150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78657489"/>
                  </a:ext>
                </a:extLst>
              </a:tr>
              <a:tr h="0">
                <a:tc>
                  <a:txBody>
                    <a:bodyPr/>
                    <a:lstStyle/>
                    <a:p>
                      <a:pPr algn="just">
                        <a:lnSpc>
                          <a:spcPct val="1150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25305375"/>
                  </a:ext>
                </a:extLst>
              </a:tr>
              <a:tr h="0">
                <a:tc>
                  <a:txBody>
                    <a:bodyPr/>
                    <a:lstStyle/>
                    <a:p>
                      <a:pPr algn="just">
                        <a:lnSpc>
                          <a:spcPct val="1150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18456353"/>
                  </a:ext>
                </a:extLst>
              </a:tr>
            </a:tbl>
          </a:graphicData>
        </a:graphic>
      </p:graphicFrame>
      <p:sp>
        <p:nvSpPr>
          <p:cNvPr id="5" name="Rectangle 4"/>
          <p:cNvSpPr/>
          <p:nvPr/>
        </p:nvSpPr>
        <p:spPr>
          <a:xfrm>
            <a:off x="1939448" y="158078"/>
            <a:ext cx="7503208" cy="517065"/>
          </a:xfrm>
          <a:prstGeom prst="rect">
            <a:avLst/>
          </a:prstGeom>
        </p:spPr>
        <p:txBody>
          <a:bodyPr wrap="none">
            <a:spAutoFit/>
          </a:bodyPr>
          <a:lstStyle/>
          <a:p>
            <a:pPr algn="ctr">
              <a:lnSpc>
                <a:spcPct val="115000"/>
              </a:lnSpc>
              <a:spcAft>
                <a:spcPts val="0"/>
              </a:spcAft>
            </a:pP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Phiếu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02.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tựu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CNTBĐV</a:t>
            </a:r>
            <a:endParaRPr lang="en-US" sz="2400" dirty="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114597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965605685"/>
              </p:ext>
            </p:extLst>
          </p:nvPr>
        </p:nvGraphicFramePr>
        <p:xfrm>
          <a:off x="0" y="94356"/>
          <a:ext cx="11727212" cy="8005700"/>
        </p:xfrm>
        <a:graphic>
          <a:graphicData uri="http://schemas.openxmlformats.org/drawingml/2006/table">
            <a:tbl>
              <a:tblPr firstRow="1" firstCol="1" bandRow="1">
                <a:tableStyleId>{5C22544A-7EE6-4342-B048-85BDC9FD1C3A}</a:tableStyleId>
              </a:tblPr>
              <a:tblGrid>
                <a:gridCol w="1245537">
                  <a:extLst>
                    <a:ext uri="{9D8B030D-6E8A-4147-A177-3AD203B41FA5}">
                      <a16:colId xmlns:a16="http://schemas.microsoft.com/office/drawing/2014/main" val="1829899972"/>
                    </a:ext>
                  </a:extLst>
                </a:gridCol>
                <a:gridCol w="4721545">
                  <a:extLst>
                    <a:ext uri="{9D8B030D-6E8A-4147-A177-3AD203B41FA5}">
                      <a16:colId xmlns:a16="http://schemas.microsoft.com/office/drawing/2014/main" val="212367027"/>
                    </a:ext>
                  </a:extLst>
                </a:gridCol>
                <a:gridCol w="5760130">
                  <a:extLst>
                    <a:ext uri="{9D8B030D-6E8A-4147-A177-3AD203B41FA5}">
                      <a16:colId xmlns:a16="http://schemas.microsoft.com/office/drawing/2014/main" val="1078993630"/>
                    </a:ext>
                  </a:extLst>
                </a:gridCol>
              </a:tblGrid>
              <a:tr h="300092">
                <a:tc>
                  <a:txBody>
                    <a:bodyPr/>
                    <a:lstStyle/>
                    <a:p>
                      <a:pPr algn="ctr">
                        <a:lnSpc>
                          <a:spcPct val="115000"/>
                        </a:lnSpc>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Thành</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tựu</a:t>
                      </a:r>
                      <a:endParaRPr lang="en-US" sz="20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45164" marR="45164" marT="0" marB="0"/>
                </a:tc>
                <a:tc>
                  <a:txBody>
                    <a:bodyPr/>
                    <a:lstStyle/>
                    <a:p>
                      <a:pPr algn="ctr">
                        <a:lnSpc>
                          <a:spcPct val="115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Đặc điểm</a:t>
                      </a:r>
                      <a:endParaRPr lang="en-US" sz="20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45164" marR="45164" marT="0" marB="0"/>
                </a:tc>
                <a:tc>
                  <a:txBody>
                    <a:bodyPr/>
                    <a:lstStyle/>
                    <a:p>
                      <a:pPr algn="ctr">
                        <a:lnSpc>
                          <a:spcPct val="115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Ứng dụng</a:t>
                      </a:r>
                      <a:endParaRPr lang="en-US" sz="20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45164" marR="45164" marT="0" marB="0"/>
                </a:tc>
                <a:extLst>
                  <a:ext uri="{0D108BD9-81ED-4DB2-BD59-A6C34878D82A}">
                    <a16:rowId xmlns:a16="http://schemas.microsoft.com/office/drawing/2014/main" val="2012740625"/>
                  </a:ext>
                </a:extLst>
              </a:tr>
              <a:tr h="4051246">
                <a:tc>
                  <a:txBody>
                    <a:bodyPr/>
                    <a:lstStyle/>
                    <a:p>
                      <a:pPr>
                        <a:lnSpc>
                          <a:spcPct val="115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1.Tạo mô, cơ quan thay thế</a:t>
                      </a:r>
                      <a:endParaRPr lang="en-US" sz="20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45164" marR="45164" marT="0" marB="0"/>
                </a:tc>
                <a:tc>
                  <a:txBody>
                    <a:bodyPr/>
                    <a:lstStyle/>
                    <a:p>
                      <a:pPr>
                        <a:lnSpc>
                          <a:spcPct val="115000"/>
                        </a:lnSpc>
                        <a:spcAft>
                          <a:spcPts val="0"/>
                        </a:spcAft>
                      </a:pPr>
                      <a:r>
                        <a:rPr lang="en-US" sz="2000" dirty="0">
                          <a:effectLst/>
                          <a:latin typeface="Times New Roman" panose="02020603050405020304" pitchFamily="18" charset="0"/>
                          <a:cs typeface="Times New Roman" panose="02020603050405020304" pitchFamily="18" charset="0"/>
                        </a:rPr>
                        <a:t>-</a:t>
                      </a:r>
                      <a:r>
                        <a:rPr lang="en-US" sz="2000" dirty="0" err="1">
                          <a:effectLst/>
                          <a:latin typeface="Times New Roman" panose="02020603050405020304" pitchFamily="18" charset="0"/>
                          <a:cs typeface="Times New Roman" panose="02020603050405020304" pitchFamily="18" charset="0"/>
                        </a:rPr>
                        <a:t>Nuôi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cấy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biệt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hóa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tế</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bào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gốc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thành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tế</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bào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mỡ</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dùng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trong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công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nghệ</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thẩm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mĩ</a:t>
                      </a:r>
                      <a:endParaRPr lang="en-US" sz="2000" dirty="0">
                        <a:effectLst/>
                        <a:latin typeface="Times New Roman" panose="02020603050405020304" pitchFamily="18" charset="0"/>
                        <a:cs typeface="Times New Roman" panose="02020603050405020304" pitchFamily="18" charset="0"/>
                      </a:endParaRPr>
                    </a:p>
                    <a:p>
                      <a:pPr>
                        <a:lnSpc>
                          <a:spcPct val="115000"/>
                        </a:lnSpc>
                        <a:spcAft>
                          <a:spcPts val="0"/>
                        </a:spcAft>
                      </a:pPr>
                      <a:r>
                        <a:rPr lang="en-US" sz="2000" dirty="0">
                          <a:effectLst/>
                          <a:latin typeface="Times New Roman" panose="02020603050405020304" pitchFamily="18" charset="0"/>
                          <a:cs typeface="Times New Roman" panose="02020603050405020304" pitchFamily="18" charset="0"/>
                        </a:rPr>
                        <a:t> </a:t>
                      </a:r>
                    </a:p>
                    <a:p>
                      <a:pPr>
                        <a:lnSpc>
                          <a:spcPct val="115000"/>
                        </a:lnSpc>
                        <a:spcAft>
                          <a:spcPts val="0"/>
                        </a:spcAft>
                      </a:pPr>
                      <a:r>
                        <a:rPr lang="en-US" sz="2000" dirty="0">
                          <a:effectLst/>
                          <a:latin typeface="Times New Roman" panose="02020603050405020304" pitchFamily="18" charset="0"/>
                          <a:cs typeface="Times New Roman" panose="02020603050405020304" pitchFamily="18" charset="0"/>
                        </a:rPr>
                        <a:t> </a:t>
                      </a:r>
                    </a:p>
                    <a:p>
                      <a:pPr>
                        <a:lnSpc>
                          <a:spcPct val="115000"/>
                        </a:lnSpc>
                        <a:spcAft>
                          <a:spcPts val="0"/>
                        </a:spcAft>
                      </a:pPr>
                      <a:r>
                        <a:rPr lang="en-US" sz="2000" dirty="0">
                          <a:effectLst/>
                          <a:latin typeface="Times New Roman" panose="02020603050405020304" pitchFamily="18" charset="0"/>
                          <a:cs typeface="Times New Roman" panose="02020603050405020304" pitchFamily="18" charset="0"/>
                        </a:rPr>
                        <a:t> </a:t>
                      </a:r>
                    </a:p>
                    <a:p>
                      <a:pPr>
                        <a:lnSpc>
                          <a:spcPct val="115000"/>
                        </a:lnSpc>
                        <a:spcAft>
                          <a:spcPts val="0"/>
                        </a:spcAft>
                      </a:pPr>
                      <a:r>
                        <a:rPr lang="en-US" sz="2000" dirty="0">
                          <a:effectLst/>
                          <a:latin typeface="Times New Roman" panose="02020603050405020304" pitchFamily="18" charset="0"/>
                          <a:cs typeface="Times New Roman" panose="02020603050405020304" pitchFamily="18" charset="0"/>
                        </a:rPr>
                        <a:t> </a:t>
                      </a:r>
                    </a:p>
                    <a:p>
                      <a:pPr algn="just">
                        <a:lnSpc>
                          <a:spcPct val="115000"/>
                        </a:lnSpc>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Công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nghệ</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phản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biệt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hóa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tế</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bào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sinh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dưỡng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thành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tb</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gốc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đã</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mở</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ra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triển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vọng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tái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tạo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mô</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tự</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nhằm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thay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thế</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mô</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bị</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tổn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thương</a:t>
                      </a:r>
                      <a:r>
                        <a:rPr lang="en-US" sz="2000" dirty="0">
                          <a:effectLst/>
                          <a:latin typeface="Times New Roman" panose="02020603050405020304" pitchFamily="18" charset="0"/>
                          <a:cs typeface="Times New Roman" panose="02020603050405020304" pitchFamily="18" charset="0"/>
                        </a:rPr>
                        <a:t> ở </a:t>
                      </a:r>
                      <a:r>
                        <a:rPr lang="en-US" sz="2000" dirty="0" err="1">
                          <a:effectLst/>
                          <a:latin typeface="Times New Roman" panose="02020603050405020304" pitchFamily="18" charset="0"/>
                          <a:cs typeface="Times New Roman" panose="02020603050405020304" pitchFamily="18" charset="0"/>
                        </a:rPr>
                        <a:t>người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bệnh</a:t>
                      </a:r>
                      <a:r>
                        <a:rPr lang="en-US" sz="2000" dirty="0">
                          <a:effectLst/>
                          <a:latin typeface="Times New Roman" panose="02020603050405020304" pitchFamily="18" charset="0"/>
                          <a:cs typeface="Times New Roman" panose="02020603050405020304" pitchFamily="18" charset="0"/>
                        </a:rPr>
                        <a:t>.</a:t>
                      </a:r>
                    </a:p>
                    <a:p>
                      <a:pPr algn="just">
                        <a:lnSpc>
                          <a:spcPct val="115000"/>
                        </a:lnSpc>
                        <a:spcAft>
                          <a:spcPts val="0"/>
                        </a:spcAft>
                      </a:pPr>
                      <a:r>
                        <a:rPr lang="en-US" sz="2000" dirty="0">
                          <a:effectLst/>
                          <a:latin typeface="Times New Roman" panose="02020603050405020304" pitchFamily="18" charset="0"/>
                          <a:cs typeface="Times New Roman" panose="02020603050405020304" pitchFamily="18" charset="0"/>
                        </a:rPr>
                        <a:t> </a:t>
                      </a:r>
                    </a:p>
                    <a:p>
                      <a:pPr algn="just">
                        <a:lnSpc>
                          <a:spcPct val="115000"/>
                        </a:lnSpc>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Trong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tương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lai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mong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muốn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tạo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ra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dòng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tế</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bào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gốc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biệt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hóa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thành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dòng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tb</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máu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tb</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thần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kinh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thành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mạch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máu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giúp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điều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trị</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nhiều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bệnh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tổn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thương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tủy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sống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thoái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hóa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điểm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vàng</a:t>
                      </a:r>
                      <a:r>
                        <a:rPr lang="en-US" sz="2000" dirty="0">
                          <a:effectLst/>
                          <a:latin typeface="Times New Roman" panose="02020603050405020304" pitchFamily="18" charset="0"/>
                          <a:cs typeface="Times New Roman" panose="02020603050405020304" pitchFamily="18" charset="0"/>
                        </a:rPr>
                        <a:t> do </a:t>
                      </a:r>
                      <a:r>
                        <a:rPr lang="en-US" sz="2000" dirty="0" err="1">
                          <a:effectLst/>
                          <a:latin typeface="Times New Roman" panose="02020603050405020304" pitchFamily="18" charset="0"/>
                          <a:cs typeface="Times New Roman" panose="02020603050405020304" pitchFamily="18" charset="0"/>
                        </a:rPr>
                        <a:t>lão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hóa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tiểu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đường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tim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mạch</a:t>
                      </a:r>
                      <a:r>
                        <a:rPr lang="en-US" sz="2000" dirty="0">
                          <a:effectLst/>
                          <a:latin typeface="Times New Roman" panose="02020603050405020304" pitchFamily="18" charset="0"/>
                          <a:cs typeface="Times New Roman" panose="02020603050405020304" pitchFamily="18" charset="0"/>
                        </a:rPr>
                        <a:t>, Parkinson…</a:t>
                      </a:r>
                    </a:p>
                    <a:p>
                      <a:pPr algn="just">
                        <a:lnSpc>
                          <a:spcPct val="115000"/>
                        </a:lnSpc>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Thành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công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trong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nghiên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cứu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invitro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dòng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tế</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bào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gốc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nguyên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tinh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bào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mở</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ra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triển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vọng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nuôi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cấy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tinh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trùng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tăng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tỉ</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lệ</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thành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công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kĩ</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thuật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thụ</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tinh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trong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ống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nghiệm</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45164" marR="45164" marT="0" marB="0"/>
                </a:tc>
                <a:tc>
                  <a:txBody>
                    <a:bodyPr/>
                    <a:lstStyle/>
                    <a:p>
                      <a:pPr algn="just">
                        <a:lnSpc>
                          <a:spcPct val="115000"/>
                        </a:lnSpc>
                        <a:spcAft>
                          <a:spcPts val="0"/>
                        </a:spcAft>
                      </a:pPr>
                      <a:r>
                        <a:rPr lang="en-US" sz="2000" dirty="0">
                          <a:effectLst/>
                          <a:latin typeface="Times New Roman" panose="02020603050405020304" pitchFamily="18" charset="0"/>
                          <a:cs typeface="Times New Roman" panose="02020603050405020304" pitchFamily="18" charset="0"/>
                        </a:rPr>
                        <a:t>-</a:t>
                      </a:r>
                      <a:r>
                        <a:rPr lang="en-US" sz="2000" dirty="0" err="1">
                          <a:effectLst/>
                          <a:latin typeface="Times New Roman" panose="02020603050405020304" pitchFamily="18" charset="0"/>
                          <a:cs typeface="Times New Roman" panose="02020603050405020304" pitchFamily="18" charset="0"/>
                        </a:rPr>
                        <a:t>Dùng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trong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công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nghệ</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thẩm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mĩ</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tế</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bào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cơ</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tế</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bào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sụn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nguyên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bào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xương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dùng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trong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điều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trị</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nhiều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bệnh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tổn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thương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tim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mạch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thoái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hóa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xương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khớp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bệnh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viêm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nhiễm</a:t>
                      </a:r>
                      <a:r>
                        <a:rPr lang="en-US" sz="2000" dirty="0">
                          <a:effectLst/>
                          <a:latin typeface="Times New Roman" panose="02020603050405020304" pitchFamily="18" charset="0"/>
                          <a:cs typeface="Times New Roman" panose="02020603050405020304" pitchFamily="18" charset="0"/>
                        </a:rPr>
                        <a:t>…</a:t>
                      </a:r>
                    </a:p>
                    <a:p>
                      <a:pPr algn="just">
                        <a:lnSpc>
                          <a:spcPct val="115000"/>
                        </a:lnSpc>
                        <a:spcAft>
                          <a:spcPts val="0"/>
                        </a:spcAft>
                      </a:pPr>
                      <a:r>
                        <a:rPr lang="en-US" sz="2000" dirty="0">
                          <a:effectLst/>
                          <a:latin typeface="Times New Roman" panose="02020603050405020304" pitchFamily="18" charset="0"/>
                          <a:cs typeface="Times New Roman" panose="02020603050405020304" pitchFamily="18" charset="0"/>
                        </a:rPr>
                        <a:t> </a:t>
                      </a:r>
                    </a:p>
                    <a:p>
                      <a:pPr>
                        <a:lnSpc>
                          <a:spcPct val="115000"/>
                        </a:lnSpc>
                        <a:spcAft>
                          <a:spcPts val="0"/>
                        </a:spcAft>
                      </a:pPr>
                      <a:r>
                        <a:rPr lang="en-US" sz="2000" dirty="0">
                          <a:effectLst/>
                          <a:latin typeface="Times New Roman" panose="02020603050405020304" pitchFamily="18" charset="0"/>
                          <a:cs typeface="Times New Roman" panose="02020603050405020304" pitchFamily="18" charset="0"/>
                        </a:rPr>
                        <a:t> </a:t>
                      </a:r>
                    </a:p>
                    <a:p>
                      <a:pPr algn="just">
                        <a:lnSpc>
                          <a:spcPct val="115000"/>
                        </a:lnSpc>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hàng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tế</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bào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gốc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cuống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rốn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cũng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được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thành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lập</a:t>
                      </a:r>
                      <a:r>
                        <a:rPr lang="en-US" sz="2000" dirty="0">
                          <a:effectLst/>
                          <a:latin typeface="Times New Roman" panose="02020603050405020304" pitchFamily="18" charset="0"/>
                          <a:cs typeface="Times New Roman" panose="02020603050405020304" pitchFamily="18" charset="0"/>
                        </a:rPr>
                        <a:t> ở </a:t>
                      </a:r>
                      <a:r>
                        <a:rPr lang="en-US" sz="2000" dirty="0" err="1">
                          <a:effectLst/>
                          <a:latin typeface="Times New Roman" panose="02020603050405020304" pitchFamily="18" charset="0"/>
                          <a:cs typeface="Times New Roman" panose="02020603050405020304" pitchFamily="18" charset="0"/>
                        </a:rPr>
                        <a:t>nhiều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Quốc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nhằm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lưu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giữ</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tế</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bào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gốc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điều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trị</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bệnh</a:t>
                      </a:r>
                      <a:r>
                        <a:rPr lang="en-US" sz="2000" dirty="0">
                          <a:effectLst/>
                          <a:latin typeface="Times New Roman" panose="02020603050405020304" pitchFamily="18" charset="0"/>
                          <a:cs typeface="Times New Roman" panose="02020603050405020304" pitchFamily="18" charset="0"/>
                        </a:rPr>
                        <a:t>.</a:t>
                      </a:r>
                    </a:p>
                    <a:p>
                      <a:pPr>
                        <a:lnSpc>
                          <a:spcPct val="115000"/>
                        </a:lnSpc>
                        <a:spcAft>
                          <a:spcPts val="0"/>
                        </a:spcAft>
                      </a:pPr>
                      <a:r>
                        <a:rPr lang="en-US" sz="2000" dirty="0">
                          <a:effectLst/>
                          <a:latin typeface="Times New Roman" panose="02020603050405020304" pitchFamily="18" charset="0"/>
                          <a:cs typeface="Times New Roman" panose="02020603050405020304" pitchFamily="18" charset="0"/>
                        </a:rPr>
                        <a:t> </a:t>
                      </a:r>
                    </a:p>
                    <a:p>
                      <a:pPr>
                        <a:lnSpc>
                          <a:spcPct val="115000"/>
                        </a:lnSpc>
                        <a:spcAft>
                          <a:spcPts val="0"/>
                        </a:spcAft>
                      </a:pPr>
                      <a:r>
                        <a:rPr lang="en-US" sz="2000" dirty="0">
                          <a:effectLst/>
                          <a:latin typeface="Times New Roman" panose="02020603050405020304" pitchFamily="18" charset="0"/>
                          <a:cs typeface="Times New Roman" panose="02020603050405020304" pitchFamily="18" charset="0"/>
                        </a:rPr>
                        <a:t>-</a:t>
                      </a:r>
                      <a:r>
                        <a:rPr lang="en-US" sz="2000" dirty="0" err="1">
                          <a:effectLst/>
                          <a:latin typeface="Times New Roman" panose="02020603050405020304" pitchFamily="18" charset="0"/>
                          <a:cs typeface="Times New Roman" panose="02020603050405020304" pitchFamily="18" charset="0"/>
                        </a:rPr>
                        <a:t>Cấy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ghép</a:t>
                      </a:r>
                      <a:r>
                        <a:rPr lang="en-US" sz="2000" dirty="0">
                          <a:effectLst/>
                          <a:latin typeface="Times New Roman" panose="02020603050405020304" pitchFamily="18" charset="0"/>
                          <a:cs typeface="Times New Roman" panose="02020603050405020304" pitchFamily="18" charset="0"/>
                        </a:rPr>
                        <a:t> da</a:t>
                      </a:r>
                    </a:p>
                    <a:p>
                      <a:pPr>
                        <a:lnSpc>
                          <a:spcPct val="115000"/>
                        </a:lnSpc>
                        <a:spcAft>
                          <a:spcPts val="0"/>
                        </a:spcAft>
                      </a:pPr>
                      <a:r>
                        <a:rPr lang="en-US" sz="2000" dirty="0">
                          <a:effectLst/>
                          <a:latin typeface="Times New Roman" panose="02020603050405020304" pitchFamily="18" charset="0"/>
                          <a:cs typeface="Times New Roman" panose="02020603050405020304" pitchFamily="18" charset="0"/>
                        </a:rPr>
                        <a:t>-TB </a:t>
                      </a:r>
                      <a:r>
                        <a:rPr lang="en-US" sz="2000" dirty="0" err="1">
                          <a:effectLst/>
                          <a:latin typeface="Times New Roman" panose="02020603050405020304" pitchFamily="18" charset="0"/>
                          <a:cs typeface="Times New Roman" panose="02020603050405020304" pitchFamily="18" charset="0"/>
                        </a:rPr>
                        <a:t>gốc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chữa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bệnh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ung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thư</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mang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đến</a:t>
                      </a:r>
                      <a:r>
                        <a:rPr lang="en-US" sz="2000" dirty="0">
                          <a:effectLst/>
                          <a:latin typeface="Times New Roman" panose="02020603050405020304" pitchFamily="18" charset="0"/>
                          <a:cs typeface="Times New Roman" panose="02020603050405020304" pitchFamily="18" charset="0"/>
                        </a:rPr>
                        <a:t> hi </a:t>
                      </a:r>
                      <a:r>
                        <a:rPr lang="en-US" sz="2000" dirty="0" err="1">
                          <a:effectLst/>
                          <a:latin typeface="Times New Roman" panose="02020603050405020304" pitchFamily="18" charset="0"/>
                          <a:cs typeface="Times New Roman" panose="02020603050405020304" pitchFamily="18" charset="0"/>
                        </a:rPr>
                        <a:t>vọng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sống</a:t>
                      </a:r>
                      <a:endParaRPr lang="en-US"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45164" marR="45164" marT="0" marB="0"/>
                </a:tc>
                <a:extLst>
                  <a:ext uri="{0D108BD9-81ED-4DB2-BD59-A6C34878D82A}">
                    <a16:rowId xmlns:a16="http://schemas.microsoft.com/office/drawing/2014/main" val="3117608784"/>
                  </a:ext>
                </a:extLst>
              </a:tr>
            </a:tbl>
          </a:graphicData>
        </a:graphic>
      </p:graphicFrame>
      <p:pic>
        <p:nvPicPr>
          <p:cNvPr id="16389" name="Picture 41" descr="https://myphamron.com/wp-content/uploads/2020/06/te-bao-goc-da-na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6621" y="1481302"/>
            <a:ext cx="2209800" cy="1457325"/>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3" descr="https://cdn.lamdepeva.vn/images/20190821/te-bao-goc-ronas-stem-cell-solution-10-x-5ml-cua-han-quoc-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1987" y="1786102"/>
            <a:ext cx="2762250" cy="1152525"/>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40" descr="https://1.bp.blogspot.com/-f0SRkMgjLXI/XYg3B2wUWWI/AAAAAAAAAFM/nkYu4eZ8ffI_2h0GtRA-f7f93wWI7TLaQCLcBGAsYHQ/s1600/luu-tru-te-bao-go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5362" y="3572886"/>
            <a:ext cx="2428875" cy="1104900"/>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5375" y="5101725"/>
            <a:ext cx="3048000" cy="1762125"/>
          </a:xfrm>
          <a:prstGeom prst="rect">
            <a:avLst/>
          </a:prstGeom>
          <a:noFill/>
          <a:extLst>
            <a:ext uri="{909E8E84-426E-40DD-AFC4-6F175D3DCCD1}">
              <a14:hiddenFill xmlns:a14="http://schemas.microsoft.com/office/drawing/2010/main">
                <a:solidFill>
                  <a:srgbClr val="FFFFFF"/>
                </a:solidFill>
              </a14:hiddenFill>
            </a:ext>
          </a:extLst>
        </p:spPr>
      </p:pic>
      <p:pic>
        <p:nvPicPr>
          <p:cNvPr id="16385" name="Picture 39" descr="https://namlimxanh.vn/wp-content/uploads/2018/02/te-bao-goc-tao-mau.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93786" y="5101725"/>
            <a:ext cx="2503563" cy="1541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3206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596518789"/>
              </p:ext>
            </p:extLst>
          </p:nvPr>
        </p:nvGraphicFramePr>
        <p:xfrm>
          <a:off x="228600" y="294672"/>
          <a:ext cx="11734800" cy="6022785"/>
        </p:xfrm>
        <a:graphic>
          <a:graphicData uri="http://schemas.openxmlformats.org/drawingml/2006/table">
            <a:tbl>
              <a:tblPr firstRow="1" firstCol="1" bandRow="1">
                <a:tableStyleId>{ED083AE6-46FA-4A59-8FB0-9F97EB10719F}</a:tableStyleId>
              </a:tblPr>
              <a:tblGrid>
                <a:gridCol w="1246344">
                  <a:extLst>
                    <a:ext uri="{9D8B030D-6E8A-4147-A177-3AD203B41FA5}">
                      <a16:colId xmlns:a16="http://schemas.microsoft.com/office/drawing/2014/main" val="3448565581"/>
                    </a:ext>
                  </a:extLst>
                </a:gridCol>
                <a:gridCol w="4724599">
                  <a:extLst>
                    <a:ext uri="{9D8B030D-6E8A-4147-A177-3AD203B41FA5}">
                      <a16:colId xmlns:a16="http://schemas.microsoft.com/office/drawing/2014/main" val="171581283"/>
                    </a:ext>
                  </a:extLst>
                </a:gridCol>
                <a:gridCol w="5763857">
                  <a:extLst>
                    <a:ext uri="{9D8B030D-6E8A-4147-A177-3AD203B41FA5}">
                      <a16:colId xmlns:a16="http://schemas.microsoft.com/office/drawing/2014/main" val="524384083"/>
                    </a:ext>
                  </a:extLst>
                </a:gridCol>
              </a:tblGrid>
              <a:tr h="0">
                <a:tc>
                  <a:txBody>
                    <a:bodyPr/>
                    <a:lstStyle/>
                    <a:p>
                      <a:pPr algn="just">
                        <a:lnSpc>
                          <a:spcPct val="115000"/>
                        </a:lnSpc>
                        <a:spcAft>
                          <a:spcPts val="0"/>
                        </a:spcAft>
                      </a:pPr>
                      <a:endParaRPr lang="en-US" sz="2300" dirty="0">
                        <a:solidFill>
                          <a:schemeClr val="tx1"/>
                        </a:solidFill>
                        <a:effectLst/>
                      </a:endParaRPr>
                    </a:p>
                    <a:p>
                      <a:pPr algn="just">
                        <a:lnSpc>
                          <a:spcPct val="115000"/>
                        </a:lnSpc>
                        <a:spcAft>
                          <a:spcPts val="0"/>
                        </a:spcAft>
                      </a:pPr>
                      <a:endParaRPr lang="en-US" sz="2300" dirty="0">
                        <a:solidFill>
                          <a:schemeClr val="tx1"/>
                        </a:solidFill>
                        <a:effectLst/>
                      </a:endParaRPr>
                    </a:p>
                    <a:p>
                      <a:pPr algn="just">
                        <a:lnSpc>
                          <a:spcPct val="115000"/>
                        </a:lnSpc>
                        <a:spcAft>
                          <a:spcPts val="0"/>
                        </a:spcAft>
                      </a:pPr>
                      <a:endParaRPr lang="en-US" sz="2300" dirty="0">
                        <a:solidFill>
                          <a:schemeClr val="tx1"/>
                        </a:solidFill>
                        <a:effectLst/>
                      </a:endParaRPr>
                    </a:p>
                    <a:p>
                      <a:pPr algn="just">
                        <a:lnSpc>
                          <a:spcPct val="115000"/>
                        </a:lnSpc>
                        <a:spcAft>
                          <a:spcPts val="0"/>
                        </a:spcAft>
                      </a:pPr>
                      <a:endParaRPr lang="en-US" sz="2300" dirty="0">
                        <a:solidFill>
                          <a:schemeClr val="tx1"/>
                        </a:solidFill>
                        <a:effectLst/>
                      </a:endParaRPr>
                    </a:p>
                    <a:p>
                      <a:pPr algn="just">
                        <a:lnSpc>
                          <a:spcPct val="115000"/>
                        </a:lnSpc>
                        <a:spcAft>
                          <a:spcPts val="0"/>
                        </a:spcAft>
                      </a:pPr>
                      <a:r>
                        <a:rPr lang="en-US" sz="2300" dirty="0">
                          <a:solidFill>
                            <a:schemeClr val="tx1"/>
                          </a:solidFill>
                          <a:effectLst/>
                        </a:rPr>
                        <a:t>2.Tạo </a:t>
                      </a:r>
                      <a:r>
                        <a:rPr lang="en-US" sz="2300" dirty="0" err="1">
                          <a:solidFill>
                            <a:schemeClr val="tx1"/>
                          </a:solidFill>
                          <a:effectLst/>
                        </a:rPr>
                        <a:t>dòng</a:t>
                      </a:r>
                      <a:r>
                        <a:rPr lang="en-US" sz="2300" dirty="0">
                          <a:solidFill>
                            <a:schemeClr val="tx1"/>
                          </a:solidFill>
                          <a:effectLst/>
                        </a:rPr>
                        <a:t> </a:t>
                      </a:r>
                      <a:r>
                        <a:rPr lang="en-US" sz="2300" dirty="0" err="1">
                          <a:solidFill>
                            <a:schemeClr val="tx1"/>
                          </a:solidFill>
                          <a:effectLst/>
                        </a:rPr>
                        <a:t>tb</a:t>
                      </a:r>
                      <a:r>
                        <a:rPr lang="en-US" sz="2300" dirty="0">
                          <a:solidFill>
                            <a:schemeClr val="tx1"/>
                          </a:solidFill>
                          <a:effectLst/>
                        </a:rPr>
                        <a:t> </a:t>
                      </a:r>
                      <a:r>
                        <a:rPr lang="en-US" sz="2300" dirty="0" err="1">
                          <a:solidFill>
                            <a:schemeClr val="tx1"/>
                          </a:solidFill>
                          <a:effectLst/>
                        </a:rPr>
                        <a:t>và</a:t>
                      </a:r>
                      <a:r>
                        <a:rPr lang="en-US" sz="2300" dirty="0">
                          <a:solidFill>
                            <a:schemeClr val="tx1"/>
                          </a:solidFill>
                          <a:effectLst/>
                        </a:rPr>
                        <a:t> </a:t>
                      </a:r>
                      <a:r>
                        <a:rPr lang="en-US" sz="2300" dirty="0" err="1">
                          <a:solidFill>
                            <a:schemeClr val="tx1"/>
                          </a:solidFill>
                          <a:effectLst/>
                        </a:rPr>
                        <a:t>động</a:t>
                      </a:r>
                      <a:r>
                        <a:rPr lang="en-US" sz="2300" dirty="0">
                          <a:solidFill>
                            <a:schemeClr val="tx1"/>
                          </a:solidFill>
                          <a:effectLst/>
                        </a:rPr>
                        <a:t> </a:t>
                      </a:r>
                      <a:r>
                        <a:rPr lang="en-US" sz="2300" dirty="0" err="1">
                          <a:solidFill>
                            <a:schemeClr val="tx1"/>
                          </a:solidFill>
                          <a:effectLst/>
                        </a:rPr>
                        <a:t>vật</a:t>
                      </a:r>
                      <a:r>
                        <a:rPr lang="en-US" sz="2300" dirty="0">
                          <a:solidFill>
                            <a:schemeClr val="tx1"/>
                          </a:solidFill>
                          <a:effectLst/>
                        </a:rPr>
                        <a:t> </a:t>
                      </a:r>
                      <a:r>
                        <a:rPr lang="en-US" sz="2300" dirty="0" err="1">
                          <a:solidFill>
                            <a:schemeClr val="tx1"/>
                          </a:solidFill>
                          <a:effectLst/>
                        </a:rPr>
                        <a:t>chuyển</a:t>
                      </a:r>
                      <a:r>
                        <a:rPr lang="en-US" sz="2300" dirty="0">
                          <a:solidFill>
                            <a:schemeClr val="tx1"/>
                          </a:solidFill>
                          <a:effectLst/>
                        </a:rPr>
                        <a:t> gen</a:t>
                      </a:r>
                      <a:endParaRPr lang="en-US" sz="2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2300" dirty="0">
                          <a:solidFill>
                            <a:schemeClr val="tx1"/>
                          </a:solidFill>
                          <a:effectLst/>
                        </a:rPr>
                        <a:t>-</a:t>
                      </a:r>
                      <a:r>
                        <a:rPr lang="en-US" sz="2300" dirty="0" err="1">
                          <a:solidFill>
                            <a:schemeClr val="tx1"/>
                          </a:solidFill>
                          <a:effectLst/>
                        </a:rPr>
                        <a:t>Một</a:t>
                      </a:r>
                      <a:r>
                        <a:rPr lang="en-US" sz="2300" dirty="0">
                          <a:solidFill>
                            <a:schemeClr val="tx1"/>
                          </a:solidFill>
                          <a:effectLst/>
                        </a:rPr>
                        <a:t> </a:t>
                      </a:r>
                      <a:r>
                        <a:rPr lang="en-US" sz="2300" dirty="0" err="1">
                          <a:solidFill>
                            <a:schemeClr val="tx1"/>
                          </a:solidFill>
                          <a:effectLst/>
                        </a:rPr>
                        <a:t>số</a:t>
                      </a:r>
                      <a:r>
                        <a:rPr lang="en-US" sz="2300" dirty="0">
                          <a:solidFill>
                            <a:schemeClr val="tx1"/>
                          </a:solidFill>
                          <a:effectLst/>
                        </a:rPr>
                        <a:t> gene </a:t>
                      </a:r>
                      <a:r>
                        <a:rPr lang="en-US" sz="2300" dirty="0" err="1">
                          <a:solidFill>
                            <a:schemeClr val="tx1"/>
                          </a:solidFill>
                          <a:effectLst/>
                        </a:rPr>
                        <a:t>quy</a:t>
                      </a:r>
                      <a:r>
                        <a:rPr lang="en-US" sz="2300" dirty="0">
                          <a:solidFill>
                            <a:schemeClr val="tx1"/>
                          </a:solidFill>
                          <a:effectLst/>
                        </a:rPr>
                        <a:t> </a:t>
                      </a:r>
                      <a:r>
                        <a:rPr lang="en-US" sz="2300" dirty="0" err="1">
                          <a:solidFill>
                            <a:schemeClr val="tx1"/>
                          </a:solidFill>
                          <a:effectLst/>
                        </a:rPr>
                        <a:t>định</a:t>
                      </a:r>
                      <a:r>
                        <a:rPr lang="en-US" sz="2300" dirty="0">
                          <a:solidFill>
                            <a:schemeClr val="tx1"/>
                          </a:solidFill>
                          <a:effectLst/>
                        </a:rPr>
                        <a:t> </a:t>
                      </a:r>
                      <a:r>
                        <a:rPr lang="en-US" sz="2300" dirty="0" err="1">
                          <a:solidFill>
                            <a:schemeClr val="tx1"/>
                          </a:solidFill>
                          <a:effectLst/>
                        </a:rPr>
                        <a:t>tổng</a:t>
                      </a:r>
                      <a:r>
                        <a:rPr lang="en-US" sz="2300" dirty="0">
                          <a:solidFill>
                            <a:schemeClr val="tx1"/>
                          </a:solidFill>
                          <a:effectLst/>
                        </a:rPr>
                        <a:t> </a:t>
                      </a:r>
                      <a:r>
                        <a:rPr lang="en-US" sz="2300" dirty="0" err="1">
                          <a:solidFill>
                            <a:schemeClr val="tx1"/>
                          </a:solidFill>
                          <a:effectLst/>
                        </a:rPr>
                        <a:t>hợp</a:t>
                      </a:r>
                      <a:r>
                        <a:rPr lang="en-US" sz="2300" dirty="0">
                          <a:solidFill>
                            <a:schemeClr val="tx1"/>
                          </a:solidFill>
                          <a:effectLst/>
                        </a:rPr>
                        <a:t> hormone </a:t>
                      </a:r>
                      <a:r>
                        <a:rPr lang="en-US" sz="2300" dirty="0" err="1">
                          <a:solidFill>
                            <a:schemeClr val="tx1"/>
                          </a:solidFill>
                          <a:effectLst/>
                        </a:rPr>
                        <a:t>sinh</a:t>
                      </a:r>
                      <a:r>
                        <a:rPr lang="en-US" sz="2300" dirty="0">
                          <a:solidFill>
                            <a:schemeClr val="tx1"/>
                          </a:solidFill>
                          <a:effectLst/>
                        </a:rPr>
                        <a:t> </a:t>
                      </a:r>
                      <a:r>
                        <a:rPr lang="en-US" sz="2300" dirty="0" err="1">
                          <a:solidFill>
                            <a:schemeClr val="tx1"/>
                          </a:solidFill>
                          <a:effectLst/>
                        </a:rPr>
                        <a:t>trưởng</a:t>
                      </a:r>
                      <a:r>
                        <a:rPr lang="en-US" sz="2300" dirty="0">
                          <a:solidFill>
                            <a:schemeClr val="tx1"/>
                          </a:solidFill>
                          <a:effectLst/>
                        </a:rPr>
                        <a:t>, </a:t>
                      </a:r>
                      <a:r>
                        <a:rPr lang="en-US" sz="2300" dirty="0" err="1">
                          <a:solidFill>
                            <a:schemeClr val="tx1"/>
                          </a:solidFill>
                          <a:effectLst/>
                        </a:rPr>
                        <a:t>kháng</a:t>
                      </a:r>
                      <a:r>
                        <a:rPr lang="en-US" sz="2300" dirty="0">
                          <a:solidFill>
                            <a:schemeClr val="tx1"/>
                          </a:solidFill>
                          <a:effectLst/>
                        </a:rPr>
                        <a:t> </a:t>
                      </a:r>
                      <a:r>
                        <a:rPr lang="en-US" sz="2300" dirty="0" err="1">
                          <a:solidFill>
                            <a:schemeClr val="tx1"/>
                          </a:solidFill>
                          <a:effectLst/>
                        </a:rPr>
                        <a:t>thể</a:t>
                      </a:r>
                      <a:r>
                        <a:rPr lang="en-US" sz="2300" dirty="0">
                          <a:solidFill>
                            <a:schemeClr val="tx1"/>
                          </a:solidFill>
                          <a:effectLst/>
                        </a:rPr>
                        <a:t>, </a:t>
                      </a:r>
                      <a:r>
                        <a:rPr lang="en-US" sz="2300" dirty="0" err="1">
                          <a:solidFill>
                            <a:schemeClr val="tx1"/>
                          </a:solidFill>
                          <a:effectLst/>
                        </a:rPr>
                        <a:t>kháng</a:t>
                      </a:r>
                      <a:r>
                        <a:rPr lang="en-US" sz="2300" dirty="0">
                          <a:solidFill>
                            <a:schemeClr val="tx1"/>
                          </a:solidFill>
                          <a:effectLst/>
                        </a:rPr>
                        <a:t> </a:t>
                      </a:r>
                      <a:r>
                        <a:rPr lang="en-US" sz="2300" dirty="0" err="1">
                          <a:solidFill>
                            <a:schemeClr val="tx1"/>
                          </a:solidFill>
                          <a:effectLst/>
                        </a:rPr>
                        <a:t>nguyên</a:t>
                      </a:r>
                      <a:r>
                        <a:rPr lang="en-US" sz="2300" dirty="0">
                          <a:solidFill>
                            <a:schemeClr val="tx1"/>
                          </a:solidFill>
                          <a:effectLst/>
                        </a:rPr>
                        <a:t>, interferon, … </a:t>
                      </a:r>
                      <a:r>
                        <a:rPr lang="en-US" sz="2300" dirty="0" err="1">
                          <a:solidFill>
                            <a:schemeClr val="tx1"/>
                          </a:solidFill>
                          <a:effectLst/>
                        </a:rPr>
                        <a:t>được</a:t>
                      </a:r>
                      <a:r>
                        <a:rPr lang="en-US" sz="2300" dirty="0">
                          <a:solidFill>
                            <a:schemeClr val="tx1"/>
                          </a:solidFill>
                          <a:effectLst/>
                        </a:rPr>
                        <a:t> </a:t>
                      </a:r>
                      <a:r>
                        <a:rPr lang="en-US" sz="2300" dirty="0" err="1">
                          <a:solidFill>
                            <a:schemeClr val="tx1"/>
                          </a:solidFill>
                          <a:effectLst/>
                        </a:rPr>
                        <a:t>chuyển</a:t>
                      </a:r>
                      <a:r>
                        <a:rPr lang="en-US" sz="2300" dirty="0">
                          <a:solidFill>
                            <a:schemeClr val="tx1"/>
                          </a:solidFill>
                          <a:effectLst/>
                        </a:rPr>
                        <a:t> </a:t>
                      </a:r>
                      <a:r>
                        <a:rPr lang="en-US" sz="2300" dirty="0" err="1">
                          <a:solidFill>
                            <a:schemeClr val="tx1"/>
                          </a:solidFill>
                          <a:effectLst/>
                        </a:rPr>
                        <a:t>vào</a:t>
                      </a:r>
                      <a:r>
                        <a:rPr lang="en-US" sz="2300" dirty="0">
                          <a:solidFill>
                            <a:schemeClr val="tx1"/>
                          </a:solidFill>
                          <a:effectLst/>
                        </a:rPr>
                        <a:t> TBĐV, </a:t>
                      </a:r>
                      <a:r>
                        <a:rPr lang="en-US" sz="2300" dirty="0" err="1">
                          <a:solidFill>
                            <a:schemeClr val="tx1"/>
                          </a:solidFill>
                          <a:effectLst/>
                        </a:rPr>
                        <a:t>tạo</a:t>
                      </a:r>
                      <a:r>
                        <a:rPr lang="en-US" sz="2300" dirty="0">
                          <a:solidFill>
                            <a:schemeClr val="tx1"/>
                          </a:solidFill>
                          <a:effectLst/>
                        </a:rPr>
                        <a:t> </a:t>
                      </a:r>
                      <a:r>
                        <a:rPr lang="en-US" sz="2300" dirty="0" err="1">
                          <a:solidFill>
                            <a:schemeClr val="tx1"/>
                          </a:solidFill>
                          <a:effectLst/>
                        </a:rPr>
                        <a:t>ra</a:t>
                      </a:r>
                      <a:r>
                        <a:rPr lang="en-US" sz="2300" dirty="0">
                          <a:solidFill>
                            <a:schemeClr val="tx1"/>
                          </a:solidFill>
                          <a:effectLst/>
                        </a:rPr>
                        <a:t> </a:t>
                      </a:r>
                      <a:r>
                        <a:rPr lang="en-US" sz="2300" dirty="0" err="1">
                          <a:solidFill>
                            <a:schemeClr val="tx1"/>
                          </a:solidFill>
                          <a:effectLst/>
                        </a:rPr>
                        <a:t>các</a:t>
                      </a:r>
                      <a:r>
                        <a:rPr lang="en-US" sz="2300" dirty="0">
                          <a:solidFill>
                            <a:schemeClr val="tx1"/>
                          </a:solidFill>
                          <a:effectLst/>
                        </a:rPr>
                        <a:t> </a:t>
                      </a:r>
                      <a:r>
                        <a:rPr lang="en-US" sz="2300" dirty="0" err="1">
                          <a:solidFill>
                            <a:schemeClr val="tx1"/>
                          </a:solidFill>
                          <a:effectLst/>
                        </a:rPr>
                        <a:t>dòng</a:t>
                      </a:r>
                      <a:r>
                        <a:rPr lang="en-US" sz="2300" dirty="0">
                          <a:solidFill>
                            <a:schemeClr val="tx1"/>
                          </a:solidFill>
                          <a:effectLst/>
                        </a:rPr>
                        <a:t> </a:t>
                      </a:r>
                      <a:r>
                        <a:rPr lang="en-US" sz="2300" dirty="0" err="1">
                          <a:solidFill>
                            <a:schemeClr val="tx1"/>
                          </a:solidFill>
                          <a:effectLst/>
                        </a:rPr>
                        <a:t>tế</a:t>
                      </a:r>
                      <a:r>
                        <a:rPr lang="en-US" sz="2300" dirty="0">
                          <a:solidFill>
                            <a:schemeClr val="tx1"/>
                          </a:solidFill>
                          <a:effectLst/>
                        </a:rPr>
                        <a:t> </a:t>
                      </a:r>
                      <a:r>
                        <a:rPr lang="en-US" sz="2300" dirty="0" err="1">
                          <a:solidFill>
                            <a:schemeClr val="tx1"/>
                          </a:solidFill>
                          <a:effectLst/>
                        </a:rPr>
                        <a:t>bào</a:t>
                      </a:r>
                      <a:r>
                        <a:rPr lang="en-US" sz="2300" dirty="0">
                          <a:solidFill>
                            <a:schemeClr val="tx1"/>
                          </a:solidFill>
                          <a:effectLst/>
                        </a:rPr>
                        <a:t> </a:t>
                      </a:r>
                      <a:r>
                        <a:rPr lang="en-US" sz="2300" dirty="0" err="1">
                          <a:solidFill>
                            <a:schemeClr val="tx1"/>
                          </a:solidFill>
                          <a:effectLst/>
                        </a:rPr>
                        <a:t>và</a:t>
                      </a:r>
                      <a:r>
                        <a:rPr lang="en-US" sz="2300" dirty="0">
                          <a:solidFill>
                            <a:schemeClr val="tx1"/>
                          </a:solidFill>
                          <a:effectLst/>
                        </a:rPr>
                        <a:t> </a:t>
                      </a:r>
                      <a:r>
                        <a:rPr lang="en-US" sz="2300" dirty="0" err="1">
                          <a:solidFill>
                            <a:schemeClr val="tx1"/>
                          </a:solidFill>
                          <a:effectLst/>
                        </a:rPr>
                        <a:t>động</a:t>
                      </a:r>
                      <a:r>
                        <a:rPr lang="en-US" sz="2300" dirty="0">
                          <a:solidFill>
                            <a:schemeClr val="tx1"/>
                          </a:solidFill>
                          <a:effectLst/>
                        </a:rPr>
                        <a:t> </a:t>
                      </a:r>
                      <a:r>
                        <a:rPr lang="en-US" sz="2300" dirty="0" err="1">
                          <a:solidFill>
                            <a:schemeClr val="tx1"/>
                          </a:solidFill>
                          <a:effectLst/>
                        </a:rPr>
                        <a:t>vật</a:t>
                      </a:r>
                      <a:r>
                        <a:rPr lang="en-US" sz="2300" dirty="0">
                          <a:solidFill>
                            <a:schemeClr val="tx1"/>
                          </a:solidFill>
                          <a:effectLst/>
                        </a:rPr>
                        <a:t> </a:t>
                      </a:r>
                      <a:r>
                        <a:rPr lang="en-US" sz="2300" dirty="0" err="1">
                          <a:solidFill>
                            <a:schemeClr val="tx1"/>
                          </a:solidFill>
                          <a:effectLst/>
                        </a:rPr>
                        <a:t>chuyển</a:t>
                      </a:r>
                      <a:r>
                        <a:rPr lang="en-US" sz="2300" dirty="0">
                          <a:solidFill>
                            <a:schemeClr val="tx1"/>
                          </a:solidFill>
                          <a:effectLst/>
                        </a:rPr>
                        <a:t> gene.</a:t>
                      </a:r>
                    </a:p>
                    <a:p>
                      <a:pPr algn="just">
                        <a:lnSpc>
                          <a:spcPct val="115000"/>
                        </a:lnSpc>
                        <a:spcAft>
                          <a:spcPts val="0"/>
                        </a:spcAft>
                      </a:pPr>
                      <a:r>
                        <a:rPr lang="en-US" sz="2300" dirty="0">
                          <a:solidFill>
                            <a:schemeClr val="tx1"/>
                          </a:solidFill>
                          <a:effectLst/>
                        </a:rPr>
                        <a:t> </a:t>
                      </a:r>
                    </a:p>
                    <a:p>
                      <a:pPr algn="just">
                        <a:lnSpc>
                          <a:spcPct val="115000"/>
                        </a:lnSpc>
                        <a:spcAft>
                          <a:spcPts val="0"/>
                        </a:spcAft>
                      </a:pPr>
                      <a:r>
                        <a:rPr lang="en-US" sz="2300" dirty="0">
                          <a:solidFill>
                            <a:schemeClr val="tx1"/>
                          </a:solidFill>
                          <a:effectLst/>
                        </a:rPr>
                        <a:t> </a:t>
                      </a:r>
                    </a:p>
                    <a:p>
                      <a:pPr algn="just">
                        <a:lnSpc>
                          <a:spcPct val="115000"/>
                        </a:lnSpc>
                        <a:spcAft>
                          <a:spcPts val="0"/>
                        </a:spcAft>
                      </a:pPr>
                      <a:r>
                        <a:rPr lang="en-US" sz="2300" dirty="0">
                          <a:solidFill>
                            <a:schemeClr val="tx1"/>
                          </a:solidFill>
                          <a:effectLst/>
                        </a:rPr>
                        <a:t> </a:t>
                      </a:r>
                    </a:p>
                    <a:p>
                      <a:pPr algn="just">
                        <a:lnSpc>
                          <a:spcPct val="115000"/>
                        </a:lnSpc>
                        <a:spcAft>
                          <a:spcPts val="0"/>
                        </a:spcAft>
                      </a:pPr>
                      <a:r>
                        <a:rPr lang="en-US" sz="2300" dirty="0">
                          <a:solidFill>
                            <a:schemeClr val="tx1"/>
                          </a:solidFill>
                          <a:effectLst/>
                        </a:rPr>
                        <a:t> </a:t>
                      </a:r>
                    </a:p>
                    <a:p>
                      <a:pPr algn="just">
                        <a:lnSpc>
                          <a:spcPct val="115000"/>
                        </a:lnSpc>
                        <a:spcAft>
                          <a:spcPts val="0"/>
                        </a:spcAft>
                      </a:pPr>
                      <a:r>
                        <a:rPr lang="en-US" sz="2300" dirty="0">
                          <a:solidFill>
                            <a:schemeClr val="tx1"/>
                          </a:solidFill>
                          <a:effectLst/>
                        </a:rPr>
                        <a:t> </a:t>
                      </a:r>
                    </a:p>
                    <a:p>
                      <a:pPr algn="just">
                        <a:lnSpc>
                          <a:spcPct val="115000"/>
                        </a:lnSpc>
                        <a:spcAft>
                          <a:spcPts val="0"/>
                        </a:spcAft>
                      </a:pPr>
                      <a:r>
                        <a:rPr lang="en-US" sz="2300" dirty="0">
                          <a:solidFill>
                            <a:schemeClr val="tx1"/>
                          </a:solidFill>
                          <a:effectLst/>
                        </a:rPr>
                        <a:t>- </a:t>
                      </a:r>
                      <a:r>
                        <a:rPr lang="en-US" sz="2300" dirty="0" err="1">
                          <a:solidFill>
                            <a:schemeClr val="tx1"/>
                          </a:solidFill>
                          <a:effectLst/>
                        </a:rPr>
                        <a:t>Công</a:t>
                      </a:r>
                      <a:r>
                        <a:rPr lang="en-US" sz="2300" dirty="0">
                          <a:solidFill>
                            <a:schemeClr val="tx1"/>
                          </a:solidFill>
                          <a:effectLst/>
                        </a:rPr>
                        <a:t> </a:t>
                      </a:r>
                      <a:r>
                        <a:rPr lang="en-US" sz="2300" dirty="0" err="1">
                          <a:solidFill>
                            <a:schemeClr val="tx1"/>
                          </a:solidFill>
                          <a:effectLst/>
                        </a:rPr>
                        <a:t>nghệ</a:t>
                      </a:r>
                      <a:r>
                        <a:rPr lang="en-US" sz="2300" dirty="0">
                          <a:solidFill>
                            <a:schemeClr val="tx1"/>
                          </a:solidFill>
                          <a:effectLst/>
                        </a:rPr>
                        <a:t> </a:t>
                      </a:r>
                      <a:r>
                        <a:rPr lang="en-US" sz="2300" dirty="0" err="1">
                          <a:solidFill>
                            <a:schemeClr val="tx1"/>
                          </a:solidFill>
                          <a:effectLst/>
                        </a:rPr>
                        <a:t>tb</a:t>
                      </a:r>
                      <a:r>
                        <a:rPr lang="en-US" sz="2300" dirty="0">
                          <a:solidFill>
                            <a:schemeClr val="tx1"/>
                          </a:solidFill>
                          <a:effectLst/>
                        </a:rPr>
                        <a:t> </a:t>
                      </a:r>
                      <a:r>
                        <a:rPr lang="en-US" sz="2300" dirty="0" err="1">
                          <a:solidFill>
                            <a:schemeClr val="tx1"/>
                          </a:solidFill>
                          <a:effectLst/>
                        </a:rPr>
                        <a:t>gốc</a:t>
                      </a:r>
                      <a:r>
                        <a:rPr lang="en-US" sz="2300" dirty="0">
                          <a:solidFill>
                            <a:schemeClr val="tx1"/>
                          </a:solidFill>
                          <a:effectLst/>
                        </a:rPr>
                        <a:t> </a:t>
                      </a:r>
                      <a:r>
                        <a:rPr lang="en-US" sz="2300" dirty="0" err="1">
                          <a:solidFill>
                            <a:schemeClr val="tx1"/>
                          </a:solidFill>
                          <a:effectLst/>
                        </a:rPr>
                        <a:t>cho</a:t>
                      </a:r>
                      <a:r>
                        <a:rPr lang="en-US" sz="2300" dirty="0">
                          <a:solidFill>
                            <a:schemeClr val="tx1"/>
                          </a:solidFill>
                          <a:effectLst/>
                        </a:rPr>
                        <a:t> </a:t>
                      </a:r>
                      <a:r>
                        <a:rPr lang="en-US" sz="2300" dirty="0" err="1">
                          <a:solidFill>
                            <a:schemeClr val="tx1"/>
                          </a:solidFill>
                          <a:effectLst/>
                        </a:rPr>
                        <a:t>phép</a:t>
                      </a:r>
                      <a:r>
                        <a:rPr lang="en-US" sz="2300" dirty="0">
                          <a:solidFill>
                            <a:schemeClr val="tx1"/>
                          </a:solidFill>
                          <a:effectLst/>
                        </a:rPr>
                        <a:t> </a:t>
                      </a:r>
                      <a:r>
                        <a:rPr lang="en-US" sz="2300" dirty="0" err="1">
                          <a:solidFill>
                            <a:schemeClr val="tx1"/>
                          </a:solidFill>
                          <a:effectLst/>
                        </a:rPr>
                        <a:t>dễ</a:t>
                      </a:r>
                      <a:r>
                        <a:rPr lang="en-US" sz="2300" dirty="0">
                          <a:solidFill>
                            <a:schemeClr val="tx1"/>
                          </a:solidFill>
                          <a:effectLst/>
                        </a:rPr>
                        <a:t> </a:t>
                      </a:r>
                      <a:r>
                        <a:rPr lang="en-US" sz="2300" dirty="0" err="1">
                          <a:solidFill>
                            <a:schemeClr val="tx1"/>
                          </a:solidFill>
                          <a:effectLst/>
                        </a:rPr>
                        <a:t>dàng</a:t>
                      </a:r>
                      <a:r>
                        <a:rPr lang="en-US" sz="2300" dirty="0">
                          <a:solidFill>
                            <a:schemeClr val="tx1"/>
                          </a:solidFill>
                          <a:effectLst/>
                        </a:rPr>
                        <a:t> </a:t>
                      </a:r>
                      <a:r>
                        <a:rPr lang="en-US" sz="2300" dirty="0" err="1">
                          <a:solidFill>
                            <a:schemeClr val="tx1"/>
                          </a:solidFill>
                          <a:effectLst/>
                        </a:rPr>
                        <a:t>chuyển</a:t>
                      </a:r>
                      <a:r>
                        <a:rPr lang="en-US" sz="2300" dirty="0">
                          <a:solidFill>
                            <a:schemeClr val="tx1"/>
                          </a:solidFill>
                          <a:effectLst/>
                        </a:rPr>
                        <a:t> gene </a:t>
                      </a:r>
                      <a:r>
                        <a:rPr lang="en-US" sz="2300" dirty="0" err="1">
                          <a:solidFill>
                            <a:schemeClr val="tx1"/>
                          </a:solidFill>
                          <a:effectLst/>
                        </a:rPr>
                        <a:t>và</a:t>
                      </a:r>
                      <a:r>
                        <a:rPr lang="en-US" sz="2300" dirty="0">
                          <a:solidFill>
                            <a:schemeClr val="tx1"/>
                          </a:solidFill>
                          <a:effectLst/>
                        </a:rPr>
                        <a:t> </a:t>
                      </a:r>
                      <a:r>
                        <a:rPr lang="en-US" sz="2300" dirty="0" err="1">
                          <a:solidFill>
                            <a:schemeClr val="tx1"/>
                          </a:solidFill>
                          <a:effectLst/>
                        </a:rPr>
                        <a:t>sàng</a:t>
                      </a:r>
                      <a:r>
                        <a:rPr lang="en-US" sz="2300" dirty="0">
                          <a:solidFill>
                            <a:schemeClr val="tx1"/>
                          </a:solidFill>
                          <a:effectLst/>
                        </a:rPr>
                        <a:t> </a:t>
                      </a:r>
                      <a:r>
                        <a:rPr lang="en-US" sz="2300" dirty="0" err="1">
                          <a:solidFill>
                            <a:schemeClr val="tx1"/>
                          </a:solidFill>
                          <a:effectLst/>
                        </a:rPr>
                        <a:t>lọc</a:t>
                      </a:r>
                      <a:r>
                        <a:rPr lang="en-US" sz="2300" dirty="0">
                          <a:solidFill>
                            <a:schemeClr val="tx1"/>
                          </a:solidFill>
                          <a:effectLst/>
                        </a:rPr>
                        <a:t> </a:t>
                      </a:r>
                      <a:r>
                        <a:rPr lang="en-US" sz="2300" dirty="0" err="1">
                          <a:solidFill>
                            <a:schemeClr val="tx1"/>
                          </a:solidFill>
                          <a:effectLst/>
                        </a:rPr>
                        <a:t>tạo</a:t>
                      </a:r>
                      <a:r>
                        <a:rPr lang="en-US" sz="2300" dirty="0">
                          <a:solidFill>
                            <a:schemeClr val="tx1"/>
                          </a:solidFill>
                          <a:effectLst/>
                        </a:rPr>
                        <a:t> </a:t>
                      </a:r>
                      <a:r>
                        <a:rPr lang="en-US" sz="2300" dirty="0" err="1">
                          <a:solidFill>
                            <a:schemeClr val="tx1"/>
                          </a:solidFill>
                          <a:effectLst/>
                        </a:rPr>
                        <a:t>nên</a:t>
                      </a:r>
                      <a:r>
                        <a:rPr lang="en-US" sz="2300" dirty="0">
                          <a:solidFill>
                            <a:schemeClr val="tx1"/>
                          </a:solidFill>
                          <a:effectLst/>
                        </a:rPr>
                        <a:t> </a:t>
                      </a:r>
                      <a:r>
                        <a:rPr lang="en-US" sz="2300" dirty="0" err="1">
                          <a:solidFill>
                            <a:schemeClr val="tx1"/>
                          </a:solidFill>
                          <a:effectLst/>
                        </a:rPr>
                        <a:t>các</a:t>
                      </a:r>
                      <a:r>
                        <a:rPr lang="en-US" sz="2300" dirty="0">
                          <a:solidFill>
                            <a:schemeClr val="tx1"/>
                          </a:solidFill>
                          <a:effectLst/>
                        </a:rPr>
                        <a:t> </a:t>
                      </a:r>
                      <a:r>
                        <a:rPr lang="en-US" sz="2300" dirty="0" err="1">
                          <a:solidFill>
                            <a:schemeClr val="tx1"/>
                          </a:solidFill>
                          <a:effectLst/>
                        </a:rPr>
                        <a:t>dòng</a:t>
                      </a:r>
                      <a:r>
                        <a:rPr lang="en-US" sz="2300" dirty="0">
                          <a:solidFill>
                            <a:schemeClr val="tx1"/>
                          </a:solidFill>
                          <a:effectLst/>
                        </a:rPr>
                        <a:t> </a:t>
                      </a:r>
                      <a:r>
                        <a:rPr lang="en-US" sz="2300" dirty="0" err="1">
                          <a:solidFill>
                            <a:schemeClr val="tx1"/>
                          </a:solidFill>
                          <a:effectLst/>
                        </a:rPr>
                        <a:t>tế</a:t>
                      </a:r>
                      <a:r>
                        <a:rPr lang="en-US" sz="2300" dirty="0">
                          <a:solidFill>
                            <a:schemeClr val="tx1"/>
                          </a:solidFill>
                          <a:effectLst/>
                        </a:rPr>
                        <a:t> </a:t>
                      </a:r>
                      <a:r>
                        <a:rPr lang="en-US" sz="2300" dirty="0" err="1">
                          <a:solidFill>
                            <a:schemeClr val="tx1"/>
                          </a:solidFill>
                          <a:effectLst/>
                        </a:rPr>
                        <a:t>bào</a:t>
                      </a:r>
                      <a:r>
                        <a:rPr lang="en-US" sz="2300" dirty="0">
                          <a:solidFill>
                            <a:schemeClr val="tx1"/>
                          </a:solidFill>
                          <a:effectLst/>
                        </a:rPr>
                        <a:t> </a:t>
                      </a:r>
                      <a:r>
                        <a:rPr lang="en-US" sz="2300" dirty="0" err="1">
                          <a:solidFill>
                            <a:schemeClr val="tx1"/>
                          </a:solidFill>
                          <a:effectLst/>
                        </a:rPr>
                        <a:t>và</a:t>
                      </a:r>
                      <a:r>
                        <a:rPr lang="en-US" sz="2300" dirty="0">
                          <a:solidFill>
                            <a:schemeClr val="tx1"/>
                          </a:solidFill>
                          <a:effectLst/>
                        </a:rPr>
                        <a:t> </a:t>
                      </a:r>
                      <a:r>
                        <a:rPr lang="en-US" sz="2300" dirty="0" err="1">
                          <a:solidFill>
                            <a:schemeClr val="tx1"/>
                          </a:solidFill>
                          <a:effectLst/>
                        </a:rPr>
                        <a:t>động</a:t>
                      </a:r>
                      <a:r>
                        <a:rPr lang="en-US" sz="2300" dirty="0">
                          <a:solidFill>
                            <a:schemeClr val="tx1"/>
                          </a:solidFill>
                          <a:effectLst/>
                        </a:rPr>
                        <a:t> </a:t>
                      </a:r>
                      <a:r>
                        <a:rPr lang="en-US" sz="2300" dirty="0" err="1">
                          <a:solidFill>
                            <a:schemeClr val="tx1"/>
                          </a:solidFill>
                          <a:effectLst/>
                        </a:rPr>
                        <a:t>vật</a:t>
                      </a:r>
                      <a:r>
                        <a:rPr lang="en-US" sz="2300" dirty="0">
                          <a:solidFill>
                            <a:schemeClr val="tx1"/>
                          </a:solidFill>
                          <a:effectLst/>
                        </a:rPr>
                        <a:t> </a:t>
                      </a:r>
                      <a:r>
                        <a:rPr lang="en-US" sz="2300" dirty="0" err="1">
                          <a:solidFill>
                            <a:schemeClr val="tx1"/>
                          </a:solidFill>
                          <a:effectLst/>
                        </a:rPr>
                        <a:t>chuyển</a:t>
                      </a:r>
                      <a:r>
                        <a:rPr lang="en-US" sz="2300" dirty="0">
                          <a:solidFill>
                            <a:schemeClr val="tx1"/>
                          </a:solidFill>
                          <a:effectLst/>
                        </a:rPr>
                        <a:t> </a:t>
                      </a:r>
                      <a:r>
                        <a:rPr lang="en-US" sz="2300" dirty="0" err="1">
                          <a:solidFill>
                            <a:schemeClr val="tx1"/>
                          </a:solidFill>
                          <a:effectLst/>
                        </a:rPr>
                        <a:t>genne</a:t>
                      </a:r>
                      <a:r>
                        <a:rPr lang="en-US" sz="2300" dirty="0">
                          <a:solidFill>
                            <a:schemeClr val="tx1"/>
                          </a:solidFill>
                          <a:effectLst/>
                        </a:rPr>
                        <a:t> </a:t>
                      </a:r>
                      <a:r>
                        <a:rPr lang="en-US" sz="2300" dirty="0" err="1">
                          <a:solidFill>
                            <a:schemeClr val="tx1"/>
                          </a:solidFill>
                          <a:effectLst/>
                        </a:rPr>
                        <a:t>làm</a:t>
                      </a:r>
                      <a:r>
                        <a:rPr lang="en-US" sz="2300" dirty="0">
                          <a:solidFill>
                            <a:schemeClr val="tx1"/>
                          </a:solidFill>
                          <a:effectLst/>
                        </a:rPr>
                        <a:t> </a:t>
                      </a:r>
                      <a:r>
                        <a:rPr lang="en-US" sz="2300" dirty="0" err="1">
                          <a:solidFill>
                            <a:schemeClr val="tx1"/>
                          </a:solidFill>
                          <a:effectLst/>
                        </a:rPr>
                        <a:t>mô</a:t>
                      </a:r>
                      <a:r>
                        <a:rPr lang="en-US" sz="2300" dirty="0">
                          <a:solidFill>
                            <a:schemeClr val="tx1"/>
                          </a:solidFill>
                          <a:effectLst/>
                        </a:rPr>
                        <a:t> </a:t>
                      </a:r>
                      <a:r>
                        <a:rPr lang="en-US" sz="2300" dirty="0" err="1">
                          <a:solidFill>
                            <a:schemeClr val="tx1"/>
                          </a:solidFill>
                          <a:effectLst/>
                        </a:rPr>
                        <a:t>hình</a:t>
                      </a:r>
                      <a:r>
                        <a:rPr lang="en-US" sz="2300" dirty="0">
                          <a:solidFill>
                            <a:schemeClr val="tx1"/>
                          </a:solidFill>
                          <a:effectLst/>
                        </a:rPr>
                        <a:t> </a:t>
                      </a:r>
                      <a:r>
                        <a:rPr lang="en-US" sz="2300" dirty="0" err="1">
                          <a:solidFill>
                            <a:schemeClr val="tx1"/>
                          </a:solidFill>
                          <a:effectLst/>
                        </a:rPr>
                        <a:t>cho</a:t>
                      </a:r>
                      <a:r>
                        <a:rPr lang="en-US" sz="2300" dirty="0">
                          <a:solidFill>
                            <a:schemeClr val="tx1"/>
                          </a:solidFill>
                          <a:effectLst/>
                        </a:rPr>
                        <a:t> </a:t>
                      </a:r>
                      <a:r>
                        <a:rPr lang="en-US" sz="2300" dirty="0" err="1">
                          <a:solidFill>
                            <a:schemeClr val="tx1"/>
                          </a:solidFill>
                          <a:effectLst/>
                        </a:rPr>
                        <a:t>các</a:t>
                      </a:r>
                      <a:r>
                        <a:rPr lang="en-US" sz="2300" dirty="0">
                          <a:solidFill>
                            <a:schemeClr val="tx1"/>
                          </a:solidFill>
                          <a:effectLst/>
                        </a:rPr>
                        <a:t> </a:t>
                      </a:r>
                      <a:r>
                        <a:rPr lang="en-US" sz="2300" dirty="0" err="1">
                          <a:solidFill>
                            <a:schemeClr val="tx1"/>
                          </a:solidFill>
                          <a:effectLst/>
                        </a:rPr>
                        <a:t>nghiên</a:t>
                      </a:r>
                      <a:r>
                        <a:rPr lang="en-US" sz="2300" dirty="0">
                          <a:solidFill>
                            <a:schemeClr val="tx1"/>
                          </a:solidFill>
                          <a:effectLst/>
                        </a:rPr>
                        <a:t> </a:t>
                      </a:r>
                      <a:r>
                        <a:rPr lang="en-US" sz="2300" dirty="0" err="1">
                          <a:solidFill>
                            <a:schemeClr val="tx1"/>
                          </a:solidFill>
                          <a:effectLst/>
                        </a:rPr>
                        <a:t>cứu</a:t>
                      </a:r>
                      <a:r>
                        <a:rPr lang="en-US" sz="2300" dirty="0">
                          <a:solidFill>
                            <a:schemeClr val="tx1"/>
                          </a:solidFill>
                          <a:effectLst/>
                        </a:rPr>
                        <a:t> </a:t>
                      </a:r>
                      <a:r>
                        <a:rPr lang="en-US" sz="2300" dirty="0" err="1">
                          <a:solidFill>
                            <a:schemeClr val="tx1"/>
                          </a:solidFill>
                          <a:effectLst/>
                        </a:rPr>
                        <a:t>bệnh</a:t>
                      </a:r>
                      <a:r>
                        <a:rPr lang="en-US" sz="2300" dirty="0">
                          <a:solidFill>
                            <a:schemeClr val="tx1"/>
                          </a:solidFill>
                          <a:effectLst/>
                        </a:rPr>
                        <a:t> </a:t>
                      </a:r>
                      <a:r>
                        <a:rPr lang="en-US" sz="2300" dirty="0" err="1">
                          <a:solidFill>
                            <a:schemeClr val="tx1"/>
                          </a:solidFill>
                          <a:effectLst/>
                        </a:rPr>
                        <a:t>học</a:t>
                      </a:r>
                      <a:r>
                        <a:rPr lang="en-US" sz="2300" dirty="0">
                          <a:solidFill>
                            <a:schemeClr val="tx1"/>
                          </a:solidFill>
                          <a:effectLst/>
                        </a:rPr>
                        <a:t> </a:t>
                      </a:r>
                      <a:r>
                        <a:rPr lang="en-US" sz="2300" dirty="0" err="1">
                          <a:solidFill>
                            <a:schemeClr val="tx1"/>
                          </a:solidFill>
                          <a:effectLst/>
                        </a:rPr>
                        <a:t>và</a:t>
                      </a:r>
                      <a:r>
                        <a:rPr lang="en-US" sz="2300" dirty="0">
                          <a:solidFill>
                            <a:schemeClr val="tx1"/>
                          </a:solidFill>
                          <a:effectLst/>
                        </a:rPr>
                        <a:t> </a:t>
                      </a:r>
                      <a:r>
                        <a:rPr lang="en-US" sz="2300" dirty="0" err="1">
                          <a:solidFill>
                            <a:schemeClr val="tx1"/>
                          </a:solidFill>
                          <a:effectLst/>
                        </a:rPr>
                        <a:t>sàng</a:t>
                      </a:r>
                      <a:r>
                        <a:rPr lang="en-US" sz="2300" dirty="0">
                          <a:solidFill>
                            <a:schemeClr val="tx1"/>
                          </a:solidFill>
                          <a:effectLst/>
                        </a:rPr>
                        <a:t> </a:t>
                      </a:r>
                      <a:r>
                        <a:rPr lang="en-US" sz="2300" dirty="0" err="1">
                          <a:solidFill>
                            <a:schemeClr val="tx1"/>
                          </a:solidFill>
                          <a:effectLst/>
                        </a:rPr>
                        <a:t>lọc</a:t>
                      </a:r>
                      <a:r>
                        <a:rPr lang="en-US" sz="2300" dirty="0">
                          <a:solidFill>
                            <a:schemeClr val="tx1"/>
                          </a:solidFill>
                          <a:effectLst/>
                        </a:rPr>
                        <a:t> </a:t>
                      </a:r>
                      <a:r>
                        <a:rPr lang="en-US" sz="2300" err="1">
                          <a:solidFill>
                            <a:schemeClr val="tx1"/>
                          </a:solidFill>
                          <a:effectLst/>
                        </a:rPr>
                        <a:t>thuốc</a:t>
                      </a:r>
                      <a:r>
                        <a:rPr lang="en-US" sz="2300">
                          <a:solidFill>
                            <a:schemeClr val="tx1"/>
                          </a:solidFill>
                          <a:effectLst/>
                        </a:rPr>
                        <a:t>.</a:t>
                      </a:r>
                      <a:endParaRPr lang="en-US" sz="2300" dirty="0">
                        <a:solidFill>
                          <a:schemeClr val="tx1"/>
                        </a:solidFill>
                        <a:effectLst/>
                      </a:endParaRPr>
                    </a:p>
                  </a:txBody>
                  <a:tcPr marL="68580" marR="68580" marT="0" marB="0"/>
                </a:tc>
                <a:tc>
                  <a:txBody>
                    <a:bodyPr/>
                    <a:lstStyle/>
                    <a:p>
                      <a:pPr algn="just">
                        <a:lnSpc>
                          <a:spcPct val="115000"/>
                        </a:lnSpc>
                        <a:spcAft>
                          <a:spcPts val="0"/>
                        </a:spcAft>
                      </a:pPr>
                      <a:r>
                        <a:rPr lang="en-US" sz="2300" dirty="0">
                          <a:solidFill>
                            <a:schemeClr val="tx1"/>
                          </a:solidFill>
                          <a:effectLst/>
                        </a:rPr>
                        <a:t>- </a:t>
                      </a:r>
                      <a:r>
                        <a:rPr lang="en-US" sz="2300" dirty="0" err="1">
                          <a:solidFill>
                            <a:schemeClr val="tx1"/>
                          </a:solidFill>
                          <a:effectLst/>
                        </a:rPr>
                        <a:t>Sản</a:t>
                      </a:r>
                      <a:r>
                        <a:rPr lang="en-US" sz="2300" dirty="0">
                          <a:solidFill>
                            <a:schemeClr val="tx1"/>
                          </a:solidFill>
                          <a:effectLst/>
                        </a:rPr>
                        <a:t> </a:t>
                      </a:r>
                      <a:r>
                        <a:rPr lang="en-US" sz="2300" dirty="0" err="1">
                          <a:solidFill>
                            <a:schemeClr val="tx1"/>
                          </a:solidFill>
                          <a:effectLst/>
                        </a:rPr>
                        <a:t>xuất</a:t>
                      </a:r>
                      <a:r>
                        <a:rPr lang="en-US" sz="2300" dirty="0">
                          <a:solidFill>
                            <a:schemeClr val="tx1"/>
                          </a:solidFill>
                          <a:effectLst/>
                        </a:rPr>
                        <a:t> vaccine, </a:t>
                      </a:r>
                      <a:r>
                        <a:rPr lang="en-US" sz="2300" dirty="0" err="1">
                          <a:solidFill>
                            <a:schemeClr val="tx1"/>
                          </a:solidFill>
                          <a:effectLst/>
                        </a:rPr>
                        <a:t>thuốc</a:t>
                      </a:r>
                      <a:r>
                        <a:rPr lang="en-US" sz="2300" dirty="0">
                          <a:solidFill>
                            <a:schemeClr val="tx1"/>
                          </a:solidFill>
                          <a:effectLst/>
                        </a:rPr>
                        <a:t>.</a:t>
                      </a:r>
                    </a:p>
                    <a:p>
                      <a:pPr algn="just">
                        <a:lnSpc>
                          <a:spcPct val="115000"/>
                        </a:lnSpc>
                        <a:spcAft>
                          <a:spcPts val="0"/>
                        </a:spcAft>
                      </a:pPr>
                      <a:r>
                        <a:rPr lang="en-US" sz="2300" dirty="0">
                          <a:solidFill>
                            <a:schemeClr val="tx1"/>
                          </a:solidFill>
                          <a:effectLst/>
                        </a:rPr>
                        <a:t>-</a:t>
                      </a:r>
                      <a:r>
                        <a:rPr lang="en-US" sz="2300" dirty="0" err="1">
                          <a:solidFill>
                            <a:schemeClr val="tx1"/>
                          </a:solidFill>
                          <a:effectLst/>
                        </a:rPr>
                        <a:t>Ví</a:t>
                      </a:r>
                      <a:r>
                        <a:rPr lang="en-US" sz="2300" dirty="0">
                          <a:solidFill>
                            <a:schemeClr val="tx1"/>
                          </a:solidFill>
                          <a:effectLst/>
                        </a:rPr>
                        <a:t> </a:t>
                      </a:r>
                      <a:r>
                        <a:rPr lang="en-US" sz="2300" dirty="0" err="1">
                          <a:solidFill>
                            <a:schemeClr val="tx1"/>
                          </a:solidFill>
                          <a:effectLst/>
                        </a:rPr>
                        <a:t>dụ</a:t>
                      </a:r>
                      <a:r>
                        <a:rPr lang="en-US" sz="2300" dirty="0">
                          <a:solidFill>
                            <a:schemeClr val="tx1"/>
                          </a:solidFill>
                          <a:effectLst/>
                        </a:rPr>
                        <a:t>: </a:t>
                      </a:r>
                      <a:r>
                        <a:rPr lang="en-US" sz="2300" dirty="0" err="1">
                          <a:solidFill>
                            <a:schemeClr val="tx1"/>
                          </a:solidFill>
                          <a:effectLst/>
                        </a:rPr>
                        <a:t>Các</a:t>
                      </a:r>
                      <a:r>
                        <a:rPr lang="en-US" sz="2300" dirty="0">
                          <a:solidFill>
                            <a:schemeClr val="tx1"/>
                          </a:solidFill>
                          <a:effectLst/>
                        </a:rPr>
                        <a:t> </a:t>
                      </a:r>
                      <a:r>
                        <a:rPr lang="en-US" sz="2300" dirty="0" err="1">
                          <a:solidFill>
                            <a:schemeClr val="tx1"/>
                          </a:solidFill>
                          <a:effectLst/>
                        </a:rPr>
                        <a:t>nghiên</a:t>
                      </a:r>
                      <a:r>
                        <a:rPr lang="en-US" sz="2300" dirty="0">
                          <a:solidFill>
                            <a:schemeClr val="tx1"/>
                          </a:solidFill>
                          <a:effectLst/>
                        </a:rPr>
                        <a:t> </a:t>
                      </a:r>
                      <a:r>
                        <a:rPr lang="en-US" sz="2300">
                          <a:solidFill>
                            <a:schemeClr val="tx1"/>
                          </a:solidFill>
                          <a:effectLst/>
                        </a:rPr>
                        <a:t>cứu </a:t>
                      </a:r>
                      <a:r>
                        <a:rPr lang="en-US" sz="2300" dirty="0" err="1">
                          <a:solidFill>
                            <a:schemeClr val="tx1"/>
                          </a:solidFill>
                          <a:effectLst/>
                        </a:rPr>
                        <a:t>sàng</a:t>
                      </a:r>
                      <a:r>
                        <a:rPr lang="en-US" sz="2300" dirty="0">
                          <a:solidFill>
                            <a:schemeClr val="tx1"/>
                          </a:solidFill>
                          <a:effectLst/>
                        </a:rPr>
                        <a:t> </a:t>
                      </a:r>
                      <a:r>
                        <a:rPr lang="en-US" sz="2300" dirty="0" err="1">
                          <a:solidFill>
                            <a:schemeClr val="tx1"/>
                          </a:solidFill>
                          <a:effectLst/>
                        </a:rPr>
                        <a:t>lọc</a:t>
                      </a:r>
                      <a:r>
                        <a:rPr lang="en-US" sz="2300" dirty="0">
                          <a:solidFill>
                            <a:schemeClr val="tx1"/>
                          </a:solidFill>
                          <a:effectLst/>
                        </a:rPr>
                        <a:t> </a:t>
                      </a:r>
                      <a:r>
                        <a:rPr lang="en-US" sz="2300" dirty="0" err="1">
                          <a:solidFill>
                            <a:schemeClr val="tx1"/>
                          </a:solidFill>
                          <a:effectLst/>
                        </a:rPr>
                        <a:t>thuốc</a:t>
                      </a:r>
                      <a:r>
                        <a:rPr lang="en-US" sz="2300" dirty="0">
                          <a:solidFill>
                            <a:schemeClr val="tx1"/>
                          </a:solidFill>
                          <a:effectLst/>
                        </a:rPr>
                        <a:t> </a:t>
                      </a:r>
                      <a:r>
                        <a:rPr lang="en-US" sz="2300" dirty="0" err="1">
                          <a:solidFill>
                            <a:schemeClr val="tx1"/>
                          </a:solidFill>
                          <a:effectLst/>
                        </a:rPr>
                        <a:t>chữa</a:t>
                      </a:r>
                      <a:r>
                        <a:rPr lang="en-US" sz="2300" dirty="0">
                          <a:solidFill>
                            <a:schemeClr val="tx1"/>
                          </a:solidFill>
                          <a:effectLst/>
                        </a:rPr>
                        <a:t> </a:t>
                      </a:r>
                      <a:r>
                        <a:rPr lang="en-US" sz="2300" dirty="0" err="1">
                          <a:solidFill>
                            <a:schemeClr val="tx1"/>
                          </a:solidFill>
                          <a:effectLst/>
                        </a:rPr>
                        <a:t>bệnh</a:t>
                      </a:r>
                      <a:r>
                        <a:rPr lang="en-US" sz="2300" dirty="0">
                          <a:solidFill>
                            <a:schemeClr val="tx1"/>
                          </a:solidFill>
                          <a:effectLst/>
                        </a:rPr>
                        <a:t> </a:t>
                      </a:r>
                      <a:r>
                        <a:rPr lang="en-US" sz="2300" dirty="0" err="1">
                          <a:solidFill>
                            <a:schemeClr val="tx1"/>
                          </a:solidFill>
                          <a:effectLst/>
                        </a:rPr>
                        <a:t>hoại</a:t>
                      </a:r>
                      <a:r>
                        <a:rPr lang="en-US" sz="2300" dirty="0">
                          <a:solidFill>
                            <a:schemeClr val="tx1"/>
                          </a:solidFill>
                          <a:effectLst/>
                        </a:rPr>
                        <a:t> </a:t>
                      </a:r>
                      <a:r>
                        <a:rPr lang="en-US" sz="2300" dirty="0" err="1">
                          <a:solidFill>
                            <a:schemeClr val="tx1"/>
                          </a:solidFill>
                          <a:effectLst/>
                        </a:rPr>
                        <a:t>tử</a:t>
                      </a:r>
                      <a:r>
                        <a:rPr lang="en-US" sz="2300" dirty="0">
                          <a:solidFill>
                            <a:schemeClr val="tx1"/>
                          </a:solidFill>
                          <a:effectLst/>
                        </a:rPr>
                        <a:t> </a:t>
                      </a:r>
                      <a:r>
                        <a:rPr lang="en-US" sz="2300" dirty="0" err="1">
                          <a:solidFill>
                            <a:schemeClr val="tx1"/>
                          </a:solidFill>
                          <a:effectLst/>
                        </a:rPr>
                        <a:t>gan</a:t>
                      </a:r>
                      <a:r>
                        <a:rPr lang="en-US" sz="2300" dirty="0">
                          <a:solidFill>
                            <a:schemeClr val="tx1"/>
                          </a:solidFill>
                          <a:effectLst/>
                        </a:rPr>
                        <a:t>, </a:t>
                      </a:r>
                      <a:r>
                        <a:rPr lang="en-US" sz="2300" dirty="0" err="1">
                          <a:solidFill>
                            <a:schemeClr val="tx1"/>
                          </a:solidFill>
                          <a:effectLst/>
                        </a:rPr>
                        <a:t>thận</a:t>
                      </a:r>
                      <a:r>
                        <a:rPr lang="en-US" sz="2300" dirty="0">
                          <a:solidFill>
                            <a:schemeClr val="tx1"/>
                          </a:solidFill>
                          <a:effectLst/>
                        </a:rPr>
                        <a:t>, </a:t>
                      </a:r>
                      <a:r>
                        <a:rPr lang="en-US" sz="2300" dirty="0" err="1">
                          <a:solidFill>
                            <a:schemeClr val="tx1"/>
                          </a:solidFill>
                          <a:effectLst/>
                        </a:rPr>
                        <a:t>bệnh</a:t>
                      </a:r>
                      <a:r>
                        <a:rPr lang="en-US" sz="2300" dirty="0">
                          <a:solidFill>
                            <a:schemeClr val="tx1"/>
                          </a:solidFill>
                          <a:effectLst/>
                        </a:rPr>
                        <a:t> Alzheimer, </a:t>
                      </a:r>
                      <a:r>
                        <a:rPr lang="en-US" sz="2300" dirty="0" err="1">
                          <a:solidFill>
                            <a:schemeClr val="tx1"/>
                          </a:solidFill>
                          <a:effectLst/>
                        </a:rPr>
                        <a:t>bệnh</a:t>
                      </a:r>
                      <a:r>
                        <a:rPr lang="en-US" sz="2300" dirty="0">
                          <a:solidFill>
                            <a:schemeClr val="tx1"/>
                          </a:solidFill>
                          <a:effectLst/>
                        </a:rPr>
                        <a:t> Parkinson…</a:t>
                      </a:r>
                      <a:endParaRPr lang="en-US" sz="2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29668621"/>
                  </a:ext>
                </a:extLst>
              </a:tr>
            </a:tbl>
          </a:graphicData>
        </a:graphic>
      </p:graphicFrame>
      <p:pic>
        <p:nvPicPr>
          <p:cNvPr id="17409" name="Picture 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6377" y="2042277"/>
            <a:ext cx="4062549" cy="2738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804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636915234"/>
              </p:ext>
            </p:extLst>
          </p:nvPr>
        </p:nvGraphicFramePr>
        <p:xfrm>
          <a:off x="707571" y="232823"/>
          <a:ext cx="11075126" cy="4143234"/>
        </p:xfrm>
        <a:graphic>
          <a:graphicData uri="http://schemas.openxmlformats.org/drawingml/2006/table">
            <a:tbl>
              <a:tblPr firstRow="1" firstCol="1" bandRow="1">
                <a:tableStyleId>{E8B1032C-EA38-4F05-BA0D-38AFFFC7BED3}</a:tableStyleId>
              </a:tblPr>
              <a:tblGrid>
                <a:gridCol w="1176280">
                  <a:extLst>
                    <a:ext uri="{9D8B030D-6E8A-4147-A177-3AD203B41FA5}">
                      <a16:colId xmlns:a16="http://schemas.microsoft.com/office/drawing/2014/main" val="3047265386"/>
                    </a:ext>
                  </a:extLst>
                </a:gridCol>
                <a:gridCol w="4459005">
                  <a:extLst>
                    <a:ext uri="{9D8B030D-6E8A-4147-A177-3AD203B41FA5}">
                      <a16:colId xmlns:a16="http://schemas.microsoft.com/office/drawing/2014/main" val="2562940781"/>
                    </a:ext>
                  </a:extLst>
                </a:gridCol>
                <a:gridCol w="5439841">
                  <a:extLst>
                    <a:ext uri="{9D8B030D-6E8A-4147-A177-3AD203B41FA5}">
                      <a16:colId xmlns:a16="http://schemas.microsoft.com/office/drawing/2014/main" val="1163906055"/>
                    </a:ext>
                  </a:extLst>
                </a:gridCol>
              </a:tblGrid>
              <a:tr h="4143234">
                <a:tc>
                  <a:txBody>
                    <a:bodyPr/>
                    <a:lstStyle/>
                    <a:p>
                      <a:pPr algn="just">
                        <a:lnSpc>
                          <a:spcPct val="115000"/>
                        </a:lnSpc>
                        <a:spcAft>
                          <a:spcPts val="0"/>
                        </a:spcAft>
                      </a:pPr>
                      <a:endParaRPr lang="en-US" sz="2400" dirty="0">
                        <a:solidFill>
                          <a:schemeClr val="tx1"/>
                        </a:solidFill>
                        <a:effectLst/>
                      </a:endParaRPr>
                    </a:p>
                    <a:p>
                      <a:pPr algn="just">
                        <a:lnSpc>
                          <a:spcPct val="115000"/>
                        </a:lnSpc>
                        <a:spcAft>
                          <a:spcPts val="0"/>
                        </a:spcAft>
                      </a:pPr>
                      <a:endParaRPr lang="en-US" sz="2400" dirty="0">
                        <a:solidFill>
                          <a:schemeClr val="tx1"/>
                        </a:solidFill>
                        <a:effectLst/>
                      </a:endParaRPr>
                    </a:p>
                    <a:p>
                      <a:pPr algn="just">
                        <a:lnSpc>
                          <a:spcPct val="115000"/>
                        </a:lnSpc>
                        <a:spcAft>
                          <a:spcPts val="0"/>
                        </a:spcAft>
                      </a:pPr>
                      <a:r>
                        <a:rPr lang="en-US" sz="2400" dirty="0">
                          <a:solidFill>
                            <a:schemeClr val="tx1"/>
                          </a:solidFill>
                          <a:effectLst/>
                        </a:rPr>
                        <a:t>3.Nhân </a:t>
                      </a:r>
                      <a:r>
                        <a:rPr lang="en-US" sz="2400" dirty="0" err="1">
                          <a:solidFill>
                            <a:schemeClr val="tx1"/>
                          </a:solidFill>
                          <a:effectLst/>
                        </a:rPr>
                        <a:t>bản</a:t>
                      </a:r>
                      <a:r>
                        <a:rPr lang="en-US" sz="2400" dirty="0">
                          <a:solidFill>
                            <a:schemeClr val="tx1"/>
                          </a:solidFill>
                          <a:effectLst/>
                        </a:rPr>
                        <a:t> </a:t>
                      </a:r>
                      <a:r>
                        <a:rPr lang="en-US" sz="2400" dirty="0" err="1">
                          <a:solidFill>
                            <a:schemeClr val="tx1"/>
                          </a:solidFill>
                          <a:effectLst/>
                        </a:rPr>
                        <a:t>vô</a:t>
                      </a:r>
                      <a:r>
                        <a:rPr lang="en-US" sz="2400" dirty="0">
                          <a:solidFill>
                            <a:schemeClr val="tx1"/>
                          </a:solidFill>
                          <a:effectLst/>
                        </a:rPr>
                        <a:t> </a:t>
                      </a:r>
                      <a:r>
                        <a:rPr lang="en-US" sz="2400" dirty="0" err="1">
                          <a:solidFill>
                            <a:schemeClr val="tx1"/>
                          </a:solidFill>
                          <a:effectLst/>
                        </a:rPr>
                        <a:t>tính</a:t>
                      </a:r>
                      <a:r>
                        <a:rPr lang="en-US" sz="2400" dirty="0">
                          <a:solidFill>
                            <a:schemeClr val="tx1"/>
                          </a:solidFill>
                          <a:effectLst/>
                        </a:rPr>
                        <a:t> ở </a:t>
                      </a:r>
                      <a:r>
                        <a:rPr lang="en-US" sz="2400" dirty="0" err="1">
                          <a:solidFill>
                            <a:schemeClr val="tx1"/>
                          </a:solidFill>
                          <a:effectLst/>
                        </a:rPr>
                        <a:t>động</a:t>
                      </a:r>
                      <a:r>
                        <a:rPr lang="en-US" sz="2400" dirty="0">
                          <a:solidFill>
                            <a:schemeClr val="tx1"/>
                          </a:solidFill>
                          <a:effectLst/>
                        </a:rPr>
                        <a:t> </a:t>
                      </a:r>
                      <a:r>
                        <a:rPr lang="en-US" sz="2400" dirty="0" err="1">
                          <a:solidFill>
                            <a:schemeClr val="tx1"/>
                          </a:solidFill>
                          <a:effectLst/>
                        </a:rPr>
                        <a:t>vật</a:t>
                      </a:r>
                      <a:endParaRPr lang="en-US" sz="2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2400" dirty="0" err="1">
                          <a:solidFill>
                            <a:schemeClr val="tx1"/>
                          </a:solidFill>
                          <a:effectLst/>
                        </a:rPr>
                        <a:t>Là</a:t>
                      </a:r>
                      <a:r>
                        <a:rPr lang="en-US" sz="2400" dirty="0">
                          <a:solidFill>
                            <a:schemeClr val="tx1"/>
                          </a:solidFill>
                          <a:effectLst/>
                        </a:rPr>
                        <a:t> </a:t>
                      </a:r>
                      <a:r>
                        <a:rPr lang="en-US" sz="2400" dirty="0" err="1">
                          <a:solidFill>
                            <a:schemeClr val="tx1"/>
                          </a:solidFill>
                          <a:effectLst/>
                        </a:rPr>
                        <a:t>quá</a:t>
                      </a:r>
                      <a:r>
                        <a:rPr lang="en-US" sz="2400" dirty="0">
                          <a:solidFill>
                            <a:schemeClr val="tx1"/>
                          </a:solidFill>
                          <a:effectLst/>
                        </a:rPr>
                        <a:t> </a:t>
                      </a:r>
                      <a:r>
                        <a:rPr lang="en-US" sz="2400" dirty="0" err="1">
                          <a:solidFill>
                            <a:schemeClr val="tx1"/>
                          </a:solidFill>
                          <a:effectLst/>
                        </a:rPr>
                        <a:t>trình</a:t>
                      </a:r>
                      <a:r>
                        <a:rPr lang="en-US" sz="2400" dirty="0">
                          <a:solidFill>
                            <a:schemeClr val="tx1"/>
                          </a:solidFill>
                          <a:effectLst/>
                        </a:rPr>
                        <a:t> </a:t>
                      </a:r>
                      <a:r>
                        <a:rPr lang="en-US" sz="2400" dirty="0" err="1">
                          <a:solidFill>
                            <a:schemeClr val="tx1"/>
                          </a:solidFill>
                          <a:effectLst/>
                        </a:rPr>
                        <a:t>tạo</a:t>
                      </a:r>
                      <a:r>
                        <a:rPr lang="en-US" sz="2400" dirty="0">
                          <a:solidFill>
                            <a:schemeClr val="tx1"/>
                          </a:solidFill>
                          <a:effectLst/>
                        </a:rPr>
                        <a:t> </a:t>
                      </a:r>
                      <a:r>
                        <a:rPr lang="en-US" sz="2400" dirty="0" err="1">
                          <a:solidFill>
                            <a:schemeClr val="tx1"/>
                          </a:solidFill>
                          <a:effectLst/>
                        </a:rPr>
                        <a:t>ra</a:t>
                      </a:r>
                      <a:r>
                        <a:rPr lang="en-US" sz="2400" dirty="0">
                          <a:solidFill>
                            <a:schemeClr val="tx1"/>
                          </a:solidFill>
                          <a:effectLst/>
                        </a:rPr>
                        <a:t> </a:t>
                      </a:r>
                      <a:r>
                        <a:rPr lang="en-US" sz="2400" dirty="0" err="1">
                          <a:solidFill>
                            <a:schemeClr val="tx1"/>
                          </a:solidFill>
                          <a:effectLst/>
                        </a:rPr>
                        <a:t>các</a:t>
                      </a:r>
                      <a:r>
                        <a:rPr lang="en-US" sz="2400" dirty="0">
                          <a:solidFill>
                            <a:schemeClr val="tx1"/>
                          </a:solidFill>
                          <a:effectLst/>
                        </a:rPr>
                        <a:t> </a:t>
                      </a:r>
                      <a:r>
                        <a:rPr lang="en-US" sz="2400" dirty="0" err="1">
                          <a:solidFill>
                            <a:schemeClr val="tx1"/>
                          </a:solidFill>
                          <a:effectLst/>
                        </a:rPr>
                        <a:t>tb</a:t>
                      </a:r>
                      <a:r>
                        <a:rPr lang="en-US" sz="2400" dirty="0">
                          <a:solidFill>
                            <a:schemeClr val="tx1"/>
                          </a:solidFill>
                          <a:effectLst/>
                        </a:rPr>
                        <a:t> </a:t>
                      </a:r>
                      <a:r>
                        <a:rPr lang="en-US" sz="2400" dirty="0" err="1">
                          <a:solidFill>
                            <a:schemeClr val="tx1"/>
                          </a:solidFill>
                          <a:effectLst/>
                        </a:rPr>
                        <a:t>hoặc</a:t>
                      </a:r>
                      <a:r>
                        <a:rPr lang="en-US" sz="2400" dirty="0">
                          <a:solidFill>
                            <a:schemeClr val="tx1"/>
                          </a:solidFill>
                          <a:effectLst/>
                        </a:rPr>
                        <a:t> </a:t>
                      </a:r>
                      <a:r>
                        <a:rPr lang="en-US" sz="2400" dirty="0" err="1">
                          <a:solidFill>
                            <a:schemeClr val="tx1"/>
                          </a:solidFill>
                          <a:effectLst/>
                        </a:rPr>
                        <a:t>nhiều</a:t>
                      </a:r>
                      <a:r>
                        <a:rPr lang="en-US" sz="2400" dirty="0">
                          <a:solidFill>
                            <a:schemeClr val="tx1"/>
                          </a:solidFill>
                          <a:effectLst/>
                        </a:rPr>
                        <a:t> </a:t>
                      </a:r>
                      <a:r>
                        <a:rPr lang="en-US" sz="2400" dirty="0" err="1">
                          <a:solidFill>
                            <a:schemeClr val="tx1"/>
                          </a:solidFill>
                          <a:effectLst/>
                        </a:rPr>
                        <a:t>cá</a:t>
                      </a:r>
                      <a:r>
                        <a:rPr lang="en-US" sz="2400" dirty="0">
                          <a:solidFill>
                            <a:schemeClr val="tx1"/>
                          </a:solidFill>
                          <a:effectLst/>
                        </a:rPr>
                        <a:t> </a:t>
                      </a:r>
                      <a:r>
                        <a:rPr lang="en-US" sz="2400" dirty="0" err="1">
                          <a:solidFill>
                            <a:schemeClr val="tx1"/>
                          </a:solidFill>
                          <a:effectLst/>
                        </a:rPr>
                        <a:t>thể</a:t>
                      </a:r>
                      <a:r>
                        <a:rPr lang="en-US" sz="2400" dirty="0">
                          <a:solidFill>
                            <a:schemeClr val="tx1"/>
                          </a:solidFill>
                          <a:effectLst/>
                        </a:rPr>
                        <a:t> </a:t>
                      </a:r>
                      <a:r>
                        <a:rPr lang="en-US" sz="2400" dirty="0" err="1">
                          <a:solidFill>
                            <a:schemeClr val="tx1"/>
                          </a:solidFill>
                          <a:effectLst/>
                        </a:rPr>
                        <a:t>hoàn</a:t>
                      </a:r>
                      <a:r>
                        <a:rPr lang="en-US" sz="2400" dirty="0">
                          <a:solidFill>
                            <a:schemeClr val="tx1"/>
                          </a:solidFill>
                          <a:effectLst/>
                        </a:rPr>
                        <a:t> </a:t>
                      </a:r>
                      <a:r>
                        <a:rPr lang="en-US" sz="2400" dirty="0" err="1">
                          <a:solidFill>
                            <a:schemeClr val="tx1"/>
                          </a:solidFill>
                          <a:effectLst/>
                        </a:rPr>
                        <a:t>toàn</a:t>
                      </a:r>
                      <a:r>
                        <a:rPr lang="en-US" sz="2400" dirty="0">
                          <a:solidFill>
                            <a:schemeClr val="tx1"/>
                          </a:solidFill>
                          <a:effectLst/>
                        </a:rPr>
                        <a:t> </a:t>
                      </a:r>
                      <a:r>
                        <a:rPr lang="en-US" sz="2400" dirty="0" err="1">
                          <a:solidFill>
                            <a:schemeClr val="tx1"/>
                          </a:solidFill>
                          <a:effectLst/>
                        </a:rPr>
                        <a:t>giống</a:t>
                      </a:r>
                      <a:r>
                        <a:rPr lang="en-US" sz="2400" dirty="0">
                          <a:solidFill>
                            <a:schemeClr val="tx1"/>
                          </a:solidFill>
                          <a:effectLst/>
                        </a:rPr>
                        <a:t> </a:t>
                      </a:r>
                      <a:r>
                        <a:rPr lang="en-US" sz="2400" dirty="0" err="1">
                          <a:solidFill>
                            <a:schemeClr val="tx1"/>
                          </a:solidFill>
                          <a:effectLst/>
                        </a:rPr>
                        <a:t>nhau</a:t>
                      </a:r>
                      <a:r>
                        <a:rPr lang="en-US" sz="2400" dirty="0">
                          <a:solidFill>
                            <a:schemeClr val="tx1"/>
                          </a:solidFill>
                          <a:effectLst/>
                        </a:rPr>
                        <a:t> </a:t>
                      </a:r>
                      <a:r>
                        <a:rPr lang="en-US" sz="2400" dirty="0" err="1">
                          <a:solidFill>
                            <a:schemeClr val="tx1"/>
                          </a:solidFill>
                          <a:effectLst/>
                        </a:rPr>
                        <a:t>về</a:t>
                      </a:r>
                      <a:r>
                        <a:rPr lang="en-US" sz="2400" dirty="0">
                          <a:solidFill>
                            <a:schemeClr val="tx1"/>
                          </a:solidFill>
                          <a:effectLst/>
                        </a:rPr>
                        <a:t> </a:t>
                      </a:r>
                      <a:r>
                        <a:rPr lang="en-US" sz="2400" dirty="0" err="1">
                          <a:solidFill>
                            <a:schemeClr val="tx1"/>
                          </a:solidFill>
                          <a:effectLst/>
                        </a:rPr>
                        <a:t>mặt</a:t>
                      </a:r>
                      <a:r>
                        <a:rPr lang="en-US" sz="2400" dirty="0">
                          <a:solidFill>
                            <a:schemeClr val="tx1"/>
                          </a:solidFill>
                          <a:effectLst/>
                        </a:rPr>
                        <a:t> di </a:t>
                      </a:r>
                      <a:r>
                        <a:rPr lang="en-US" sz="2400" dirty="0" err="1">
                          <a:solidFill>
                            <a:schemeClr val="tx1"/>
                          </a:solidFill>
                          <a:effectLst/>
                        </a:rPr>
                        <a:t>truyền</a:t>
                      </a:r>
                      <a:r>
                        <a:rPr lang="en-US" sz="2400" dirty="0">
                          <a:solidFill>
                            <a:schemeClr val="tx1"/>
                          </a:solidFill>
                          <a:effectLst/>
                        </a:rPr>
                        <a:t> </a:t>
                      </a:r>
                      <a:r>
                        <a:rPr lang="en-US" sz="2400" dirty="0" err="1">
                          <a:solidFill>
                            <a:schemeClr val="tx1"/>
                          </a:solidFill>
                          <a:effectLst/>
                        </a:rPr>
                        <a:t>từ</a:t>
                      </a:r>
                      <a:r>
                        <a:rPr lang="en-US" sz="2400" dirty="0">
                          <a:solidFill>
                            <a:schemeClr val="tx1"/>
                          </a:solidFill>
                          <a:effectLst/>
                        </a:rPr>
                        <a:t> </a:t>
                      </a:r>
                      <a:r>
                        <a:rPr lang="en-US" sz="2400" dirty="0" err="1">
                          <a:solidFill>
                            <a:schemeClr val="tx1"/>
                          </a:solidFill>
                          <a:effectLst/>
                        </a:rPr>
                        <a:t>một</a:t>
                      </a:r>
                      <a:r>
                        <a:rPr lang="en-US" sz="2400" dirty="0">
                          <a:solidFill>
                            <a:schemeClr val="tx1"/>
                          </a:solidFill>
                          <a:effectLst/>
                        </a:rPr>
                        <a:t> </a:t>
                      </a:r>
                      <a:r>
                        <a:rPr lang="en-US" sz="2400" dirty="0" err="1">
                          <a:solidFill>
                            <a:schemeClr val="tx1"/>
                          </a:solidFill>
                          <a:effectLst/>
                        </a:rPr>
                        <a:t>hoặc</a:t>
                      </a:r>
                      <a:r>
                        <a:rPr lang="en-US" sz="2400" dirty="0">
                          <a:solidFill>
                            <a:schemeClr val="tx1"/>
                          </a:solidFill>
                          <a:effectLst/>
                        </a:rPr>
                        <a:t> </a:t>
                      </a:r>
                      <a:r>
                        <a:rPr lang="en-US" sz="2400" dirty="0" err="1">
                          <a:solidFill>
                            <a:schemeClr val="tx1"/>
                          </a:solidFill>
                          <a:effectLst/>
                        </a:rPr>
                        <a:t>một</a:t>
                      </a:r>
                      <a:r>
                        <a:rPr lang="en-US" sz="2400" dirty="0">
                          <a:solidFill>
                            <a:schemeClr val="tx1"/>
                          </a:solidFill>
                          <a:effectLst/>
                        </a:rPr>
                        <a:t> </a:t>
                      </a:r>
                      <a:r>
                        <a:rPr lang="en-US" sz="2400" dirty="0" err="1">
                          <a:solidFill>
                            <a:schemeClr val="tx1"/>
                          </a:solidFill>
                          <a:effectLst/>
                        </a:rPr>
                        <a:t>số</a:t>
                      </a:r>
                      <a:r>
                        <a:rPr lang="en-US" sz="2400" dirty="0">
                          <a:solidFill>
                            <a:schemeClr val="tx1"/>
                          </a:solidFill>
                          <a:effectLst/>
                        </a:rPr>
                        <a:t> </a:t>
                      </a:r>
                      <a:r>
                        <a:rPr lang="en-US" sz="2400" dirty="0" err="1">
                          <a:solidFill>
                            <a:schemeClr val="tx1"/>
                          </a:solidFill>
                          <a:effectLst/>
                        </a:rPr>
                        <a:t>tế</a:t>
                      </a:r>
                      <a:r>
                        <a:rPr lang="en-US" sz="2400" dirty="0">
                          <a:solidFill>
                            <a:schemeClr val="tx1"/>
                          </a:solidFill>
                          <a:effectLst/>
                        </a:rPr>
                        <a:t> </a:t>
                      </a:r>
                      <a:r>
                        <a:rPr lang="en-US" sz="2400" dirty="0" err="1">
                          <a:solidFill>
                            <a:schemeClr val="tx1"/>
                          </a:solidFill>
                          <a:effectLst/>
                        </a:rPr>
                        <a:t>bào</a:t>
                      </a:r>
                      <a:r>
                        <a:rPr lang="en-US" sz="2400" dirty="0">
                          <a:solidFill>
                            <a:schemeClr val="tx1"/>
                          </a:solidFill>
                          <a:effectLst/>
                        </a:rPr>
                        <a:t> </a:t>
                      </a:r>
                      <a:r>
                        <a:rPr lang="en-US" sz="2400" dirty="0" err="1">
                          <a:solidFill>
                            <a:schemeClr val="tx1"/>
                          </a:solidFill>
                          <a:effectLst/>
                        </a:rPr>
                        <a:t>sinh</a:t>
                      </a:r>
                      <a:r>
                        <a:rPr lang="en-US" sz="2400" dirty="0">
                          <a:solidFill>
                            <a:schemeClr val="tx1"/>
                          </a:solidFill>
                          <a:effectLst/>
                        </a:rPr>
                        <a:t> </a:t>
                      </a:r>
                      <a:r>
                        <a:rPr lang="en-US" sz="2400" dirty="0" err="1">
                          <a:solidFill>
                            <a:schemeClr val="tx1"/>
                          </a:solidFill>
                          <a:effectLst/>
                        </a:rPr>
                        <a:t>dưỡng</a:t>
                      </a:r>
                      <a:r>
                        <a:rPr lang="en-US" sz="2400" dirty="0">
                          <a:solidFill>
                            <a:schemeClr val="tx1"/>
                          </a:solidFill>
                          <a:effectLst/>
                        </a:rPr>
                        <a:t> ban </a:t>
                      </a:r>
                      <a:r>
                        <a:rPr lang="en-US" sz="2400" dirty="0" err="1">
                          <a:solidFill>
                            <a:schemeClr val="tx1"/>
                          </a:solidFill>
                          <a:effectLst/>
                        </a:rPr>
                        <a:t>đầu</a:t>
                      </a:r>
                      <a:r>
                        <a:rPr lang="en-US" sz="2400" dirty="0">
                          <a:solidFill>
                            <a:schemeClr val="tx1"/>
                          </a:solidFill>
                          <a:effectLst/>
                        </a:rPr>
                        <a:t>. </a:t>
                      </a:r>
                    </a:p>
                    <a:p>
                      <a:pPr algn="just">
                        <a:lnSpc>
                          <a:spcPct val="115000"/>
                        </a:lnSpc>
                        <a:spcAft>
                          <a:spcPts val="0"/>
                        </a:spcAft>
                      </a:pPr>
                      <a:r>
                        <a:rPr lang="en-US" sz="2400" dirty="0" err="1">
                          <a:solidFill>
                            <a:schemeClr val="tx1"/>
                          </a:solidFill>
                          <a:effectLst/>
                        </a:rPr>
                        <a:t>Lưu</a:t>
                      </a:r>
                      <a:r>
                        <a:rPr lang="en-US" sz="2400" dirty="0">
                          <a:solidFill>
                            <a:schemeClr val="tx1"/>
                          </a:solidFill>
                          <a:effectLst/>
                        </a:rPr>
                        <a:t> ý: </a:t>
                      </a:r>
                      <a:r>
                        <a:rPr lang="en-US" sz="2400" dirty="0" err="1">
                          <a:solidFill>
                            <a:schemeClr val="tx1"/>
                          </a:solidFill>
                          <a:effectLst/>
                        </a:rPr>
                        <a:t>nhân</a:t>
                      </a:r>
                      <a:r>
                        <a:rPr lang="en-US" sz="2400" dirty="0">
                          <a:solidFill>
                            <a:schemeClr val="tx1"/>
                          </a:solidFill>
                          <a:effectLst/>
                        </a:rPr>
                        <a:t> </a:t>
                      </a:r>
                      <a:r>
                        <a:rPr lang="en-US" sz="2400" dirty="0" err="1">
                          <a:solidFill>
                            <a:schemeClr val="tx1"/>
                          </a:solidFill>
                          <a:effectLst/>
                        </a:rPr>
                        <a:t>bản</a:t>
                      </a:r>
                      <a:r>
                        <a:rPr lang="en-US" sz="2400" dirty="0">
                          <a:solidFill>
                            <a:schemeClr val="tx1"/>
                          </a:solidFill>
                          <a:effectLst/>
                        </a:rPr>
                        <a:t> </a:t>
                      </a:r>
                      <a:r>
                        <a:rPr lang="en-US" sz="2400" dirty="0" err="1">
                          <a:solidFill>
                            <a:schemeClr val="tx1"/>
                          </a:solidFill>
                          <a:effectLst/>
                        </a:rPr>
                        <a:t>vô</a:t>
                      </a:r>
                      <a:r>
                        <a:rPr lang="en-US" sz="2400" dirty="0">
                          <a:solidFill>
                            <a:schemeClr val="tx1"/>
                          </a:solidFill>
                          <a:effectLst/>
                        </a:rPr>
                        <a:t> </a:t>
                      </a:r>
                      <a:r>
                        <a:rPr lang="en-US" sz="2400" dirty="0" err="1">
                          <a:solidFill>
                            <a:schemeClr val="tx1"/>
                          </a:solidFill>
                          <a:effectLst/>
                        </a:rPr>
                        <a:t>tính</a:t>
                      </a:r>
                      <a:r>
                        <a:rPr lang="en-US" sz="2400" dirty="0">
                          <a:solidFill>
                            <a:schemeClr val="tx1"/>
                          </a:solidFill>
                          <a:effectLst/>
                        </a:rPr>
                        <a:t> </a:t>
                      </a:r>
                      <a:r>
                        <a:rPr lang="en-US" sz="2400" dirty="0" err="1">
                          <a:solidFill>
                            <a:schemeClr val="tx1"/>
                          </a:solidFill>
                          <a:effectLst/>
                        </a:rPr>
                        <a:t>hiện</a:t>
                      </a:r>
                      <a:r>
                        <a:rPr lang="en-US" sz="2400" dirty="0">
                          <a:solidFill>
                            <a:schemeClr val="tx1"/>
                          </a:solidFill>
                          <a:effectLst/>
                        </a:rPr>
                        <a:t> nay </a:t>
                      </a:r>
                      <a:r>
                        <a:rPr lang="en-US" sz="2400" dirty="0" err="1">
                          <a:solidFill>
                            <a:schemeClr val="tx1"/>
                          </a:solidFill>
                          <a:effectLst/>
                        </a:rPr>
                        <a:t>chỉ</a:t>
                      </a:r>
                      <a:r>
                        <a:rPr lang="en-US" sz="2400" dirty="0">
                          <a:solidFill>
                            <a:schemeClr val="tx1"/>
                          </a:solidFill>
                          <a:effectLst/>
                        </a:rPr>
                        <a:t> </a:t>
                      </a:r>
                      <a:r>
                        <a:rPr lang="en-US" sz="2400" dirty="0" err="1">
                          <a:solidFill>
                            <a:schemeClr val="tx1"/>
                          </a:solidFill>
                          <a:effectLst/>
                        </a:rPr>
                        <a:t>được</a:t>
                      </a:r>
                      <a:r>
                        <a:rPr lang="en-US" sz="2400" dirty="0">
                          <a:solidFill>
                            <a:schemeClr val="tx1"/>
                          </a:solidFill>
                          <a:effectLst/>
                        </a:rPr>
                        <a:t> </a:t>
                      </a:r>
                      <a:r>
                        <a:rPr lang="en-US" sz="2400" dirty="0" err="1">
                          <a:solidFill>
                            <a:schemeClr val="tx1"/>
                          </a:solidFill>
                          <a:effectLst/>
                        </a:rPr>
                        <a:t>tiến</a:t>
                      </a:r>
                      <a:r>
                        <a:rPr lang="en-US" sz="2400" dirty="0">
                          <a:solidFill>
                            <a:schemeClr val="tx1"/>
                          </a:solidFill>
                          <a:effectLst/>
                        </a:rPr>
                        <a:t> </a:t>
                      </a:r>
                      <a:r>
                        <a:rPr lang="en-US" sz="2400" dirty="0" err="1">
                          <a:solidFill>
                            <a:schemeClr val="tx1"/>
                          </a:solidFill>
                          <a:effectLst/>
                        </a:rPr>
                        <a:t>hành</a:t>
                      </a:r>
                      <a:r>
                        <a:rPr lang="en-US" sz="2400" dirty="0">
                          <a:solidFill>
                            <a:schemeClr val="tx1"/>
                          </a:solidFill>
                          <a:effectLst/>
                        </a:rPr>
                        <a:t> </a:t>
                      </a:r>
                      <a:r>
                        <a:rPr lang="en-US" sz="2400" dirty="0" err="1">
                          <a:solidFill>
                            <a:schemeClr val="tx1"/>
                          </a:solidFill>
                          <a:effectLst/>
                        </a:rPr>
                        <a:t>trên</a:t>
                      </a:r>
                      <a:r>
                        <a:rPr lang="en-US" sz="2400" dirty="0">
                          <a:solidFill>
                            <a:schemeClr val="tx1"/>
                          </a:solidFill>
                          <a:effectLst/>
                        </a:rPr>
                        <a:t> ĐV, </a:t>
                      </a:r>
                      <a:r>
                        <a:rPr lang="en-US" sz="2400" dirty="0" err="1">
                          <a:solidFill>
                            <a:schemeClr val="tx1"/>
                          </a:solidFill>
                          <a:effectLst/>
                        </a:rPr>
                        <a:t>không</a:t>
                      </a:r>
                      <a:r>
                        <a:rPr lang="en-US" sz="2400" dirty="0">
                          <a:solidFill>
                            <a:schemeClr val="tx1"/>
                          </a:solidFill>
                          <a:effectLst/>
                        </a:rPr>
                        <a:t> </a:t>
                      </a:r>
                      <a:r>
                        <a:rPr lang="en-US" sz="2400" dirty="0" err="1">
                          <a:solidFill>
                            <a:schemeClr val="tx1"/>
                          </a:solidFill>
                          <a:effectLst/>
                        </a:rPr>
                        <a:t>được</a:t>
                      </a:r>
                      <a:r>
                        <a:rPr lang="en-US" sz="2400" dirty="0">
                          <a:solidFill>
                            <a:schemeClr val="tx1"/>
                          </a:solidFill>
                          <a:effectLst/>
                        </a:rPr>
                        <a:t> </a:t>
                      </a:r>
                      <a:r>
                        <a:rPr lang="en-US" sz="2400" dirty="0" err="1">
                          <a:solidFill>
                            <a:schemeClr val="tx1"/>
                          </a:solidFill>
                          <a:effectLst/>
                        </a:rPr>
                        <a:t>phép</a:t>
                      </a:r>
                      <a:r>
                        <a:rPr lang="en-US" sz="2400" dirty="0">
                          <a:solidFill>
                            <a:schemeClr val="tx1"/>
                          </a:solidFill>
                          <a:effectLst/>
                        </a:rPr>
                        <a:t> </a:t>
                      </a:r>
                      <a:r>
                        <a:rPr lang="en-US" sz="2400" dirty="0" err="1">
                          <a:solidFill>
                            <a:schemeClr val="tx1"/>
                          </a:solidFill>
                          <a:effectLst/>
                        </a:rPr>
                        <a:t>làm</a:t>
                      </a:r>
                      <a:r>
                        <a:rPr lang="en-US" sz="2400" dirty="0">
                          <a:solidFill>
                            <a:schemeClr val="tx1"/>
                          </a:solidFill>
                          <a:effectLst/>
                        </a:rPr>
                        <a:t> </a:t>
                      </a:r>
                      <a:r>
                        <a:rPr lang="en-US" sz="2400" dirty="0" err="1">
                          <a:solidFill>
                            <a:schemeClr val="tx1"/>
                          </a:solidFill>
                          <a:effectLst/>
                        </a:rPr>
                        <a:t>trên</a:t>
                      </a:r>
                      <a:r>
                        <a:rPr lang="en-US" sz="2400" dirty="0">
                          <a:solidFill>
                            <a:schemeClr val="tx1"/>
                          </a:solidFill>
                          <a:effectLst/>
                        </a:rPr>
                        <a:t> </a:t>
                      </a:r>
                      <a:r>
                        <a:rPr lang="en-US" sz="2400" dirty="0" err="1">
                          <a:solidFill>
                            <a:schemeClr val="tx1"/>
                          </a:solidFill>
                          <a:effectLst/>
                        </a:rPr>
                        <a:t>người</a:t>
                      </a:r>
                      <a:r>
                        <a:rPr lang="en-US" sz="2400" dirty="0">
                          <a:solidFill>
                            <a:schemeClr val="tx1"/>
                          </a:solidFill>
                          <a:effectLst/>
                        </a:rPr>
                        <a:t> do </a:t>
                      </a:r>
                      <a:r>
                        <a:rPr lang="en-US" sz="2400" dirty="0" err="1">
                          <a:solidFill>
                            <a:schemeClr val="tx1"/>
                          </a:solidFill>
                          <a:effectLst/>
                        </a:rPr>
                        <a:t>các</a:t>
                      </a:r>
                      <a:r>
                        <a:rPr lang="en-US" sz="2400" dirty="0">
                          <a:solidFill>
                            <a:schemeClr val="tx1"/>
                          </a:solidFill>
                          <a:effectLst/>
                        </a:rPr>
                        <a:t> </a:t>
                      </a:r>
                      <a:r>
                        <a:rPr lang="en-US" sz="2400" dirty="0" err="1">
                          <a:solidFill>
                            <a:schemeClr val="tx1"/>
                          </a:solidFill>
                          <a:effectLst/>
                        </a:rPr>
                        <a:t>lí</a:t>
                      </a:r>
                      <a:r>
                        <a:rPr lang="en-US" sz="2400" dirty="0">
                          <a:solidFill>
                            <a:schemeClr val="tx1"/>
                          </a:solidFill>
                          <a:effectLst/>
                        </a:rPr>
                        <a:t> do </a:t>
                      </a:r>
                      <a:r>
                        <a:rPr lang="en-US" sz="2400" dirty="0" err="1">
                          <a:solidFill>
                            <a:schemeClr val="tx1"/>
                          </a:solidFill>
                          <a:effectLst/>
                        </a:rPr>
                        <a:t>về</a:t>
                      </a:r>
                      <a:r>
                        <a:rPr lang="en-US" sz="2400" dirty="0">
                          <a:solidFill>
                            <a:schemeClr val="tx1"/>
                          </a:solidFill>
                          <a:effectLst/>
                        </a:rPr>
                        <a:t> </a:t>
                      </a:r>
                      <a:r>
                        <a:rPr lang="en-US" sz="2400" dirty="0" err="1">
                          <a:solidFill>
                            <a:schemeClr val="tx1"/>
                          </a:solidFill>
                          <a:effectLst/>
                        </a:rPr>
                        <a:t>đạo</a:t>
                      </a:r>
                      <a:r>
                        <a:rPr lang="en-US" sz="2400" dirty="0">
                          <a:solidFill>
                            <a:schemeClr val="tx1"/>
                          </a:solidFill>
                          <a:effectLst/>
                        </a:rPr>
                        <a:t> </a:t>
                      </a:r>
                      <a:r>
                        <a:rPr lang="en-US" sz="2400" dirty="0" err="1">
                          <a:solidFill>
                            <a:schemeClr val="tx1"/>
                          </a:solidFill>
                          <a:effectLst/>
                        </a:rPr>
                        <a:t>đức</a:t>
                      </a:r>
                      <a:r>
                        <a:rPr lang="en-US" sz="2400" dirty="0">
                          <a:solidFill>
                            <a:schemeClr val="tx1"/>
                          </a:solidFill>
                          <a:effectLst/>
                        </a:rPr>
                        <a:t> </a:t>
                      </a:r>
                      <a:r>
                        <a:rPr lang="en-US" sz="2400" dirty="0" err="1">
                          <a:solidFill>
                            <a:schemeClr val="tx1"/>
                          </a:solidFill>
                          <a:effectLst/>
                        </a:rPr>
                        <a:t>sinh</a:t>
                      </a:r>
                      <a:r>
                        <a:rPr lang="en-US" sz="2400" dirty="0">
                          <a:solidFill>
                            <a:schemeClr val="tx1"/>
                          </a:solidFill>
                          <a:effectLst/>
                        </a:rPr>
                        <a:t> </a:t>
                      </a:r>
                      <a:r>
                        <a:rPr lang="en-US" sz="2400" dirty="0" err="1">
                          <a:solidFill>
                            <a:schemeClr val="tx1"/>
                          </a:solidFill>
                          <a:effectLst/>
                        </a:rPr>
                        <a:t>học</a:t>
                      </a:r>
                      <a:endParaRPr lang="en-US" sz="2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US" sz="2400" dirty="0">
                          <a:solidFill>
                            <a:schemeClr val="tx1"/>
                          </a:solidFill>
                          <a:effectLst/>
                        </a:rPr>
                        <a:t>-</a:t>
                      </a:r>
                      <a:r>
                        <a:rPr lang="en-US" sz="2400" dirty="0" err="1">
                          <a:solidFill>
                            <a:schemeClr val="tx1"/>
                          </a:solidFill>
                          <a:effectLst/>
                        </a:rPr>
                        <a:t>Những</a:t>
                      </a:r>
                      <a:r>
                        <a:rPr lang="en-US" sz="2400" dirty="0">
                          <a:solidFill>
                            <a:schemeClr val="tx1"/>
                          </a:solidFill>
                          <a:effectLst/>
                        </a:rPr>
                        <a:t> con  </a:t>
                      </a:r>
                      <a:r>
                        <a:rPr lang="en-US" sz="2400" dirty="0" err="1">
                          <a:solidFill>
                            <a:schemeClr val="tx1"/>
                          </a:solidFill>
                          <a:effectLst/>
                        </a:rPr>
                        <a:t>khỉ</a:t>
                      </a:r>
                      <a:r>
                        <a:rPr lang="en-US" sz="2400" dirty="0">
                          <a:solidFill>
                            <a:schemeClr val="tx1"/>
                          </a:solidFill>
                          <a:effectLst/>
                        </a:rPr>
                        <a:t> </a:t>
                      </a:r>
                      <a:r>
                        <a:rPr lang="en-US" sz="2400" dirty="0" err="1">
                          <a:solidFill>
                            <a:schemeClr val="tx1"/>
                          </a:solidFill>
                          <a:effectLst/>
                        </a:rPr>
                        <a:t>được</a:t>
                      </a:r>
                      <a:r>
                        <a:rPr lang="en-US" sz="2400" dirty="0">
                          <a:solidFill>
                            <a:schemeClr val="tx1"/>
                          </a:solidFill>
                          <a:effectLst/>
                        </a:rPr>
                        <a:t> </a:t>
                      </a:r>
                      <a:r>
                        <a:rPr lang="en-US" sz="2400" dirty="0" err="1">
                          <a:solidFill>
                            <a:schemeClr val="tx1"/>
                          </a:solidFill>
                          <a:effectLst/>
                        </a:rPr>
                        <a:t>nhân</a:t>
                      </a:r>
                      <a:r>
                        <a:rPr lang="en-US" sz="2400" dirty="0">
                          <a:solidFill>
                            <a:schemeClr val="tx1"/>
                          </a:solidFill>
                          <a:effectLst/>
                        </a:rPr>
                        <a:t> </a:t>
                      </a:r>
                      <a:r>
                        <a:rPr lang="en-US" sz="2400" dirty="0" err="1">
                          <a:solidFill>
                            <a:schemeClr val="tx1"/>
                          </a:solidFill>
                          <a:effectLst/>
                        </a:rPr>
                        <a:t>bản</a:t>
                      </a:r>
                      <a:r>
                        <a:rPr lang="en-US" sz="2400" dirty="0">
                          <a:solidFill>
                            <a:schemeClr val="tx1"/>
                          </a:solidFill>
                          <a:effectLst/>
                        </a:rPr>
                        <a:t> </a:t>
                      </a:r>
                      <a:r>
                        <a:rPr lang="en-US" sz="2400" dirty="0" err="1">
                          <a:solidFill>
                            <a:schemeClr val="tx1"/>
                          </a:solidFill>
                          <a:effectLst/>
                        </a:rPr>
                        <a:t>vô</a:t>
                      </a:r>
                      <a:r>
                        <a:rPr lang="en-US" sz="2400" dirty="0">
                          <a:solidFill>
                            <a:schemeClr val="tx1"/>
                          </a:solidFill>
                          <a:effectLst/>
                        </a:rPr>
                        <a:t> </a:t>
                      </a:r>
                      <a:r>
                        <a:rPr lang="en-US" sz="2400" dirty="0" err="1">
                          <a:solidFill>
                            <a:schemeClr val="tx1"/>
                          </a:solidFill>
                          <a:effectLst/>
                        </a:rPr>
                        <a:t>tính</a:t>
                      </a:r>
                      <a:r>
                        <a:rPr lang="en-US" sz="2400" dirty="0">
                          <a:solidFill>
                            <a:schemeClr val="tx1"/>
                          </a:solidFill>
                          <a:effectLst/>
                        </a:rPr>
                        <a:t> </a:t>
                      </a:r>
                      <a:r>
                        <a:rPr lang="en-US" sz="2400" dirty="0" err="1">
                          <a:solidFill>
                            <a:schemeClr val="tx1"/>
                          </a:solidFill>
                          <a:effectLst/>
                        </a:rPr>
                        <a:t>bởi</a:t>
                      </a:r>
                      <a:r>
                        <a:rPr lang="en-US" sz="2400" dirty="0">
                          <a:solidFill>
                            <a:schemeClr val="tx1"/>
                          </a:solidFill>
                          <a:effectLst/>
                        </a:rPr>
                        <a:t> </a:t>
                      </a:r>
                      <a:r>
                        <a:rPr lang="en-US" sz="2400" dirty="0" err="1">
                          <a:solidFill>
                            <a:schemeClr val="tx1"/>
                          </a:solidFill>
                          <a:effectLst/>
                        </a:rPr>
                        <a:t>các</a:t>
                      </a:r>
                      <a:r>
                        <a:rPr lang="en-US" sz="2400" dirty="0">
                          <a:solidFill>
                            <a:schemeClr val="tx1"/>
                          </a:solidFill>
                          <a:effectLst/>
                        </a:rPr>
                        <a:t> </a:t>
                      </a:r>
                      <a:r>
                        <a:rPr lang="en-US" sz="2400" dirty="0" err="1">
                          <a:solidFill>
                            <a:schemeClr val="tx1"/>
                          </a:solidFill>
                          <a:effectLst/>
                        </a:rPr>
                        <a:t>nhà</a:t>
                      </a:r>
                      <a:r>
                        <a:rPr lang="en-US" sz="2400" dirty="0">
                          <a:solidFill>
                            <a:schemeClr val="tx1"/>
                          </a:solidFill>
                          <a:effectLst/>
                        </a:rPr>
                        <a:t> </a:t>
                      </a:r>
                      <a:r>
                        <a:rPr lang="en-US" sz="2400" dirty="0" err="1">
                          <a:solidFill>
                            <a:schemeClr val="tx1"/>
                          </a:solidFill>
                          <a:effectLst/>
                        </a:rPr>
                        <a:t>khoa</a:t>
                      </a:r>
                      <a:r>
                        <a:rPr lang="en-US" sz="2400" dirty="0">
                          <a:solidFill>
                            <a:schemeClr val="tx1"/>
                          </a:solidFill>
                          <a:effectLst/>
                        </a:rPr>
                        <a:t> </a:t>
                      </a:r>
                      <a:r>
                        <a:rPr lang="en-US" sz="2400" dirty="0" err="1">
                          <a:solidFill>
                            <a:schemeClr val="tx1"/>
                          </a:solidFill>
                          <a:effectLst/>
                        </a:rPr>
                        <a:t>học</a:t>
                      </a:r>
                      <a:r>
                        <a:rPr lang="en-US" sz="2400" dirty="0">
                          <a:solidFill>
                            <a:schemeClr val="tx1"/>
                          </a:solidFill>
                          <a:effectLst/>
                        </a:rPr>
                        <a:t> TQ </a:t>
                      </a:r>
                    </a:p>
                    <a:p>
                      <a:pPr>
                        <a:lnSpc>
                          <a:spcPct val="115000"/>
                        </a:lnSpc>
                        <a:spcAft>
                          <a:spcPts val="0"/>
                        </a:spcAft>
                      </a:pPr>
                      <a:r>
                        <a:rPr lang="en-US" sz="2400" dirty="0">
                          <a:solidFill>
                            <a:schemeClr val="tx1"/>
                          </a:solidFill>
                          <a:effectLst/>
                        </a:rPr>
                        <a:t>-</a:t>
                      </a:r>
                      <a:r>
                        <a:rPr lang="en-US" sz="2400" dirty="0" err="1">
                          <a:solidFill>
                            <a:schemeClr val="tx1"/>
                          </a:solidFill>
                          <a:effectLst/>
                        </a:rPr>
                        <a:t>Cừu</a:t>
                      </a:r>
                      <a:r>
                        <a:rPr lang="en-US" sz="2400" dirty="0">
                          <a:solidFill>
                            <a:schemeClr val="tx1"/>
                          </a:solidFill>
                          <a:effectLst/>
                        </a:rPr>
                        <a:t> Dolly (</a:t>
                      </a:r>
                      <a:r>
                        <a:rPr lang="en-US" sz="2400" dirty="0" err="1">
                          <a:solidFill>
                            <a:schemeClr val="tx1"/>
                          </a:solidFill>
                          <a:effectLst/>
                        </a:rPr>
                        <a:t>nhân</a:t>
                      </a:r>
                      <a:r>
                        <a:rPr lang="en-US" sz="2400" dirty="0">
                          <a:solidFill>
                            <a:schemeClr val="tx1"/>
                          </a:solidFill>
                          <a:effectLst/>
                        </a:rPr>
                        <a:t> </a:t>
                      </a:r>
                      <a:r>
                        <a:rPr lang="en-US" sz="2400" dirty="0" err="1">
                          <a:solidFill>
                            <a:schemeClr val="tx1"/>
                          </a:solidFill>
                          <a:effectLst/>
                        </a:rPr>
                        <a:t>bản</a:t>
                      </a:r>
                      <a:r>
                        <a:rPr lang="en-US" sz="2400" dirty="0">
                          <a:solidFill>
                            <a:schemeClr val="tx1"/>
                          </a:solidFill>
                          <a:effectLst/>
                        </a:rPr>
                        <a:t> </a:t>
                      </a:r>
                      <a:r>
                        <a:rPr lang="en-US" sz="2400" dirty="0" err="1">
                          <a:solidFill>
                            <a:schemeClr val="tx1"/>
                          </a:solidFill>
                          <a:effectLst/>
                        </a:rPr>
                        <a:t>năm</a:t>
                      </a:r>
                      <a:r>
                        <a:rPr lang="en-US" sz="2400" dirty="0">
                          <a:solidFill>
                            <a:schemeClr val="tx1"/>
                          </a:solidFill>
                          <a:effectLst/>
                        </a:rPr>
                        <a:t> 1996)</a:t>
                      </a:r>
                    </a:p>
                    <a:p>
                      <a:pPr>
                        <a:lnSpc>
                          <a:spcPct val="115000"/>
                        </a:lnSpc>
                        <a:spcAft>
                          <a:spcPts val="0"/>
                        </a:spcAft>
                      </a:pPr>
                      <a:r>
                        <a:rPr lang="en-US" sz="2400" dirty="0">
                          <a:solidFill>
                            <a:schemeClr val="tx1"/>
                          </a:solidFill>
                          <a:effectLst/>
                        </a:rPr>
                        <a:t>-</a:t>
                      </a:r>
                      <a:r>
                        <a:rPr lang="en-US" sz="2400" dirty="0" err="1">
                          <a:solidFill>
                            <a:schemeClr val="tx1"/>
                          </a:solidFill>
                          <a:effectLst/>
                        </a:rPr>
                        <a:t>Bước</a:t>
                      </a:r>
                      <a:r>
                        <a:rPr lang="en-US" sz="2400" dirty="0">
                          <a:solidFill>
                            <a:schemeClr val="tx1"/>
                          </a:solidFill>
                          <a:effectLst/>
                        </a:rPr>
                        <a:t> </a:t>
                      </a:r>
                      <a:r>
                        <a:rPr lang="en-US" sz="2400" dirty="0" err="1">
                          <a:solidFill>
                            <a:schemeClr val="tx1"/>
                          </a:solidFill>
                          <a:effectLst/>
                        </a:rPr>
                        <a:t>tiến</a:t>
                      </a:r>
                      <a:r>
                        <a:rPr lang="en-US" sz="2400" dirty="0">
                          <a:solidFill>
                            <a:schemeClr val="tx1"/>
                          </a:solidFill>
                          <a:effectLst/>
                        </a:rPr>
                        <a:t> </a:t>
                      </a:r>
                      <a:r>
                        <a:rPr lang="en-US" sz="2400" dirty="0" err="1">
                          <a:solidFill>
                            <a:schemeClr val="tx1"/>
                          </a:solidFill>
                          <a:effectLst/>
                        </a:rPr>
                        <a:t>của</a:t>
                      </a:r>
                      <a:r>
                        <a:rPr lang="en-US" sz="2400" dirty="0">
                          <a:solidFill>
                            <a:schemeClr val="tx1"/>
                          </a:solidFill>
                          <a:effectLst/>
                        </a:rPr>
                        <a:t> </a:t>
                      </a:r>
                      <a:r>
                        <a:rPr lang="en-US" sz="2400" dirty="0" err="1">
                          <a:solidFill>
                            <a:schemeClr val="tx1"/>
                          </a:solidFill>
                          <a:effectLst/>
                        </a:rPr>
                        <a:t>Việt</a:t>
                      </a:r>
                      <a:r>
                        <a:rPr lang="en-US" sz="2400" dirty="0">
                          <a:solidFill>
                            <a:schemeClr val="tx1"/>
                          </a:solidFill>
                          <a:effectLst/>
                        </a:rPr>
                        <a:t> </a:t>
                      </a:r>
                      <a:r>
                        <a:rPr lang="en-US" sz="2400" dirty="0" err="1">
                          <a:solidFill>
                            <a:schemeClr val="tx1"/>
                          </a:solidFill>
                          <a:effectLst/>
                        </a:rPr>
                        <a:t>nam</a:t>
                      </a:r>
                      <a:r>
                        <a:rPr lang="en-US" sz="2400" dirty="0">
                          <a:solidFill>
                            <a:schemeClr val="tx1"/>
                          </a:solidFill>
                          <a:effectLst/>
                        </a:rPr>
                        <a:t> </a:t>
                      </a:r>
                      <a:r>
                        <a:rPr lang="en-US" sz="2400" dirty="0" err="1">
                          <a:solidFill>
                            <a:schemeClr val="tx1"/>
                          </a:solidFill>
                          <a:effectLst/>
                        </a:rPr>
                        <a:t>khi</a:t>
                      </a:r>
                      <a:r>
                        <a:rPr lang="en-US" sz="2400" dirty="0">
                          <a:solidFill>
                            <a:schemeClr val="tx1"/>
                          </a:solidFill>
                          <a:effectLst/>
                        </a:rPr>
                        <a:t> </a:t>
                      </a:r>
                      <a:r>
                        <a:rPr lang="en-US" sz="2400" dirty="0" err="1">
                          <a:solidFill>
                            <a:schemeClr val="tx1"/>
                          </a:solidFill>
                          <a:effectLst/>
                        </a:rPr>
                        <a:t>nhân</a:t>
                      </a:r>
                      <a:r>
                        <a:rPr lang="en-US" sz="2400" dirty="0">
                          <a:solidFill>
                            <a:schemeClr val="tx1"/>
                          </a:solidFill>
                          <a:effectLst/>
                        </a:rPr>
                        <a:t> </a:t>
                      </a:r>
                      <a:r>
                        <a:rPr lang="en-US" sz="2400" dirty="0" err="1">
                          <a:solidFill>
                            <a:schemeClr val="tx1"/>
                          </a:solidFill>
                          <a:effectLst/>
                        </a:rPr>
                        <a:t>bản</a:t>
                      </a:r>
                      <a:r>
                        <a:rPr lang="en-US" sz="2400" dirty="0">
                          <a:solidFill>
                            <a:schemeClr val="tx1"/>
                          </a:solidFill>
                          <a:effectLst/>
                        </a:rPr>
                        <a:t> </a:t>
                      </a:r>
                      <a:r>
                        <a:rPr lang="en-US" sz="2400" dirty="0" err="1">
                          <a:solidFill>
                            <a:schemeClr val="tx1"/>
                          </a:solidFill>
                          <a:effectLst/>
                        </a:rPr>
                        <a:t>vô</a:t>
                      </a:r>
                      <a:r>
                        <a:rPr lang="en-US" sz="2400" dirty="0">
                          <a:solidFill>
                            <a:schemeClr val="tx1"/>
                          </a:solidFill>
                          <a:effectLst/>
                        </a:rPr>
                        <a:t> </a:t>
                      </a:r>
                      <a:r>
                        <a:rPr lang="en-US" sz="2400" dirty="0" err="1">
                          <a:solidFill>
                            <a:schemeClr val="tx1"/>
                          </a:solidFill>
                          <a:effectLst/>
                        </a:rPr>
                        <a:t>tính</a:t>
                      </a:r>
                      <a:r>
                        <a:rPr lang="en-US" sz="2400" dirty="0">
                          <a:solidFill>
                            <a:schemeClr val="tx1"/>
                          </a:solidFill>
                          <a:effectLst/>
                        </a:rPr>
                        <a:t> </a:t>
                      </a:r>
                      <a:r>
                        <a:rPr lang="en-US" sz="2400" dirty="0" err="1">
                          <a:solidFill>
                            <a:schemeClr val="tx1"/>
                          </a:solidFill>
                          <a:effectLst/>
                        </a:rPr>
                        <a:t>thành</a:t>
                      </a:r>
                      <a:r>
                        <a:rPr lang="en-US" sz="2400" dirty="0">
                          <a:solidFill>
                            <a:schemeClr val="tx1"/>
                          </a:solidFill>
                          <a:effectLst/>
                        </a:rPr>
                        <a:t> </a:t>
                      </a:r>
                      <a:r>
                        <a:rPr lang="en-US" sz="2400" dirty="0" err="1">
                          <a:solidFill>
                            <a:schemeClr val="tx1"/>
                          </a:solidFill>
                          <a:effectLst/>
                        </a:rPr>
                        <a:t>công</a:t>
                      </a:r>
                      <a:r>
                        <a:rPr lang="en-US" sz="2400" dirty="0">
                          <a:solidFill>
                            <a:schemeClr val="tx1"/>
                          </a:solidFill>
                          <a:effectLst/>
                        </a:rPr>
                        <a:t> ở </a:t>
                      </a:r>
                      <a:r>
                        <a:rPr lang="en-US" sz="2400" dirty="0" err="1">
                          <a:solidFill>
                            <a:schemeClr val="tx1"/>
                          </a:solidFill>
                          <a:effectLst/>
                        </a:rPr>
                        <a:t>lợn</a:t>
                      </a:r>
                      <a:r>
                        <a:rPr lang="en-US" sz="2400" dirty="0">
                          <a:solidFill>
                            <a:schemeClr val="tx1"/>
                          </a:solidFill>
                          <a:effectLst/>
                        </a:rPr>
                        <a:t> ỉ</a:t>
                      </a:r>
                    </a:p>
                    <a:p>
                      <a:pPr>
                        <a:lnSpc>
                          <a:spcPct val="115000"/>
                        </a:lnSpc>
                        <a:spcAft>
                          <a:spcPts val="0"/>
                        </a:spcAft>
                      </a:pPr>
                      <a:r>
                        <a:rPr lang="en-US" sz="2400" dirty="0">
                          <a:solidFill>
                            <a:schemeClr val="tx1"/>
                          </a:solidFill>
                          <a:effectLst/>
                        </a:rPr>
                        <a:t>    </a:t>
                      </a:r>
                    </a:p>
                    <a:p>
                      <a:pPr algn="ctr">
                        <a:lnSpc>
                          <a:spcPct val="115000"/>
                        </a:lnSpc>
                        <a:spcAft>
                          <a:spcPts val="0"/>
                        </a:spcAft>
                      </a:pPr>
                      <a:r>
                        <a:rPr lang="en-US" sz="2400" dirty="0">
                          <a:solidFill>
                            <a:schemeClr val="tx1"/>
                          </a:solidFill>
                          <a:effectLst/>
                        </a:rPr>
                        <a:t> </a:t>
                      </a:r>
                      <a:endParaRPr lang="en-US" sz="2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07515577"/>
                  </a:ext>
                </a:extLst>
              </a:tr>
            </a:tbl>
          </a:graphicData>
        </a:graphic>
      </p:graphicFrame>
      <p:pic>
        <p:nvPicPr>
          <p:cNvPr id="18435" name="Picture 23" descr="https://photo2.tinhte.vn/data/attachment-files/2019/02/4561188_cover_nhan_ban_khi_trung_quoc_Tinhte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2847" y="4875169"/>
            <a:ext cx="3070590" cy="1747700"/>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4" descr="https://hocz.net/wp-content/uploads/2021/06/sinh-hoc-11-bai-44-sinh-san-vo-tinh-o-dong-vat_60bc09b9d17f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3623" y="4875169"/>
            <a:ext cx="2698025" cy="1839140"/>
          </a:xfrm>
          <a:prstGeom prst="rect">
            <a:avLst/>
          </a:prstGeom>
          <a:noFill/>
          <a:extLst>
            <a:ext uri="{909E8E84-426E-40DD-AFC4-6F175D3DCCD1}">
              <a14:hiddenFill xmlns:a14="http://schemas.microsoft.com/office/drawing/2010/main">
                <a:solidFill>
                  <a:srgbClr val="FFFFFF"/>
                </a:solidFill>
              </a14:hiddenFill>
            </a:ext>
          </a:extLst>
        </p:spPr>
      </p:pic>
      <p:pic>
        <p:nvPicPr>
          <p:cNvPr id="18433" name="Picture 25" descr="https://baodanang.vn/dataimages/202103/original/images1599552_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571" y="4875169"/>
            <a:ext cx="2695575" cy="174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0653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1"/>
          <p:cNvSpPr txBox="1">
            <a:spLocks noChangeArrowheads="1"/>
          </p:cNvSpPr>
          <p:nvPr/>
        </p:nvSpPr>
        <p:spPr bwMode="auto">
          <a:xfrm>
            <a:off x="2232025" y="2768600"/>
            <a:ext cx="772795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8000" dirty="0">
                <a:solidFill>
                  <a:srgbClr val="203864"/>
                </a:solidFill>
                <a:latin typeface="Times New Roman" panose="02020603050405020304" pitchFamily="18" charset="0"/>
              </a:rPr>
              <a:t>Phần</a:t>
            </a:r>
            <a:r>
              <a:rPr lang="en-US" altLang="en-US" sz="8000" dirty="0">
                <a:solidFill>
                  <a:srgbClr val="203864"/>
                </a:solidFill>
                <a:latin typeface="Times New Roman" panose="02020603050405020304" pitchFamily="18" charset="0"/>
              </a:rPr>
              <a:t> </a:t>
            </a:r>
            <a:r>
              <a:rPr lang="en-US" altLang="en-US" sz="8000" dirty="0" err="1">
                <a:solidFill>
                  <a:srgbClr val="203864"/>
                </a:solidFill>
                <a:latin typeface="Times New Roman" panose="02020603050405020304" pitchFamily="18" charset="0"/>
              </a:rPr>
              <a:t>vận</a:t>
            </a:r>
            <a:r>
              <a:rPr lang="en-US" altLang="en-US" sz="8000" dirty="0">
                <a:solidFill>
                  <a:srgbClr val="203864"/>
                </a:solidFill>
                <a:latin typeface="Times New Roman" panose="02020603050405020304" pitchFamily="18" charset="0"/>
              </a:rPr>
              <a:t> </a:t>
            </a:r>
            <a:r>
              <a:rPr lang="en-US" altLang="en-US" sz="8000" dirty="0" err="1">
                <a:solidFill>
                  <a:srgbClr val="203864"/>
                </a:solidFill>
                <a:latin typeface="Times New Roman" panose="02020603050405020304" pitchFamily="18" charset="0"/>
              </a:rPr>
              <a:t>dụng</a:t>
            </a:r>
            <a:endParaRPr lang="vi-VN" altLang="en-US" sz="8000" dirty="0">
              <a:solidFill>
                <a:srgbClr val="203864"/>
              </a:solidFill>
              <a:latin typeface="Times New Roman" panose="02020603050405020304" pitchFamily="18" charset="0"/>
            </a:endParaRPr>
          </a:p>
        </p:txBody>
      </p:sp>
    </p:spTree>
    <p:extLst>
      <p:ext uri="{BB962C8B-B14F-4D97-AF65-F5344CB8AC3E}">
        <p14:creationId xmlns:p14="http://schemas.microsoft.com/office/powerpoint/2010/main" val="31564230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34"/>
          <p:cNvSpPr/>
          <p:nvPr/>
        </p:nvSpPr>
        <p:spPr>
          <a:xfrm>
            <a:off x="6165850" y="2428875"/>
            <a:ext cx="1319213" cy="1317625"/>
          </a:xfrm>
          <a:custGeom>
            <a:avLst/>
            <a:gdLst>
              <a:gd name="connsiteX0" fmla="*/ 0 w 1098645"/>
              <a:gd name="connsiteY0" fmla="*/ 0 h 1098645"/>
              <a:gd name="connsiteX1" fmla="*/ 1092973 w 1098645"/>
              <a:gd name="connsiteY1" fmla="*/ 986315 h 1098645"/>
              <a:gd name="connsiteX2" fmla="*/ 1098645 w 1098645"/>
              <a:gd name="connsiteY2" fmla="*/ 1098644 h 1098645"/>
              <a:gd name="connsiteX3" fmla="*/ 1098635 w 1098645"/>
              <a:gd name="connsiteY3" fmla="*/ 1098645 h 1098645"/>
              <a:gd name="connsiteX4" fmla="*/ 986315 w 1098645"/>
              <a:gd name="connsiteY4" fmla="*/ 1092973 h 1098645"/>
              <a:gd name="connsiteX5" fmla="*/ 0 w 1098645"/>
              <a:gd name="connsiteY5" fmla="*/ 0 h 109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8645" h="1098645">
                <a:moveTo>
                  <a:pt x="0" y="0"/>
                </a:moveTo>
                <a:cubicBezTo>
                  <a:pt x="568842" y="0"/>
                  <a:pt x="1036711" y="432317"/>
                  <a:pt x="1092973" y="986315"/>
                </a:cubicBezTo>
                <a:lnTo>
                  <a:pt x="1098645" y="1098644"/>
                </a:lnTo>
                <a:lnTo>
                  <a:pt x="1098635" y="1098645"/>
                </a:lnTo>
                <a:lnTo>
                  <a:pt x="986315" y="1092973"/>
                </a:lnTo>
                <a:cubicBezTo>
                  <a:pt x="432317" y="1036711"/>
                  <a:pt x="0" y="568842"/>
                  <a:pt x="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anchor="ctr"/>
          <a:lstStyle/>
          <a:p>
            <a:pPr algn="ctr" eaLnBrk="1" hangingPunct="1">
              <a:defRPr/>
            </a:pPr>
            <a:endParaRPr lang="zh-CN" altLang="en-US" sz="2400">
              <a:solidFill>
                <a:srgbClr val="FFFFFF"/>
              </a:solidFill>
              <a:ea typeface="SimSun" panose="02010600030101010101" pitchFamily="2" charset="-122"/>
              <a:sym typeface="Arial" panose="020B0604020202020204" pitchFamily="34" charset="0"/>
            </a:endParaRPr>
          </a:p>
        </p:txBody>
      </p:sp>
      <p:sp>
        <p:nvSpPr>
          <p:cNvPr id="3" name="任意多边形 35"/>
          <p:cNvSpPr/>
          <p:nvPr/>
        </p:nvSpPr>
        <p:spPr>
          <a:xfrm>
            <a:off x="4848225" y="2428875"/>
            <a:ext cx="1317625" cy="1317625"/>
          </a:xfrm>
          <a:custGeom>
            <a:avLst/>
            <a:gdLst>
              <a:gd name="connsiteX0" fmla="*/ 1098645 w 1098645"/>
              <a:gd name="connsiteY0" fmla="*/ 0 h 1098645"/>
              <a:gd name="connsiteX1" fmla="*/ 112330 w 1098645"/>
              <a:gd name="connsiteY1" fmla="*/ 1092973 h 1098645"/>
              <a:gd name="connsiteX2" fmla="*/ 10 w 1098645"/>
              <a:gd name="connsiteY2" fmla="*/ 1098645 h 1098645"/>
              <a:gd name="connsiteX3" fmla="*/ 0 w 1098645"/>
              <a:gd name="connsiteY3" fmla="*/ 1098644 h 1098645"/>
              <a:gd name="connsiteX4" fmla="*/ 5672 w 1098645"/>
              <a:gd name="connsiteY4" fmla="*/ 986315 h 1098645"/>
              <a:gd name="connsiteX5" fmla="*/ 1098645 w 1098645"/>
              <a:gd name="connsiteY5" fmla="*/ 0 h 109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8645" h="1098645">
                <a:moveTo>
                  <a:pt x="1098645" y="0"/>
                </a:moveTo>
                <a:cubicBezTo>
                  <a:pt x="1098645" y="568842"/>
                  <a:pt x="666328" y="1036711"/>
                  <a:pt x="112330" y="1092973"/>
                </a:cubicBezTo>
                <a:lnTo>
                  <a:pt x="10" y="1098645"/>
                </a:lnTo>
                <a:lnTo>
                  <a:pt x="0" y="1098644"/>
                </a:lnTo>
                <a:lnTo>
                  <a:pt x="5672" y="986315"/>
                </a:lnTo>
                <a:cubicBezTo>
                  <a:pt x="61934" y="432317"/>
                  <a:pt x="529803" y="0"/>
                  <a:pt x="1098645"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anchor="ctr"/>
          <a:lstStyle/>
          <a:p>
            <a:pPr algn="ctr" eaLnBrk="1" hangingPunct="1">
              <a:defRPr/>
            </a:pPr>
            <a:endParaRPr lang="zh-CN" altLang="en-US" sz="4800">
              <a:solidFill>
                <a:srgbClr val="FFFFFF"/>
              </a:solidFill>
              <a:latin typeface="Times New Roman" panose="02020603050405020304" pitchFamily="18" charset="0"/>
              <a:ea typeface="SimSun" panose="02010600030101010101" pitchFamily="2" charset="-122"/>
              <a:sym typeface="Arial" panose="020B0604020202020204" pitchFamily="34" charset="0"/>
            </a:endParaRPr>
          </a:p>
        </p:txBody>
      </p:sp>
      <p:sp>
        <p:nvSpPr>
          <p:cNvPr id="4" name="任意多边形 36"/>
          <p:cNvSpPr/>
          <p:nvPr/>
        </p:nvSpPr>
        <p:spPr>
          <a:xfrm>
            <a:off x="4848225" y="3746500"/>
            <a:ext cx="1317625" cy="1317625"/>
          </a:xfrm>
          <a:custGeom>
            <a:avLst/>
            <a:gdLst>
              <a:gd name="connsiteX0" fmla="*/ 10 w 1098645"/>
              <a:gd name="connsiteY0" fmla="*/ 0 h 1098645"/>
              <a:gd name="connsiteX1" fmla="*/ 112330 w 1098645"/>
              <a:gd name="connsiteY1" fmla="*/ 5671 h 1098645"/>
              <a:gd name="connsiteX2" fmla="*/ 1098645 w 1098645"/>
              <a:gd name="connsiteY2" fmla="*/ 1098644 h 1098645"/>
              <a:gd name="connsiteX3" fmla="*/ 1098645 w 1098645"/>
              <a:gd name="connsiteY3" fmla="*/ 1098645 h 1098645"/>
              <a:gd name="connsiteX4" fmla="*/ 986315 w 1098645"/>
              <a:gd name="connsiteY4" fmla="*/ 1092973 h 1098645"/>
              <a:gd name="connsiteX5" fmla="*/ 0 w 1098645"/>
              <a:gd name="connsiteY5" fmla="*/ 0 h 1098645"/>
              <a:gd name="connsiteX6" fmla="*/ 10 w 1098645"/>
              <a:gd name="connsiteY6" fmla="*/ 0 h 109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8645" h="1098645">
                <a:moveTo>
                  <a:pt x="10" y="0"/>
                </a:moveTo>
                <a:lnTo>
                  <a:pt x="112330" y="5671"/>
                </a:lnTo>
                <a:cubicBezTo>
                  <a:pt x="666328" y="61933"/>
                  <a:pt x="1098645" y="529802"/>
                  <a:pt x="1098645" y="1098644"/>
                </a:cubicBezTo>
                <a:lnTo>
                  <a:pt x="1098645" y="1098645"/>
                </a:lnTo>
                <a:lnTo>
                  <a:pt x="986315" y="1092973"/>
                </a:lnTo>
                <a:cubicBezTo>
                  <a:pt x="432316" y="1036711"/>
                  <a:pt x="0" y="568842"/>
                  <a:pt x="0" y="0"/>
                </a:cubicBezTo>
                <a:lnTo>
                  <a:pt x="1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anchor="ctr"/>
          <a:lstStyle/>
          <a:p>
            <a:pPr algn="ctr" eaLnBrk="1" hangingPunct="1">
              <a:defRPr/>
            </a:pPr>
            <a:endParaRPr lang="zh-CN" altLang="en-US" sz="4800">
              <a:solidFill>
                <a:srgbClr val="FFFFFF"/>
              </a:solidFill>
              <a:latin typeface="Times New Roman" panose="02020603050405020304" pitchFamily="18" charset="0"/>
              <a:ea typeface="SimSun" panose="02010600030101010101" pitchFamily="2" charset="-122"/>
              <a:sym typeface="Arial" panose="020B0604020202020204" pitchFamily="34" charset="0"/>
            </a:endParaRPr>
          </a:p>
        </p:txBody>
      </p:sp>
      <p:sp>
        <p:nvSpPr>
          <p:cNvPr id="5" name="任意多边形 37"/>
          <p:cNvSpPr/>
          <p:nvPr/>
        </p:nvSpPr>
        <p:spPr>
          <a:xfrm>
            <a:off x="6167438" y="3746500"/>
            <a:ext cx="1317625" cy="1317625"/>
          </a:xfrm>
          <a:custGeom>
            <a:avLst/>
            <a:gdLst>
              <a:gd name="connsiteX0" fmla="*/ 1098635 w 1098645"/>
              <a:gd name="connsiteY0" fmla="*/ 0 h 1098645"/>
              <a:gd name="connsiteX1" fmla="*/ 1098645 w 1098645"/>
              <a:gd name="connsiteY1" fmla="*/ 0 h 1098645"/>
              <a:gd name="connsiteX2" fmla="*/ 112330 w 1098645"/>
              <a:gd name="connsiteY2" fmla="*/ 1092973 h 1098645"/>
              <a:gd name="connsiteX3" fmla="*/ 0 w 1098645"/>
              <a:gd name="connsiteY3" fmla="*/ 1098645 h 1098645"/>
              <a:gd name="connsiteX4" fmla="*/ 0 w 1098645"/>
              <a:gd name="connsiteY4" fmla="*/ 1098644 h 1098645"/>
              <a:gd name="connsiteX5" fmla="*/ 986315 w 1098645"/>
              <a:gd name="connsiteY5" fmla="*/ 5671 h 1098645"/>
              <a:gd name="connsiteX6" fmla="*/ 1098635 w 1098645"/>
              <a:gd name="connsiteY6" fmla="*/ 0 h 109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8645" h="1098645">
                <a:moveTo>
                  <a:pt x="1098635" y="0"/>
                </a:moveTo>
                <a:lnTo>
                  <a:pt x="1098645" y="0"/>
                </a:lnTo>
                <a:cubicBezTo>
                  <a:pt x="1098645" y="568842"/>
                  <a:pt x="666329" y="1036711"/>
                  <a:pt x="112330" y="1092973"/>
                </a:cubicBezTo>
                <a:lnTo>
                  <a:pt x="0" y="1098645"/>
                </a:lnTo>
                <a:lnTo>
                  <a:pt x="0" y="1098644"/>
                </a:lnTo>
                <a:cubicBezTo>
                  <a:pt x="0" y="529802"/>
                  <a:pt x="432317" y="61933"/>
                  <a:pt x="986315" y="5671"/>
                </a:cubicBezTo>
                <a:lnTo>
                  <a:pt x="1098635"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anchor="ctr"/>
          <a:lstStyle/>
          <a:p>
            <a:pPr algn="ctr" eaLnBrk="1" hangingPunct="1">
              <a:defRPr/>
            </a:pPr>
            <a:endParaRPr lang="zh-CN" altLang="en-US" sz="2400">
              <a:solidFill>
                <a:srgbClr val="C55A11"/>
              </a:solidFill>
              <a:ea typeface="SimSun" panose="02010600030101010101" pitchFamily="2" charset="-122"/>
              <a:sym typeface="Arial" panose="020B0604020202020204" pitchFamily="34" charset="0"/>
            </a:endParaRPr>
          </a:p>
        </p:txBody>
      </p:sp>
      <p:sp>
        <p:nvSpPr>
          <p:cNvPr id="6" name="文本框 5"/>
          <p:cNvSpPr txBox="1">
            <a:spLocks noChangeArrowheads="1"/>
          </p:cNvSpPr>
          <p:nvPr/>
        </p:nvSpPr>
        <p:spPr bwMode="auto">
          <a:xfrm>
            <a:off x="4983163" y="2794000"/>
            <a:ext cx="1049337"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3" rIns="91424" bIns="45713">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4800">
                <a:solidFill>
                  <a:schemeClr val="bg1"/>
                </a:solidFill>
                <a:latin typeface="Times New Roman" panose="02020603050405020304" pitchFamily="18" charset="0"/>
                <a:ea typeface="SimSun" panose="02010600030101010101" pitchFamily="2" charset="-122"/>
                <a:sym typeface="Arial" panose="020B0604020202020204" pitchFamily="34" charset="0"/>
              </a:rPr>
              <a:t>A</a:t>
            </a:r>
          </a:p>
        </p:txBody>
      </p:sp>
      <p:sp>
        <p:nvSpPr>
          <p:cNvPr id="7" name="文本框 6"/>
          <p:cNvSpPr txBox="1">
            <a:spLocks noChangeArrowheads="1"/>
          </p:cNvSpPr>
          <p:nvPr/>
        </p:nvSpPr>
        <p:spPr bwMode="auto">
          <a:xfrm>
            <a:off x="6300788" y="2794000"/>
            <a:ext cx="1049337"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3" rIns="91424" bIns="45713">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4800">
                <a:solidFill>
                  <a:schemeClr val="bg1"/>
                </a:solidFill>
                <a:latin typeface="Times New Roman" panose="02020603050405020304" pitchFamily="18" charset="0"/>
                <a:ea typeface="SimSun" panose="02010600030101010101" pitchFamily="2" charset="-122"/>
                <a:sym typeface="Arial" panose="020B0604020202020204" pitchFamily="34" charset="0"/>
              </a:rPr>
              <a:t>B</a:t>
            </a:r>
          </a:p>
        </p:txBody>
      </p:sp>
      <p:sp>
        <p:nvSpPr>
          <p:cNvPr id="8" name="文本框 7"/>
          <p:cNvSpPr txBox="1">
            <a:spLocks noChangeArrowheads="1"/>
          </p:cNvSpPr>
          <p:nvPr/>
        </p:nvSpPr>
        <p:spPr bwMode="auto">
          <a:xfrm>
            <a:off x="4983163" y="4105275"/>
            <a:ext cx="1049337"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3" rIns="91424" bIns="45713">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4800">
                <a:solidFill>
                  <a:schemeClr val="bg1"/>
                </a:solidFill>
                <a:latin typeface="Times New Roman" panose="02020603050405020304" pitchFamily="18" charset="0"/>
                <a:ea typeface="SimSun" panose="02010600030101010101" pitchFamily="2" charset="-122"/>
                <a:sym typeface="Arial" panose="020B0604020202020204" pitchFamily="34" charset="0"/>
              </a:rPr>
              <a:t>C</a:t>
            </a:r>
          </a:p>
        </p:txBody>
      </p:sp>
      <p:sp>
        <p:nvSpPr>
          <p:cNvPr id="9" name="文本框 8"/>
          <p:cNvSpPr txBox="1">
            <a:spLocks noChangeArrowheads="1"/>
          </p:cNvSpPr>
          <p:nvPr/>
        </p:nvSpPr>
        <p:spPr bwMode="auto">
          <a:xfrm>
            <a:off x="6300788" y="4105275"/>
            <a:ext cx="1049337"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3" rIns="91424" bIns="45713">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4800">
                <a:solidFill>
                  <a:schemeClr val="bg1"/>
                </a:solidFill>
                <a:latin typeface="Times New Roman" panose="02020603050405020304" pitchFamily="18" charset="0"/>
                <a:ea typeface="SimSun" panose="02010600030101010101" pitchFamily="2" charset="-122"/>
                <a:sym typeface="Arial" panose="020B0604020202020204" pitchFamily="34" charset="0"/>
              </a:rPr>
              <a:t>D</a:t>
            </a:r>
          </a:p>
        </p:txBody>
      </p:sp>
      <p:sp>
        <p:nvSpPr>
          <p:cNvPr id="12" name="PA-文本框 42"/>
          <p:cNvSpPr txBox="1">
            <a:spLocks noChangeArrowheads="1"/>
          </p:cNvSpPr>
          <p:nvPr>
            <p:custDataLst>
              <p:tags r:id="rId1"/>
            </p:custDataLst>
          </p:nvPr>
        </p:nvSpPr>
        <p:spPr bwMode="auto">
          <a:xfrm>
            <a:off x="782638" y="2794000"/>
            <a:ext cx="3327400" cy="731838"/>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30000"/>
              </a:lnSpc>
            </a:pPr>
            <a:r>
              <a:rPr lang="vi-VN" altLang="en-US" sz="3200">
                <a:solidFill>
                  <a:srgbClr val="385723"/>
                </a:solidFill>
                <a:latin typeface="Times New Roman" panose="02020603050405020304" pitchFamily="18" charset="0"/>
                <a:ea typeface="Source Han Sans CN Normal" pitchFamily="34" charset="-128"/>
              </a:rPr>
              <a:t>Đỉnh sinh trưởng.</a:t>
            </a:r>
          </a:p>
        </p:txBody>
      </p:sp>
      <p:sp>
        <p:nvSpPr>
          <p:cNvPr id="15" name="PA-文本框 42"/>
          <p:cNvSpPr txBox="1"/>
          <p:nvPr>
            <p:custDataLst>
              <p:tags r:id="rId2"/>
            </p:custDataLst>
          </p:nvPr>
        </p:nvSpPr>
        <p:spPr>
          <a:xfrm>
            <a:off x="782638" y="4346575"/>
            <a:ext cx="3327400" cy="730250"/>
          </a:xfrm>
          <a:prstGeom prst="rect">
            <a:avLst/>
          </a:prstGeom>
          <a:solidFill>
            <a:srgbClr val="FFFFCC"/>
          </a:solidFill>
        </p:spPr>
        <p:txBody>
          <a:bodyPr>
            <a:spAutoFit/>
          </a:bodyPr>
          <a:lstStyle>
            <a:defPPr>
              <a:defRPr lang="zh-CN"/>
            </a:defPPr>
            <a:lvl1pPr defTabSz="457200">
              <a:lnSpc>
                <a:spcPct val="130000"/>
              </a:lnSpc>
              <a:defRPr sz="1400">
                <a:solidFill>
                  <a:schemeClr val="bg1">
                    <a:lumMod val="50000"/>
                  </a:schemeClr>
                </a:solidFill>
                <a:latin typeface="Source Han Sans CN Normal" panose="020B0400000000000000" pitchFamily="34" charset="-128"/>
                <a:ea typeface="Source Han Sans CN Normal" panose="020B0400000000000000" pitchFamily="34" charset="-128"/>
              </a:defRPr>
            </a:lvl1pPr>
          </a:lstStyle>
          <a:p>
            <a:pPr algn="ctr" eaLnBrk="1" fontAlgn="auto" hangingPunct="1">
              <a:defRPr/>
            </a:pPr>
            <a:r>
              <a:rPr lang="vi-VN" sz="3200" noProof="1">
                <a:solidFill>
                  <a:schemeClr val="accent6">
                    <a:lumMod val="50000"/>
                  </a:schemeClr>
                </a:solidFill>
                <a:latin typeface="Times New Roman" panose="02020603050405020304" charset="0"/>
                <a:cs typeface="Times New Roman" panose="02020603050405020304" charset="0"/>
              </a:rPr>
              <a:t>Bộ phận rễ.</a:t>
            </a:r>
          </a:p>
        </p:txBody>
      </p:sp>
      <p:sp>
        <p:nvSpPr>
          <p:cNvPr id="18" name="PA-文本框 42"/>
          <p:cNvSpPr txBox="1"/>
          <p:nvPr>
            <p:custDataLst>
              <p:tags r:id="rId3"/>
            </p:custDataLst>
          </p:nvPr>
        </p:nvSpPr>
        <p:spPr>
          <a:xfrm>
            <a:off x="8039100" y="2790825"/>
            <a:ext cx="2968625" cy="730250"/>
          </a:xfrm>
          <a:prstGeom prst="rect">
            <a:avLst/>
          </a:prstGeom>
          <a:solidFill>
            <a:srgbClr val="FFFFCC"/>
          </a:solidFill>
        </p:spPr>
        <p:txBody>
          <a:bodyPr>
            <a:spAutoFit/>
          </a:bodyPr>
          <a:lstStyle>
            <a:defPPr>
              <a:defRPr lang="zh-CN"/>
            </a:defPPr>
            <a:lvl1pPr defTabSz="457200">
              <a:lnSpc>
                <a:spcPct val="130000"/>
              </a:lnSpc>
              <a:defRPr sz="1400">
                <a:solidFill>
                  <a:schemeClr val="bg1">
                    <a:lumMod val="50000"/>
                  </a:schemeClr>
                </a:solidFill>
                <a:latin typeface="Source Han Sans CN Normal" panose="020B0400000000000000" pitchFamily="34" charset="-128"/>
                <a:ea typeface="Source Han Sans CN Normal" panose="020B0400000000000000" pitchFamily="34" charset="-128"/>
              </a:defRPr>
            </a:lvl1pPr>
          </a:lstStyle>
          <a:p>
            <a:pPr algn="ctr" eaLnBrk="1" fontAlgn="auto" hangingPunct="1">
              <a:defRPr/>
            </a:pPr>
            <a:r>
              <a:rPr lang="vi-VN" sz="3200" noProof="1">
                <a:solidFill>
                  <a:schemeClr val="accent6">
                    <a:lumMod val="50000"/>
                  </a:schemeClr>
                </a:solidFill>
                <a:latin typeface="Times New Roman" panose="02020603050405020304" charset="0"/>
                <a:cs typeface="Times New Roman" panose="02020603050405020304" charset="0"/>
              </a:rPr>
              <a:t>Bộ phận thân.</a:t>
            </a:r>
          </a:p>
        </p:txBody>
      </p:sp>
      <p:sp>
        <p:nvSpPr>
          <p:cNvPr id="21" name="PA-文本框 42"/>
          <p:cNvSpPr txBox="1"/>
          <p:nvPr>
            <p:custDataLst>
              <p:tags r:id="rId4"/>
            </p:custDataLst>
          </p:nvPr>
        </p:nvSpPr>
        <p:spPr>
          <a:xfrm>
            <a:off x="8039100" y="4346575"/>
            <a:ext cx="2944813" cy="730250"/>
          </a:xfrm>
          <a:prstGeom prst="rect">
            <a:avLst/>
          </a:prstGeom>
          <a:solidFill>
            <a:srgbClr val="FFFFCC"/>
          </a:solidFill>
        </p:spPr>
        <p:txBody>
          <a:bodyPr>
            <a:spAutoFit/>
          </a:bodyPr>
          <a:lstStyle>
            <a:defPPr>
              <a:defRPr lang="zh-CN"/>
            </a:defPPr>
            <a:lvl1pPr defTabSz="457200">
              <a:lnSpc>
                <a:spcPct val="130000"/>
              </a:lnSpc>
              <a:defRPr sz="1400">
                <a:solidFill>
                  <a:schemeClr val="bg1">
                    <a:lumMod val="50000"/>
                  </a:schemeClr>
                </a:solidFill>
                <a:latin typeface="Source Han Sans CN Normal" panose="020B0400000000000000" pitchFamily="34" charset="-128"/>
                <a:ea typeface="Source Han Sans CN Normal" panose="020B0400000000000000" pitchFamily="34" charset="-128"/>
              </a:defRPr>
            </a:lvl1pPr>
          </a:lstStyle>
          <a:p>
            <a:pPr algn="ctr" eaLnBrk="1" fontAlgn="auto" hangingPunct="1">
              <a:defRPr/>
            </a:pPr>
            <a:r>
              <a:rPr lang="vi-VN" sz="3200" noProof="1">
                <a:solidFill>
                  <a:schemeClr val="accent6">
                    <a:lumMod val="50000"/>
                  </a:schemeClr>
                </a:solidFill>
                <a:latin typeface="Times New Roman" panose="02020603050405020304" charset="0"/>
                <a:cs typeface="Times New Roman" panose="02020603050405020304" charset="0"/>
              </a:rPr>
              <a:t>Cành lá.</a:t>
            </a:r>
          </a:p>
        </p:txBody>
      </p:sp>
      <p:sp>
        <p:nvSpPr>
          <p:cNvPr id="36" name="Rectangle: Rounded Corners 35"/>
          <p:cNvSpPr/>
          <p:nvPr/>
        </p:nvSpPr>
        <p:spPr>
          <a:xfrm>
            <a:off x="766763" y="2838450"/>
            <a:ext cx="3286125" cy="669925"/>
          </a:xfrm>
          <a:prstGeom prst="roundRect">
            <a:avLst/>
          </a:prstGeom>
          <a:no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ltLang="en-US">
              <a:solidFill>
                <a:srgbClr val="FFFFFF"/>
              </a:solidFill>
            </a:endParaRPr>
          </a:p>
        </p:txBody>
      </p:sp>
      <p:sp>
        <p:nvSpPr>
          <p:cNvPr id="129039" name="Text Box 10"/>
          <p:cNvSpPr txBox="1">
            <a:spLocks noChangeArrowheads="1"/>
          </p:cNvSpPr>
          <p:nvPr/>
        </p:nvSpPr>
        <p:spPr bwMode="auto">
          <a:xfrm>
            <a:off x="900113" y="855663"/>
            <a:ext cx="10631487"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10000"/>
              </a:lnSpc>
            </a:pPr>
            <a:r>
              <a:rPr lang="vi-VN" altLang="en-US" sz="3200" b="1" dirty="0">
                <a:solidFill>
                  <a:srgbClr val="203864"/>
                </a:solidFill>
                <a:latin typeface="Times New Roman" panose="02020603050405020304" pitchFamily="18" charset="0"/>
              </a:rPr>
              <a:t>Câu </a:t>
            </a:r>
            <a:r>
              <a:rPr lang="en-US" altLang="en-US" sz="3200" b="1" dirty="0">
                <a:solidFill>
                  <a:srgbClr val="203864"/>
                </a:solidFill>
                <a:latin typeface="Times New Roman" panose="02020603050405020304" pitchFamily="18" charset="0"/>
              </a:rPr>
              <a:t>1</a:t>
            </a:r>
            <a:r>
              <a:rPr lang="vi-VN" altLang="en-US" sz="3200" b="1" dirty="0">
                <a:solidFill>
                  <a:srgbClr val="203864"/>
                </a:solidFill>
                <a:latin typeface="Times New Roman" panose="02020603050405020304" pitchFamily="18" charset="0"/>
              </a:rPr>
              <a:t>: </a:t>
            </a:r>
            <a:r>
              <a:rPr lang="vi-VN" altLang="en-US" sz="3200" dirty="0">
                <a:solidFill>
                  <a:srgbClr val="203864"/>
                </a:solidFill>
                <a:latin typeface="Times New Roman" panose="02020603050405020304" pitchFamily="18" charset="0"/>
              </a:rPr>
              <a:t>Để nhân giống vô tính ở cây trồng, người ta thường sử dụng mô giống được lấy từ bộ phận nào của cây?</a:t>
            </a:r>
          </a:p>
        </p:txBody>
      </p:sp>
    </p:spTree>
    <p:extLst>
      <p:ext uri="{BB962C8B-B14F-4D97-AF65-F5344CB8AC3E}">
        <p14:creationId xmlns:p14="http://schemas.microsoft.com/office/powerpoint/2010/main" val="188788871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75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par>
                          <p:cTn id="14" fill="hold" nodeType="afterGroup">
                            <p:stCondLst>
                              <p:cond delay="750"/>
                            </p:stCondLst>
                            <p:childTnLst>
                              <p:par>
                                <p:cTn id="15" presetID="10"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75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750"/>
                                        <p:tgtEl>
                                          <p:spTgt spid="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par>
                          <p:cTn id="24" fill="hold" nodeType="afterGroup">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750"/>
                                        <p:tgtEl>
                                          <p:spTgt spid="8"/>
                                        </p:tgtEl>
                                      </p:cBhvr>
                                    </p:animEffect>
                                  </p:childTnLst>
                                </p:cTn>
                              </p:par>
                              <p:par>
                                <p:cTn id="28" presetID="10"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750"/>
                                        <p:tgtEl>
                                          <p:spTgt spid="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childTnLst>
                          </p:cTn>
                        </p:par>
                        <p:par>
                          <p:cTn id="34" fill="hold" nodeType="afterGroup">
                            <p:stCondLst>
                              <p:cond delay="2250"/>
                            </p:stCondLst>
                            <p:childTnLst>
                              <p:par>
                                <p:cTn id="35" presetID="10" presetClass="entr" presetSubtype="0"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750"/>
                                        <p:tgtEl>
                                          <p:spTgt spid="9"/>
                                        </p:tgtEl>
                                      </p:cBhvr>
                                    </p:animEffect>
                                  </p:childTnLst>
                                </p:cTn>
                              </p:par>
                              <p:par>
                                <p:cTn id="38" presetID="10"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750"/>
                                        <p:tgtEl>
                                          <p:spTgt spid="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barn(inVertical)">
                                      <p:cBhvr>
                                        <p:cTn id="4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2" grpId="0" bldLvl="0" animBg="1"/>
      <p:bldP spid="15" grpId="0" bldLvl="0" animBg="1"/>
      <p:bldP spid="18" grpId="0" bldLvl="0" animBg="1"/>
      <p:bldP spid="21" grpId="0" bldLvl="0" animBg="1"/>
      <p:bldP spid="36"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169817" y="724170"/>
            <a:ext cx="4232366" cy="2084344"/>
          </a:xfrm>
          <a:prstGeom prst="rect">
            <a:avLst/>
          </a:prstGeom>
        </p:spPr>
      </p:pic>
      <p:sp>
        <p:nvSpPr>
          <p:cNvPr id="5" name="Rectangle 4"/>
          <p:cNvSpPr/>
          <p:nvPr/>
        </p:nvSpPr>
        <p:spPr>
          <a:xfrm>
            <a:off x="4101737" y="209485"/>
            <a:ext cx="7707086" cy="2895152"/>
          </a:xfrm>
          <a:prstGeom prst="rect">
            <a:avLst/>
          </a:prstGeom>
        </p:spPr>
        <p:txBody>
          <a:bodyPr wrap="square">
            <a:spAutoFit/>
          </a:bodyPr>
          <a:lstStyle/>
          <a:p>
            <a:pPr marL="457200" algn="just">
              <a:lnSpc>
                <a:spcPct val="115000"/>
              </a:lnSpc>
              <a:spcAft>
                <a:spcPts val="0"/>
              </a:spcAft>
            </a:pPr>
            <a:r>
              <a:rPr lang="en-US" sz="2000" dirty="0">
                <a:latin typeface="Times New Roman" panose="02020603050405020304" pitchFamily="18" charset="0"/>
                <a:ea typeface="Arial" panose="020B0604020202020204" pitchFamily="34" charset="0"/>
                <a:cs typeface="Times New Roman" panose="02020603050405020304" pitchFamily="18" charset="0"/>
              </a:rPr>
              <a:t>H1 : </a:t>
            </a:r>
            <a:r>
              <a:rPr lang="en-US" sz="2000" dirty="0" err="1">
                <a:latin typeface="Times New Roman" panose="02020603050405020304" pitchFamily="18" charset="0"/>
                <a:ea typeface="Arial" panose="020B0604020202020204" pitchFamily="34" charset="0"/>
                <a:cs typeface="Times New Roman" panose="02020603050405020304" pitchFamily="18" charset="0"/>
              </a:rPr>
              <a:t>Các</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phương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pháp</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tạo</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giống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vật</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nuôi</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và</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cây</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trồng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truyền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thống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tạo</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ra</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các</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cá</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thể</a:t>
            </a:r>
            <a:r>
              <a:rPr lang="en-US" sz="2000" dirty="0">
                <a:latin typeface="Times New Roman" panose="02020603050405020304" pitchFamily="18" charset="0"/>
                <a:ea typeface="Arial" panose="020B0604020202020204" pitchFamily="34" charset="0"/>
                <a:cs typeface="Times New Roman" panose="02020603050405020304" pitchFamily="18" charset="0"/>
              </a:rPr>
              <a:t> con </a:t>
            </a:r>
            <a:r>
              <a:rPr lang="en-US" sz="2000" dirty="0" err="1">
                <a:latin typeface="Times New Roman" panose="02020603050405020304" pitchFamily="18" charset="0"/>
                <a:ea typeface="Arial" panose="020B0604020202020204" pitchFamily="34" charset="0"/>
                <a:cs typeface="Times New Roman" panose="02020603050405020304" pitchFamily="18" charset="0"/>
              </a:rPr>
              <a:t>mang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những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đặc</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điểm</a:t>
            </a:r>
            <a:r>
              <a:rPr lang="en-US" sz="2000" dirty="0">
                <a:latin typeface="Times New Roman" panose="02020603050405020304" pitchFamily="18" charset="0"/>
                <a:ea typeface="Arial" panose="020B0604020202020204" pitchFamily="34" charset="0"/>
                <a:cs typeface="Times New Roman" panose="02020603050405020304" pitchFamily="18" charset="0"/>
              </a:rPr>
              <a:t> di </a:t>
            </a:r>
            <a:r>
              <a:rPr lang="en-US" sz="2000" dirty="0" err="1">
                <a:latin typeface="Times New Roman" panose="02020603050405020304" pitchFamily="18" charset="0"/>
                <a:ea typeface="Arial" panose="020B0604020202020204" pitchFamily="34" charset="0"/>
                <a:cs typeface="Times New Roman" panose="02020603050405020304" pitchFamily="18" charset="0"/>
              </a:rPr>
              <a:t>truyền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giống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bố</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mẹ</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và</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những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đặc</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điểm</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sai</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khác</a:t>
            </a:r>
            <a:r>
              <a:rPr lang="en-US" sz="2000" dirty="0">
                <a:latin typeface="Times New Roman" panose="02020603050405020304" pitchFamily="18" charset="0"/>
                <a:ea typeface="Arial" panose="020B0604020202020204" pitchFamily="34" charset="0"/>
                <a:cs typeface="Times New Roman" panose="02020603050405020304" pitchFamily="18" charset="0"/>
              </a:rPr>
              <a:t> so </a:t>
            </a:r>
            <a:r>
              <a:rPr lang="en-US" sz="2000" dirty="0" err="1">
                <a:latin typeface="Times New Roman" panose="02020603050405020304" pitchFamily="18" charset="0"/>
                <a:ea typeface="Arial" panose="020B0604020202020204" pitchFamily="34" charset="0"/>
                <a:cs typeface="Times New Roman" panose="02020603050405020304" pitchFamily="18" charset="0"/>
              </a:rPr>
              <a:t>với</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bố</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mẹ</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Vậy</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quan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sát</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và</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phân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tích</a:t>
            </a:r>
            <a:r>
              <a:rPr lang="en-US" sz="2000" dirty="0">
                <a:latin typeface="Times New Roman" panose="02020603050405020304" pitchFamily="18" charset="0"/>
                <a:ea typeface="Arial" panose="020B0604020202020204" pitchFamily="34" charset="0"/>
                <a:cs typeface="Times New Roman" panose="02020603050405020304" pitchFamily="18" charset="0"/>
              </a:rPr>
              <a:t> H 16.1 </a:t>
            </a:r>
            <a:r>
              <a:rPr lang="en-US" sz="2000" dirty="0" err="1">
                <a:latin typeface="Times New Roman" panose="02020603050405020304" pitchFamily="18" charset="0"/>
                <a:ea typeface="Arial" panose="020B0604020202020204" pitchFamily="34" charset="0"/>
                <a:cs typeface="Times New Roman" panose="02020603050405020304" pitchFamily="18" charset="0"/>
              </a:rPr>
              <a:t>các</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em</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hãy</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cho</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biết</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cách</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tiến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hành</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để</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tạo</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ra</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cây</a:t>
            </a:r>
            <a:r>
              <a:rPr lang="en-US" sz="2000" dirty="0">
                <a:latin typeface="Times New Roman" panose="02020603050405020304" pitchFamily="18" charset="0"/>
                <a:ea typeface="Arial" panose="020B0604020202020204" pitchFamily="34" charset="0"/>
                <a:cs typeface="Times New Roman" panose="02020603050405020304" pitchFamily="18" charset="0"/>
              </a:rPr>
              <a:t> con? </a:t>
            </a:r>
            <a:r>
              <a:rPr lang="en-US" sz="2000" dirty="0" err="1">
                <a:latin typeface="Times New Roman" panose="02020603050405020304" pitchFamily="18" charset="0"/>
                <a:ea typeface="Arial" panose="020B0604020202020204" pitchFamily="34" charset="0"/>
                <a:cs typeface="Times New Roman" panose="02020603050405020304" pitchFamily="18" charset="0"/>
              </a:rPr>
              <a:t>Số</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lượng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cây</a:t>
            </a:r>
            <a:r>
              <a:rPr lang="en-US" sz="2000" dirty="0">
                <a:latin typeface="Times New Roman" panose="02020603050405020304" pitchFamily="18" charset="0"/>
                <a:ea typeface="Arial" panose="020B0604020202020204" pitchFamily="34" charset="0"/>
                <a:cs typeface="Times New Roman" panose="02020603050405020304" pitchFamily="18" charset="0"/>
              </a:rPr>
              <a:t> con </a:t>
            </a:r>
            <a:r>
              <a:rPr lang="en-US" sz="2000" dirty="0" err="1">
                <a:latin typeface="Times New Roman" panose="02020603050405020304" pitchFamily="18" charset="0"/>
                <a:ea typeface="Arial" panose="020B0604020202020204" pitchFamily="34" charset="0"/>
                <a:cs typeface="Times New Roman" panose="02020603050405020304" pitchFamily="18" charset="0"/>
              </a:rPr>
              <a:t>được</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tạo</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ra</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trong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một</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lần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thí</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nghiệm</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nhiều</a:t>
            </a:r>
            <a:r>
              <a:rPr lang="en-US" sz="2000" dirty="0">
                <a:latin typeface="Times New Roman" panose="02020603050405020304" pitchFamily="18" charset="0"/>
                <a:ea typeface="Arial" panose="020B0604020202020204" pitchFamily="34" charset="0"/>
                <a:cs typeface="Times New Roman" panose="02020603050405020304" pitchFamily="18" charset="0"/>
              </a:rPr>
              <a:t> hay </a:t>
            </a:r>
            <a:r>
              <a:rPr lang="en-US" sz="2000" dirty="0" err="1">
                <a:latin typeface="Times New Roman" panose="02020603050405020304" pitchFamily="18" charset="0"/>
                <a:ea typeface="Arial" panose="020B0604020202020204" pitchFamily="34" charset="0"/>
                <a:cs typeface="Times New Roman" panose="02020603050405020304" pitchFamily="18" charset="0"/>
              </a:rPr>
              <a:t>ít</a:t>
            </a:r>
            <a:r>
              <a:rPr lang="en-US" sz="2000" dirty="0">
                <a:latin typeface="Times New Roman" panose="02020603050405020304" pitchFamily="18" charset="0"/>
                <a:ea typeface="Arial" panose="020B0604020202020204" pitchFamily="34" charset="0"/>
                <a:cs typeface="Times New Roman" panose="02020603050405020304" pitchFamily="18" charset="0"/>
              </a:rPr>
              <a:t>?</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p>
            <a:pPr marL="457200" algn="just">
              <a:lnSpc>
                <a:spcPct val="115000"/>
              </a:lnSpc>
              <a:spcAft>
                <a:spcPts val="0"/>
              </a:spcAft>
            </a:pPr>
            <a:r>
              <a:rPr lang="en-US" sz="2000" dirty="0">
                <a:latin typeface="Times New Roman" panose="02020603050405020304" pitchFamily="18" charset="0"/>
                <a:ea typeface="Arial" panose="020B0604020202020204" pitchFamily="34" charset="0"/>
                <a:cs typeface="Times New Roman" panose="02020603050405020304" pitchFamily="18" charset="0"/>
              </a:rPr>
              <a:t>H2: </a:t>
            </a:r>
            <a:r>
              <a:rPr lang="en-US" sz="2000" dirty="0" err="1">
                <a:latin typeface="Times New Roman" panose="02020603050405020304" pitchFamily="18" charset="0"/>
                <a:ea typeface="Arial" panose="020B0604020202020204" pitchFamily="34" charset="0"/>
                <a:cs typeface="Times New Roman" panose="02020603050405020304" pitchFamily="18" charset="0"/>
              </a:rPr>
              <a:t>Việc</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tạo</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ra</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cây</a:t>
            </a:r>
            <a:r>
              <a:rPr lang="en-US" sz="2000" dirty="0">
                <a:latin typeface="Times New Roman" panose="02020603050405020304" pitchFamily="18" charset="0"/>
                <a:ea typeface="Arial" panose="020B0604020202020204" pitchFamily="34" charset="0"/>
                <a:cs typeface="Times New Roman" panose="02020603050405020304" pitchFamily="18" charset="0"/>
              </a:rPr>
              <a:t> con </a:t>
            </a:r>
            <a:r>
              <a:rPr lang="en-US" sz="2000" dirty="0" err="1">
                <a:latin typeface="Times New Roman" panose="02020603050405020304" pitchFamily="18" charset="0"/>
                <a:ea typeface="Arial" panose="020B0604020202020204" pitchFamily="34" charset="0"/>
                <a:cs typeface="Times New Roman" panose="02020603050405020304" pitchFamily="18" charset="0"/>
              </a:rPr>
              <a:t>từ</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mảnh</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mô</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lá</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rễ</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trong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môi</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trường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nhân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tạo</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có</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thể</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tạo</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ra</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hàng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loạt</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cây</a:t>
            </a:r>
            <a:r>
              <a:rPr lang="en-US" sz="2000" dirty="0">
                <a:latin typeface="Times New Roman" panose="02020603050405020304" pitchFamily="18" charset="0"/>
                <a:ea typeface="Arial" panose="020B0604020202020204" pitchFamily="34" charset="0"/>
                <a:cs typeface="Times New Roman" panose="02020603050405020304" pitchFamily="18" charset="0"/>
              </a:rPr>
              <a:t> con. </a:t>
            </a:r>
            <a:r>
              <a:rPr lang="en-US" sz="2000" dirty="0" err="1">
                <a:latin typeface="Times New Roman" panose="02020603050405020304" pitchFamily="18" charset="0"/>
                <a:ea typeface="Arial" panose="020B0604020202020204" pitchFamily="34" charset="0"/>
                <a:cs typeface="Times New Roman" panose="02020603050405020304" pitchFamily="18" charset="0"/>
              </a:rPr>
              <a:t>Việc</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nhân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nhanh</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giống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như</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vậy</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có</a:t>
            </a:r>
            <a:r>
              <a:rPr lang="en-US" sz="2000" dirty="0">
                <a:latin typeface="Times New Roman" panose="02020603050405020304" pitchFamily="18" charset="0"/>
                <a:ea typeface="Arial" panose="020B0604020202020204" pitchFamily="34" charset="0"/>
                <a:cs typeface="Times New Roman" panose="02020603050405020304" pitchFamily="18" charset="0"/>
              </a:rPr>
              <a:t> ý </a:t>
            </a:r>
            <a:r>
              <a:rPr lang="en-US" sz="2000" dirty="0" err="1">
                <a:latin typeface="Times New Roman" panose="02020603050405020304" pitchFamily="18" charset="0"/>
                <a:ea typeface="Arial" panose="020B0604020202020204" pitchFamily="34" charset="0"/>
                <a:cs typeface="Times New Roman" panose="02020603050405020304" pitchFamily="18" charset="0"/>
              </a:rPr>
              <a:t>nghĩa</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như</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thế</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nào</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trong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thực</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tiễn</a:t>
            </a:r>
            <a:r>
              <a:rPr lang="en-US" sz="2000" dirty="0">
                <a:latin typeface="Times New Roman" panose="02020603050405020304" pitchFamily="18" charset="0"/>
                <a:ea typeface="Arial" panose="020B0604020202020204" pitchFamily="34" charset="0"/>
                <a:cs typeface="Times New Roman" panose="02020603050405020304" pitchFamily="18" charset="0"/>
              </a:rPr>
              <a:t>?</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6" name="Rectangle 5"/>
          <p:cNvSpPr/>
          <p:nvPr/>
        </p:nvSpPr>
        <p:spPr>
          <a:xfrm>
            <a:off x="474617" y="3197897"/>
            <a:ext cx="11334206" cy="1479379"/>
          </a:xfrm>
          <a:prstGeom prst="rect">
            <a:avLst/>
          </a:prstGeom>
        </p:spPr>
        <p:txBody>
          <a:bodyPr wrap="square">
            <a:spAutoFit/>
          </a:bodyPr>
          <a:lstStyle/>
          <a:p>
            <a:pPr algn="just">
              <a:lnSpc>
                <a:spcPct val="115000"/>
              </a:lnSpc>
              <a:spcAft>
                <a:spcPts val="0"/>
              </a:spcAft>
            </a:pPr>
            <a:r>
              <a:rPr lang="en-GB"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H3: </a:t>
            </a:r>
            <a:r>
              <a:rPr lang="en-GB"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Nếu</a:t>
            </a:r>
            <a:r>
              <a:rPr lang="en-GB"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GB"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em</a:t>
            </a:r>
            <a:r>
              <a:rPr lang="en-GB"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GB"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có</a:t>
            </a:r>
            <a:r>
              <a:rPr lang="en-GB"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1 con </a:t>
            </a:r>
            <a:r>
              <a:rPr lang="en-GB"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vật</a:t>
            </a:r>
            <a:r>
              <a:rPr lang="en-GB"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GB"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mang</a:t>
            </a:r>
            <a:r>
              <a:rPr lang="en-GB"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GB"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kiểu</a:t>
            </a:r>
            <a:r>
              <a:rPr lang="en-GB"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gen </a:t>
            </a:r>
            <a:r>
              <a:rPr lang="en-GB"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quý</a:t>
            </a:r>
            <a:r>
              <a:rPr lang="en-GB"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GB"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hiếm</a:t>
            </a:r>
            <a:r>
              <a:rPr lang="en-GB"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GB"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làm</a:t>
            </a:r>
            <a:r>
              <a:rPr lang="en-GB"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GB"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thế</a:t>
            </a:r>
            <a:r>
              <a:rPr lang="en-GB"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GB"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nào</a:t>
            </a:r>
            <a:r>
              <a:rPr lang="en-GB"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GB"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để</a:t>
            </a:r>
            <a:r>
              <a:rPr lang="en-GB"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GB"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em</a:t>
            </a:r>
            <a:r>
              <a:rPr lang="en-GB"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GB"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có</a:t>
            </a:r>
            <a:r>
              <a:rPr lang="en-GB"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GB"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thể</a:t>
            </a:r>
            <a:r>
              <a:rPr lang="en-GB"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GB"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tạo</a:t>
            </a:r>
            <a:r>
              <a:rPr lang="en-GB"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GB"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ra</a:t>
            </a:r>
            <a:r>
              <a:rPr lang="en-GB"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GB"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nhiều</a:t>
            </a:r>
            <a:r>
              <a:rPr lang="en-GB"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con </a:t>
            </a:r>
            <a:r>
              <a:rPr lang="en-GB"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chó</a:t>
            </a:r>
            <a:r>
              <a:rPr lang="en-GB"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con </a:t>
            </a:r>
            <a:r>
              <a:rPr lang="en-GB"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có</a:t>
            </a:r>
            <a:r>
              <a:rPr lang="en-GB"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GB"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kiểu</a:t>
            </a:r>
            <a:r>
              <a:rPr lang="en-GB"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gen y </a:t>
            </a:r>
            <a:r>
              <a:rPr lang="en-GB"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hệt</a:t>
            </a:r>
            <a:r>
              <a:rPr lang="en-GB"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GB"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như</a:t>
            </a:r>
            <a:r>
              <a:rPr lang="en-GB"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con </a:t>
            </a:r>
            <a:r>
              <a:rPr lang="en-GB"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vật</a:t>
            </a:r>
            <a:r>
              <a:rPr lang="en-GB"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ban </a:t>
            </a:r>
            <a:r>
              <a:rPr lang="en-GB"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đầu</a:t>
            </a:r>
            <a:r>
              <a:rPr lang="en-GB"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GB"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của</a:t>
            </a:r>
            <a:r>
              <a:rPr lang="en-GB"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GB"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em</a:t>
            </a:r>
            <a:r>
              <a:rPr lang="en-GB"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0"/>
              </a:spcAft>
            </a:pPr>
            <a:r>
              <a:rPr lang="en-GB"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H4: </a:t>
            </a:r>
            <a:r>
              <a:rPr lang="en-GB"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Em</a:t>
            </a:r>
            <a:r>
              <a:rPr lang="en-GB"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GB"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đã</a:t>
            </a:r>
            <a:r>
              <a:rPr lang="en-GB"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GB"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bao</a:t>
            </a:r>
            <a:r>
              <a:rPr lang="en-GB"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GB"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giờ</a:t>
            </a:r>
            <a:r>
              <a:rPr lang="en-GB"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GB"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nhìn</a:t>
            </a:r>
            <a:r>
              <a:rPr lang="en-GB"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GB"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thấy</a:t>
            </a:r>
            <a:r>
              <a:rPr lang="en-GB"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GB"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dưa</a:t>
            </a:r>
            <a:r>
              <a:rPr lang="en-GB"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GB"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hấu</a:t>
            </a:r>
            <a:r>
              <a:rPr lang="en-GB"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GB"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không</a:t>
            </a:r>
            <a:r>
              <a:rPr lang="en-GB"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GB"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hạt</a:t>
            </a:r>
            <a:r>
              <a:rPr lang="en-GB"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GB"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nho</a:t>
            </a:r>
            <a:r>
              <a:rPr lang="en-GB"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GB"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không</a:t>
            </a:r>
            <a:r>
              <a:rPr lang="en-GB"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GB"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hạt</a:t>
            </a:r>
            <a:r>
              <a:rPr lang="en-GB"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cam </a:t>
            </a:r>
            <a:r>
              <a:rPr lang="en-GB"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không</a:t>
            </a:r>
            <a:r>
              <a:rPr lang="en-GB"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GB"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hạt</a:t>
            </a:r>
            <a:r>
              <a:rPr lang="en-GB"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hay 1 </a:t>
            </a:r>
            <a:r>
              <a:rPr lang="en-GB"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cây</a:t>
            </a:r>
            <a:r>
              <a:rPr lang="en-GB"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 </a:t>
            </a:r>
            <a:r>
              <a:rPr lang="en-GB"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cà</a:t>
            </a:r>
            <a:r>
              <a:rPr lang="en-GB"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GB"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khoai</a:t>
            </a:r>
            <a:r>
              <a:rPr lang="en-GB"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 </a:t>
            </a:r>
            <a:r>
              <a:rPr lang="en-GB"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có</a:t>
            </a:r>
            <a:r>
              <a:rPr lang="en-GB"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GB"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quả</a:t>
            </a:r>
            <a:r>
              <a:rPr lang="en-GB"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GB"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cà</a:t>
            </a:r>
            <a:r>
              <a:rPr lang="en-GB"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GB"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chua</a:t>
            </a:r>
            <a:r>
              <a:rPr lang="en-GB"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GB"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và</a:t>
            </a:r>
            <a:r>
              <a:rPr lang="en-GB"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GB"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củ</a:t>
            </a:r>
            <a:r>
              <a:rPr lang="en-GB"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GB"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khoai</a:t>
            </a:r>
            <a:r>
              <a:rPr lang="en-GB"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GB"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tây</a:t>
            </a:r>
            <a:r>
              <a:rPr lang="en-GB"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GB"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chưa</a:t>
            </a:r>
            <a:r>
              <a:rPr lang="en-GB"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p:txBody>
      </p:sp>
      <p:pic>
        <p:nvPicPr>
          <p:cNvPr id="7" name="Picture 6" descr="https://tse2.mm.bing.net/th?id=OIP.81v8Lweno_36T930QIBoHQHaFj&amp;pid=Api&amp;P=0&amp;w=219&amp;h=164"/>
          <p:cNvPicPr/>
          <p:nvPr/>
        </p:nvPicPr>
        <p:blipFill>
          <a:blip r:embed="rId4">
            <a:extLst>
              <a:ext uri="{28A0092B-C50C-407E-A947-70E740481C1C}">
                <a14:useLocalDpi xmlns:a14="http://schemas.microsoft.com/office/drawing/2010/main" val="0"/>
              </a:ext>
            </a:extLst>
          </a:blip>
          <a:srcRect/>
          <a:stretch>
            <a:fillRect/>
          </a:stretch>
        </p:blipFill>
        <p:spPr bwMode="auto">
          <a:xfrm>
            <a:off x="762000" y="5024847"/>
            <a:ext cx="2676525" cy="2161327"/>
          </a:xfrm>
          <a:prstGeom prst="rect">
            <a:avLst/>
          </a:prstGeom>
          <a:noFill/>
          <a:ln>
            <a:noFill/>
          </a:ln>
        </p:spPr>
      </p:pic>
      <p:pic>
        <p:nvPicPr>
          <p:cNvPr id="8" name="Picture 7" descr="https://tse2.mm.bing.net/th?id=OIP.rVJg5pT7qDaBzGu_uwYk6QHaHa&amp;pid=Api&amp;P=0&amp;w=171&amp;h=171"/>
          <p:cNvPicPr/>
          <p:nvPr/>
        </p:nvPicPr>
        <p:blipFill>
          <a:blip r:embed="rId5">
            <a:extLst>
              <a:ext uri="{28A0092B-C50C-407E-A947-70E740481C1C}">
                <a14:useLocalDpi xmlns:a14="http://schemas.microsoft.com/office/drawing/2010/main" val="0"/>
              </a:ext>
            </a:extLst>
          </a:blip>
          <a:srcRect/>
          <a:stretch>
            <a:fillRect/>
          </a:stretch>
        </p:blipFill>
        <p:spPr bwMode="auto">
          <a:xfrm>
            <a:off x="4300945" y="4996022"/>
            <a:ext cx="2752725" cy="2190152"/>
          </a:xfrm>
          <a:prstGeom prst="rect">
            <a:avLst/>
          </a:prstGeom>
          <a:noFill/>
          <a:ln>
            <a:noFill/>
          </a:ln>
        </p:spPr>
      </p:pic>
      <p:pic>
        <p:nvPicPr>
          <p:cNvPr id="9" name="Picture 8" descr="Toàn bộ, mặt cắt ngang và một phần tư màu cam rốn hữu cơ tươi với lá có hình dạng hoàn hảo trên nền cô lập màu trắng, đường cắt. Cam có vitamin c, ngọt và ngon. Khái niệm trái cây tươi - Trả phí Bản quyền Một lần Cam - Trái cây họ cam quýt Bức ảnh sẵn có"/>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2846" y="4907166"/>
            <a:ext cx="2790825" cy="2114550"/>
          </a:xfrm>
          <a:prstGeom prst="rect">
            <a:avLst/>
          </a:prstGeom>
          <a:noFill/>
          <a:ln>
            <a:noFill/>
          </a:ln>
        </p:spPr>
      </p:pic>
    </p:spTree>
    <p:extLst>
      <p:ext uri="{BB962C8B-B14F-4D97-AF65-F5344CB8AC3E}">
        <p14:creationId xmlns:p14="http://schemas.microsoft.com/office/powerpoint/2010/main" val="2610323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 calcmode="lin" valueType="num">
                                      <p:cBhvr additive="base">
                                        <p:cTn id="2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074" name="PA_组合 1"/>
          <p:cNvGrpSpPr>
            <a:grpSpLocks/>
          </p:cNvGrpSpPr>
          <p:nvPr>
            <p:custDataLst>
              <p:tags r:id="rId1"/>
            </p:custDataLst>
          </p:nvPr>
        </p:nvGrpSpPr>
        <p:grpSpPr bwMode="auto">
          <a:xfrm>
            <a:off x="1325563" y="2768600"/>
            <a:ext cx="1300162" cy="3079750"/>
            <a:chOff x="1170094" y="2947513"/>
            <a:chExt cx="1300163" cy="3080970"/>
          </a:xfrm>
        </p:grpSpPr>
        <p:sp>
          <p:nvSpPr>
            <p:cNvPr id="5" name="PA_椭圆 18"/>
            <p:cNvSpPr/>
            <p:nvPr>
              <p:custDataLst>
                <p:tags r:id="rId20"/>
              </p:custDataLst>
            </p:nvPr>
          </p:nvSpPr>
          <p:spPr>
            <a:xfrm>
              <a:off x="1170094" y="2947513"/>
              <a:ext cx="1300163" cy="13006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6000" b="1">
                  <a:solidFill>
                    <a:srgbClr val="FFFFFF"/>
                  </a:solidFill>
                  <a:latin typeface="Times New Roman" panose="02020603050405020304" pitchFamily="18" charset="0"/>
                  <a:ea typeface="SimSun" panose="02010600030101010101" pitchFamily="2" charset="-122"/>
                  <a:sym typeface="Arial" panose="020B0604020202020204" pitchFamily="34" charset="0"/>
                </a:rPr>
                <a:t>A</a:t>
              </a:r>
              <a:endParaRPr lang="zh-CN" altLang="en-US" sz="6000" b="1">
                <a:solidFill>
                  <a:srgbClr val="FFFFFF"/>
                </a:solidFill>
                <a:latin typeface="Times New Roman" panose="02020603050405020304" pitchFamily="18" charset="0"/>
                <a:ea typeface="SimSun" panose="02010600030101010101" pitchFamily="2" charset="-122"/>
                <a:sym typeface="Arial" panose="020B0604020202020204" pitchFamily="34" charset="0"/>
              </a:endParaRPr>
            </a:p>
          </p:txBody>
        </p:sp>
        <p:sp>
          <p:nvSpPr>
            <p:cNvPr id="4" name="PA_椭圆 33"/>
            <p:cNvSpPr/>
            <p:nvPr>
              <p:custDataLst>
                <p:tags r:id="rId21"/>
              </p:custDataLst>
            </p:nvPr>
          </p:nvSpPr>
          <p:spPr>
            <a:xfrm flipV="1">
              <a:off x="1170094" y="4727806"/>
              <a:ext cx="1300163" cy="130067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6000" b="1">
                <a:solidFill>
                  <a:srgbClr val="FFFFFF"/>
                </a:solidFill>
                <a:latin typeface="Times New Roman" panose="02020603050405020304" pitchFamily="18" charset="0"/>
                <a:ea typeface="SimSun" panose="02010600030101010101" pitchFamily="2" charset="-122"/>
                <a:sym typeface="Arial" panose="020B0604020202020204" pitchFamily="34" charset="0"/>
              </a:endParaRPr>
            </a:p>
          </p:txBody>
        </p:sp>
      </p:grpSp>
      <p:grpSp>
        <p:nvGrpSpPr>
          <p:cNvPr id="131075" name="PA_组合 50"/>
          <p:cNvGrpSpPr>
            <a:grpSpLocks/>
          </p:cNvGrpSpPr>
          <p:nvPr>
            <p:custDataLst>
              <p:tags r:id="rId2"/>
            </p:custDataLst>
          </p:nvPr>
        </p:nvGrpSpPr>
        <p:grpSpPr bwMode="auto">
          <a:xfrm>
            <a:off x="4122738" y="2768600"/>
            <a:ext cx="1300162" cy="2819400"/>
            <a:chOff x="1170094" y="2947513"/>
            <a:chExt cx="1300163" cy="2820630"/>
          </a:xfrm>
        </p:grpSpPr>
        <p:sp>
          <p:nvSpPr>
            <p:cNvPr id="10" name="PA_椭圆 60"/>
            <p:cNvSpPr/>
            <p:nvPr>
              <p:custDataLst>
                <p:tags r:id="rId18"/>
              </p:custDataLst>
            </p:nvPr>
          </p:nvSpPr>
          <p:spPr>
            <a:xfrm>
              <a:off x="1170094" y="2947513"/>
              <a:ext cx="1300163" cy="130073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6000" b="1">
                  <a:solidFill>
                    <a:srgbClr val="FFFFFF"/>
                  </a:solidFill>
                  <a:latin typeface="Times New Roman" panose="02020603050405020304" pitchFamily="18" charset="0"/>
                  <a:ea typeface="SimSun" panose="02010600030101010101" pitchFamily="2" charset="-122"/>
                  <a:sym typeface="Arial" panose="020B0604020202020204" pitchFamily="34" charset="0"/>
                </a:rPr>
                <a:t>B</a:t>
              </a:r>
              <a:endParaRPr lang="zh-CN" altLang="en-US" sz="6000" b="1">
                <a:solidFill>
                  <a:srgbClr val="FFFFFF"/>
                </a:solidFill>
                <a:latin typeface="Times New Roman" panose="02020603050405020304" pitchFamily="18" charset="0"/>
                <a:ea typeface="SimSun" panose="02010600030101010101" pitchFamily="2" charset="-122"/>
                <a:sym typeface="Arial" panose="020B0604020202020204" pitchFamily="34" charset="0"/>
              </a:endParaRPr>
            </a:p>
          </p:txBody>
        </p:sp>
        <p:sp>
          <p:nvSpPr>
            <p:cNvPr id="131094" name="PA_任意多边形 144"/>
            <p:cNvSpPr>
              <a:spLocks noChangeArrowheads="1"/>
            </p:cNvSpPr>
            <p:nvPr>
              <p:custDataLst>
                <p:tags r:id="rId19"/>
              </p:custDataLst>
            </p:nvPr>
          </p:nvSpPr>
          <p:spPr bwMode="auto">
            <a:xfrm flipV="1">
              <a:off x="1290971" y="4622888"/>
              <a:ext cx="1058409" cy="1145255"/>
            </a:xfrm>
            <a:custGeom>
              <a:avLst/>
              <a:gdLst>
                <a:gd name="T0" fmla="*/ 2147483646 w 134"/>
                <a:gd name="T1" fmla="*/ 2147483646 h 145"/>
                <a:gd name="T2" fmla="*/ 2147483646 w 134"/>
                <a:gd name="T3" fmla="*/ 2147483646 h 145"/>
                <a:gd name="T4" fmla="*/ 2147483646 w 134"/>
                <a:gd name="T5" fmla="*/ 2147483646 h 145"/>
                <a:gd name="T6" fmla="*/ 2147483646 w 134"/>
                <a:gd name="T7" fmla="*/ 2147483646 h 145"/>
                <a:gd name="T8" fmla="*/ 2147483646 w 134"/>
                <a:gd name="T9" fmla="*/ 2147483646 h 145"/>
                <a:gd name="T10" fmla="*/ 2147483646 w 134"/>
                <a:gd name="T11" fmla="*/ 2147483646 h 145"/>
                <a:gd name="T12" fmla="*/ 2147483646 w 134"/>
                <a:gd name="T13" fmla="*/ 2147483646 h 145"/>
                <a:gd name="T14" fmla="*/ 2147483646 w 134"/>
                <a:gd name="T15" fmla="*/ 2147483646 h 145"/>
                <a:gd name="T16" fmla="*/ 2147483646 w 134"/>
                <a:gd name="T17" fmla="*/ 2147483646 h 145"/>
                <a:gd name="T18" fmla="*/ 2147483646 w 134"/>
                <a:gd name="T19" fmla="*/ 2147483646 h 145"/>
                <a:gd name="T20" fmla="*/ 2147483646 w 134"/>
                <a:gd name="T21" fmla="*/ 1996266346 h 145"/>
                <a:gd name="T22" fmla="*/ 2147483646 w 134"/>
                <a:gd name="T23" fmla="*/ 623832246 h 145"/>
                <a:gd name="T24" fmla="*/ 2147483646 w 134"/>
                <a:gd name="T25" fmla="*/ 623832246 h 145"/>
                <a:gd name="T26" fmla="*/ 2147483646 w 134"/>
                <a:gd name="T27" fmla="*/ 1996266346 h 145"/>
                <a:gd name="T28" fmla="*/ 2147483646 w 134"/>
                <a:gd name="T29" fmla="*/ 2147483646 h 145"/>
                <a:gd name="T30" fmla="*/ 2147483646 w 134"/>
                <a:gd name="T31" fmla="*/ 2147483646 h 145"/>
                <a:gd name="T32" fmla="*/ 2147483646 w 134"/>
                <a:gd name="T33" fmla="*/ 2147483646 h 145"/>
                <a:gd name="T34" fmla="*/ 2147483646 w 134"/>
                <a:gd name="T35" fmla="*/ 2147483646 h 145"/>
                <a:gd name="T36" fmla="*/ 2147483646 w 134"/>
                <a:gd name="T37" fmla="*/ 2147483646 h 145"/>
                <a:gd name="T38" fmla="*/ 2147483646 w 134"/>
                <a:gd name="T39" fmla="*/ 2147483646 h 145"/>
                <a:gd name="T40" fmla="*/ 2147483646 w 134"/>
                <a:gd name="T41" fmla="*/ 2147483646 h 145"/>
                <a:gd name="T42" fmla="*/ 2147483646 w 134"/>
                <a:gd name="T43" fmla="*/ 2147483646 h 145"/>
                <a:gd name="T44" fmla="*/ 2147483646 w 134"/>
                <a:gd name="T45" fmla="*/ 2147483646 h 145"/>
                <a:gd name="T46" fmla="*/ 499103032 w 134"/>
                <a:gd name="T47" fmla="*/ 2147483646 h 145"/>
                <a:gd name="T48" fmla="*/ 62390841 w 134"/>
                <a:gd name="T49" fmla="*/ 2147483646 h 145"/>
                <a:gd name="T50" fmla="*/ 124773783 w 134"/>
                <a:gd name="T51" fmla="*/ 2147483646 h 145"/>
                <a:gd name="T52" fmla="*/ 686259758 w 134"/>
                <a:gd name="T53" fmla="*/ 2147483646 h 145"/>
                <a:gd name="T54" fmla="*/ 2147483646 w 134"/>
                <a:gd name="T55" fmla="*/ 2147483646 h 145"/>
                <a:gd name="T56" fmla="*/ 2147483646 w 134"/>
                <a:gd name="T57" fmla="*/ 2147483646 h 145"/>
                <a:gd name="T58" fmla="*/ 2147483646 w 134"/>
                <a:gd name="T59" fmla="*/ 2147483646 h 145"/>
                <a:gd name="T60" fmla="*/ 2147483646 w 134"/>
                <a:gd name="T61" fmla="*/ 2147483646 h 14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34" h="145">
                  <a:moveTo>
                    <a:pt x="126" y="100"/>
                  </a:moveTo>
                  <a:cubicBezTo>
                    <a:pt x="113" y="93"/>
                    <a:pt x="98" y="89"/>
                    <a:pt x="83" y="88"/>
                  </a:cubicBezTo>
                  <a:cubicBezTo>
                    <a:pt x="84" y="84"/>
                    <a:pt x="84" y="81"/>
                    <a:pt x="85" y="77"/>
                  </a:cubicBezTo>
                  <a:cubicBezTo>
                    <a:pt x="88" y="75"/>
                    <a:pt x="91" y="72"/>
                    <a:pt x="91" y="69"/>
                  </a:cubicBezTo>
                  <a:cubicBezTo>
                    <a:pt x="91" y="66"/>
                    <a:pt x="92" y="63"/>
                    <a:pt x="92" y="60"/>
                  </a:cubicBezTo>
                  <a:cubicBezTo>
                    <a:pt x="92" y="60"/>
                    <a:pt x="93" y="60"/>
                    <a:pt x="94" y="60"/>
                  </a:cubicBezTo>
                  <a:cubicBezTo>
                    <a:pt x="95" y="61"/>
                    <a:pt x="97" y="59"/>
                    <a:pt x="97" y="58"/>
                  </a:cubicBezTo>
                  <a:cubicBezTo>
                    <a:pt x="98" y="43"/>
                    <a:pt x="98" y="43"/>
                    <a:pt x="98" y="43"/>
                  </a:cubicBezTo>
                  <a:cubicBezTo>
                    <a:pt x="98" y="41"/>
                    <a:pt x="97" y="40"/>
                    <a:pt x="96" y="40"/>
                  </a:cubicBezTo>
                  <a:cubicBezTo>
                    <a:pt x="95" y="40"/>
                    <a:pt x="95" y="40"/>
                    <a:pt x="94" y="40"/>
                  </a:cubicBezTo>
                  <a:cubicBezTo>
                    <a:pt x="94" y="37"/>
                    <a:pt x="95" y="34"/>
                    <a:pt x="95" y="32"/>
                  </a:cubicBezTo>
                  <a:cubicBezTo>
                    <a:pt x="95" y="28"/>
                    <a:pt x="97" y="17"/>
                    <a:pt x="90" y="10"/>
                  </a:cubicBezTo>
                  <a:cubicBezTo>
                    <a:pt x="79" y="0"/>
                    <a:pt x="55" y="0"/>
                    <a:pt x="44" y="10"/>
                  </a:cubicBezTo>
                  <a:cubicBezTo>
                    <a:pt x="36" y="17"/>
                    <a:pt x="38" y="28"/>
                    <a:pt x="39" y="32"/>
                  </a:cubicBezTo>
                  <a:cubicBezTo>
                    <a:pt x="39" y="34"/>
                    <a:pt x="39" y="37"/>
                    <a:pt x="40" y="40"/>
                  </a:cubicBezTo>
                  <a:cubicBezTo>
                    <a:pt x="39" y="40"/>
                    <a:pt x="39" y="40"/>
                    <a:pt x="38" y="40"/>
                  </a:cubicBezTo>
                  <a:cubicBezTo>
                    <a:pt x="36" y="40"/>
                    <a:pt x="35" y="41"/>
                    <a:pt x="35" y="43"/>
                  </a:cubicBezTo>
                  <a:cubicBezTo>
                    <a:pt x="37" y="58"/>
                    <a:pt x="37" y="58"/>
                    <a:pt x="37" y="58"/>
                  </a:cubicBezTo>
                  <a:cubicBezTo>
                    <a:pt x="37" y="59"/>
                    <a:pt x="39" y="61"/>
                    <a:pt x="40" y="60"/>
                  </a:cubicBezTo>
                  <a:cubicBezTo>
                    <a:pt x="41" y="60"/>
                    <a:pt x="41" y="60"/>
                    <a:pt x="42" y="60"/>
                  </a:cubicBezTo>
                  <a:cubicBezTo>
                    <a:pt x="42" y="63"/>
                    <a:pt x="43" y="66"/>
                    <a:pt x="43" y="69"/>
                  </a:cubicBezTo>
                  <a:cubicBezTo>
                    <a:pt x="43" y="72"/>
                    <a:pt x="46" y="75"/>
                    <a:pt x="49" y="77"/>
                  </a:cubicBezTo>
                  <a:cubicBezTo>
                    <a:pt x="49" y="81"/>
                    <a:pt x="50" y="84"/>
                    <a:pt x="50" y="88"/>
                  </a:cubicBezTo>
                  <a:cubicBezTo>
                    <a:pt x="36" y="89"/>
                    <a:pt x="21" y="93"/>
                    <a:pt x="8" y="100"/>
                  </a:cubicBezTo>
                  <a:cubicBezTo>
                    <a:pt x="3" y="102"/>
                    <a:pt x="0" y="108"/>
                    <a:pt x="1" y="113"/>
                  </a:cubicBezTo>
                  <a:cubicBezTo>
                    <a:pt x="1" y="118"/>
                    <a:pt x="2" y="123"/>
                    <a:pt x="2" y="129"/>
                  </a:cubicBezTo>
                  <a:cubicBezTo>
                    <a:pt x="3" y="133"/>
                    <a:pt x="7" y="138"/>
                    <a:pt x="11" y="139"/>
                  </a:cubicBezTo>
                  <a:cubicBezTo>
                    <a:pt x="48" y="145"/>
                    <a:pt x="86" y="145"/>
                    <a:pt x="123" y="139"/>
                  </a:cubicBezTo>
                  <a:cubicBezTo>
                    <a:pt x="127" y="138"/>
                    <a:pt x="131" y="133"/>
                    <a:pt x="132" y="129"/>
                  </a:cubicBezTo>
                  <a:cubicBezTo>
                    <a:pt x="132" y="123"/>
                    <a:pt x="133" y="118"/>
                    <a:pt x="133" y="113"/>
                  </a:cubicBezTo>
                  <a:cubicBezTo>
                    <a:pt x="134" y="108"/>
                    <a:pt x="131" y="102"/>
                    <a:pt x="126" y="10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3" name="PA_椭圆 68"/>
          <p:cNvSpPr/>
          <p:nvPr>
            <p:custDataLst>
              <p:tags r:id="rId3"/>
            </p:custDataLst>
          </p:nvPr>
        </p:nvSpPr>
        <p:spPr>
          <a:xfrm>
            <a:off x="6900863" y="2778125"/>
            <a:ext cx="1300162" cy="13001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6000" b="1">
                <a:solidFill>
                  <a:srgbClr val="FFFFFF"/>
                </a:solidFill>
                <a:latin typeface="Times New Roman" panose="02020603050405020304" pitchFamily="18" charset="0"/>
                <a:ea typeface="SimSun" panose="02010600030101010101" pitchFamily="2" charset="-122"/>
                <a:sym typeface="Arial" panose="020B0604020202020204" pitchFamily="34" charset="0"/>
              </a:rPr>
              <a:t>C</a:t>
            </a:r>
            <a:endParaRPr lang="zh-CN" altLang="en-US" sz="6000" b="1">
              <a:solidFill>
                <a:srgbClr val="FFFFFF"/>
              </a:solidFill>
              <a:latin typeface="Times New Roman" panose="02020603050405020304" pitchFamily="18" charset="0"/>
              <a:ea typeface="SimSun" panose="02010600030101010101" pitchFamily="2" charset="-122"/>
              <a:sym typeface="Arial" panose="020B0604020202020204" pitchFamily="34" charset="0"/>
            </a:endParaRPr>
          </a:p>
        </p:txBody>
      </p:sp>
      <p:grpSp>
        <p:nvGrpSpPr>
          <p:cNvPr id="131077" name="PA_组合 70"/>
          <p:cNvGrpSpPr>
            <a:grpSpLocks/>
          </p:cNvGrpSpPr>
          <p:nvPr>
            <p:custDataLst>
              <p:tags r:id="rId4"/>
            </p:custDataLst>
          </p:nvPr>
        </p:nvGrpSpPr>
        <p:grpSpPr bwMode="auto">
          <a:xfrm>
            <a:off x="9677400" y="2768600"/>
            <a:ext cx="1300163" cy="3079750"/>
            <a:chOff x="1170094" y="2947513"/>
            <a:chExt cx="1300163" cy="3080970"/>
          </a:xfrm>
        </p:grpSpPr>
        <p:sp>
          <p:nvSpPr>
            <p:cNvPr id="18" name="PA_椭圆 76"/>
            <p:cNvSpPr/>
            <p:nvPr>
              <p:custDataLst>
                <p:tags r:id="rId16"/>
              </p:custDataLst>
            </p:nvPr>
          </p:nvSpPr>
          <p:spPr>
            <a:xfrm>
              <a:off x="1170094" y="2947513"/>
              <a:ext cx="1300163" cy="130067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6000" b="1">
                  <a:solidFill>
                    <a:srgbClr val="FFFFFF"/>
                  </a:solidFill>
                  <a:latin typeface="Times New Roman" panose="02020603050405020304" pitchFamily="18" charset="0"/>
                  <a:ea typeface="SimSun" panose="02010600030101010101" pitchFamily="2" charset="-122"/>
                  <a:sym typeface="Arial" panose="020B0604020202020204" pitchFamily="34" charset="0"/>
                </a:rPr>
                <a:t>D</a:t>
              </a:r>
              <a:endParaRPr lang="zh-CN" altLang="en-US" sz="6000" b="1">
                <a:solidFill>
                  <a:srgbClr val="FFFFFF"/>
                </a:solidFill>
                <a:latin typeface="Times New Roman" panose="02020603050405020304" pitchFamily="18" charset="0"/>
                <a:ea typeface="SimSun" panose="02010600030101010101" pitchFamily="2" charset="-122"/>
                <a:sym typeface="Arial" panose="020B0604020202020204" pitchFamily="34" charset="0"/>
              </a:endParaRPr>
            </a:p>
          </p:txBody>
        </p:sp>
        <p:sp>
          <p:nvSpPr>
            <p:cNvPr id="17" name="PA_椭圆 74"/>
            <p:cNvSpPr/>
            <p:nvPr>
              <p:custDataLst>
                <p:tags r:id="rId17"/>
              </p:custDataLst>
            </p:nvPr>
          </p:nvSpPr>
          <p:spPr>
            <a:xfrm flipV="1">
              <a:off x="1170094" y="4727806"/>
              <a:ext cx="1300163" cy="130067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6000" b="1">
                <a:solidFill>
                  <a:srgbClr val="FFFFFF"/>
                </a:solidFill>
                <a:latin typeface="Times New Roman" panose="02020603050405020304" pitchFamily="18" charset="0"/>
                <a:ea typeface="SimSun" panose="02010600030101010101" pitchFamily="2" charset="-122"/>
                <a:sym typeface="Arial" panose="020B0604020202020204" pitchFamily="34" charset="0"/>
              </a:endParaRPr>
            </a:p>
          </p:txBody>
        </p:sp>
      </p:grpSp>
      <p:sp>
        <p:nvSpPr>
          <p:cNvPr id="131078" name="PA-文本框 6"/>
          <p:cNvSpPr txBox="1">
            <a:spLocks noChangeArrowheads="1"/>
          </p:cNvSpPr>
          <p:nvPr>
            <p:custDataLst>
              <p:tags r:id="rId5"/>
            </p:custDataLst>
          </p:nvPr>
        </p:nvSpPr>
        <p:spPr bwMode="auto">
          <a:xfrm>
            <a:off x="754063" y="4341813"/>
            <a:ext cx="2684462" cy="95408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vi-VN" altLang="en-US" sz="2800">
                <a:latin typeface="Times New Roman" panose="02020603050405020304" pitchFamily="18" charset="0"/>
              </a:rPr>
              <a:t>cừu cho nhân.</a:t>
            </a:r>
          </a:p>
          <a:p>
            <a:pPr algn="just" eaLnBrk="1" hangingPunct="1"/>
            <a:endParaRPr lang="vi-VN" altLang="en-US" sz="2800">
              <a:latin typeface="Times New Roman" panose="02020603050405020304" pitchFamily="18" charset="0"/>
            </a:endParaRPr>
          </a:p>
        </p:txBody>
      </p:sp>
      <p:sp>
        <p:nvSpPr>
          <p:cNvPr id="131079" name="PA-文本框 6"/>
          <p:cNvSpPr txBox="1">
            <a:spLocks noChangeArrowheads="1"/>
          </p:cNvSpPr>
          <p:nvPr>
            <p:custDataLst>
              <p:tags r:id="rId6"/>
            </p:custDataLst>
          </p:nvPr>
        </p:nvSpPr>
        <p:spPr bwMode="auto">
          <a:xfrm>
            <a:off x="3343275" y="4341813"/>
            <a:ext cx="2684463" cy="95408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vi-VN" altLang="en-US" sz="2800">
                <a:latin typeface="Times New Roman" panose="02020603050405020304" pitchFamily="18" charset="0"/>
              </a:rPr>
              <a:t>cừu cho trứng.</a:t>
            </a:r>
          </a:p>
          <a:p>
            <a:pPr algn="just" eaLnBrk="1" hangingPunct="1"/>
            <a:endParaRPr lang="vi-VN" altLang="en-US" sz="2800">
              <a:latin typeface="Times New Roman" panose="02020603050405020304" pitchFamily="18" charset="0"/>
            </a:endParaRPr>
          </a:p>
        </p:txBody>
      </p:sp>
      <p:sp>
        <p:nvSpPr>
          <p:cNvPr id="131080" name="PA-文本框 6"/>
          <p:cNvSpPr txBox="1">
            <a:spLocks noChangeArrowheads="1"/>
          </p:cNvSpPr>
          <p:nvPr>
            <p:custDataLst>
              <p:tags r:id="rId7"/>
            </p:custDataLst>
          </p:nvPr>
        </p:nvSpPr>
        <p:spPr bwMode="auto">
          <a:xfrm>
            <a:off x="5980113" y="4362450"/>
            <a:ext cx="2684462" cy="9525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vi-VN" altLang="en-US" sz="2800">
                <a:latin typeface="Times New Roman" panose="02020603050405020304" pitchFamily="18" charset="0"/>
              </a:rPr>
              <a:t>cừu cho nhân và cho trứng. </a:t>
            </a:r>
          </a:p>
        </p:txBody>
      </p:sp>
      <p:sp>
        <p:nvSpPr>
          <p:cNvPr id="131081" name="PA-文本框 6"/>
          <p:cNvSpPr txBox="1">
            <a:spLocks noChangeArrowheads="1"/>
          </p:cNvSpPr>
          <p:nvPr>
            <p:custDataLst>
              <p:tags r:id="rId8"/>
            </p:custDataLst>
          </p:nvPr>
        </p:nvSpPr>
        <p:spPr bwMode="auto">
          <a:xfrm>
            <a:off x="8712200" y="4343400"/>
            <a:ext cx="2819400" cy="9525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vi-VN" altLang="en-US" sz="2800">
                <a:latin typeface="Times New Roman" panose="02020603050405020304" pitchFamily="18" charset="0"/>
              </a:rPr>
              <a:t>cừu mẹ.</a:t>
            </a:r>
          </a:p>
          <a:p>
            <a:pPr algn="just" eaLnBrk="1" hangingPunct="1"/>
            <a:endParaRPr lang="vi-VN" altLang="en-US" sz="2800">
              <a:latin typeface="Times New Roman" panose="02020603050405020304" pitchFamily="18" charset="0"/>
            </a:endParaRPr>
          </a:p>
        </p:txBody>
      </p:sp>
      <p:sp>
        <p:nvSpPr>
          <p:cNvPr id="46" name="Rectangle: Rounded Corners 45"/>
          <p:cNvSpPr/>
          <p:nvPr/>
        </p:nvSpPr>
        <p:spPr>
          <a:xfrm>
            <a:off x="760413" y="4343400"/>
            <a:ext cx="2282825" cy="912813"/>
          </a:xfrm>
          <a:prstGeom prst="roundRect">
            <a:avLst/>
          </a:prstGeom>
          <a:no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ltLang="en-US">
              <a:solidFill>
                <a:srgbClr val="FFFFFF"/>
              </a:solidFill>
            </a:endParaRPr>
          </a:p>
        </p:txBody>
      </p:sp>
      <p:grpSp>
        <p:nvGrpSpPr>
          <p:cNvPr id="131083" name="PA_组合 1"/>
          <p:cNvGrpSpPr>
            <a:grpSpLocks/>
          </p:cNvGrpSpPr>
          <p:nvPr>
            <p:custDataLst>
              <p:tags r:id="rId9"/>
            </p:custDataLst>
          </p:nvPr>
        </p:nvGrpSpPr>
        <p:grpSpPr bwMode="auto">
          <a:xfrm>
            <a:off x="1271588" y="2768600"/>
            <a:ext cx="1300162" cy="3079750"/>
            <a:chOff x="1170094" y="2947513"/>
            <a:chExt cx="1300163" cy="3080970"/>
          </a:xfrm>
        </p:grpSpPr>
        <p:sp>
          <p:nvSpPr>
            <p:cNvPr id="6" name="PA_椭圆 18"/>
            <p:cNvSpPr/>
            <p:nvPr>
              <p:custDataLst>
                <p:tags r:id="rId14"/>
              </p:custDataLst>
            </p:nvPr>
          </p:nvSpPr>
          <p:spPr>
            <a:xfrm>
              <a:off x="1170094" y="2947513"/>
              <a:ext cx="1300163" cy="13006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6000" b="1">
                  <a:solidFill>
                    <a:srgbClr val="FFFFFF"/>
                  </a:solidFill>
                  <a:latin typeface="Times New Roman" panose="02020603050405020304" pitchFamily="18" charset="0"/>
                  <a:ea typeface="SimSun" panose="02010600030101010101" pitchFamily="2" charset="-122"/>
                  <a:sym typeface="Arial" panose="020B0604020202020204" pitchFamily="34" charset="0"/>
                </a:rPr>
                <a:t>A</a:t>
              </a:r>
              <a:endParaRPr lang="zh-CN" altLang="en-US" sz="6000" b="1">
                <a:solidFill>
                  <a:srgbClr val="FFFFFF"/>
                </a:solidFill>
                <a:latin typeface="Times New Roman" panose="02020603050405020304" pitchFamily="18" charset="0"/>
                <a:ea typeface="SimSun" panose="02010600030101010101" pitchFamily="2" charset="-122"/>
                <a:sym typeface="Arial" panose="020B0604020202020204" pitchFamily="34" charset="0"/>
              </a:endParaRPr>
            </a:p>
          </p:txBody>
        </p:sp>
        <p:sp>
          <p:nvSpPr>
            <p:cNvPr id="8" name="PA_椭圆 33"/>
            <p:cNvSpPr/>
            <p:nvPr>
              <p:custDataLst>
                <p:tags r:id="rId15"/>
              </p:custDataLst>
            </p:nvPr>
          </p:nvSpPr>
          <p:spPr>
            <a:xfrm flipV="1">
              <a:off x="1170094" y="4727806"/>
              <a:ext cx="1300163" cy="130067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6000" b="1">
                <a:solidFill>
                  <a:srgbClr val="FFFFFF"/>
                </a:solidFill>
                <a:latin typeface="Times New Roman" panose="02020603050405020304" pitchFamily="18" charset="0"/>
                <a:ea typeface="SimSun" panose="02010600030101010101" pitchFamily="2" charset="-122"/>
                <a:sym typeface="Arial" panose="020B0604020202020204" pitchFamily="34" charset="0"/>
              </a:endParaRPr>
            </a:p>
          </p:txBody>
        </p:sp>
      </p:grpSp>
      <p:grpSp>
        <p:nvGrpSpPr>
          <p:cNvPr id="131084" name="PA_组合 50"/>
          <p:cNvGrpSpPr>
            <a:grpSpLocks/>
          </p:cNvGrpSpPr>
          <p:nvPr>
            <p:custDataLst>
              <p:tags r:id="rId10"/>
            </p:custDataLst>
          </p:nvPr>
        </p:nvGrpSpPr>
        <p:grpSpPr bwMode="auto">
          <a:xfrm>
            <a:off x="4070350" y="2768600"/>
            <a:ext cx="1300163" cy="2819400"/>
            <a:chOff x="1170094" y="2947513"/>
            <a:chExt cx="1300163" cy="2820630"/>
          </a:xfrm>
        </p:grpSpPr>
        <p:sp>
          <p:nvSpPr>
            <p:cNvPr id="12" name="PA_椭圆 60"/>
            <p:cNvSpPr/>
            <p:nvPr>
              <p:custDataLst>
                <p:tags r:id="rId12"/>
              </p:custDataLst>
            </p:nvPr>
          </p:nvSpPr>
          <p:spPr>
            <a:xfrm>
              <a:off x="1170094" y="2947513"/>
              <a:ext cx="1300163" cy="130073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6000" b="1">
                  <a:solidFill>
                    <a:srgbClr val="FFFFFF"/>
                  </a:solidFill>
                  <a:latin typeface="Times New Roman" panose="02020603050405020304" pitchFamily="18" charset="0"/>
                  <a:ea typeface="SimSun" panose="02010600030101010101" pitchFamily="2" charset="-122"/>
                  <a:sym typeface="Arial" panose="020B0604020202020204" pitchFamily="34" charset="0"/>
                </a:rPr>
                <a:t>B</a:t>
              </a:r>
              <a:endParaRPr lang="zh-CN" altLang="en-US" sz="6000" b="1">
                <a:solidFill>
                  <a:srgbClr val="FFFFFF"/>
                </a:solidFill>
                <a:latin typeface="Times New Roman" panose="02020603050405020304" pitchFamily="18" charset="0"/>
                <a:ea typeface="SimSun" panose="02010600030101010101" pitchFamily="2" charset="-122"/>
                <a:sym typeface="Arial" panose="020B0604020202020204" pitchFamily="34" charset="0"/>
              </a:endParaRPr>
            </a:p>
          </p:txBody>
        </p:sp>
        <p:sp>
          <p:nvSpPr>
            <p:cNvPr id="131088" name="PA_任意多边形 144"/>
            <p:cNvSpPr>
              <a:spLocks noChangeArrowheads="1"/>
            </p:cNvSpPr>
            <p:nvPr>
              <p:custDataLst>
                <p:tags r:id="rId13"/>
              </p:custDataLst>
            </p:nvPr>
          </p:nvSpPr>
          <p:spPr bwMode="auto">
            <a:xfrm flipV="1">
              <a:off x="1290971" y="4622888"/>
              <a:ext cx="1058409" cy="1145255"/>
            </a:xfrm>
            <a:custGeom>
              <a:avLst/>
              <a:gdLst>
                <a:gd name="T0" fmla="*/ 2147483646 w 134"/>
                <a:gd name="T1" fmla="*/ 2147483646 h 145"/>
                <a:gd name="T2" fmla="*/ 2147483646 w 134"/>
                <a:gd name="T3" fmla="*/ 2147483646 h 145"/>
                <a:gd name="T4" fmla="*/ 2147483646 w 134"/>
                <a:gd name="T5" fmla="*/ 2147483646 h 145"/>
                <a:gd name="T6" fmla="*/ 2147483646 w 134"/>
                <a:gd name="T7" fmla="*/ 2147483646 h 145"/>
                <a:gd name="T8" fmla="*/ 2147483646 w 134"/>
                <a:gd name="T9" fmla="*/ 2147483646 h 145"/>
                <a:gd name="T10" fmla="*/ 2147483646 w 134"/>
                <a:gd name="T11" fmla="*/ 2147483646 h 145"/>
                <a:gd name="T12" fmla="*/ 2147483646 w 134"/>
                <a:gd name="T13" fmla="*/ 2147483646 h 145"/>
                <a:gd name="T14" fmla="*/ 2147483646 w 134"/>
                <a:gd name="T15" fmla="*/ 2147483646 h 145"/>
                <a:gd name="T16" fmla="*/ 2147483646 w 134"/>
                <a:gd name="T17" fmla="*/ 2147483646 h 145"/>
                <a:gd name="T18" fmla="*/ 2147483646 w 134"/>
                <a:gd name="T19" fmla="*/ 2147483646 h 145"/>
                <a:gd name="T20" fmla="*/ 2147483646 w 134"/>
                <a:gd name="T21" fmla="*/ 1996266346 h 145"/>
                <a:gd name="T22" fmla="*/ 2147483646 w 134"/>
                <a:gd name="T23" fmla="*/ 623832246 h 145"/>
                <a:gd name="T24" fmla="*/ 2147483646 w 134"/>
                <a:gd name="T25" fmla="*/ 623832246 h 145"/>
                <a:gd name="T26" fmla="*/ 2147483646 w 134"/>
                <a:gd name="T27" fmla="*/ 1996266346 h 145"/>
                <a:gd name="T28" fmla="*/ 2147483646 w 134"/>
                <a:gd name="T29" fmla="*/ 2147483646 h 145"/>
                <a:gd name="T30" fmla="*/ 2147483646 w 134"/>
                <a:gd name="T31" fmla="*/ 2147483646 h 145"/>
                <a:gd name="T32" fmla="*/ 2147483646 w 134"/>
                <a:gd name="T33" fmla="*/ 2147483646 h 145"/>
                <a:gd name="T34" fmla="*/ 2147483646 w 134"/>
                <a:gd name="T35" fmla="*/ 2147483646 h 145"/>
                <a:gd name="T36" fmla="*/ 2147483646 w 134"/>
                <a:gd name="T37" fmla="*/ 2147483646 h 145"/>
                <a:gd name="T38" fmla="*/ 2147483646 w 134"/>
                <a:gd name="T39" fmla="*/ 2147483646 h 145"/>
                <a:gd name="T40" fmla="*/ 2147483646 w 134"/>
                <a:gd name="T41" fmla="*/ 2147483646 h 145"/>
                <a:gd name="T42" fmla="*/ 2147483646 w 134"/>
                <a:gd name="T43" fmla="*/ 2147483646 h 145"/>
                <a:gd name="T44" fmla="*/ 2147483646 w 134"/>
                <a:gd name="T45" fmla="*/ 2147483646 h 145"/>
                <a:gd name="T46" fmla="*/ 499103032 w 134"/>
                <a:gd name="T47" fmla="*/ 2147483646 h 145"/>
                <a:gd name="T48" fmla="*/ 62390841 w 134"/>
                <a:gd name="T49" fmla="*/ 2147483646 h 145"/>
                <a:gd name="T50" fmla="*/ 124773783 w 134"/>
                <a:gd name="T51" fmla="*/ 2147483646 h 145"/>
                <a:gd name="T52" fmla="*/ 686259758 w 134"/>
                <a:gd name="T53" fmla="*/ 2147483646 h 145"/>
                <a:gd name="T54" fmla="*/ 2147483646 w 134"/>
                <a:gd name="T55" fmla="*/ 2147483646 h 145"/>
                <a:gd name="T56" fmla="*/ 2147483646 w 134"/>
                <a:gd name="T57" fmla="*/ 2147483646 h 145"/>
                <a:gd name="T58" fmla="*/ 2147483646 w 134"/>
                <a:gd name="T59" fmla="*/ 2147483646 h 145"/>
                <a:gd name="T60" fmla="*/ 2147483646 w 134"/>
                <a:gd name="T61" fmla="*/ 2147483646 h 14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34" h="145">
                  <a:moveTo>
                    <a:pt x="126" y="100"/>
                  </a:moveTo>
                  <a:cubicBezTo>
                    <a:pt x="113" y="93"/>
                    <a:pt x="98" y="89"/>
                    <a:pt x="83" y="88"/>
                  </a:cubicBezTo>
                  <a:cubicBezTo>
                    <a:pt x="84" y="84"/>
                    <a:pt x="84" y="81"/>
                    <a:pt x="85" y="77"/>
                  </a:cubicBezTo>
                  <a:cubicBezTo>
                    <a:pt x="88" y="75"/>
                    <a:pt x="91" y="72"/>
                    <a:pt x="91" y="69"/>
                  </a:cubicBezTo>
                  <a:cubicBezTo>
                    <a:pt x="91" y="66"/>
                    <a:pt x="92" y="63"/>
                    <a:pt x="92" y="60"/>
                  </a:cubicBezTo>
                  <a:cubicBezTo>
                    <a:pt x="92" y="60"/>
                    <a:pt x="93" y="60"/>
                    <a:pt x="94" y="60"/>
                  </a:cubicBezTo>
                  <a:cubicBezTo>
                    <a:pt x="95" y="61"/>
                    <a:pt x="97" y="59"/>
                    <a:pt x="97" y="58"/>
                  </a:cubicBezTo>
                  <a:cubicBezTo>
                    <a:pt x="98" y="43"/>
                    <a:pt x="98" y="43"/>
                    <a:pt x="98" y="43"/>
                  </a:cubicBezTo>
                  <a:cubicBezTo>
                    <a:pt x="98" y="41"/>
                    <a:pt x="97" y="40"/>
                    <a:pt x="96" y="40"/>
                  </a:cubicBezTo>
                  <a:cubicBezTo>
                    <a:pt x="95" y="40"/>
                    <a:pt x="95" y="40"/>
                    <a:pt x="94" y="40"/>
                  </a:cubicBezTo>
                  <a:cubicBezTo>
                    <a:pt x="94" y="37"/>
                    <a:pt x="95" y="34"/>
                    <a:pt x="95" y="32"/>
                  </a:cubicBezTo>
                  <a:cubicBezTo>
                    <a:pt x="95" y="28"/>
                    <a:pt x="97" y="17"/>
                    <a:pt x="90" y="10"/>
                  </a:cubicBezTo>
                  <a:cubicBezTo>
                    <a:pt x="79" y="0"/>
                    <a:pt x="55" y="0"/>
                    <a:pt x="44" y="10"/>
                  </a:cubicBezTo>
                  <a:cubicBezTo>
                    <a:pt x="36" y="17"/>
                    <a:pt x="38" y="28"/>
                    <a:pt x="39" y="32"/>
                  </a:cubicBezTo>
                  <a:cubicBezTo>
                    <a:pt x="39" y="34"/>
                    <a:pt x="39" y="37"/>
                    <a:pt x="40" y="40"/>
                  </a:cubicBezTo>
                  <a:cubicBezTo>
                    <a:pt x="39" y="40"/>
                    <a:pt x="39" y="40"/>
                    <a:pt x="38" y="40"/>
                  </a:cubicBezTo>
                  <a:cubicBezTo>
                    <a:pt x="36" y="40"/>
                    <a:pt x="35" y="41"/>
                    <a:pt x="35" y="43"/>
                  </a:cubicBezTo>
                  <a:cubicBezTo>
                    <a:pt x="37" y="58"/>
                    <a:pt x="37" y="58"/>
                    <a:pt x="37" y="58"/>
                  </a:cubicBezTo>
                  <a:cubicBezTo>
                    <a:pt x="37" y="59"/>
                    <a:pt x="39" y="61"/>
                    <a:pt x="40" y="60"/>
                  </a:cubicBezTo>
                  <a:cubicBezTo>
                    <a:pt x="41" y="60"/>
                    <a:pt x="41" y="60"/>
                    <a:pt x="42" y="60"/>
                  </a:cubicBezTo>
                  <a:cubicBezTo>
                    <a:pt x="42" y="63"/>
                    <a:pt x="43" y="66"/>
                    <a:pt x="43" y="69"/>
                  </a:cubicBezTo>
                  <a:cubicBezTo>
                    <a:pt x="43" y="72"/>
                    <a:pt x="46" y="75"/>
                    <a:pt x="49" y="77"/>
                  </a:cubicBezTo>
                  <a:cubicBezTo>
                    <a:pt x="49" y="81"/>
                    <a:pt x="50" y="84"/>
                    <a:pt x="50" y="88"/>
                  </a:cubicBezTo>
                  <a:cubicBezTo>
                    <a:pt x="36" y="89"/>
                    <a:pt x="21" y="93"/>
                    <a:pt x="8" y="100"/>
                  </a:cubicBezTo>
                  <a:cubicBezTo>
                    <a:pt x="3" y="102"/>
                    <a:pt x="0" y="108"/>
                    <a:pt x="1" y="113"/>
                  </a:cubicBezTo>
                  <a:cubicBezTo>
                    <a:pt x="1" y="118"/>
                    <a:pt x="2" y="123"/>
                    <a:pt x="2" y="129"/>
                  </a:cubicBezTo>
                  <a:cubicBezTo>
                    <a:pt x="3" y="133"/>
                    <a:pt x="7" y="138"/>
                    <a:pt x="11" y="139"/>
                  </a:cubicBezTo>
                  <a:cubicBezTo>
                    <a:pt x="48" y="145"/>
                    <a:pt x="86" y="145"/>
                    <a:pt x="123" y="139"/>
                  </a:cubicBezTo>
                  <a:cubicBezTo>
                    <a:pt x="127" y="138"/>
                    <a:pt x="131" y="133"/>
                    <a:pt x="132" y="129"/>
                  </a:cubicBezTo>
                  <a:cubicBezTo>
                    <a:pt x="132" y="123"/>
                    <a:pt x="133" y="118"/>
                    <a:pt x="133" y="113"/>
                  </a:cubicBezTo>
                  <a:cubicBezTo>
                    <a:pt x="134" y="108"/>
                    <a:pt x="131" y="102"/>
                    <a:pt x="126" y="10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6" name="PA_椭圆 68"/>
          <p:cNvSpPr/>
          <p:nvPr>
            <p:custDataLst>
              <p:tags r:id="rId11"/>
            </p:custDataLst>
          </p:nvPr>
        </p:nvSpPr>
        <p:spPr>
          <a:xfrm>
            <a:off x="6846888" y="2778125"/>
            <a:ext cx="1300162" cy="13001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6000" b="1">
                <a:solidFill>
                  <a:srgbClr val="FFFFFF"/>
                </a:solidFill>
                <a:latin typeface="Times New Roman" panose="02020603050405020304" pitchFamily="18" charset="0"/>
                <a:ea typeface="SimSun" panose="02010600030101010101" pitchFamily="2" charset="-122"/>
                <a:sym typeface="Arial" panose="020B0604020202020204" pitchFamily="34" charset="0"/>
              </a:rPr>
              <a:t>C</a:t>
            </a:r>
            <a:endParaRPr lang="zh-CN" altLang="en-US" sz="6000" b="1">
              <a:solidFill>
                <a:srgbClr val="FFFFFF"/>
              </a:solidFill>
              <a:latin typeface="Times New Roman" panose="02020603050405020304" pitchFamily="18" charset="0"/>
              <a:ea typeface="SimSun" panose="02010600030101010101" pitchFamily="2" charset="-122"/>
              <a:sym typeface="Arial" panose="020B0604020202020204" pitchFamily="34" charset="0"/>
            </a:endParaRPr>
          </a:p>
        </p:txBody>
      </p:sp>
      <p:sp>
        <p:nvSpPr>
          <p:cNvPr id="131086" name="Text Box 18"/>
          <p:cNvSpPr txBox="1">
            <a:spLocks noChangeArrowheads="1"/>
          </p:cNvSpPr>
          <p:nvPr/>
        </p:nvSpPr>
        <p:spPr bwMode="auto">
          <a:xfrm>
            <a:off x="900113" y="855663"/>
            <a:ext cx="10631487"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10000"/>
              </a:lnSpc>
            </a:pPr>
            <a:r>
              <a:rPr lang="vi-VN" altLang="en-US" sz="3200" b="1" dirty="0">
                <a:solidFill>
                  <a:srgbClr val="203864"/>
                </a:solidFill>
                <a:latin typeface="Times New Roman" panose="02020603050405020304" pitchFamily="18" charset="0"/>
              </a:rPr>
              <a:t>Câu </a:t>
            </a:r>
            <a:r>
              <a:rPr lang="en-US" altLang="en-US" sz="3200" b="1" dirty="0">
                <a:solidFill>
                  <a:srgbClr val="203864"/>
                </a:solidFill>
                <a:latin typeface="Times New Roman" panose="02020603050405020304" pitchFamily="18" charset="0"/>
              </a:rPr>
              <a:t>2</a:t>
            </a:r>
            <a:r>
              <a:rPr lang="vi-VN" altLang="en-US" sz="3200" b="1" dirty="0">
                <a:solidFill>
                  <a:srgbClr val="203864"/>
                </a:solidFill>
                <a:latin typeface="Times New Roman" panose="02020603050405020304" pitchFamily="18" charset="0"/>
              </a:rPr>
              <a:t>: </a:t>
            </a:r>
            <a:r>
              <a:rPr lang="vi-VN" altLang="en-US" sz="3200" dirty="0">
                <a:solidFill>
                  <a:srgbClr val="203864"/>
                </a:solidFill>
                <a:latin typeface="Times New Roman" panose="02020603050405020304" pitchFamily="18" charset="0"/>
              </a:rPr>
              <a:t>Cừu Doly được tạo nên từ nhân bản vô tính mang đặc điểm giống với</a:t>
            </a:r>
          </a:p>
        </p:txBody>
      </p:sp>
    </p:spTree>
    <p:extLst>
      <p:ext uri="{BB962C8B-B14F-4D97-AF65-F5344CB8AC3E}">
        <p14:creationId xmlns:p14="http://schemas.microsoft.com/office/powerpoint/2010/main" val="148588730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001879" y="863670"/>
            <a:ext cx="952500" cy="952500"/>
            <a:chOff x="4711700" y="1321854"/>
            <a:chExt cx="952500" cy="952500"/>
          </a:xfrm>
          <a:solidFill>
            <a:schemeClr val="accent1">
              <a:alpha val="30196"/>
            </a:schemeClr>
          </a:solidFill>
        </p:grpSpPr>
        <p:sp>
          <p:nvSpPr>
            <p:cNvPr id="3" name="Freeform 28"/>
            <p:cNvSpPr>
              <a:spLocks noEditPoints="1" noChangeArrowheads="1"/>
            </p:cNvSpPr>
            <p:nvPr/>
          </p:nvSpPr>
          <p:spPr bwMode="auto">
            <a:xfrm>
              <a:off x="4711700" y="1321854"/>
              <a:ext cx="952500" cy="952500"/>
            </a:xfrm>
            <a:custGeom>
              <a:avLst/>
              <a:gdLst>
                <a:gd name="T0" fmla="*/ 254 w 254"/>
                <a:gd name="T1" fmla="*/ 127 h 254"/>
                <a:gd name="T2" fmla="*/ 127 w 254"/>
                <a:gd name="T3" fmla="*/ 0 h 254"/>
                <a:gd name="T4" fmla="*/ 0 w 254"/>
                <a:gd name="T5" fmla="*/ 127 h 254"/>
                <a:gd name="T6" fmla="*/ 127 w 254"/>
                <a:gd name="T7" fmla="*/ 254 h 254"/>
                <a:gd name="T8" fmla="*/ 254 w 254"/>
                <a:gd name="T9" fmla="*/ 127 h 254"/>
                <a:gd name="T10" fmla="*/ 28 w 254"/>
                <a:gd name="T11" fmla="*/ 127 h 254"/>
                <a:gd name="T12" fmla="*/ 127 w 254"/>
                <a:gd name="T13" fmla="*/ 29 h 254"/>
                <a:gd name="T14" fmla="*/ 225 w 254"/>
                <a:gd name="T15" fmla="*/ 127 h 254"/>
                <a:gd name="T16" fmla="*/ 127 w 254"/>
                <a:gd name="T17" fmla="*/ 226 h 254"/>
                <a:gd name="T18" fmla="*/ 28 w 254"/>
                <a:gd name="T19" fmla="*/ 127 h 2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4"/>
                <a:gd name="T31" fmla="*/ 0 h 254"/>
                <a:gd name="T32" fmla="*/ 254 w 254"/>
                <a:gd name="T33" fmla="*/ 254 h 2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4" h="254">
                  <a:moveTo>
                    <a:pt x="254" y="127"/>
                  </a:moveTo>
                  <a:cubicBezTo>
                    <a:pt x="254" y="57"/>
                    <a:pt x="197" y="0"/>
                    <a:pt x="127" y="0"/>
                  </a:cubicBezTo>
                  <a:cubicBezTo>
                    <a:pt x="57" y="0"/>
                    <a:pt x="0" y="57"/>
                    <a:pt x="0" y="127"/>
                  </a:cubicBezTo>
                  <a:cubicBezTo>
                    <a:pt x="0" y="197"/>
                    <a:pt x="57" y="254"/>
                    <a:pt x="127" y="254"/>
                  </a:cubicBezTo>
                  <a:cubicBezTo>
                    <a:pt x="197" y="254"/>
                    <a:pt x="254" y="197"/>
                    <a:pt x="254" y="127"/>
                  </a:cubicBezTo>
                  <a:moveTo>
                    <a:pt x="28" y="127"/>
                  </a:moveTo>
                  <a:cubicBezTo>
                    <a:pt x="28" y="73"/>
                    <a:pt x="72" y="29"/>
                    <a:pt x="127" y="29"/>
                  </a:cubicBezTo>
                  <a:cubicBezTo>
                    <a:pt x="181" y="29"/>
                    <a:pt x="225" y="73"/>
                    <a:pt x="225" y="127"/>
                  </a:cubicBezTo>
                  <a:cubicBezTo>
                    <a:pt x="225" y="181"/>
                    <a:pt x="181" y="226"/>
                    <a:pt x="127" y="226"/>
                  </a:cubicBezTo>
                  <a:cubicBezTo>
                    <a:pt x="72" y="226"/>
                    <a:pt x="28" y="181"/>
                    <a:pt x="28" y="127"/>
                  </a:cubicBezTo>
                </a:path>
              </a:pathLst>
            </a:custGeom>
            <a:grp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9pPr>
            </a:lstStyle>
            <a:p>
              <a:pPr>
                <a:defRPr/>
              </a:pPr>
              <a:endParaRPr lang="zh-CN" altLang="zh-CN" sz="2000" b="1" noProof="1">
                <a:solidFill>
                  <a:schemeClr val="tx1">
                    <a:lumMod val="75000"/>
                    <a:lumOff val="25000"/>
                  </a:schemeClr>
                </a:solidFill>
                <a:latin typeface="Times New Roman" panose="02020603050405020304" charset="0"/>
                <a:ea typeface="+mn-ea"/>
                <a:cs typeface="Times New Roman" panose="02020603050405020304" charset="0"/>
                <a:sym typeface="+mn-lt"/>
              </a:endParaRPr>
            </a:p>
          </p:txBody>
        </p:sp>
        <p:sp>
          <p:nvSpPr>
            <p:cNvPr id="4" name="Freeform 29"/>
            <p:cNvSpPr>
              <a:spLocks noChangeArrowheads="1"/>
            </p:cNvSpPr>
            <p:nvPr/>
          </p:nvSpPr>
          <p:spPr bwMode="auto">
            <a:xfrm>
              <a:off x="4711700" y="1321854"/>
              <a:ext cx="952500" cy="952500"/>
            </a:xfrm>
            <a:custGeom>
              <a:avLst/>
              <a:gdLst>
                <a:gd name="T0" fmla="*/ 254 w 254"/>
                <a:gd name="T1" fmla="*/ 127 h 254"/>
                <a:gd name="T2" fmla="*/ 127 w 254"/>
                <a:gd name="T3" fmla="*/ 0 h 254"/>
                <a:gd name="T4" fmla="*/ 0 w 254"/>
                <a:gd name="T5" fmla="*/ 127 h 254"/>
                <a:gd name="T6" fmla="*/ 28 w 254"/>
                <a:gd name="T7" fmla="*/ 127 h 254"/>
                <a:gd name="T8" fmla="*/ 127 w 254"/>
                <a:gd name="T9" fmla="*/ 29 h 254"/>
                <a:gd name="T10" fmla="*/ 225 w 254"/>
                <a:gd name="T11" fmla="*/ 127 h 254"/>
                <a:gd name="T12" fmla="*/ 127 w 254"/>
                <a:gd name="T13" fmla="*/ 226 h 254"/>
                <a:gd name="T14" fmla="*/ 86 w 254"/>
                <a:gd name="T15" fmla="*/ 217 h 254"/>
                <a:gd name="T16" fmla="*/ 75 w 254"/>
                <a:gd name="T17" fmla="*/ 243 h 254"/>
                <a:gd name="T18" fmla="*/ 127 w 254"/>
                <a:gd name="T19" fmla="*/ 254 h 254"/>
                <a:gd name="T20" fmla="*/ 254 w 254"/>
                <a:gd name="T21" fmla="*/ 127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4"/>
                <a:gd name="T34" fmla="*/ 0 h 254"/>
                <a:gd name="T35" fmla="*/ 254 w 254"/>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4" h="254">
                  <a:moveTo>
                    <a:pt x="254" y="127"/>
                  </a:moveTo>
                  <a:cubicBezTo>
                    <a:pt x="254" y="57"/>
                    <a:pt x="197" y="0"/>
                    <a:pt x="127" y="0"/>
                  </a:cubicBezTo>
                  <a:cubicBezTo>
                    <a:pt x="57" y="0"/>
                    <a:pt x="0" y="57"/>
                    <a:pt x="0" y="127"/>
                  </a:cubicBezTo>
                  <a:cubicBezTo>
                    <a:pt x="28" y="127"/>
                    <a:pt x="28" y="127"/>
                    <a:pt x="28" y="127"/>
                  </a:cubicBezTo>
                  <a:cubicBezTo>
                    <a:pt x="28" y="73"/>
                    <a:pt x="72" y="29"/>
                    <a:pt x="127" y="29"/>
                  </a:cubicBezTo>
                  <a:cubicBezTo>
                    <a:pt x="181" y="29"/>
                    <a:pt x="225" y="73"/>
                    <a:pt x="225" y="127"/>
                  </a:cubicBezTo>
                  <a:cubicBezTo>
                    <a:pt x="225" y="181"/>
                    <a:pt x="181" y="226"/>
                    <a:pt x="127" y="226"/>
                  </a:cubicBezTo>
                  <a:cubicBezTo>
                    <a:pt x="113" y="226"/>
                    <a:pt x="99" y="223"/>
                    <a:pt x="86" y="217"/>
                  </a:cubicBezTo>
                  <a:cubicBezTo>
                    <a:pt x="75" y="243"/>
                    <a:pt x="75" y="243"/>
                    <a:pt x="75" y="243"/>
                  </a:cubicBezTo>
                  <a:cubicBezTo>
                    <a:pt x="91" y="250"/>
                    <a:pt x="109" y="254"/>
                    <a:pt x="127" y="254"/>
                  </a:cubicBezTo>
                  <a:cubicBezTo>
                    <a:pt x="197" y="254"/>
                    <a:pt x="254" y="197"/>
                    <a:pt x="254" y="127"/>
                  </a:cubicBezTo>
                </a:path>
              </a:pathLst>
            </a:custGeom>
            <a:grp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9pPr>
            </a:lstStyle>
            <a:p>
              <a:pPr>
                <a:defRPr/>
              </a:pPr>
              <a:endParaRPr lang="zh-CN" altLang="zh-CN" sz="2800" b="1" noProof="1">
                <a:solidFill>
                  <a:schemeClr val="tx1">
                    <a:lumMod val="75000"/>
                    <a:lumOff val="25000"/>
                  </a:schemeClr>
                </a:solidFill>
                <a:latin typeface="Times New Roman" panose="02020603050405020304" charset="0"/>
                <a:ea typeface="+mn-ea"/>
                <a:cs typeface="Times New Roman" panose="02020603050405020304" charset="0"/>
                <a:sym typeface="+mn-lt"/>
              </a:endParaRPr>
            </a:p>
          </p:txBody>
        </p:sp>
        <p:sp>
          <p:nvSpPr>
            <p:cNvPr id="5" name="TextBox 682"/>
            <p:cNvSpPr>
              <a:spLocks noChangeArrowheads="1"/>
            </p:cNvSpPr>
            <p:nvPr/>
          </p:nvSpPr>
          <p:spPr bwMode="auto">
            <a:xfrm>
              <a:off x="4930137" y="1362025"/>
              <a:ext cx="591829" cy="769441"/>
            </a:xfrm>
            <a:prstGeom prst="rect">
              <a:avLst/>
            </a:prstGeom>
            <a:noFill/>
            <a:ln>
              <a:noFill/>
            </a:ln>
          </p:spPr>
          <p:txBody>
            <a:bodyPr wrap="non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9pPr>
            </a:lstStyle>
            <a:p>
              <a:pPr algn="ctr">
                <a:defRPr/>
              </a:pPr>
              <a:r>
                <a:rPr lang="en-US" sz="4400" b="1" noProof="1">
                  <a:solidFill>
                    <a:schemeClr val="tx1">
                      <a:lumMod val="75000"/>
                      <a:lumOff val="25000"/>
                    </a:schemeClr>
                  </a:solidFill>
                  <a:latin typeface="Times New Roman" panose="02020603050405020304" charset="0"/>
                  <a:ea typeface="+mn-ea"/>
                  <a:cs typeface="Times New Roman" panose="02020603050405020304" charset="0"/>
                  <a:sym typeface="+mn-lt"/>
                </a:rPr>
                <a:t>A</a:t>
              </a:r>
              <a:endParaRPr lang="zh-CN" altLang="en-US" sz="4000" b="1" noProof="1">
                <a:solidFill>
                  <a:schemeClr val="tx1">
                    <a:lumMod val="75000"/>
                    <a:lumOff val="25000"/>
                  </a:schemeClr>
                </a:solidFill>
                <a:latin typeface="Times New Roman" panose="02020603050405020304" charset="0"/>
                <a:ea typeface="+mn-ea"/>
                <a:cs typeface="Times New Roman" panose="02020603050405020304" charset="0"/>
                <a:sym typeface="+mn-lt"/>
              </a:endParaRPr>
            </a:p>
          </p:txBody>
        </p:sp>
      </p:grpSp>
      <p:grpSp>
        <p:nvGrpSpPr>
          <p:cNvPr id="10" name="组合 9"/>
          <p:cNvGrpSpPr/>
          <p:nvPr/>
        </p:nvGrpSpPr>
        <p:grpSpPr>
          <a:xfrm>
            <a:off x="7001879" y="2296661"/>
            <a:ext cx="952500" cy="952500"/>
            <a:chOff x="4711700" y="2364841"/>
            <a:chExt cx="952500" cy="952500"/>
          </a:xfrm>
          <a:solidFill>
            <a:schemeClr val="accent1">
              <a:alpha val="30196"/>
            </a:schemeClr>
          </a:solidFill>
        </p:grpSpPr>
        <p:sp>
          <p:nvSpPr>
            <p:cNvPr id="11" name="Freeform 23"/>
            <p:cNvSpPr>
              <a:spLocks noEditPoints="1" noChangeArrowheads="1"/>
            </p:cNvSpPr>
            <p:nvPr/>
          </p:nvSpPr>
          <p:spPr bwMode="auto">
            <a:xfrm>
              <a:off x="4711700" y="2364841"/>
              <a:ext cx="952500" cy="952500"/>
            </a:xfrm>
            <a:custGeom>
              <a:avLst/>
              <a:gdLst>
                <a:gd name="T0" fmla="*/ 254 w 254"/>
                <a:gd name="T1" fmla="*/ 127 h 254"/>
                <a:gd name="T2" fmla="*/ 127 w 254"/>
                <a:gd name="T3" fmla="*/ 0 h 254"/>
                <a:gd name="T4" fmla="*/ 0 w 254"/>
                <a:gd name="T5" fmla="*/ 127 h 254"/>
                <a:gd name="T6" fmla="*/ 127 w 254"/>
                <a:gd name="T7" fmla="*/ 254 h 254"/>
                <a:gd name="T8" fmla="*/ 254 w 254"/>
                <a:gd name="T9" fmla="*/ 127 h 254"/>
                <a:gd name="T10" fmla="*/ 28 w 254"/>
                <a:gd name="T11" fmla="*/ 127 h 254"/>
                <a:gd name="T12" fmla="*/ 127 w 254"/>
                <a:gd name="T13" fmla="*/ 28 h 254"/>
                <a:gd name="T14" fmla="*/ 225 w 254"/>
                <a:gd name="T15" fmla="*/ 127 h 254"/>
                <a:gd name="T16" fmla="*/ 127 w 254"/>
                <a:gd name="T17" fmla="*/ 225 h 254"/>
                <a:gd name="T18" fmla="*/ 28 w 254"/>
                <a:gd name="T19" fmla="*/ 127 h 2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4"/>
                <a:gd name="T31" fmla="*/ 0 h 254"/>
                <a:gd name="T32" fmla="*/ 254 w 254"/>
                <a:gd name="T33" fmla="*/ 254 h 2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4" h="254">
                  <a:moveTo>
                    <a:pt x="254" y="127"/>
                  </a:moveTo>
                  <a:cubicBezTo>
                    <a:pt x="254" y="57"/>
                    <a:pt x="197" y="0"/>
                    <a:pt x="127" y="0"/>
                  </a:cubicBezTo>
                  <a:cubicBezTo>
                    <a:pt x="57" y="0"/>
                    <a:pt x="0" y="57"/>
                    <a:pt x="0" y="127"/>
                  </a:cubicBezTo>
                  <a:cubicBezTo>
                    <a:pt x="0" y="197"/>
                    <a:pt x="57" y="254"/>
                    <a:pt x="127" y="254"/>
                  </a:cubicBezTo>
                  <a:cubicBezTo>
                    <a:pt x="197" y="254"/>
                    <a:pt x="254" y="197"/>
                    <a:pt x="254" y="127"/>
                  </a:cubicBezTo>
                  <a:moveTo>
                    <a:pt x="28" y="127"/>
                  </a:moveTo>
                  <a:cubicBezTo>
                    <a:pt x="28" y="72"/>
                    <a:pt x="72" y="28"/>
                    <a:pt x="127" y="28"/>
                  </a:cubicBezTo>
                  <a:cubicBezTo>
                    <a:pt x="181" y="28"/>
                    <a:pt x="225" y="72"/>
                    <a:pt x="225" y="127"/>
                  </a:cubicBezTo>
                  <a:cubicBezTo>
                    <a:pt x="225" y="181"/>
                    <a:pt x="181" y="225"/>
                    <a:pt x="127" y="225"/>
                  </a:cubicBezTo>
                  <a:cubicBezTo>
                    <a:pt x="72" y="225"/>
                    <a:pt x="28" y="181"/>
                    <a:pt x="28" y="127"/>
                  </a:cubicBezTo>
                </a:path>
              </a:pathLst>
            </a:custGeom>
            <a:grp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9pPr>
            </a:lstStyle>
            <a:p>
              <a:pPr>
                <a:defRPr/>
              </a:pPr>
              <a:endParaRPr lang="zh-CN" altLang="zh-CN" sz="2000" b="1" noProof="1">
                <a:solidFill>
                  <a:schemeClr val="tx1">
                    <a:lumMod val="75000"/>
                    <a:lumOff val="25000"/>
                  </a:schemeClr>
                </a:solidFill>
                <a:latin typeface="Times New Roman" panose="02020603050405020304" charset="0"/>
                <a:ea typeface="+mn-ea"/>
                <a:cs typeface="Times New Roman" panose="02020603050405020304" charset="0"/>
                <a:sym typeface="+mn-lt"/>
              </a:endParaRPr>
            </a:p>
          </p:txBody>
        </p:sp>
        <p:sp>
          <p:nvSpPr>
            <p:cNvPr id="12" name="Freeform 24"/>
            <p:cNvSpPr>
              <a:spLocks noChangeArrowheads="1"/>
            </p:cNvSpPr>
            <p:nvPr/>
          </p:nvSpPr>
          <p:spPr bwMode="auto">
            <a:xfrm>
              <a:off x="4711700" y="2364841"/>
              <a:ext cx="952500" cy="952500"/>
            </a:xfrm>
            <a:custGeom>
              <a:avLst/>
              <a:gdLst>
                <a:gd name="T0" fmla="*/ 254 w 254"/>
                <a:gd name="T1" fmla="*/ 127 h 254"/>
                <a:gd name="T2" fmla="*/ 127 w 254"/>
                <a:gd name="T3" fmla="*/ 0 h 254"/>
                <a:gd name="T4" fmla="*/ 0 w 254"/>
                <a:gd name="T5" fmla="*/ 127 h 254"/>
                <a:gd name="T6" fmla="*/ 28 w 254"/>
                <a:gd name="T7" fmla="*/ 127 h 254"/>
                <a:gd name="T8" fmla="*/ 127 w 254"/>
                <a:gd name="T9" fmla="*/ 28 h 254"/>
                <a:gd name="T10" fmla="*/ 225 w 254"/>
                <a:gd name="T11" fmla="*/ 127 h 254"/>
                <a:gd name="T12" fmla="*/ 127 w 254"/>
                <a:gd name="T13" fmla="*/ 225 h 254"/>
                <a:gd name="T14" fmla="*/ 127 w 254"/>
                <a:gd name="T15" fmla="*/ 254 h 254"/>
                <a:gd name="T16" fmla="*/ 254 w 254"/>
                <a:gd name="T17" fmla="*/ 127 h 2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4"/>
                <a:gd name="T28" fmla="*/ 0 h 254"/>
                <a:gd name="T29" fmla="*/ 254 w 254"/>
                <a:gd name="T30" fmla="*/ 254 h 2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4" h="254">
                  <a:moveTo>
                    <a:pt x="254" y="127"/>
                  </a:moveTo>
                  <a:cubicBezTo>
                    <a:pt x="254" y="57"/>
                    <a:pt x="197" y="0"/>
                    <a:pt x="127" y="0"/>
                  </a:cubicBezTo>
                  <a:cubicBezTo>
                    <a:pt x="57" y="0"/>
                    <a:pt x="0" y="57"/>
                    <a:pt x="0" y="127"/>
                  </a:cubicBezTo>
                  <a:cubicBezTo>
                    <a:pt x="28" y="127"/>
                    <a:pt x="28" y="127"/>
                    <a:pt x="28" y="127"/>
                  </a:cubicBezTo>
                  <a:cubicBezTo>
                    <a:pt x="28" y="72"/>
                    <a:pt x="72" y="28"/>
                    <a:pt x="127" y="28"/>
                  </a:cubicBezTo>
                  <a:cubicBezTo>
                    <a:pt x="181" y="28"/>
                    <a:pt x="225" y="72"/>
                    <a:pt x="225" y="127"/>
                  </a:cubicBezTo>
                  <a:cubicBezTo>
                    <a:pt x="225" y="181"/>
                    <a:pt x="181" y="225"/>
                    <a:pt x="127" y="225"/>
                  </a:cubicBezTo>
                  <a:cubicBezTo>
                    <a:pt x="127" y="254"/>
                    <a:pt x="127" y="254"/>
                    <a:pt x="127" y="254"/>
                  </a:cubicBezTo>
                  <a:cubicBezTo>
                    <a:pt x="197" y="254"/>
                    <a:pt x="254" y="197"/>
                    <a:pt x="254" y="127"/>
                  </a:cubicBezTo>
                </a:path>
              </a:pathLst>
            </a:custGeom>
            <a:grp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9pPr>
            </a:lstStyle>
            <a:p>
              <a:pPr>
                <a:defRPr/>
              </a:pPr>
              <a:endParaRPr lang="zh-CN" altLang="zh-CN" sz="2800" b="1" noProof="1">
                <a:solidFill>
                  <a:schemeClr val="tx1">
                    <a:lumMod val="75000"/>
                    <a:lumOff val="25000"/>
                  </a:schemeClr>
                </a:solidFill>
                <a:latin typeface="Times New Roman" panose="02020603050405020304" charset="0"/>
                <a:ea typeface="+mn-ea"/>
                <a:cs typeface="Times New Roman" panose="02020603050405020304" charset="0"/>
                <a:sym typeface="+mn-lt"/>
              </a:endParaRPr>
            </a:p>
          </p:txBody>
        </p:sp>
        <p:sp>
          <p:nvSpPr>
            <p:cNvPr id="13" name="TextBox 682"/>
            <p:cNvSpPr>
              <a:spLocks noChangeArrowheads="1"/>
            </p:cNvSpPr>
            <p:nvPr/>
          </p:nvSpPr>
          <p:spPr bwMode="auto">
            <a:xfrm>
              <a:off x="4918189" y="2458860"/>
              <a:ext cx="561372" cy="769441"/>
            </a:xfrm>
            <a:prstGeom prst="rect">
              <a:avLst/>
            </a:prstGeom>
            <a:noFill/>
            <a:ln>
              <a:noFill/>
            </a:ln>
          </p:spPr>
          <p:txBody>
            <a:bodyPr wrap="non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9pPr>
            </a:lstStyle>
            <a:p>
              <a:pPr algn="ctr">
                <a:defRPr/>
              </a:pPr>
              <a:r>
                <a:rPr lang="en-US" altLang="zh-CN" sz="4400" b="1" noProof="1">
                  <a:solidFill>
                    <a:schemeClr val="tx1">
                      <a:lumMod val="75000"/>
                      <a:lumOff val="25000"/>
                    </a:schemeClr>
                  </a:solidFill>
                  <a:latin typeface="Times New Roman" panose="02020603050405020304" charset="0"/>
                  <a:ea typeface="+mn-ea"/>
                  <a:cs typeface="Times New Roman" panose="02020603050405020304" charset="0"/>
                  <a:sym typeface="+mn-lt"/>
                </a:rPr>
                <a:t>B</a:t>
              </a:r>
              <a:endParaRPr lang="zh-CN" altLang="en-US" sz="4000" b="1" noProof="1">
                <a:solidFill>
                  <a:schemeClr val="tx1">
                    <a:lumMod val="75000"/>
                    <a:lumOff val="25000"/>
                  </a:schemeClr>
                </a:solidFill>
                <a:latin typeface="Times New Roman" panose="02020603050405020304" charset="0"/>
                <a:ea typeface="+mn-ea"/>
                <a:cs typeface="Times New Roman" panose="02020603050405020304" charset="0"/>
                <a:sym typeface="+mn-lt"/>
              </a:endParaRPr>
            </a:p>
          </p:txBody>
        </p:sp>
      </p:grpSp>
      <p:grpSp>
        <p:nvGrpSpPr>
          <p:cNvPr id="18" name="组合 17"/>
          <p:cNvGrpSpPr/>
          <p:nvPr/>
        </p:nvGrpSpPr>
        <p:grpSpPr>
          <a:xfrm>
            <a:off x="6949490" y="3726479"/>
            <a:ext cx="1057275" cy="1057275"/>
            <a:chOff x="4659312" y="3350679"/>
            <a:chExt cx="1057275" cy="1057275"/>
          </a:xfrm>
          <a:solidFill>
            <a:schemeClr val="accent1">
              <a:alpha val="30196"/>
            </a:schemeClr>
          </a:solidFill>
        </p:grpSpPr>
        <p:sp>
          <p:nvSpPr>
            <p:cNvPr id="19" name="Freeform 18"/>
            <p:cNvSpPr>
              <a:spLocks noEditPoints="1" noChangeArrowheads="1"/>
            </p:cNvSpPr>
            <p:nvPr/>
          </p:nvSpPr>
          <p:spPr bwMode="auto">
            <a:xfrm>
              <a:off x="4659312" y="3350679"/>
              <a:ext cx="1057275" cy="1057275"/>
            </a:xfrm>
            <a:custGeom>
              <a:avLst/>
              <a:gdLst>
                <a:gd name="T0" fmla="*/ 47 w 282"/>
                <a:gd name="T1" fmla="*/ 56 h 282"/>
                <a:gd name="T2" fmla="*/ 55 w 282"/>
                <a:gd name="T3" fmla="*/ 235 h 282"/>
                <a:gd name="T4" fmla="*/ 235 w 282"/>
                <a:gd name="T5" fmla="*/ 227 h 282"/>
                <a:gd name="T6" fmla="*/ 226 w 282"/>
                <a:gd name="T7" fmla="*/ 47 h 282"/>
                <a:gd name="T8" fmla="*/ 47 w 282"/>
                <a:gd name="T9" fmla="*/ 56 h 282"/>
                <a:gd name="T10" fmla="*/ 214 w 282"/>
                <a:gd name="T11" fmla="*/ 208 h 282"/>
                <a:gd name="T12" fmla="*/ 75 w 282"/>
                <a:gd name="T13" fmla="*/ 214 h 282"/>
                <a:gd name="T14" fmla="*/ 68 w 282"/>
                <a:gd name="T15" fmla="*/ 75 h 282"/>
                <a:gd name="T16" fmla="*/ 207 w 282"/>
                <a:gd name="T17" fmla="*/ 68 h 282"/>
                <a:gd name="T18" fmla="*/ 214 w 282"/>
                <a:gd name="T19" fmla="*/ 208 h 2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2"/>
                <a:gd name="T31" fmla="*/ 0 h 282"/>
                <a:gd name="T32" fmla="*/ 282 w 282"/>
                <a:gd name="T33" fmla="*/ 282 h 28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2" h="282">
                  <a:moveTo>
                    <a:pt x="47" y="56"/>
                  </a:moveTo>
                  <a:cubicBezTo>
                    <a:pt x="0" y="107"/>
                    <a:pt x="3" y="188"/>
                    <a:pt x="55" y="235"/>
                  </a:cubicBezTo>
                  <a:cubicBezTo>
                    <a:pt x="107" y="282"/>
                    <a:pt x="188" y="279"/>
                    <a:pt x="235" y="227"/>
                  </a:cubicBezTo>
                  <a:cubicBezTo>
                    <a:pt x="282" y="175"/>
                    <a:pt x="278" y="95"/>
                    <a:pt x="226" y="47"/>
                  </a:cubicBezTo>
                  <a:cubicBezTo>
                    <a:pt x="175" y="0"/>
                    <a:pt x="94" y="4"/>
                    <a:pt x="47" y="56"/>
                  </a:cubicBezTo>
                  <a:moveTo>
                    <a:pt x="214" y="208"/>
                  </a:moveTo>
                  <a:cubicBezTo>
                    <a:pt x="177" y="248"/>
                    <a:pt x="115" y="251"/>
                    <a:pt x="75" y="214"/>
                  </a:cubicBezTo>
                  <a:cubicBezTo>
                    <a:pt x="34" y="177"/>
                    <a:pt x="31" y="115"/>
                    <a:pt x="68" y="75"/>
                  </a:cubicBezTo>
                  <a:cubicBezTo>
                    <a:pt x="105" y="35"/>
                    <a:pt x="167" y="32"/>
                    <a:pt x="207" y="68"/>
                  </a:cubicBezTo>
                  <a:cubicBezTo>
                    <a:pt x="248" y="105"/>
                    <a:pt x="250" y="168"/>
                    <a:pt x="214" y="208"/>
                  </a:cubicBezTo>
                </a:path>
              </a:pathLst>
            </a:custGeom>
            <a:grp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9pPr>
            </a:lstStyle>
            <a:p>
              <a:pPr>
                <a:defRPr/>
              </a:pPr>
              <a:endParaRPr lang="zh-CN" altLang="zh-CN" sz="2800" b="1" noProof="1">
                <a:solidFill>
                  <a:schemeClr val="tx1">
                    <a:lumMod val="75000"/>
                    <a:lumOff val="25000"/>
                  </a:schemeClr>
                </a:solidFill>
                <a:latin typeface="Times New Roman" panose="02020603050405020304" charset="0"/>
                <a:ea typeface="+mn-ea"/>
                <a:cs typeface="Times New Roman" panose="02020603050405020304" charset="0"/>
                <a:sym typeface="+mn-lt"/>
              </a:endParaRPr>
            </a:p>
          </p:txBody>
        </p:sp>
        <p:sp>
          <p:nvSpPr>
            <p:cNvPr id="20" name="Freeform 19"/>
            <p:cNvSpPr>
              <a:spLocks noChangeArrowheads="1"/>
            </p:cNvSpPr>
            <p:nvPr/>
          </p:nvSpPr>
          <p:spPr bwMode="auto">
            <a:xfrm>
              <a:off x="4711700" y="3876141"/>
              <a:ext cx="828675" cy="531813"/>
            </a:xfrm>
            <a:custGeom>
              <a:avLst/>
              <a:gdLst>
                <a:gd name="T0" fmla="*/ 0 w 221"/>
                <a:gd name="T1" fmla="*/ 0 h 142"/>
                <a:gd name="T2" fmla="*/ 41 w 221"/>
                <a:gd name="T3" fmla="*/ 95 h 142"/>
                <a:gd name="T4" fmla="*/ 221 w 221"/>
                <a:gd name="T5" fmla="*/ 87 h 142"/>
                <a:gd name="T6" fmla="*/ 200 w 221"/>
                <a:gd name="T7" fmla="*/ 68 h 142"/>
                <a:gd name="T8" fmla="*/ 61 w 221"/>
                <a:gd name="T9" fmla="*/ 74 h 142"/>
                <a:gd name="T10" fmla="*/ 28 w 221"/>
                <a:gd name="T11" fmla="*/ 0 h 142"/>
                <a:gd name="T12" fmla="*/ 0 w 221"/>
                <a:gd name="T13" fmla="*/ 0 h 142"/>
                <a:gd name="T14" fmla="*/ 0 60000 65536"/>
                <a:gd name="T15" fmla="*/ 0 60000 65536"/>
                <a:gd name="T16" fmla="*/ 0 60000 65536"/>
                <a:gd name="T17" fmla="*/ 0 60000 65536"/>
                <a:gd name="T18" fmla="*/ 0 60000 65536"/>
                <a:gd name="T19" fmla="*/ 0 60000 65536"/>
                <a:gd name="T20" fmla="*/ 0 60000 65536"/>
                <a:gd name="T21" fmla="*/ 0 w 221"/>
                <a:gd name="T22" fmla="*/ 0 h 142"/>
                <a:gd name="T23" fmla="*/ 221 w 221"/>
                <a:gd name="T24" fmla="*/ 142 h 1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1" h="142">
                  <a:moveTo>
                    <a:pt x="0" y="0"/>
                  </a:moveTo>
                  <a:cubicBezTo>
                    <a:pt x="0" y="36"/>
                    <a:pt x="15" y="71"/>
                    <a:pt x="41" y="95"/>
                  </a:cubicBezTo>
                  <a:cubicBezTo>
                    <a:pt x="93" y="142"/>
                    <a:pt x="174" y="139"/>
                    <a:pt x="221" y="87"/>
                  </a:cubicBezTo>
                  <a:cubicBezTo>
                    <a:pt x="200" y="68"/>
                    <a:pt x="200" y="68"/>
                    <a:pt x="200" y="68"/>
                  </a:cubicBezTo>
                  <a:cubicBezTo>
                    <a:pt x="163" y="108"/>
                    <a:pt x="101" y="111"/>
                    <a:pt x="61" y="74"/>
                  </a:cubicBezTo>
                  <a:cubicBezTo>
                    <a:pt x="40" y="55"/>
                    <a:pt x="28" y="28"/>
                    <a:pt x="28" y="0"/>
                  </a:cubicBezTo>
                  <a:lnTo>
                    <a:pt x="0" y="0"/>
                  </a:lnTo>
                  <a:close/>
                </a:path>
              </a:pathLst>
            </a:custGeom>
            <a:grp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9pPr>
            </a:lstStyle>
            <a:p>
              <a:pPr>
                <a:defRPr/>
              </a:pPr>
              <a:endParaRPr lang="zh-CN" altLang="zh-CN" sz="2000" b="1" noProof="1">
                <a:solidFill>
                  <a:schemeClr val="tx1">
                    <a:lumMod val="75000"/>
                    <a:lumOff val="25000"/>
                  </a:schemeClr>
                </a:solidFill>
                <a:latin typeface="Times New Roman" panose="02020603050405020304" charset="0"/>
                <a:ea typeface="+mn-ea"/>
                <a:cs typeface="Times New Roman" panose="02020603050405020304" charset="0"/>
                <a:sym typeface="+mn-lt"/>
              </a:endParaRPr>
            </a:p>
          </p:txBody>
        </p:sp>
        <p:sp>
          <p:nvSpPr>
            <p:cNvPr id="21" name="TextBox 682"/>
            <p:cNvSpPr>
              <a:spLocks noChangeArrowheads="1"/>
            </p:cNvSpPr>
            <p:nvPr/>
          </p:nvSpPr>
          <p:spPr bwMode="auto">
            <a:xfrm>
              <a:off x="4902961" y="3461918"/>
              <a:ext cx="591829" cy="769441"/>
            </a:xfrm>
            <a:prstGeom prst="rect">
              <a:avLst/>
            </a:prstGeom>
            <a:noFill/>
            <a:ln>
              <a:noFill/>
            </a:ln>
          </p:spPr>
          <p:txBody>
            <a:bodyPr wrap="non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9pPr>
            </a:lstStyle>
            <a:p>
              <a:pPr algn="ctr">
                <a:defRPr/>
              </a:pPr>
              <a:r>
                <a:rPr lang="en-US" sz="4400" b="1" noProof="1">
                  <a:solidFill>
                    <a:schemeClr val="tx1">
                      <a:lumMod val="75000"/>
                      <a:lumOff val="25000"/>
                    </a:schemeClr>
                  </a:solidFill>
                  <a:latin typeface="Times New Roman" panose="02020603050405020304" charset="0"/>
                  <a:ea typeface="+mn-ea"/>
                  <a:cs typeface="Times New Roman" panose="02020603050405020304" charset="0"/>
                  <a:sym typeface="+mn-lt"/>
                </a:rPr>
                <a:t>C</a:t>
              </a:r>
              <a:endParaRPr lang="zh-CN" altLang="en-US" sz="4000" b="1" noProof="1">
                <a:solidFill>
                  <a:schemeClr val="tx1">
                    <a:lumMod val="75000"/>
                    <a:lumOff val="25000"/>
                  </a:schemeClr>
                </a:solidFill>
                <a:latin typeface="Times New Roman" panose="02020603050405020304" charset="0"/>
                <a:ea typeface="+mn-ea"/>
                <a:cs typeface="Times New Roman" panose="02020603050405020304" charset="0"/>
                <a:sym typeface="+mn-lt"/>
              </a:endParaRPr>
            </a:p>
          </p:txBody>
        </p:sp>
      </p:grpSp>
      <p:sp>
        <p:nvSpPr>
          <p:cNvPr id="27" name="TextBox 6"/>
          <p:cNvSpPr txBox="1">
            <a:spLocks noChangeArrowheads="1"/>
          </p:cNvSpPr>
          <p:nvPr/>
        </p:nvSpPr>
        <p:spPr bwMode="auto">
          <a:xfrm>
            <a:off x="8704263" y="1109663"/>
            <a:ext cx="2814637" cy="5842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3200">
                <a:latin typeface="Times New Roman" panose="02020603050405020304" pitchFamily="18" charset="0"/>
              </a:rPr>
              <a:t> 1,3.</a:t>
            </a:r>
          </a:p>
        </p:txBody>
      </p:sp>
      <p:sp>
        <p:nvSpPr>
          <p:cNvPr id="29" name="TextBox 6"/>
          <p:cNvSpPr txBox="1">
            <a:spLocks noChangeArrowheads="1"/>
          </p:cNvSpPr>
          <p:nvPr/>
        </p:nvSpPr>
        <p:spPr bwMode="auto">
          <a:xfrm>
            <a:off x="8704263" y="2500313"/>
            <a:ext cx="2814637" cy="5842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3200">
                <a:solidFill>
                  <a:srgbClr val="404040"/>
                </a:solidFill>
                <a:latin typeface="Times New Roman" panose="02020603050405020304" pitchFamily="18" charset="0"/>
                <a:sym typeface="Arial" panose="020B0604020202020204" pitchFamily="34" charset="0"/>
              </a:rPr>
              <a:t>1,4.</a:t>
            </a:r>
          </a:p>
        </p:txBody>
      </p:sp>
      <p:sp>
        <p:nvSpPr>
          <p:cNvPr id="31" name="TextBox 6"/>
          <p:cNvSpPr txBox="1">
            <a:spLocks noChangeArrowheads="1"/>
          </p:cNvSpPr>
          <p:nvPr/>
        </p:nvSpPr>
        <p:spPr bwMode="auto">
          <a:xfrm>
            <a:off x="8704263" y="4006850"/>
            <a:ext cx="2814637" cy="5842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3200">
                <a:solidFill>
                  <a:srgbClr val="404040"/>
                </a:solidFill>
                <a:latin typeface="Times New Roman" panose="02020603050405020304" pitchFamily="18" charset="0"/>
                <a:sym typeface="Arial" panose="020B0604020202020204" pitchFamily="34" charset="0"/>
              </a:rPr>
              <a:t>3,4.</a:t>
            </a:r>
          </a:p>
        </p:txBody>
      </p:sp>
      <p:grpSp>
        <p:nvGrpSpPr>
          <p:cNvPr id="46" name="组合 17"/>
          <p:cNvGrpSpPr/>
          <p:nvPr/>
        </p:nvGrpSpPr>
        <p:grpSpPr>
          <a:xfrm>
            <a:off x="7002991" y="5130427"/>
            <a:ext cx="1057275" cy="1057275"/>
            <a:chOff x="4659312" y="3350679"/>
            <a:chExt cx="1057275" cy="1057275"/>
          </a:xfrm>
          <a:solidFill>
            <a:schemeClr val="accent1">
              <a:alpha val="30196"/>
            </a:schemeClr>
          </a:solidFill>
        </p:grpSpPr>
        <p:sp>
          <p:nvSpPr>
            <p:cNvPr id="47" name="Freeform 18"/>
            <p:cNvSpPr>
              <a:spLocks noEditPoints="1" noChangeArrowheads="1"/>
            </p:cNvSpPr>
            <p:nvPr/>
          </p:nvSpPr>
          <p:spPr bwMode="auto">
            <a:xfrm>
              <a:off x="4659312" y="3350679"/>
              <a:ext cx="1057275" cy="1057275"/>
            </a:xfrm>
            <a:custGeom>
              <a:avLst/>
              <a:gdLst>
                <a:gd name="T0" fmla="*/ 47 w 282"/>
                <a:gd name="T1" fmla="*/ 56 h 282"/>
                <a:gd name="T2" fmla="*/ 55 w 282"/>
                <a:gd name="T3" fmla="*/ 235 h 282"/>
                <a:gd name="T4" fmla="*/ 235 w 282"/>
                <a:gd name="T5" fmla="*/ 227 h 282"/>
                <a:gd name="T6" fmla="*/ 226 w 282"/>
                <a:gd name="T7" fmla="*/ 47 h 282"/>
                <a:gd name="T8" fmla="*/ 47 w 282"/>
                <a:gd name="T9" fmla="*/ 56 h 282"/>
                <a:gd name="T10" fmla="*/ 214 w 282"/>
                <a:gd name="T11" fmla="*/ 208 h 282"/>
                <a:gd name="T12" fmla="*/ 75 w 282"/>
                <a:gd name="T13" fmla="*/ 214 h 282"/>
                <a:gd name="T14" fmla="*/ 68 w 282"/>
                <a:gd name="T15" fmla="*/ 75 h 282"/>
                <a:gd name="T16" fmla="*/ 207 w 282"/>
                <a:gd name="T17" fmla="*/ 68 h 282"/>
                <a:gd name="T18" fmla="*/ 214 w 282"/>
                <a:gd name="T19" fmla="*/ 208 h 2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2"/>
                <a:gd name="T31" fmla="*/ 0 h 282"/>
                <a:gd name="T32" fmla="*/ 282 w 282"/>
                <a:gd name="T33" fmla="*/ 282 h 28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2" h="282">
                  <a:moveTo>
                    <a:pt x="47" y="56"/>
                  </a:moveTo>
                  <a:cubicBezTo>
                    <a:pt x="0" y="107"/>
                    <a:pt x="3" y="188"/>
                    <a:pt x="55" y="235"/>
                  </a:cubicBezTo>
                  <a:cubicBezTo>
                    <a:pt x="107" y="282"/>
                    <a:pt x="188" y="279"/>
                    <a:pt x="235" y="227"/>
                  </a:cubicBezTo>
                  <a:cubicBezTo>
                    <a:pt x="282" y="175"/>
                    <a:pt x="278" y="95"/>
                    <a:pt x="226" y="47"/>
                  </a:cubicBezTo>
                  <a:cubicBezTo>
                    <a:pt x="175" y="0"/>
                    <a:pt x="94" y="4"/>
                    <a:pt x="47" y="56"/>
                  </a:cubicBezTo>
                  <a:moveTo>
                    <a:pt x="214" y="208"/>
                  </a:moveTo>
                  <a:cubicBezTo>
                    <a:pt x="177" y="248"/>
                    <a:pt x="115" y="251"/>
                    <a:pt x="75" y="214"/>
                  </a:cubicBezTo>
                  <a:cubicBezTo>
                    <a:pt x="34" y="177"/>
                    <a:pt x="31" y="115"/>
                    <a:pt x="68" y="75"/>
                  </a:cubicBezTo>
                  <a:cubicBezTo>
                    <a:pt x="105" y="35"/>
                    <a:pt x="167" y="32"/>
                    <a:pt x="207" y="68"/>
                  </a:cubicBezTo>
                  <a:cubicBezTo>
                    <a:pt x="248" y="105"/>
                    <a:pt x="250" y="168"/>
                    <a:pt x="214" y="208"/>
                  </a:cubicBezTo>
                </a:path>
              </a:pathLst>
            </a:custGeom>
            <a:grp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9pPr>
            </a:lstStyle>
            <a:p>
              <a:pPr>
                <a:defRPr/>
              </a:pPr>
              <a:endParaRPr lang="zh-CN" altLang="zh-CN" sz="2800" b="1" noProof="1">
                <a:solidFill>
                  <a:schemeClr val="tx1">
                    <a:lumMod val="75000"/>
                    <a:lumOff val="25000"/>
                  </a:schemeClr>
                </a:solidFill>
                <a:latin typeface="Times New Roman" panose="02020603050405020304" charset="0"/>
                <a:ea typeface="+mn-ea"/>
                <a:cs typeface="Times New Roman" panose="02020603050405020304" charset="0"/>
                <a:sym typeface="+mn-lt"/>
              </a:endParaRPr>
            </a:p>
          </p:txBody>
        </p:sp>
        <p:sp>
          <p:nvSpPr>
            <p:cNvPr id="48" name="Freeform 19"/>
            <p:cNvSpPr>
              <a:spLocks noChangeArrowheads="1"/>
            </p:cNvSpPr>
            <p:nvPr/>
          </p:nvSpPr>
          <p:spPr bwMode="auto">
            <a:xfrm>
              <a:off x="4711700" y="3876141"/>
              <a:ext cx="828675" cy="531813"/>
            </a:xfrm>
            <a:custGeom>
              <a:avLst/>
              <a:gdLst>
                <a:gd name="T0" fmla="*/ 0 w 221"/>
                <a:gd name="T1" fmla="*/ 0 h 142"/>
                <a:gd name="T2" fmla="*/ 41 w 221"/>
                <a:gd name="T3" fmla="*/ 95 h 142"/>
                <a:gd name="T4" fmla="*/ 221 w 221"/>
                <a:gd name="T5" fmla="*/ 87 h 142"/>
                <a:gd name="T6" fmla="*/ 200 w 221"/>
                <a:gd name="T7" fmla="*/ 68 h 142"/>
                <a:gd name="T8" fmla="*/ 61 w 221"/>
                <a:gd name="T9" fmla="*/ 74 h 142"/>
                <a:gd name="T10" fmla="*/ 28 w 221"/>
                <a:gd name="T11" fmla="*/ 0 h 142"/>
                <a:gd name="T12" fmla="*/ 0 w 221"/>
                <a:gd name="T13" fmla="*/ 0 h 142"/>
                <a:gd name="T14" fmla="*/ 0 60000 65536"/>
                <a:gd name="T15" fmla="*/ 0 60000 65536"/>
                <a:gd name="T16" fmla="*/ 0 60000 65536"/>
                <a:gd name="T17" fmla="*/ 0 60000 65536"/>
                <a:gd name="T18" fmla="*/ 0 60000 65536"/>
                <a:gd name="T19" fmla="*/ 0 60000 65536"/>
                <a:gd name="T20" fmla="*/ 0 60000 65536"/>
                <a:gd name="T21" fmla="*/ 0 w 221"/>
                <a:gd name="T22" fmla="*/ 0 h 142"/>
                <a:gd name="T23" fmla="*/ 221 w 221"/>
                <a:gd name="T24" fmla="*/ 142 h 1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1" h="142">
                  <a:moveTo>
                    <a:pt x="0" y="0"/>
                  </a:moveTo>
                  <a:cubicBezTo>
                    <a:pt x="0" y="36"/>
                    <a:pt x="15" y="71"/>
                    <a:pt x="41" y="95"/>
                  </a:cubicBezTo>
                  <a:cubicBezTo>
                    <a:pt x="93" y="142"/>
                    <a:pt x="174" y="139"/>
                    <a:pt x="221" y="87"/>
                  </a:cubicBezTo>
                  <a:cubicBezTo>
                    <a:pt x="200" y="68"/>
                    <a:pt x="200" y="68"/>
                    <a:pt x="200" y="68"/>
                  </a:cubicBezTo>
                  <a:cubicBezTo>
                    <a:pt x="163" y="108"/>
                    <a:pt x="101" y="111"/>
                    <a:pt x="61" y="74"/>
                  </a:cubicBezTo>
                  <a:cubicBezTo>
                    <a:pt x="40" y="55"/>
                    <a:pt x="28" y="28"/>
                    <a:pt x="28" y="0"/>
                  </a:cubicBezTo>
                  <a:lnTo>
                    <a:pt x="0" y="0"/>
                  </a:lnTo>
                  <a:close/>
                </a:path>
              </a:pathLst>
            </a:custGeom>
            <a:grp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9pPr>
            </a:lstStyle>
            <a:p>
              <a:pPr>
                <a:defRPr/>
              </a:pPr>
              <a:endParaRPr lang="zh-CN" altLang="zh-CN" sz="2000" b="1" noProof="1">
                <a:solidFill>
                  <a:schemeClr val="tx1">
                    <a:lumMod val="75000"/>
                    <a:lumOff val="25000"/>
                  </a:schemeClr>
                </a:solidFill>
                <a:latin typeface="Times New Roman" panose="02020603050405020304" charset="0"/>
                <a:ea typeface="+mn-ea"/>
                <a:cs typeface="Times New Roman" panose="02020603050405020304" charset="0"/>
                <a:sym typeface="+mn-lt"/>
              </a:endParaRPr>
            </a:p>
          </p:txBody>
        </p:sp>
        <p:sp>
          <p:nvSpPr>
            <p:cNvPr id="49" name="TextBox 682"/>
            <p:cNvSpPr>
              <a:spLocks noChangeArrowheads="1"/>
            </p:cNvSpPr>
            <p:nvPr/>
          </p:nvSpPr>
          <p:spPr bwMode="auto">
            <a:xfrm>
              <a:off x="4930136" y="3464845"/>
              <a:ext cx="591829" cy="769441"/>
            </a:xfrm>
            <a:prstGeom prst="rect">
              <a:avLst/>
            </a:prstGeom>
            <a:noFill/>
            <a:ln>
              <a:noFill/>
            </a:ln>
          </p:spPr>
          <p:txBody>
            <a:bodyPr wrap="non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9pPr>
            </a:lstStyle>
            <a:p>
              <a:pPr algn="ctr">
                <a:defRPr/>
              </a:pPr>
              <a:r>
                <a:rPr lang="en-US" sz="4400" b="1" noProof="1">
                  <a:solidFill>
                    <a:schemeClr val="tx1">
                      <a:lumMod val="75000"/>
                      <a:lumOff val="25000"/>
                    </a:schemeClr>
                  </a:solidFill>
                  <a:latin typeface="Times New Roman" panose="02020603050405020304" charset="0"/>
                  <a:ea typeface="+mn-ea"/>
                  <a:cs typeface="Times New Roman" panose="02020603050405020304" charset="0"/>
                  <a:sym typeface="+mn-lt"/>
                </a:rPr>
                <a:t>D</a:t>
              </a:r>
              <a:endParaRPr lang="zh-CN" altLang="en-US" sz="4000" b="1" noProof="1">
                <a:solidFill>
                  <a:schemeClr val="tx1">
                    <a:lumMod val="75000"/>
                    <a:lumOff val="25000"/>
                  </a:schemeClr>
                </a:solidFill>
                <a:latin typeface="Times New Roman" panose="02020603050405020304" charset="0"/>
                <a:ea typeface="+mn-ea"/>
                <a:cs typeface="Times New Roman" panose="02020603050405020304" charset="0"/>
                <a:sym typeface="+mn-lt"/>
              </a:endParaRPr>
            </a:p>
          </p:txBody>
        </p:sp>
      </p:grpSp>
      <p:sp>
        <p:nvSpPr>
          <p:cNvPr id="50" name="TextBox 6"/>
          <p:cNvSpPr txBox="1">
            <a:spLocks noChangeArrowheads="1"/>
          </p:cNvSpPr>
          <p:nvPr/>
        </p:nvSpPr>
        <p:spPr bwMode="auto">
          <a:xfrm>
            <a:off x="8756650" y="5429250"/>
            <a:ext cx="2816225" cy="5842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3200">
                <a:solidFill>
                  <a:srgbClr val="404040"/>
                </a:solidFill>
                <a:latin typeface="Times New Roman" panose="02020603050405020304" pitchFamily="18" charset="0"/>
                <a:sym typeface="Arial" panose="020B0604020202020204" pitchFamily="34" charset="0"/>
              </a:rPr>
              <a:t>1,2,3,4.</a:t>
            </a:r>
          </a:p>
        </p:txBody>
      </p:sp>
      <p:sp>
        <p:nvSpPr>
          <p:cNvPr id="53" name="Rectangle: Rounded Corners 52"/>
          <p:cNvSpPr/>
          <p:nvPr/>
        </p:nvSpPr>
        <p:spPr>
          <a:xfrm>
            <a:off x="8756650" y="1109663"/>
            <a:ext cx="2738438" cy="668337"/>
          </a:xfrm>
          <a:prstGeom prst="roundRect">
            <a:avLst/>
          </a:prstGeom>
          <a:no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ltLang="en-US">
              <a:solidFill>
                <a:srgbClr val="FFFFFF"/>
              </a:solidFill>
            </a:endParaRPr>
          </a:p>
        </p:txBody>
      </p:sp>
      <p:sp>
        <p:nvSpPr>
          <p:cNvPr id="133131" name="Text Box 5"/>
          <p:cNvSpPr txBox="1">
            <a:spLocks noChangeArrowheads="1"/>
          </p:cNvSpPr>
          <p:nvPr/>
        </p:nvSpPr>
        <p:spPr bwMode="auto">
          <a:xfrm>
            <a:off x="795338" y="539750"/>
            <a:ext cx="6154737" cy="577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10000"/>
              </a:lnSpc>
            </a:pPr>
            <a:r>
              <a:rPr lang="vi-VN" altLang="en-US" sz="2800" b="1" dirty="0">
                <a:solidFill>
                  <a:srgbClr val="203864"/>
                </a:solidFill>
                <a:latin typeface="Times New Roman" panose="02020603050405020304" pitchFamily="18" charset="0"/>
              </a:rPr>
              <a:t>Câu</a:t>
            </a:r>
            <a:r>
              <a:rPr lang="en-US" altLang="en-US" sz="2800" b="1" dirty="0">
                <a:solidFill>
                  <a:srgbClr val="203864"/>
                </a:solidFill>
                <a:latin typeface="Times New Roman" panose="02020603050405020304" pitchFamily="18" charset="0"/>
              </a:rPr>
              <a:t> 3</a:t>
            </a:r>
            <a:r>
              <a:rPr lang="vi-VN" altLang="en-US" sz="2800" b="1" dirty="0">
                <a:solidFill>
                  <a:srgbClr val="203864"/>
                </a:solidFill>
                <a:latin typeface="Times New Roman" panose="02020603050405020304" pitchFamily="18" charset="0"/>
              </a:rPr>
              <a:t> : </a:t>
            </a:r>
            <a:r>
              <a:rPr lang="vi-VN" altLang="en-US" sz="2800" dirty="0">
                <a:solidFill>
                  <a:srgbClr val="203864"/>
                </a:solidFill>
                <a:latin typeface="Times New Roman" panose="02020603050405020304" pitchFamily="18" charset="0"/>
              </a:rPr>
              <a:t>Cho các thành tựu:</a:t>
            </a:r>
          </a:p>
          <a:p>
            <a:pPr eaLnBrk="1" hangingPunct="1">
              <a:lnSpc>
                <a:spcPct val="110000"/>
              </a:lnSpc>
            </a:pPr>
            <a:r>
              <a:rPr lang="vi-VN" altLang="en-US" sz="2800" dirty="0">
                <a:solidFill>
                  <a:srgbClr val="203864"/>
                </a:solidFill>
                <a:latin typeface="Times New Roman" panose="02020603050405020304" pitchFamily="18" charset="0"/>
              </a:rPr>
              <a:t>(1). Nhân nhanh các giống cây quý hiếm đồng nhất về kiểu gen.</a:t>
            </a:r>
          </a:p>
          <a:p>
            <a:pPr eaLnBrk="1" hangingPunct="1">
              <a:lnSpc>
                <a:spcPct val="110000"/>
              </a:lnSpc>
            </a:pPr>
            <a:r>
              <a:rPr lang="vi-VN" altLang="en-US" sz="2800" dirty="0">
                <a:solidFill>
                  <a:srgbClr val="203864"/>
                </a:solidFill>
                <a:latin typeface="Times New Roman" panose="02020603050405020304" pitchFamily="18" charset="0"/>
              </a:rPr>
              <a:t>(2). Tạo giống dâu tằm tam bội có năng suất tăng cao hơn so với dạng lưỡng bội bình thường.</a:t>
            </a:r>
          </a:p>
          <a:p>
            <a:pPr eaLnBrk="1" hangingPunct="1">
              <a:lnSpc>
                <a:spcPct val="110000"/>
              </a:lnSpc>
            </a:pPr>
            <a:r>
              <a:rPr lang="vi-VN" altLang="en-US" sz="2800" dirty="0">
                <a:solidFill>
                  <a:srgbClr val="203864"/>
                </a:solidFill>
                <a:latin typeface="Times New Roman" panose="02020603050405020304" pitchFamily="18" charset="0"/>
              </a:rPr>
              <a:t>(3). Tạo ra nhiều cá thể từ một phôi ban đầu.</a:t>
            </a:r>
          </a:p>
          <a:p>
            <a:pPr eaLnBrk="1" hangingPunct="1">
              <a:lnSpc>
                <a:spcPct val="110000"/>
              </a:lnSpc>
            </a:pPr>
            <a:r>
              <a:rPr lang="vi-VN" altLang="en-US" sz="2800" dirty="0">
                <a:solidFill>
                  <a:srgbClr val="203864"/>
                </a:solidFill>
                <a:latin typeface="Times New Roman" panose="02020603050405020304" pitchFamily="18" charset="0"/>
              </a:rPr>
              <a:t>(4). Tạo ra giống Táo “má hồng ” từ Táo Gia Lộc.</a:t>
            </a:r>
          </a:p>
          <a:p>
            <a:pPr eaLnBrk="1" hangingPunct="1">
              <a:lnSpc>
                <a:spcPct val="110000"/>
              </a:lnSpc>
            </a:pPr>
            <a:r>
              <a:rPr lang="vi-VN" altLang="en-US" sz="2800" dirty="0">
                <a:solidFill>
                  <a:srgbClr val="203864"/>
                </a:solidFill>
                <a:latin typeface="Times New Roman" panose="02020603050405020304" pitchFamily="18" charset="0"/>
              </a:rPr>
              <a:t>Những thành tựu đạt được do ứng dụng công nghệ tế bào là:</a:t>
            </a:r>
          </a:p>
        </p:txBody>
      </p:sp>
    </p:spTree>
    <p:extLst>
      <p:ext uri="{BB962C8B-B14F-4D97-AF65-F5344CB8AC3E}">
        <p14:creationId xmlns:p14="http://schemas.microsoft.com/office/powerpoint/2010/main" val="159047898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52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anim calcmode="lin" valueType="num">
                                      <p:cBhvr>
                                        <p:cTn id="10" dur="500" fill="hold"/>
                                        <p:tgtEl>
                                          <p:spTgt spid="2"/>
                                        </p:tgtEl>
                                        <p:attrNameLst>
                                          <p:attrName>ppt_x</p:attrName>
                                        </p:attrNameLst>
                                      </p:cBhvr>
                                      <p:tavLst>
                                        <p:tav tm="0">
                                          <p:val>
                                            <p:strVal val="0.5"/>
                                          </p:val>
                                        </p:tav>
                                        <p:tav tm="100000">
                                          <p:val>
                                            <p:strVal val="#ppt_x"/>
                                          </p:val>
                                        </p:tav>
                                      </p:tavLst>
                                    </p:anim>
                                    <p:anim calcmode="lin" valueType="num">
                                      <p:cBhvr>
                                        <p:cTn id="11" dur="500" fill="hold"/>
                                        <p:tgtEl>
                                          <p:spTgt spid="2"/>
                                        </p:tgtEl>
                                        <p:attrNameLst>
                                          <p:attrName>ppt_y</p:attrName>
                                        </p:attrNameLst>
                                      </p:cBhvr>
                                      <p:tavLst>
                                        <p:tav tm="0">
                                          <p:val>
                                            <p:str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anim calcmode="lin" valueType="num">
                                      <p:cBhvr>
                                        <p:cTn id="17" dur="500" fill="hold"/>
                                        <p:tgtEl>
                                          <p:spTgt spid="10"/>
                                        </p:tgtEl>
                                        <p:attrNameLst>
                                          <p:attrName>ppt_x</p:attrName>
                                        </p:attrNameLst>
                                      </p:cBhvr>
                                      <p:tavLst>
                                        <p:tav tm="0">
                                          <p:val>
                                            <p:strVal val="0.5"/>
                                          </p:val>
                                        </p:tav>
                                        <p:tav tm="100000">
                                          <p:val>
                                            <p:strVal val="#ppt_x"/>
                                          </p:val>
                                        </p:tav>
                                      </p:tavLst>
                                    </p:anim>
                                    <p:anim calcmode="lin" valueType="num">
                                      <p:cBhvr>
                                        <p:cTn id="18" dur="500" fill="hold"/>
                                        <p:tgtEl>
                                          <p:spTgt spid="10"/>
                                        </p:tgtEl>
                                        <p:attrNameLst>
                                          <p:attrName>ppt_y</p:attrName>
                                        </p:attrNameLst>
                                      </p:cBhvr>
                                      <p:tavLst>
                                        <p:tav tm="0">
                                          <p:val>
                                            <p:strVal val="0.5"/>
                                          </p:val>
                                        </p:tav>
                                        <p:tav tm="100000">
                                          <p:val>
                                            <p:strVal val="#ppt_y"/>
                                          </p:val>
                                        </p:tav>
                                      </p:tavLst>
                                    </p:anim>
                                  </p:childTnLst>
                                </p:cTn>
                              </p:par>
                              <p:par>
                                <p:cTn id="19" presetID="53" presetClass="entr" presetSubtype="528" fill="hold" nodeType="withEffect">
                                  <p:stCondLst>
                                    <p:cond delay="25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anim calcmode="lin" valueType="num">
                                      <p:cBhvr>
                                        <p:cTn id="24" dur="500" fill="hold"/>
                                        <p:tgtEl>
                                          <p:spTgt spid="18"/>
                                        </p:tgtEl>
                                        <p:attrNameLst>
                                          <p:attrName>ppt_x</p:attrName>
                                        </p:attrNameLst>
                                      </p:cBhvr>
                                      <p:tavLst>
                                        <p:tav tm="0">
                                          <p:val>
                                            <p:strVal val="0.5"/>
                                          </p:val>
                                        </p:tav>
                                        <p:tav tm="100000">
                                          <p:val>
                                            <p:strVal val="#ppt_x"/>
                                          </p:val>
                                        </p:tav>
                                      </p:tavLst>
                                    </p:anim>
                                    <p:anim calcmode="lin" valueType="num">
                                      <p:cBhvr>
                                        <p:cTn id="25" dur="500" fill="hold"/>
                                        <p:tgtEl>
                                          <p:spTgt spid="18"/>
                                        </p:tgtEl>
                                        <p:attrNameLst>
                                          <p:attrName>ppt_y</p:attrName>
                                        </p:attrNameLst>
                                      </p:cBhvr>
                                      <p:tavLst>
                                        <p:tav tm="0">
                                          <p:val>
                                            <p:strVal val="0.5"/>
                                          </p:val>
                                        </p:tav>
                                        <p:tav tm="100000">
                                          <p:val>
                                            <p:strVal val="#ppt_y"/>
                                          </p:val>
                                        </p:tav>
                                      </p:tavLst>
                                    </p:anim>
                                  </p:childTnLst>
                                </p:cTn>
                              </p:par>
                              <p:par>
                                <p:cTn id="26" presetID="53" presetClass="entr" presetSubtype="528" fill="hold" nodeType="withEffect">
                                  <p:stCondLst>
                                    <p:cond delay="250"/>
                                  </p:stCondLst>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ppt_w</p:attrName>
                                        </p:attrNameLst>
                                      </p:cBhvr>
                                      <p:tavLst>
                                        <p:tav tm="0">
                                          <p:val>
                                            <p:fltVal val="0"/>
                                          </p:val>
                                        </p:tav>
                                        <p:tav tm="100000">
                                          <p:val>
                                            <p:strVal val="#ppt_w"/>
                                          </p:val>
                                        </p:tav>
                                      </p:tavLst>
                                    </p:anim>
                                    <p:anim calcmode="lin" valueType="num">
                                      <p:cBhvr>
                                        <p:cTn id="29" dur="500" fill="hold"/>
                                        <p:tgtEl>
                                          <p:spTgt spid="46"/>
                                        </p:tgtEl>
                                        <p:attrNameLst>
                                          <p:attrName>ppt_h</p:attrName>
                                        </p:attrNameLst>
                                      </p:cBhvr>
                                      <p:tavLst>
                                        <p:tav tm="0">
                                          <p:val>
                                            <p:fltVal val="0"/>
                                          </p:val>
                                        </p:tav>
                                        <p:tav tm="100000">
                                          <p:val>
                                            <p:strVal val="#ppt_h"/>
                                          </p:val>
                                        </p:tav>
                                      </p:tavLst>
                                    </p:anim>
                                    <p:animEffect transition="in" filter="fade">
                                      <p:cBhvr>
                                        <p:cTn id="30" dur="500"/>
                                        <p:tgtEl>
                                          <p:spTgt spid="46"/>
                                        </p:tgtEl>
                                      </p:cBhvr>
                                    </p:animEffect>
                                    <p:anim calcmode="lin" valueType="num">
                                      <p:cBhvr>
                                        <p:cTn id="31" dur="500" fill="hold"/>
                                        <p:tgtEl>
                                          <p:spTgt spid="46"/>
                                        </p:tgtEl>
                                        <p:attrNameLst>
                                          <p:attrName>ppt_x</p:attrName>
                                        </p:attrNameLst>
                                      </p:cBhvr>
                                      <p:tavLst>
                                        <p:tav tm="0">
                                          <p:val>
                                            <p:strVal val="0.5"/>
                                          </p:val>
                                        </p:tav>
                                        <p:tav tm="100000">
                                          <p:val>
                                            <p:strVal val="#ppt_x"/>
                                          </p:val>
                                        </p:tav>
                                      </p:tavLst>
                                    </p:anim>
                                    <p:anim calcmode="lin" valueType="num">
                                      <p:cBhvr>
                                        <p:cTn id="32" dur="500" fill="hold"/>
                                        <p:tgtEl>
                                          <p:spTgt spid="46"/>
                                        </p:tgtEl>
                                        <p:attrNameLst>
                                          <p:attrName>ppt_y</p:attrName>
                                        </p:attrNameLst>
                                      </p:cBhvr>
                                      <p:tavLst>
                                        <p:tav tm="0">
                                          <p:val>
                                            <p:strVal val="0.5"/>
                                          </p:val>
                                        </p:tav>
                                        <p:tav tm="100000">
                                          <p:val>
                                            <p:strVal val="#ppt_y"/>
                                          </p:val>
                                        </p:tav>
                                      </p:tavLst>
                                    </p:anim>
                                  </p:childTnLst>
                                </p:cTn>
                              </p:par>
                              <p:par>
                                <p:cTn id="33" presetID="8" presetClass="emph" presetSubtype="0" fill="hold" nodeType="withEffect">
                                  <p:stCondLst>
                                    <p:cond delay="250"/>
                                  </p:stCondLst>
                                  <p:childTnLst>
                                    <p:animRot by="-21600000">
                                      <p:cBhvr>
                                        <p:cTn id="34" dur="500" fill="hold"/>
                                        <p:tgtEl>
                                          <p:spTgt spid="2"/>
                                        </p:tgtEl>
                                        <p:attrNameLst>
                                          <p:attrName>r</p:attrName>
                                        </p:attrNameLst>
                                      </p:cBhvr>
                                    </p:animRot>
                                  </p:childTnLst>
                                </p:cTn>
                              </p:par>
                              <p:par>
                                <p:cTn id="35" presetID="8" presetClass="emph" presetSubtype="0" fill="hold" nodeType="withEffect">
                                  <p:stCondLst>
                                    <p:cond delay="0"/>
                                  </p:stCondLst>
                                  <p:childTnLst>
                                    <p:animRot by="-21600000">
                                      <p:cBhvr>
                                        <p:cTn id="36" dur="500" fill="hold"/>
                                        <p:tgtEl>
                                          <p:spTgt spid="10"/>
                                        </p:tgtEl>
                                        <p:attrNameLst>
                                          <p:attrName>r</p:attrName>
                                        </p:attrNameLst>
                                      </p:cBhvr>
                                    </p:animRot>
                                  </p:childTnLst>
                                </p:cTn>
                              </p:par>
                              <p:par>
                                <p:cTn id="37" presetID="8" presetClass="emph" presetSubtype="0" fill="hold" nodeType="withEffect">
                                  <p:stCondLst>
                                    <p:cond delay="250"/>
                                  </p:stCondLst>
                                  <p:childTnLst>
                                    <p:animRot by="-21600000">
                                      <p:cBhvr>
                                        <p:cTn id="38" dur="500" fill="hold"/>
                                        <p:tgtEl>
                                          <p:spTgt spid="18"/>
                                        </p:tgtEl>
                                        <p:attrNameLst>
                                          <p:attrName>r</p:attrName>
                                        </p:attrNameLst>
                                      </p:cBhvr>
                                    </p:animRot>
                                  </p:childTnLst>
                                </p:cTn>
                              </p:par>
                              <p:par>
                                <p:cTn id="39" presetID="26" presetClass="emph" presetSubtype="0" fill="hold" nodeType="withEffect">
                                  <p:stCondLst>
                                    <p:cond delay="750"/>
                                  </p:stCondLst>
                                  <p:childTnLst>
                                    <p:animEffect transition="out" filter="fade">
                                      <p:cBhvr>
                                        <p:cTn id="40" dur="500" tmFilter="0, 0; .2, .5; .8, .5; 1, 0"/>
                                        <p:tgtEl>
                                          <p:spTgt spid="2"/>
                                        </p:tgtEl>
                                      </p:cBhvr>
                                    </p:animEffect>
                                    <p:animScale>
                                      <p:cBhvr>
                                        <p:cTn id="41" dur="250" autoRev="1" fill="hold"/>
                                        <p:tgtEl>
                                          <p:spTgt spid="2"/>
                                        </p:tgtEl>
                                      </p:cBhvr>
                                      <p:by x="105000" y="105000"/>
                                    </p:animScale>
                                  </p:childTnLst>
                                </p:cTn>
                              </p:par>
                              <p:par>
                                <p:cTn id="42" presetID="26" presetClass="emph" presetSubtype="0" fill="hold" nodeType="withEffect">
                                  <p:stCondLst>
                                    <p:cond delay="1000"/>
                                  </p:stCondLst>
                                  <p:childTnLst>
                                    <p:animEffect transition="out" filter="fade">
                                      <p:cBhvr>
                                        <p:cTn id="43" dur="500" tmFilter="0, 0; .2, .5; .8, .5; 1, 0"/>
                                        <p:tgtEl>
                                          <p:spTgt spid="10"/>
                                        </p:tgtEl>
                                      </p:cBhvr>
                                    </p:animEffect>
                                    <p:animScale>
                                      <p:cBhvr>
                                        <p:cTn id="44" dur="250" autoRev="1" fill="hold"/>
                                        <p:tgtEl>
                                          <p:spTgt spid="10"/>
                                        </p:tgtEl>
                                      </p:cBhvr>
                                      <p:by x="105000" y="105000"/>
                                    </p:animScale>
                                  </p:childTnLst>
                                </p:cTn>
                              </p:par>
                              <p:par>
                                <p:cTn id="45" presetID="26" presetClass="emph" presetSubtype="0" fill="hold" nodeType="withEffect">
                                  <p:stCondLst>
                                    <p:cond delay="1250"/>
                                  </p:stCondLst>
                                  <p:childTnLst>
                                    <p:animEffect transition="out" filter="fade">
                                      <p:cBhvr>
                                        <p:cTn id="46" dur="500" tmFilter="0, 0; .2, .5; .8, .5; 1, 0"/>
                                        <p:tgtEl>
                                          <p:spTgt spid="18"/>
                                        </p:tgtEl>
                                      </p:cBhvr>
                                    </p:animEffect>
                                    <p:animScale>
                                      <p:cBhvr>
                                        <p:cTn id="47" dur="250" autoRev="1" fill="hold"/>
                                        <p:tgtEl>
                                          <p:spTgt spid="18"/>
                                        </p:tgtEl>
                                      </p:cBhvr>
                                      <p:by x="105000" y="105000"/>
                                    </p:animScale>
                                  </p:childTnLst>
                                </p:cTn>
                              </p:par>
                              <p:par>
                                <p:cTn id="48" presetID="8" presetClass="emph" presetSubtype="0" fill="hold" nodeType="withEffect">
                                  <p:stCondLst>
                                    <p:cond delay="1250"/>
                                  </p:stCondLst>
                                  <p:childTnLst>
                                    <p:animRot by="-21600000">
                                      <p:cBhvr>
                                        <p:cTn id="49" dur="500" fill="hold"/>
                                        <p:tgtEl>
                                          <p:spTgt spid="46"/>
                                        </p:tgtEl>
                                        <p:attrNameLst>
                                          <p:attrName>r</p:attrName>
                                        </p:attrNameLst>
                                      </p:cBhvr>
                                    </p:animRot>
                                  </p:childTnLst>
                                </p:cTn>
                              </p:par>
                              <p:par>
                                <p:cTn id="50" presetID="26" presetClass="emph" presetSubtype="0" fill="hold" nodeType="withEffect">
                                  <p:stCondLst>
                                    <p:cond delay="2250"/>
                                  </p:stCondLst>
                                  <p:childTnLst>
                                    <p:animEffect transition="out" filter="fade">
                                      <p:cBhvr>
                                        <p:cTn id="51" dur="500" tmFilter="0, 0; .2, .5; .8, .5; 1, 0"/>
                                        <p:tgtEl>
                                          <p:spTgt spid="46"/>
                                        </p:tgtEl>
                                      </p:cBhvr>
                                    </p:animEffect>
                                    <p:animScale>
                                      <p:cBhvr>
                                        <p:cTn id="52" dur="250" autoRev="1" fill="hold"/>
                                        <p:tgtEl>
                                          <p:spTgt spid="46"/>
                                        </p:tgtEl>
                                      </p:cBhvr>
                                      <p:by x="105000" y="105000"/>
                                    </p:animScale>
                                  </p:childTnLst>
                                </p:cTn>
                              </p:par>
                            </p:childTnLst>
                          </p:cTn>
                        </p:par>
                        <p:par>
                          <p:cTn id="53" fill="hold" nodeType="afterGroup">
                            <p:stCondLst>
                              <p:cond delay="2750"/>
                            </p:stCondLst>
                            <p:childTnLst>
                              <p:par>
                                <p:cTn id="54" presetID="14" presetClass="entr" presetSubtype="10" fill="hold" grpId="0" nodeType="after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randombar(horizontal)">
                                      <p:cBhvr>
                                        <p:cTn id="56" dur="750"/>
                                        <p:tgtEl>
                                          <p:spTgt spid="27"/>
                                        </p:tgtEl>
                                      </p:cBhvr>
                                    </p:animEffect>
                                  </p:childTnLst>
                                </p:cTn>
                              </p:par>
                            </p:childTnLst>
                          </p:cTn>
                        </p:par>
                        <p:par>
                          <p:cTn id="57" fill="hold" nodeType="afterGroup">
                            <p:stCondLst>
                              <p:cond delay="3500"/>
                            </p:stCondLst>
                            <p:childTnLst>
                              <p:par>
                                <p:cTn id="58" presetID="14" presetClass="entr" presetSubtype="10" fill="hold" grpId="0" nodeType="after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randombar(horizontal)">
                                      <p:cBhvr>
                                        <p:cTn id="60" dur="750"/>
                                        <p:tgtEl>
                                          <p:spTgt spid="29"/>
                                        </p:tgtEl>
                                      </p:cBhvr>
                                    </p:animEffect>
                                  </p:childTnLst>
                                </p:cTn>
                              </p:par>
                            </p:childTnLst>
                          </p:cTn>
                        </p:par>
                        <p:par>
                          <p:cTn id="61" fill="hold" nodeType="afterGroup">
                            <p:stCondLst>
                              <p:cond delay="4250"/>
                            </p:stCondLst>
                            <p:childTnLst>
                              <p:par>
                                <p:cTn id="62" presetID="14" presetClass="entr" presetSubtype="10" fill="hold" grpId="0" nodeType="after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randombar(horizontal)">
                                      <p:cBhvr>
                                        <p:cTn id="64" dur="750"/>
                                        <p:tgtEl>
                                          <p:spTgt spid="31"/>
                                        </p:tgtEl>
                                      </p:cBhvr>
                                    </p:animEffect>
                                  </p:childTnLst>
                                </p:cTn>
                              </p:par>
                            </p:childTnLst>
                          </p:cTn>
                        </p:par>
                        <p:par>
                          <p:cTn id="65" fill="hold" nodeType="afterGroup">
                            <p:stCondLst>
                              <p:cond delay="5000"/>
                            </p:stCondLst>
                            <p:childTnLst>
                              <p:par>
                                <p:cTn id="66" presetID="14" presetClass="entr" presetSubtype="10" fill="hold" grpId="0" nodeType="afterEffect">
                                  <p:stCondLst>
                                    <p:cond delay="0"/>
                                  </p:stCondLst>
                                  <p:childTnLst>
                                    <p:set>
                                      <p:cBhvr>
                                        <p:cTn id="67" dur="1" fill="hold">
                                          <p:stCondLst>
                                            <p:cond delay="0"/>
                                          </p:stCondLst>
                                        </p:cTn>
                                        <p:tgtEl>
                                          <p:spTgt spid="50"/>
                                        </p:tgtEl>
                                        <p:attrNameLst>
                                          <p:attrName>style.visibility</p:attrName>
                                        </p:attrNameLst>
                                      </p:cBhvr>
                                      <p:to>
                                        <p:strVal val="visible"/>
                                      </p:to>
                                    </p:set>
                                    <p:animEffect transition="in" filter="randombar(horizontal)">
                                      <p:cBhvr>
                                        <p:cTn id="68" dur="750"/>
                                        <p:tgtEl>
                                          <p:spTgt spid="50"/>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53"/>
                                        </p:tgtEl>
                                        <p:attrNameLst>
                                          <p:attrName>style.visibility</p:attrName>
                                        </p:attrNameLst>
                                      </p:cBhvr>
                                      <p:to>
                                        <p:strVal val="visible"/>
                                      </p:to>
                                    </p:set>
                                    <p:animEffect transition="in" filter="barn(inVertical)">
                                      <p:cBhvr>
                                        <p:cTn id="7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29" grpId="0" bldLvl="0" animBg="1"/>
      <p:bldP spid="31" grpId="0" bldLvl="0" animBg="1"/>
      <p:bldP spid="50" grpId="0" bldLvl="0" animBg="1"/>
      <p:bldP spid="53"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5170" name="组合 39"/>
          <p:cNvGrpSpPr>
            <a:grpSpLocks/>
          </p:cNvGrpSpPr>
          <p:nvPr/>
        </p:nvGrpSpPr>
        <p:grpSpPr bwMode="auto">
          <a:xfrm>
            <a:off x="0" y="-76200"/>
            <a:ext cx="12192000" cy="6858000"/>
            <a:chOff x="-1" y="0"/>
            <a:chExt cx="12192001" cy="6858000"/>
          </a:xfrm>
        </p:grpSpPr>
        <p:pic>
          <p:nvPicPr>
            <p:cNvPr id="135197" name="图片 4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40697" y="3872219"/>
              <a:ext cx="3026478" cy="2945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98" name="图片 41"/>
            <p:cNvPicPr>
              <a:picLocks noChangeAspect="1" noChangeArrowheads="1"/>
            </p:cNvPicPr>
            <p:nvPr/>
          </p:nvPicPr>
          <p:blipFill>
            <a:blip r:embed="rId8">
              <a:extLst>
                <a:ext uri="{28A0092B-C50C-407E-A947-70E740481C1C}">
                  <a14:useLocalDpi xmlns:a14="http://schemas.microsoft.com/office/drawing/2010/main" val="0"/>
                </a:ext>
              </a:extLst>
            </a:blip>
            <a:srcRect l="20132" b="45801"/>
            <a:stretch>
              <a:fillRect/>
            </a:stretch>
          </p:blipFill>
          <p:spPr bwMode="auto">
            <a:xfrm>
              <a:off x="8146473" y="0"/>
              <a:ext cx="4045527" cy="37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矩形 42"/>
            <p:cNvSpPr/>
            <p:nvPr/>
          </p:nvSpPr>
          <p:spPr>
            <a:xfrm>
              <a:off x="-1" y="581025"/>
              <a:ext cx="12192001" cy="6029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1219200">
                <a:defRPr>
                  <a:solidFill>
                    <a:schemeClr val="tx1"/>
                  </a:solidFill>
                  <a:latin typeface="Arial" panose="020B0604020202020204" pitchFamily="34" charset="0"/>
                </a:defRPr>
              </a:lvl1pPr>
              <a:lvl2pPr defTabSz="1219200">
                <a:defRPr>
                  <a:solidFill>
                    <a:schemeClr val="tx1"/>
                  </a:solidFill>
                  <a:latin typeface="Arial" panose="020B0604020202020204" pitchFamily="34" charset="0"/>
                </a:defRPr>
              </a:lvl2pPr>
              <a:lvl3pPr defTabSz="1219200">
                <a:defRPr>
                  <a:solidFill>
                    <a:schemeClr val="tx1"/>
                  </a:solidFill>
                  <a:latin typeface="Arial" panose="020B0604020202020204" pitchFamily="34" charset="0"/>
                </a:defRPr>
              </a:lvl3pPr>
              <a:lvl4pPr defTabSz="1219200">
                <a:defRPr>
                  <a:solidFill>
                    <a:schemeClr val="tx1"/>
                  </a:solidFill>
                  <a:latin typeface="Arial" panose="020B0604020202020204" pitchFamily="34" charset="0"/>
                </a:defRPr>
              </a:lvl4pPr>
              <a:lvl5pPr defTabSz="1219200">
                <a:defRPr>
                  <a:solidFill>
                    <a:schemeClr val="tx1"/>
                  </a:solidFill>
                  <a:latin typeface="Arial" panose="020B0604020202020204" pitchFamily="34" charset="0"/>
                </a:defRPr>
              </a:lvl5pPr>
              <a:lvl6pPr defTabSz="1219200" fontAlgn="base">
                <a:spcBef>
                  <a:spcPct val="0"/>
                </a:spcBef>
                <a:spcAft>
                  <a:spcPct val="0"/>
                </a:spcAft>
                <a:defRPr>
                  <a:solidFill>
                    <a:schemeClr val="tx1"/>
                  </a:solidFill>
                  <a:latin typeface="Arial" panose="020B0604020202020204" pitchFamily="34" charset="0"/>
                </a:defRPr>
              </a:lvl6pPr>
              <a:lvl7pPr defTabSz="1219200" fontAlgn="base">
                <a:spcBef>
                  <a:spcPct val="0"/>
                </a:spcBef>
                <a:spcAft>
                  <a:spcPct val="0"/>
                </a:spcAft>
                <a:defRPr>
                  <a:solidFill>
                    <a:schemeClr val="tx1"/>
                  </a:solidFill>
                  <a:latin typeface="Arial" panose="020B0604020202020204" pitchFamily="34" charset="0"/>
                </a:defRPr>
              </a:lvl7pPr>
              <a:lvl8pPr defTabSz="1219200" fontAlgn="base">
                <a:spcBef>
                  <a:spcPct val="0"/>
                </a:spcBef>
                <a:spcAft>
                  <a:spcPct val="0"/>
                </a:spcAft>
                <a:defRPr>
                  <a:solidFill>
                    <a:schemeClr val="tx1"/>
                  </a:solidFill>
                  <a:latin typeface="Arial" panose="020B0604020202020204" pitchFamily="34" charset="0"/>
                </a:defRPr>
              </a:lvl8pPr>
              <a:lvl9pPr defTabSz="121920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zh-CN" altLang="en-US" sz="2400">
                <a:solidFill>
                  <a:srgbClr val="FFFFFF"/>
                </a:solidFill>
                <a:ea typeface="SimSun" panose="02010600030101010101" pitchFamily="2" charset="-122"/>
                <a:sym typeface="Arial" panose="020B0604020202020204" pitchFamily="34" charset="0"/>
              </a:endParaRPr>
            </a:p>
          </p:txBody>
        </p:sp>
        <p:sp>
          <p:nvSpPr>
            <p:cNvPr id="45" name="矩形 44"/>
            <p:cNvSpPr/>
            <p:nvPr/>
          </p:nvSpPr>
          <p:spPr>
            <a:xfrm>
              <a:off x="-1" y="19050"/>
              <a:ext cx="404813" cy="11572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1219200">
                <a:defRPr>
                  <a:solidFill>
                    <a:schemeClr val="tx1"/>
                  </a:solidFill>
                  <a:latin typeface="Arial" panose="020B0604020202020204" pitchFamily="34" charset="0"/>
                </a:defRPr>
              </a:lvl1pPr>
              <a:lvl2pPr defTabSz="1219200">
                <a:defRPr>
                  <a:solidFill>
                    <a:schemeClr val="tx1"/>
                  </a:solidFill>
                  <a:latin typeface="Arial" panose="020B0604020202020204" pitchFamily="34" charset="0"/>
                </a:defRPr>
              </a:lvl2pPr>
              <a:lvl3pPr defTabSz="1219200">
                <a:defRPr>
                  <a:solidFill>
                    <a:schemeClr val="tx1"/>
                  </a:solidFill>
                  <a:latin typeface="Arial" panose="020B0604020202020204" pitchFamily="34" charset="0"/>
                </a:defRPr>
              </a:lvl3pPr>
              <a:lvl4pPr defTabSz="1219200">
                <a:defRPr>
                  <a:solidFill>
                    <a:schemeClr val="tx1"/>
                  </a:solidFill>
                  <a:latin typeface="Arial" panose="020B0604020202020204" pitchFamily="34" charset="0"/>
                </a:defRPr>
              </a:lvl4pPr>
              <a:lvl5pPr defTabSz="1219200">
                <a:defRPr>
                  <a:solidFill>
                    <a:schemeClr val="tx1"/>
                  </a:solidFill>
                  <a:latin typeface="Arial" panose="020B0604020202020204" pitchFamily="34" charset="0"/>
                </a:defRPr>
              </a:lvl5pPr>
              <a:lvl6pPr defTabSz="1219200" fontAlgn="base">
                <a:spcBef>
                  <a:spcPct val="0"/>
                </a:spcBef>
                <a:spcAft>
                  <a:spcPct val="0"/>
                </a:spcAft>
                <a:defRPr>
                  <a:solidFill>
                    <a:schemeClr val="tx1"/>
                  </a:solidFill>
                  <a:latin typeface="Arial" panose="020B0604020202020204" pitchFamily="34" charset="0"/>
                </a:defRPr>
              </a:lvl6pPr>
              <a:lvl7pPr defTabSz="1219200" fontAlgn="base">
                <a:spcBef>
                  <a:spcPct val="0"/>
                </a:spcBef>
                <a:spcAft>
                  <a:spcPct val="0"/>
                </a:spcAft>
                <a:defRPr>
                  <a:solidFill>
                    <a:schemeClr val="tx1"/>
                  </a:solidFill>
                  <a:latin typeface="Arial" panose="020B0604020202020204" pitchFamily="34" charset="0"/>
                </a:defRPr>
              </a:lvl7pPr>
              <a:lvl8pPr defTabSz="1219200" fontAlgn="base">
                <a:spcBef>
                  <a:spcPct val="0"/>
                </a:spcBef>
                <a:spcAft>
                  <a:spcPct val="0"/>
                </a:spcAft>
                <a:defRPr>
                  <a:solidFill>
                    <a:schemeClr val="tx1"/>
                  </a:solidFill>
                  <a:latin typeface="Arial" panose="020B0604020202020204" pitchFamily="34" charset="0"/>
                </a:defRPr>
              </a:lvl8pPr>
              <a:lvl9pPr defTabSz="121920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zh-CN" altLang="en-US" sz="2400">
                <a:solidFill>
                  <a:srgbClr val="FFFFFF"/>
                </a:solidFill>
                <a:ea typeface="SimSun" panose="02010600030101010101" pitchFamily="2" charset="-122"/>
                <a:sym typeface="Arial" panose="020B0604020202020204" pitchFamily="34" charset="0"/>
              </a:endParaRPr>
            </a:p>
          </p:txBody>
        </p:sp>
        <p:sp>
          <p:nvSpPr>
            <p:cNvPr id="46" name="矩形 45"/>
            <p:cNvSpPr/>
            <p:nvPr/>
          </p:nvSpPr>
          <p:spPr>
            <a:xfrm>
              <a:off x="7720013" y="6610350"/>
              <a:ext cx="4471987" cy="247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1219200">
                <a:defRPr>
                  <a:solidFill>
                    <a:schemeClr val="tx1"/>
                  </a:solidFill>
                  <a:latin typeface="Arial" panose="020B0604020202020204" pitchFamily="34" charset="0"/>
                </a:defRPr>
              </a:lvl1pPr>
              <a:lvl2pPr defTabSz="1219200">
                <a:defRPr>
                  <a:solidFill>
                    <a:schemeClr val="tx1"/>
                  </a:solidFill>
                  <a:latin typeface="Arial" panose="020B0604020202020204" pitchFamily="34" charset="0"/>
                </a:defRPr>
              </a:lvl2pPr>
              <a:lvl3pPr defTabSz="1219200">
                <a:defRPr>
                  <a:solidFill>
                    <a:schemeClr val="tx1"/>
                  </a:solidFill>
                  <a:latin typeface="Arial" panose="020B0604020202020204" pitchFamily="34" charset="0"/>
                </a:defRPr>
              </a:lvl3pPr>
              <a:lvl4pPr defTabSz="1219200">
                <a:defRPr>
                  <a:solidFill>
                    <a:schemeClr val="tx1"/>
                  </a:solidFill>
                  <a:latin typeface="Arial" panose="020B0604020202020204" pitchFamily="34" charset="0"/>
                </a:defRPr>
              </a:lvl4pPr>
              <a:lvl5pPr defTabSz="1219200">
                <a:defRPr>
                  <a:solidFill>
                    <a:schemeClr val="tx1"/>
                  </a:solidFill>
                  <a:latin typeface="Arial" panose="020B0604020202020204" pitchFamily="34" charset="0"/>
                </a:defRPr>
              </a:lvl5pPr>
              <a:lvl6pPr defTabSz="1219200" fontAlgn="base">
                <a:spcBef>
                  <a:spcPct val="0"/>
                </a:spcBef>
                <a:spcAft>
                  <a:spcPct val="0"/>
                </a:spcAft>
                <a:defRPr>
                  <a:solidFill>
                    <a:schemeClr val="tx1"/>
                  </a:solidFill>
                  <a:latin typeface="Arial" panose="020B0604020202020204" pitchFamily="34" charset="0"/>
                </a:defRPr>
              </a:lvl6pPr>
              <a:lvl7pPr defTabSz="1219200" fontAlgn="base">
                <a:spcBef>
                  <a:spcPct val="0"/>
                </a:spcBef>
                <a:spcAft>
                  <a:spcPct val="0"/>
                </a:spcAft>
                <a:defRPr>
                  <a:solidFill>
                    <a:schemeClr val="tx1"/>
                  </a:solidFill>
                  <a:latin typeface="Arial" panose="020B0604020202020204" pitchFamily="34" charset="0"/>
                </a:defRPr>
              </a:lvl7pPr>
              <a:lvl8pPr defTabSz="1219200" fontAlgn="base">
                <a:spcBef>
                  <a:spcPct val="0"/>
                </a:spcBef>
                <a:spcAft>
                  <a:spcPct val="0"/>
                </a:spcAft>
                <a:defRPr>
                  <a:solidFill>
                    <a:schemeClr val="tx1"/>
                  </a:solidFill>
                  <a:latin typeface="Arial" panose="020B0604020202020204" pitchFamily="34" charset="0"/>
                </a:defRPr>
              </a:lvl8pPr>
              <a:lvl9pPr defTabSz="121920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zh-CN" altLang="en-US" sz="2400">
                <a:solidFill>
                  <a:srgbClr val="FFFFFF"/>
                </a:solidFill>
                <a:ea typeface="SimSun" panose="02010600030101010101" pitchFamily="2" charset="-122"/>
                <a:sym typeface="Arial" panose="020B0604020202020204" pitchFamily="34" charset="0"/>
              </a:endParaRPr>
            </a:p>
          </p:txBody>
        </p:sp>
      </p:grpSp>
      <p:grpSp>
        <p:nvGrpSpPr>
          <p:cNvPr id="2" name="组合 1"/>
          <p:cNvGrpSpPr>
            <a:grpSpLocks/>
          </p:cNvGrpSpPr>
          <p:nvPr/>
        </p:nvGrpSpPr>
        <p:grpSpPr bwMode="auto">
          <a:xfrm>
            <a:off x="1389063" y="2724150"/>
            <a:ext cx="2233612" cy="2536825"/>
            <a:chOff x="778084" y="1038958"/>
            <a:chExt cx="1850186" cy="2900945"/>
          </a:xfrm>
        </p:grpSpPr>
        <p:sp>
          <p:nvSpPr>
            <p:cNvPr id="3" name="圆角矩形 32"/>
            <p:cNvSpPr/>
            <p:nvPr/>
          </p:nvSpPr>
          <p:spPr>
            <a:xfrm>
              <a:off x="887227" y="1038958"/>
              <a:ext cx="1631899" cy="1501303"/>
            </a:xfrm>
            <a:prstGeom prst="roundRect">
              <a:avLst>
                <a:gd name="adj" fmla="val 93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HK" altLang="en-US" sz="3200" b="1">
                <a:solidFill>
                  <a:srgbClr val="FFFFFF"/>
                </a:solidFill>
                <a:latin typeface="Times New Roman" panose="02020603050405020304" pitchFamily="18" charset="0"/>
                <a:ea typeface="新細明體" panose="02020500000000000000" pitchFamily="18" charset="-120"/>
                <a:sym typeface="Arial" panose="020B0604020202020204" pitchFamily="34" charset="0"/>
              </a:endParaRPr>
            </a:p>
          </p:txBody>
        </p:sp>
        <p:sp>
          <p:nvSpPr>
            <p:cNvPr id="4" name="任意多边形 33"/>
            <p:cNvSpPr/>
            <p:nvPr/>
          </p:nvSpPr>
          <p:spPr>
            <a:xfrm>
              <a:off x="778084" y="1948454"/>
              <a:ext cx="1850186" cy="1991449"/>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HK" altLang="en-US" sz="3200" b="1">
                <a:solidFill>
                  <a:schemeClr val="bg1"/>
                </a:solidFill>
                <a:latin typeface="Times New Roman" panose="02020603050405020304" pitchFamily="18" charset="0"/>
                <a:ea typeface="新細明體" panose="02020500000000000000" pitchFamily="18" charset="-120"/>
                <a:sym typeface="Arial" panose="020B0604020202020204" pitchFamily="34" charset="0"/>
              </a:endParaRPr>
            </a:p>
          </p:txBody>
        </p:sp>
        <p:sp>
          <p:nvSpPr>
            <p:cNvPr id="5" name="椭圆 4"/>
            <p:cNvSpPr/>
            <p:nvPr/>
          </p:nvSpPr>
          <p:spPr>
            <a:xfrm>
              <a:off x="1402702" y="1648919"/>
              <a:ext cx="600949" cy="59906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HK" altLang="en-US" sz="3200" b="1">
                <a:solidFill>
                  <a:srgbClr val="FFFFFF"/>
                </a:solidFill>
                <a:latin typeface="Times New Roman" panose="02020603050405020304" pitchFamily="18" charset="0"/>
                <a:ea typeface="新細明體" panose="02020500000000000000" pitchFamily="18" charset="-120"/>
                <a:sym typeface="Arial" panose="020B0604020202020204" pitchFamily="34" charset="0"/>
              </a:endParaRPr>
            </a:p>
          </p:txBody>
        </p:sp>
        <p:sp>
          <p:nvSpPr>
            <p:cNvPr id="135196" name="文本框 11"/>
            <p:cNvSpPr txBox="1">
              <a:spLocks noChangeArrowheads="1"/>
            </p:cNvSpPr>
            <p:nvPr/>
          </p:nvSpPr>
          <p:spPr bwMode="auto">
            <a:xfrm>
              <a:off x="1304926" y="1222952"/>
              <a:ext cx="839367" cy="1054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HK" sz="5400" b="1">
                  <a:solidFill>
                    <a:schemeClr val="bg1"/>
                  </a:solidFill>
                  <a:latin typeface="Times New Roman" panose="02020603050405020304" pitchFamily="18" charset="0"/>
                  <a:ea typeface="新細明體" charset="-120"/>
                  <a:sym typeface="Arial" panose="020B0604020202020204" pitchFamily="34" charset="0"/>
                </a:rPr>
                <a:t>A</a:t>
              </a:r>
              <a:endParaRPr lang="zh-HK" altLang="en-US" sz="5400" b="1">
                <a:solidFill>
                  <a:schemeClr val="bg1"/>
                </a:solidFill>
                <a:latin typeface="Times New Roman" panose="02020603050405020304" pitchFamily="18" charset="0"/>
                <a:ea typeface="新細明體" charset="-120"/>
                <a:sym typeface="Arial" panose="020B0604020202020204" pitchFamily="34" charset="0"/>
              </a:endParaRPr>
            </a:p>
          </p:txBody>
        </p:sp>
      </p:grpSp>
      <p:grpSp>
        <p:nvGrpSpPr>
          <p:cNvPr id="7" name="组合 6"/>
          <p:cNvGrpSpPr>
            <a:grpSpLocks/>
          </p:cNvGrpSpPr>
          <p:nvPr/>
        </p:nvGrpSpPr>
        <p:grpSpPr bwMode="auto">
          <a:xfrm>
            <a:off x="3794125" y="2724150"/>
            <a:ext cx="2235200" cy="2536825"/>
            <a:chOff x="2690633" y="1038958"/>
            <a:chExt cx="1850186" cy="2900945"/>
          </a:xfrm>
        </p:grpSpPr>
        <p:sp>
          <p:nvSpPr>
            <p:cNvPr id="8" name="圆角矩形 39"/>
            <p:cNvSpPr/>
            <p:nvPr/>
          </p:nvSpPr>
          <p:spPr>
            <a:xfrm>
              <a:off x="2799700" y="1038958"/>
              <a:ext cx="1632053" cy="1501303"/>
            </a:xfrm>
            <a:prstGeom prst="roundRect">
              <a:avLst>
                <a:gd name="adj" fmla="val 935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HK" altLang="en-US" sz="3200" b="1">
                <a:solidFill>
                  <a:srgbClr val="FFFFFF"/>
                </a:solidFill>
                <a:latin typeface="Times New Roman" panose="02020603050405020304" pitchFamily="18" charset="0"/>
                <a:ea typeface="新細明體" panose="02020500000000000000" pitchFamily="18" charset="-120"/>
                <a:sym typeface="Arial" panose="020B0604020202020204" pitchFamily="34" charset="0"/>
              </a:endParaRPr>
            </a:p>
          </p:txBody>
        </p:sp>
        <p:sp>
          <p:nvSpPr>
            <p:cNvPr id="9" name="任意多边形 40"/>
            <p:cNvSpPr/>
            <p:nvPr/>
          </p:nvSpPr>
          <p:spPr>
            <a:xfrm>
              <a:off x="2690633" y="1948454"/>
              <a:ext cx="1850186" cy="1991449"/>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HK" altLang="en-US" sz="3200" b="1">
                <a:solidFill>
                  <a:schemeClr val="bg1"/>
                </a:solidFill>
                <a:latin typeface="Times New Roman" panose="02020603050405020304" pitchFamily="18" charset="0"/>
                <a:ea typeface="新細明體" panose="02020500000000000000" pitchFamily="18" charset="-120"/>
                <a:sym typeface="Arial" panose="020B0604020202020204" pitchFamily="34" charset="0"/>
              </a:endParaRPr>
            </a:p>
          </p:txBody>
        </p:sp>
        <p:sp>
          <p:nvSpPr>
            <p:cNvPr id="10" name="椭圆 9"/>
            <p:cNvSpPr/>
            <p:nvPr/>
          </p:nvSpPr>
          <p:spPr>
            <a:xfrm>
              <a:off x="3316122" y="1648919"/>
              <a:ext cx="599208" cy="59906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HK" altLang="en-US" sz="3200" b="1">
                <a:solidFill>
                  <a:srgbClr val="FFFFFF"/>
                </a:solidFill>
                <a:latin typeface="Times New Roman" panose="02020603050405020304" pitchFamily="18" charset="0"/>
                <a:ea typeface="新細明體" panose="02020500000000000000" pitchFamily="18" charset="-120"/>
                <a:sym typeface="Arial" panose="020B0604020202020204" pitchFamily="34" charset="0"/>
              </a:endParaRPr>
            </a:p>
          </p:txBody>
        </p:sp>
        <p:sp>
          <p:nvSpPr>
            <p:cNvPr id="135192" name="文本框 48"/>
            <p:cNvSpPr txBox="1">
              <a:spLocks noChangeArrowheads="1"/>
            </p:cNvSpPr>
            <p:nvPr/>
          </p:nvSpPr>
          <p:spPr bwMode="auto">
            <a:xfrm>
              <a:off x="3185327" y="1222952"/>
              <a:ext cx="894944" cy="105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HK" sz="5400" b="1">
                  <a:solidFill>
                    <a:schemeClr val="bg1"/>
                  </a:solidFill>
                  <a:latin typeface="Times New Roman" panose="02020603050405020304" pitchFamily="18" charset="0"/>
                  <a:ea typeface="新細明體" charset="-120"/>
                  <a:sym typeface="Arial" panose="020B0604020202020204" pitchFamily="34" charset="0"/>
                </a:rPr>
                <a:t>B</a:t>
              </a:r>
              <a:endParaRPr lang="zh-HK" altLang="en-US" sz="5400" b="1">
                <a:solidFill>
                  <a:schemeClr val="bg1"/>
                </a:solidFill>
                <a:latin typeface="Times New Roman" panose="02020603050405020304" pitchFamily="18" charset="0"/>
                <a:ea typeface="新細明體" charset="-120"/>
                <a:sym typeface="Arial" panose="020B0604020202020204" pitchFamily="34" charset="0"/>
              </a:endParaRPr>
            </a:p>
          </p:txBody>
        </p:sp>
      </p:grpSp>
      <p:grpSp>
        <p:nvGrpSpPr>
          <p:cNvPr id="12" name="组合 11"/>
          <p:cNvGrpSpPr>
            <a:grpSpLocks/>
          </p:cNvGrpSpPr>
          <p:nvPr/>
        </p:nvGrpSpPr>
        <p:grpSpPr bwMode="auto">
          <a:xfrm>
            <a:off x="6196013" y="2740025"/>
            <a:ext cx="2233612" cy="2520950"/>
            <a:chOff x="4603182" y="1038958"/>
            <a:chExt cx="1850186" cy="2900945"/>
          </a:xfrm>
        </p:grpSpPr>
        <p:sp>
          <p:nvSpPr>
            <p:cNvPr id="13" name="圆角矩形 46"/>
            <p:cNvSpPr/>
            <p:nvPr/>
          </p:nvSpPr>
          <p:spPr>
            <a:xfrm>
              <a:off x="4712325" y="1038958"/>
              <a:ext cx="1631899" cy="1501623"/>
            </a:xfrm>
            <a:prstGeom prst="roundRect">
              <a:avLst>
                <a:gd name="adj" fmla="val 93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HK" altLang="en-US" sz="3200" b="1">
                <a:solidFill>
                  <a:srgbClr val="FFFFFF"/>
                </a:solidFill>
                <a:latin typeface="Times New Roman" panose="02020603050405020304" pitchFamily="18" charset="0"/>
                <a:ea typeface="新細明體" panose="02020500000000000000" pitchFamily="18" charset="-120"/>
                <a:sym typeface="Arial" panose="020B0604020202020204" pitchFamily="34" charset="0"/>
              </a:endParaRPr>
            </a:p>
          </p:txBody>
        </p:sp>
        <p:sp>
          <p:nvSpPr>
            <p:cNvPr id="14" name="任意多边形 47"/>
            <p:cNvSpPr/>
            <p:nvPr/>
          </p:nvSpPr>
          <p:spPr>
            <a:xfrm>
              <a:off x="4603182" y="1946874"/>
              <a:ext cx="1850186" cy="1993029"/>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HK" altLang="en-US" sz="3200" b="1">
                <a:solidFill>
                  <a:schemeClr val="bg1"/>
                </a:solidFill>
                <a:latin typeface="Times New Roman" panose="02020603050405020304" pitchFamily="18" charset="0"/>
                <a:ea typeface="新細明體" panose="02020500000000000000" pitchFamily="18" charset="-120"/>
                <a:sym typeface="Arial" panose="020B0604020202020204" pitchFamily="34" charset="0"/>
              </a:endParaRPr>
            </a:p>
          </p:txBody>
        </p:sp>
        <p:sp>
          <p:nvSpPr>
            <p:cNvPr id="15" name="椭圆 14"/>
            <p:cNvSpPr/>
            <p:nvPr/>
          </p:nvSpPr>
          <p:spPr>
            <a:xfrm>
              <a:off x="5227800" y="1649106"/>
              <a:ext cx="600949" cy="5991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HK" altLang="en-US" sz="3200" b="1">
                <a:solidFill>
                  <a:srgbClr val="FFFFFF"/>
                </a:solidFill>
                <a:latin typeface="Times New Roman" panose="02020603050405020304" pitchFamily="18" charset="0"/>
                <a:ea typeface="新細明體" panose="02020500000000000000" pitchFamily="18" charset="-120"/>
                <a:sym typeface="Arial" panose="020B0604020202020204" pitchFamily="34" charset="0"/>
              </a:endParaRPr>
            </a:p>
          </p:txBody>
        </p:sp>
        <p:sp>
          <p:nvSpPr>
            <p:cNvPr id="135188" name="文本框 54"/>
            <p:cNvSpPr txBox="1">
              <a:spLocks noChangeArrowheads="1"/>
            </p:cNvSpPr>
            <p:nvPr/>
          </p:nvSpPr>
          <p:spPr bwMode="auto">
            <a:xfrm>
              <a:off x="5044295" y="1222952"/>
              <a:ext cx="978584" cy="1061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HK" sz="5400" b="1">
                  <a:solidFill>
                    <a:schemeClr val="bg1"/>
                  </a:solidFill>
                  <a:latin typeface="Times New Roman" panose="02020603050405020304" pitchFamily="18" charset="0"/>
                  <a:ea typeface="新細明體" charset="-120"/>
                  <a:sym typeface="Arial" panose="020B0604020202020204" pitchFamily="34" charset="0"/>
                </a:rPr>
                <a:t>C</a:t>
              </a:r>
              <a:endParaRPr lang="zh-HK" altLang="en-US" sz="5400" b="1">
                <a:solidFill>
                  <a:schemeClr val="bg1"/>
                </a:solidFill>
                <a:latin typeface="Times New Roman" panose="02020603050405020304" pitchFamily="18" charset="0"/>
                <a:ea typeface="新細明體" charset="-120"/>
                <a:sym typeface="Arial" panose="020B0604020202020204" pitchFamily="34" charset="0"/>
              </a:endParaRPr>
            </a:p>
          </p:txBody>
        </p:sp>
      </p:grpSp>
      <p:grpSp>
        <p:nvGrpSpPr>
          <p:cNvPr id="17" name="组合 16"/>
          <p:cNvGrpSpPr>
            <a:grpSpLocks/>
          </p:cNvGrpSpPr>
          <p:nvPr/>
        </p:nvGrpSpPr>
        <p:grpSpPr bwMode="auto">
          <a:xfrm>
            <a:off x="8594725" y="2733675"/>
            <a:ext cx="2235200" cy="2527300"/>
            <a:chOff x="6515731" y="1038958"/>
            <a:chExt cx="1850186" cy="2900945"/>
          </a:xfrm>
        </p:grpSpPr>
        <p:sp>
          <p:nvSpPr>
            <p:cNvPr id="18" name="圆角矩形 53"/>
            <p:cNvSpPr/>
            <p:nvPr/>
          </p:nvSpPr>
          <p:spPr>
            <a:xfrm>
              <a:off x="6624798" y="1038958"/>
              <a:ext cx="1632053" cy="1501494"/>
            </a:xfrm>
            <a:prstGeom prst="roundRect">
              <a:avLst>
                <a:gd name="adj" fmla="val 935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HK" altLang="en-US" sz="3200" b="1">
                <a:solidFill>
                  <a:srgbClr val="FFFFFF"/>
                </a:solidFill>
                <a:latin typeface="Times New Roman" panose="02020603050405020304" pitchFamily="18" charset="0"/>
                <a:ea typeface="新細明體" panose="02020500000000000000" pitchFamily="18" charset="-120"/>
                <a:sym typeface="Arial" panose="020B0604020202020204" pitchFamily="34" charset="0"/>
              </a:endParaRPr>
            </a:p>
          </p:txBody>
        </p:sp>
        <p:sp>
          <p:nvSpPr>
            <p:cNvPr id="19" name="任意多边形 54"/>
            <p:cNvSpPr/>
            <p:nvPr/>
          </p:nvSpPr>
          <p:spPr>
            <a:xfrm>
              <a:off x="6515731" y="1948237"/>
              <a:ext cx="1850186" cy="1991666"/>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HK" altLang="en-US" sz="3200" b="1">
                <a:solidFill>
                  <a:schemeClr val="bg1"/>
                </a:solidFill>
                <a:latin typeface="Times New Roman" panose="02020603050405020304" pitchFamily="18" charset="0"/>
                <a:ea typeface="新細明體" panose="02020500000000000000" pitchFamily="18" charset="-120"/>
                <a:sym typeface="Arial" panose="020B0604020202020204" pitchFamily="34" charset="0"/>
              </a:endParaRPr>
            </a:p>
          </p:txBody>
        </p:sp>
        <p:sp>
          <p:nvSpPr>
            <p:cNvPr id="20" name="椭圆 19"/>
            <p:cNvSpPr/>
            <p:nvPr/>
          </p:nvSpPr>
          <p:spPr>
            <a:xfrm>
              <a:off x="7141220" y="1647573"/>
              <a:ext cx="599208" cy="60132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HK" altLang="en-US" sz="3200" b="1">
                <a:solidFill>
                  <a:srgbClr val="FFFFFF"/>
                </a:solidFill>
                <a:latin typeface="Times New Roman" panose="02020603050405020304" pitchFamily="18" charset="0"/>
                <a:ea typeface="新細明體" panose="02020500000000000000" pitchFamily="18" charset="-120"/>
                <a:sym typeface="Arial" panose="020B0604020202020204" pitchFamily="34" charset="0"/>
              </a:endParaRPr>
            </a:p>
          </p:txBody>
        </p:sp>
        <p:sp>
          <p:nvSpPr>
            <p:cNvPr id="135184" name="文本框 60"/>
            <p:cNvSpPr txBox="1">
              <a:spLocks noChangeArrowheads="1"/>
            </p:cNvSpPr>
            <p:nvPr/>
          </p:nvSpPr>
          <p:spPr bwMode="auto">
            <a:xfrm>
              <a:off x="6988992" y="1222952"/>
              <a:ext cx="876275" cy="1058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HK" sz="5400" b="1">
                  <a:solidFill>
                    <a:schemeClr val="bg1"/>
                  </a:solidFill>
                  <a:latin typeface="Times New Roman" panose="02020603050405020304" pitchFamily="18" charset="0"/>
                  <a:ea typeface="新細明體" charset="-120"/>
                  <a:sym typeface="Arial" panose="020B0604020202020204" pitchFamily="34" charset="0"/>
                </a:rPr>
                <a:t>D</a:t>
              </a:r>
              <a:endParaRPr lang="zh-HK" altLang="en-US" sz="5400" b="1">
                <a:solidFill>
                  <a:schemeClr val="bg1"/>
                </a:solidFill>
                <a:latin typeface="Times New Roman" panose="02020603050405020304" pitchFamily="18" charset="0"/>
                <a:ea typeface="新細明體" charset="-120"/>
                <a:sym typeface="Arial" panose="020B0604020202020204" pitchFamily="34" charset="0"/>
              </a:endParaRPr>
            </a:p>
          </p:txBody>
        </p:sp>
      </p:grpSp>
      <p:sp>
        <p:nvSpPr>
          <p:cNvPr id="23" name="PA-文本框 6"/>
          <p:cNvSpPr txBox="1">
            <a:spLocks noChangeArrowheads="1"/>
          </p:cNvSpPr>
          <p:nvPr>
            <p:custDataLst>
              <p:tags r:id="rId1"/>
            </p:custDataLst>
          </p:nvPr>
        </p:nvSpPr>
        <p:spPr bwMode="auto">
          <a:xfrm>
            <a:off x="1390650" y="4427538"/>
            <a:ext cx="22225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2800">
                <a:solidFill>
                  <a:srgbClr val="000000"/>
                </a:solidFill>
                <a:latin typeface="Times New Roman" panose="02020603050405020304" pitchFamily="18" charset="0"/>
              </a:rPr>
              <a:t> vật nuôi.</a:t>
            </a:r>
          </a:p>
        </p:txBody>
      </p:sp>
      <p:sp>
        <p:nvSpPr>
          <p:cNvPr id="26" name="PA-文本框 6"/>
          <p:cNvSpPr txBox="1">
            <a:spLocks noChangeArrowheads="1"/>
          </p:cNvSpPr>
          <p:nvPr>
            <p:custDataLst>
              <p:tags r:id="rId2"/>
            </p:custDataLst>
          </p:nvPr>
        </p:nvSpPr>
        <p:spPr bwMode="auto">
          <a:xfrm>
            <a:off x="3787775" y="4427538"/>
            <a:ext cx="22225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2800">
                <a:solidFill>
                  <a:srgbClr val="000000"/>
                </a:solidFill>
                <a:latin typeface="Times New Roman" panose="02020603050405020304" pitchFamily="18" charset="0"/>
              </a:rPr>
              <a:t>cây trồng.</a:t>
            </a:r>
          </a:p>
        </p:txBody>
      </p:sp>
      <p:sp>
        <p:nvSpPr>
          <p:cNvPr id="29" name="PA-文本框 6"/>
          <p:cNvSpPr txBox="1">
            <a:spLocks noChangeArrowheads="1"/>
          </p:cNvSpPr>
          <p:nvPr>
            <p:custDataLst>
              <p:tags r:id="rId3"/>
            </p:custDataLst>
          </p:nvPr>
        </p:nvSpPr>
        <p:spPr bwMode="auto">
          <a:xfrm>
            <a:off x="6200775" y="4427538"/>
            <a:ext cx="22225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2800">
                <a:latin typeface="Times New Roman" panose="02020603050405020304" pitchFamily="18" charset="0"/>
                <a:sym typeface="Arial" panose="020B0604020202020204" pitchFamily="34" charset="0"/>
              </a:rPr>
              <a:t>vi sinh vật.</a:t>
            </a:r>
          </a:p>
        </p:txBody>
      </p:sp>
      <p:sp>
        <p:nvSpPr>
          <p:cNvPr id="32" name="PA-文本框 6"/>
          <p:cNvSpPr txBox="1">
            <a:spLocks noChangeArrowheads="1"/>
          </p:cNvSpPr>
          <p:nvPr>
            <p:custDataLst>
              <p:tags r:id="rId4"/>
            </p:custDataLst>
          </p:nvPr>
        </p:nvSpPr>
        <p:spPr bwMode="auto">
          <a:xfrm>
            <a:off x="8594725" y="4213225"/>
            <a:ext cx="222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2800">
                <a:latin typeface="Times New Roman" panose="02020603050405020304" pitchFamily="18" charset="0"/>
                <a:sym typeface="Arial" panose="020B0604020202020204" pitchFamily="34" charset="0"/>
              </a:rPr>
              <a:t>cây trồng và vi sinh vật.	</a:t>
            </a:r>
          </a:p>
        </p:txBody>
      </p:sp>
      <p:sp>
        <p:nvSpPr>
          <p:cNvPr id="48" name="Rectangle: Rounded Corners 47"/>
          <p:cNvSpPr/>
          <p:nvPr/>
        </p:nvSpPr>
        <p:spPr>
          <a:xfrm>
            <a:off x="3819525" y="4427538"/>
            <a:ext cx="2209800" cy="682625"/>
          </a:xfrm>
          <a:prstGeom prst="roundRect">
            <a:avLst/>
          </a:prstGeom>
          <a:no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ltLang="en-US">
              <a:solidFill>
                <a:srgbClr val="FFFFFF"/>
              </a:solidFill>
            </a:endParaRPr>
          </a:p>
        </p:txBody>
      </p:sp>
      <p:sp>
        <p:nvSpPr>
          <p:cNvPr id="135180" name="Text Box 21"/>
          <p:cNvSpPr txBox="1">
            <a:spLocks noChangeArrowheads="1"/>
          </p:cNvSpPr>
          <p:nvPr/>
        </p:nvSpPr>
        <p:spPr bwMode="auto">
          <a:xfrm>
            <a:off x="900113" y="855663"/>
            <a:ext cx="10631487"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10000"/>
              </a:lnSpc>
            </a:pPr>
            <a:r>
              <a:rPr lang="vi-VN" altLang="en-US" sz="3200" b="1" dirty="0">
                <a:solidFill>
                  <a:srgbClr val="203864"/>
                </a:solidFill>
                <a:latin typeface="Times New Roman" panose="02020603050405020304" pitchFamily="18" charset="0"/>
              </a:rPr>
              <a:t>Câu </a:t>
            </a:r>
            <a:r>
              <a:rPr lang="en-US" altLang="en-US" sz="3200" b="1" dirty="0">
                <a:solidFill>
                  <a:srgbClr val="203864"/>
                </a:solidFill>
                <a:latin typeface="Times New Roman" panose="02020603050405020304" pitchFamily="18" charset="0"/>
              </a:rPr>
              <a:t>4</a:t>
            </a:r>
            <a:r>
              <a:rPr lang="vi-VN" altLang="en-US" sz="3200" b="1" dirty="0">
                <a:solidFill>
                  <a:srgbClr val="203864"/>
                </a:solidFill>
                <a:latin typeface="Times New Roman" panose="02020603050405020304" pitchFamily="18" charset="0"/>
              </a:rPr>
              <a:t>: </a:t>
            </a:r>
            <a:r>
              <a:rPr lang="vi-VN" altLang="en-US" sz="3200" dirty="0">
                <a:solidFill>
                  <a:srgbClr val="203864"/>
                </a:solidFill>
                <a:latin typeface="Times New Roman" panose="02020603050405020304" pitchFamily="18" charset="0"/>
              </a:rPr>
              <a:t>Nhân giống vô tính trong ống nghiệm là phương pháp được ứng dụng nhiều để tạo ra giống ở</a:t>
            </a:r>
          </a:p>
        </p:txBody>
      </p:sp>
    </p:spTree>
    <p:extLst>
      <p:ext uri="{BB962C8B-B14F-4D97-AF65-F5344CB8AC3E}">
        <p14:creationId xmlns:p14="http://schemas.microsoft.com/office/powerpoint/2010/main" val="405573515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ppt_x</p:attrName>
                                        </p:attrNameLst>
                                      </p:cBhvr>
                                      <p:tavLst>
                                        <p:tav tm="0">
                                          <p:val>
                                            <p:strVal val="#ppt_x"/>
                                          </p:val>
                                        </p:tav>
                                        <p:tav tm="100000">
                                          <p:val>
                                            <p:strVal val="#ppt_x"/>
                                          </p:val>
                                        </p:tav>
                                      </p:tavLst>
                                    </p:anim>
                                    <p:anim calcmode="lin" valueType="num">
                                      <p:cBhvr>
                                        <p:cTn id="18" dur="500" fill="hold"/>
                                        <p:tgtEl>
                                          <p:spTgt spid="12"/>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ppt_x</p:attrName>
                                        </p:attrNameLst>
                                      </p:cBhvr>
                                      <p:tavLst>
                                        <p:tav tm="0">
                                          <p:val>
                                            <p:strVal val="#ppt_x"/>
                                          </p:val>
                                        </p:tav>
                                        <p:tav tm="100000">
                                          <p:val>
                                            <p:strVal val="#ppt_x"/>
                                          </p:val>
                                        </p:tav>
                                      </p:tavLst>
                                    </p:anim>
                                    <p:anim calcmode="lin" valueType="num">
                                      <p:cBhvr>
                                        <p:cTn id="23" dur="500" fill="hold"/>
                                        <p:tgtEl>
                                          <p:spTgt spid="17"/>
                                        </p:tgtEl>
                                        <p:attrNameLst>
                                          <p:attrName>ppt_y</p:attrName>
                                        </p:attrNameLst>
                                      </p:cBhvr>
                                      <p:tavLst>
                                        <p:tav tm="0">
                                          <p:val>
                                            <p:strVal val="1+#ppt_h/2"/>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anim calcmode="lin" valueType="num">
                                      <p:cBhvr>
                                        <p:cTn id="32" dur="1000" fill="hold"/>
                                        <p:tgtEl>
                                          <p:spTgt spid="26"/>
                                        </p:tgtEl>
                                        <p:attrNameLst>
                                          <p:attrName>ppt_x</p:attrName>
                                        </p:attrNameLst>
                                      </p:cBhvr>
                                      <p:tavLst>
                                        <p:tav tm="0">
                                          <p:val>
                                            <p:strVal val="#ppt_x"/>
                                          </p:val>
                                        </p:tav>
                                        <p:tav tm="100000">
                                          <p:val>
                                            <p:strVal val="#ppt_x"/>
                                          </p:val>
                                        </p:tav>
                                      </p:tavLst>
                                    </p:anim>
                                    <p:anim calcmode="lin" valueType="num">
                                      <p:cBhvr>
                                        <p:cTn id="33" dur="1000" fill="hold"/>
                                        <p:tgtEl>
                                          <p:spTgt spid="2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1000"/>
                                        <p:tgtEl>
                                          <p:spTgt spid="29"/>
                                        </p:tgtEl>
                                      </p:cBhvr>
                                    </p:animEffect>
                                    <p:anim calcmode="lin" valueType="num">
                                      <p:cBhvr>
                                        <p:cTn id="37" dur="1000" fill="hold"/>
                                        <p:tgtEl>
                                          <p:spTgt spid="29"/>
                                        </p:tgtEl>
                                        <p:attrNameLst>
                                          <p:attrName>ppt_x</p:attrName>
                                        </p:attrNameLst>
                                      </p:cBhvr>
                                      <p:tavLst>
                                        <p:tav tm="0">
                                          <p:val>
                                            <p:strVal val="#ppt_x"/>
                                          </p:val>
                                        </p:tav>
                                        <p:tav tm="100000">
                                          <p:val>
                                            <p:strVal val="#ppt_x"/>
                                          </p:val>
                                        </p:tav>
                                      </p:tavLst>
                                    </p:anim>
                                    <p:anim calcmode="lin" valueType="num">
                                      <p:cBhvr>
                                        <p:cTn id="38" dur="1000" fill="hold"/>
                                        <p:tgtEl>
                                          <p:spTgt spid="2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1000"/>
                                        <p:tgtEl>
                                          <p:spTgt spid="32"/>
                                        </p:tgtEl>
                                      </p:cBhvr>
                                    </p:animEffect>
                                    <p:anim calcmode="lin" valueType="num">
                                      <p:cBhvr>
                                        <p:cTn id="42" dur="1000" fill="hold"/>
                                        <p:tgtEl>
                                          <p:spTgt spid="32"/>
                                        </p:tgtEl>
                                        <p:attrNameLst>
                                          <p:attrName>ppt_x</p:attrName>
                                        </p:attrNameLst>
                                      </p:cBhvr>
                                      <p:tavLst>
                                        <p:tav tm="0">
                                          <p:val>
                                            <p:strVal val="#ppt_x"/>
                                          </p:val>
                                        </p:tav>
                                        <p:tav tm="100000">
                                          <p:val>
                                            <p:strVal val="#ppt_x"/>
                                          </p:val>
                                        </p:tav>
                                      </p:tavLst>
                                    </p:anim>
                                    <p:anim calcmode="lin" valueType="num">
                                      <p:cBhvr>
                                        <p:cTn id="4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barn(inVertical)">
                                      <p:cBhvr>
                                        <p:cTn id="4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29" grpId="0"/>
      <p:bldP spid="32" grpId="0"/>
      <p:bldP spid="48"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7218" name="组合 44"/>
          <p:cNvGrpSpPr>
            <a:grpSpLocks/>
          </p:cNvGrpSpPr>
          <p:nvPr/>
        </p:nvGrpSpPr>
        <p:grpSpPr bwMode="auto">
          <a:xfrm>
            <a:off x="0" y="-39688"/>
            <a:ext cx="12192000" cy="6858001"/>
            <a:chOff x="-1" y="0"/>
            <a:chExt cx="12192001" cy="6858000"/>
          </a:xfrm>
        </p:grpSpPr>
        <p:pic>
          <p:nvPicPr>
            <p:cNvPr id="137229" name="图片 4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40697" y="3872219"/>
              <a:ext cx="3026478" cy="2945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30" name="图片 46"/>
            <p:cNvPicPr>
              <a:picLocks noChangeAspect="1" noChangeArrowheads="1"/>
            </p:cNvPicPr>
            <p:nvPr/>
          </p:nvPicPr>
          <p:blipFill>
            <a:blip r:embed="rId8">
              <a:extLst>
                <a:ext uri="{28A0092B-C50C-407E-A947-70E740481C1C}">
                  <a14:useLocalDpi xmlns:a14="http://schemas.microsoft.com/office/drawing/2010/main" val="0"/>
                </a:ext>
              </a:extLst>
            </a:blip>
            <a:srcRect l="20132" b="45801"/>
            <a:stretch>
              <a:fillRect/>
            </a:stretch>
          </p:blipFill>
          <p:spPr bwMode="auto">
            <a:xfrm>
              <a:off x="8146473" y="0"/>
              <a:ext cx="4045527" cy="37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矩形 47"/>
            <p:cNvSpPr/>
            <p:nvPr/>
          </p:nvSpPr>
          <p:spPr>
            <a:xfrm>
              <a:off x="-1" y="581026"/>
              <a:ext cx="12192001" cy="6029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1219200">
                <a:defRPr>
                  <a:solidFill>
                    <a:schemeClr val="tx1"/>
                  </a:solidFill>
                  <a:latin typeface="Arial" panose="020B0604020202020204" pitchFamily="34" charset="0"/>
                </a:defRPr>
              </a:lvl1pPr>
              <a:lvl2pPr defTabSz="1219200">
                <a:defRPr>
                  <a:solidFill>
                    <a:schemeClr val="tx1"/>
                  </a:solidFill>
                  <a:latin typeface="Arial" panose="020B0604020202020204" pitchFamily="34" charset="0"/>
                </a:defRPr>
              </a:lvl2pPr>
              <a:lvl3pPr defTabSz="1219200">
                <a:defRPr>
                  <a:solidFill>
                    <a:schemeClr val="tx1"/>
                  </a:solidFill>
                  <a:latin typeface="Arial" panose="020B0604020202020204" pitchFamily="34" charset="0"/>
                </a:defRPr>
              </a:lvl3pPr>
              <a:lvl4pPr defTabSz="1219200">
                <a:defRPr>
                  <a:solidFill>
                    <a:schemeClr val="tx1"/>
                  </a:solidFill>
                  <a:latin typeface="Arial" panose="020B0604020202020204" pitchFamily="34" charset="0"/>
                </a:defRPr>
              </a:lvl4pPr>
              <a:lvl5pPr defTabSz="1219200">
                <a:defRPr>
                  <a:solidFill>
                    <a:schemeClr val="tx1"/>
                  </a:solidFill>
                  <a:latin typeface="Arial" panose="020B0604020202020204" pitchFamily="34" charset="0"/>
                </a:defRPr>
              </a:lvl5pPr>
              <a:lvl6pPr defTabSz="1219200" fontAlgn="base">
                <a:spcBef>
                  <a:spcPct val="0"/>
                </a:spcBef>
                <a:spcAft>
                  <a:spcPct val="0"/>
                </a:spcAft>
                <a:defRPr>
                  <a:solidFill>
                    <a:schemeClr val="tx1"/>
                  </a:solidFill>
                  <a:latin typeface="Arial" panose="020B0604020202020204" pitchFamily="34" charset="0"/>
                </a:defRPr>
              </a:lvl6pPr>
              <a:lvl7pPr defTabSz="1219200" fontAlgn="base">
                <a:spcBef>
                  <a:spcPct val="0"/>
                </a:spcBef>
                <a:spcAft>
                  <a:spcPct val="0"/>
                </a:spcAft>
                <a:defRPr>
                  <a:solidFill>
                    <a:schemeClr val="tx1"/>
                  </a:solidFill>
                  <a:latin typeface="Arial" panose="020B0604020202020204" pitchFamily="34" charset="0"/>
                </a:defRPr>
              </a:lvl7pPr>
              <a:lvl8pPr defTabSz="1219200" fontAlgn="base">
                <a:spcBef>
                  <a:spcPct val="0"/>
                </a:spcBef>
                <a:spcAft>
                  <a:spcPct val="0"/>
                </a:spcAft>
                <a:defRPr>
                  <a:solidFill>
                    <a:schemeClr val="tx1"/>
                  </a:solidFill>
                  <a:latin typeface="Arial" panose="020B0604020202020204" pitchFamily="34" charset="0"/>
                </a:defRPr>
              </a:lvl8pPr>
              <a:lvl9pPr defTabSz="121920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zh-CN" altLang="en-US" sz="2400">
                <a:solidFill>
                  <a:srgbClr val="FFFFFF"/>
                </a:solidFill>
                <a:ea typeface="SimSun" panose="02010600030101010101" pitchFamily="2" charset="-122"/>
                <a:sym typeface="Arial" panose="020B0604020202020204" pitchFamily="34" charset="0"/>
              </a:endParaRPr>
            </a:p>
          </p:txBody>
        </p:sp>
        <p:sp>
          <p:nvSpPr>
            <p:cNvPr id="50" name="矩形 49"/>
            <p:cNvSpPr/>
            <p:nvPr/>
          </p:nvSpPr>
          <p:spPr>
            <a:xfrm>
              <a:off x="-1" y="19050"/>
              <a:ext cx="404813" cy="11572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1219200">
                <a:defRPr>
                  <a:solidFill>
                    <a:schemeClr val="tx1"/>
                  </a:solidFill>
                  <a:latin typeface="Arial" panose="020B0604020202020204" pitchFamily="34" charset="0"/>
                </a:defRPr>
              </a:lvl1pPr>
              <a:lvl2pPr defTabSz="1219200">
                <a:defRPr>
                  <a:solidFill>
                    <a:schemeClr val="tx1"/>
                  </a:solidFill>
                  <a:latin typeface="Arial" panose="020B0604020202020204" pitchFamily="34" charset="0"/>
                </a:defRPr>
              </a:lvl2pPr>
              <a:lvl3pPr defTabSz="1219200">
                <a:defRPr>
                  <a:solidFill>
                    <a:schemeClr val="tx1"/>
                  </a:solidFill>
                  <a:latin typeface="Arial" panose="020B0604020202020204" pitchFamily="34" charset="0"/>
                </a:defRPr>
              </a:lvl3pPr>
              <a:lvl4pPr defTabSz="1219200">
                <a:defRPr>
                  <a:solidFill>
                    <a:schemeClr val="tx1"/>
                  </a:solidFill>
                  <a:latin typeface="Arial" panose="020B0604020202020204" pitchFamily="34" charset="0"/>
                </a:defRPr>
              </a:lvl4pPr>
              <a:lvl5pPr defTabSz="1219200">
                <a:defRPr>
                  <a:solidFill>
                    <a:schemeClr val="tx1"/>
                  </a:solidFill>
                  <a:latin typeface="Arial" panose="020B0604020202020204" pitchFamily="34" charset="0"/>
                </a:defRPr>
              </a:lvl5pPr>
              <a:lvl6pPr defTabSz="1219200" fontAlgn="base">
                <a:spcBef>
                  <a:spcPct val="0"/>
                </a:spcBef>
                <a:spcAft>
                  <a:spcPct val="0"/>
                </a:spcAft>
                <a:defRPr>
                  <a:solidFill>
                    <a:schemeClr val="tx1"/>
                  </a:solidFill>
                  <a:latin typeface="Arial" panose="020B0604020202020204" pitchFamily="34" charset="0"/>
                </a:defRPr>
              </a:lvl6pPr>
              <a:lvl7pPr defTabSz="1219200" fontAlgn="base">
                <a:spcBef>
                  <a:spcPct val="0"/>
                </a:spcBef>
                <a:spcAft>
                  <a:spcPct val="0"/>
                </a:spcAft>
                <a:defRPr>
                  <a:solidFill>
                    <a:schemeClr val="tx1"/>
                  </a:solidFill>
                  <a:latin typeface="Arial" panose="020B0604020202020204" pitchFamily="34" charset="0"/>
                </a:defRPr>
              </a:lvl7pPr>
              <a:lvl8pPr defTabSz="1219200" fontAlgn="base">
                <a:spcBef>
                  <a:spcPct val="0"/>
                </a:spcBef>
                <a:spcAft>
                  <a:spcPct val="0"/>
                </a:spcAft>
                <a:defRPr>
                  <a:solidFill>
                    <a:schemeClr val="tx1"/>
                  </a:solidFill>
                  <a:latin typeface="Arial" panose="020B0604020202020204" pitchFamily="34" charset="0"/>
                </a:defRPr>
              </a:lvl8pPr>
              <a:lvl9pPr defTabSz="121920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zh-CN" altLang="en-US" sz="2400">
                <a:solidFill>
                  <a:srgbClr val="FFFFFF"/>
                </a:solidFill>
                <a:ea typeface="SimSun" panose="02010600030101010101" pitchFamily="2" charset="-122"/>
                <a:sym typeface="Arial" panose="020B0604020202020204" pitchFamily="34" charset="0"/>
              </a:endParaRPr>
            </a:p>
          </p:txBody>
        </p:sp>
        <p:sp>
          <p:nvSpPr>
            <p:cNvPr id="51" name="矩形 50"/>
            <p:cNvSpPr/>
            <p:nvPr/>
          </p:nvSpPr>
          <p:spPr>
            <a:xfrm>
              <a:off x="7720013" y="6610350"/>
              <a:ext cx="4471987" cy="247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1219200">
                <a:defRPr>
                  <a:solidFill>
                    <a:schemeClr val="tx1"/>
                  </a:solidFill>
                  <a:latin typeface="Arial" panose="020B0604020202020204" pitchFamily="34" charset="0"/>
                </a:defRPr>
              </a:lvl1pPr>
              <a:lvl2pPr defTabSz="1219200">
                <a:defRPr>
                  <a:solidFill>
                    <a:schemeClr val="tx1"/>
                  </a:solidFill>
                  <a:latin typeface="Arial" panose="020B0604020202020204" pitchFamily="34" charset="0"/>
                </a:defRPr>
              </a:lvl2pPr>
              <a:lvl3pPr defTabSz="1219200">
                <a:defRPr>
                  <a:solidFill>
                    <a:schemeClr val="tx1"/>
                  </a:solidFill>
                  <a:latin typeface="Arial" panose="020B0604020202020204" pitchFamily="34" charset="0"/>
                </a:defRPr>
              </a:lvl3pPr>
              <a:lvl4pPr defTabSz="1219200">
                <a:defRPr>
                  <a:solidFill>
                    <a:schemeClr val="tx1"/>
                  </a:solidFill>
                  <a:latin typeface="Arial" panose="020B0604020202020204" pitchFamily="34" charset="0"/>
                </a:defRPr>
              </a:lvl4pPr>
              <a:lvl5pPr defTabSz="1219200">
                <a:defRPr>
                  <a:solidFill>
                    <a:schemeClr val="tx1"/>
                  </a:solidFill>
                  <a:latin typeface="Arial" panose="020B0604020202020204" pitchFamily="34" charset="0"/>
                </a:defRPr>
              </a:lvl5pPr>
              <a:lvl6pPr defTabSz="1219200" fontAlgn="base">
                <a:spcBef>
                  <a:spcPct val="0"/>
                </a:spcBef>
                <a:spcAft>
                  <a:spcPct val="0"/>
                </a:spcAft>
                <a:defRPr>
                  <a:solidFill>
                    <a:schemeClr val="tx1"/>
                  </a:solidFill>
                  <a:latin typeface="Arial" panose="020B0604020202020204" pitchFamily="34" charset="0"/>
                </a:defRPr>
              </a:lvl6pPr>
              <a:lvl7pPr defTabSz="1219200" fontAlgn="base">
                <a:spcBef>
                  <a:spcPct val="0"/>
                </a:spcBef>
                <a:spcAft>
                  <a:spcPct val="0"/>
                </a:spcAft>
                <a:defRPr>
                  <a:solidFill>
                    <a:schemeClr val="tx1"/>
                  </a:solidFill>
                  <a:latin typeface="Arial" panose="020B0604020202020204" pitchFamily="34" charset="0"/>
                </a:defRPr>
              </a:lvl7pPr>
              <a:lvl8pPr defTabSz="1219200" fontAlgn="base">
                <a:spcBef>
                  <a:spcPct val="0"/>
                </a:spcBef>
                <a:spcAft>
                  <a:spcPct val="0"/>
                </a:spcAft>
                <a:defRPr>
                  <a:solidFill>
                    <a:schemeClr val="tx1"/>
                  </a:solidFill>
                  <a:latin typeface="Arial" panose="020B0604020202020204" pitchFamily="34" charset="0"/>
                </a:defRPr>
              </a:lvl8pPr>
              <a:lvl9pPr defTabSz="121920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zh-CN" altLang="en-US" sz="2400">
                <a:solidFill>
                  <a:srgbClr val="FFFFFF"/>
                </a:solidFill>
                <a:ea typeface="SimSun" panose="02010600030101010101" pitchFamily="2" charset="-122"/>
                <a:sym typeface="Arial" panose="020B0604020202020204" pitchFamily="34" charset="0"/>
              </a:endParaRPr>
            </a:p>
          </p:txBody>
        </p:sp>
      </p:grpSp>
      <p:sp>
        <p:nvSpPr>
          <p:cNvPr id="26" name="Oval 57"/>
          <p:cNvSpPr/>
          <p:nvPr/>
        </p:nvSpPr>
        <p:spPr>
          <a:xfrm>
            <a:off x="896938" y="3041650"/>
            <a:ext cx="585787" cy="5857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r>
              <a:rPr lang="en-AU" sz="2800" b="1" noProof="1">
                <a:solidFill>
                  <a:schemeClr val="bg1"/>
                </a:solidFill>
                <a:latin typeface="Times New Roman" panose="02020603050405020304" charset="0"/>
                <a:cs typeface="Times New Roman" panose="02020603050405020304" charset="0"/>
                <a:sym typeface="+mn-lt"/>
              </a:rPr>
              <a:t>A</a:t>
            </a:r>
          </a:p>
        </p:txBody>
      </p:sp>
      <p:sp>
        <p:nvSpPr>
          <p:cNvPr id="28" name="Oval 60"/>
          <p:cNvSpPr/>
          <p:nvPr/>
        </p:nvSpPr>
        <p:spPr>
          <a:xfrm>
            <a:off x="3519488" y="3041650"/>
            <a:ext cx="585787" cy="58578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AU" altLang="en-US" sz="2800" b="1">
                <a:solidFill>
                  <a:schemeClr val="bg1"/>
                </a:solidFill>
                <a:latin typeface="Times New Roman" panose="02020603050405020304" pitchFamily="18" charset="0"/>
                <a:sym typeface="Arial" panose="020B0604020202020204" pitchFamily="34" charset="0"/>
              </a:rPr>
              <a:t>B</a:t>
            </a:r>
            <a:endParaRPr lang="en-US" altLang="zh-CN" sz="2800" b="1">
              <a:solidFill>
                <a:schemeClr val="bg1"/>
              </a:solidFill>
              <a:latin typeface="Times New Roman" panose="02020603050405020304" pitchFamily="18" charset="0"/>
              <a:ea typeface="SimSun" panose="02010600030101010101" pitchFamily="2" charset="-122"/>
              <a:sym typeface="Arial" panose="020B0604020202020204" pitchFamily="34" charset="0"/>
            </a:endParaRPr>
          </a:p>
        </p:txBody>
      </p:sp>
      <p:sp>
        <p:nvSpPr>
          <p:cNvPr id="30" name="Oval 63"/>
          <p:cNvSpPr/>
          <p:nvPr/>
        </p:nvSpPr>
        <p:spPr>
          <a:xfrm>
            <a:off x="6142038" y="3041650"/>
            <a:ext cx="585787" cy="5857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r>
              <a:rPr lang="en-AU" sz="2800" b="1" noProof="1">
                <a:solidFill>
                  <a:schemeClr val="bg1"/>
                </a:solidFill>
                <a:latin typeface="Times New Roman" panose="02020603050405020304" charset="0"/>
                <a:cs typeface="Times New Roman" panose="02020603050405020304" charset="0"/>
                <a:sym typeface="+mn-lt"/>
              </a:rPr>
              <a:t>C</a:t>
            </a:r>
          </a:p>
        </p:txBody>
      </p:sp>
      <p:sp>
        <p:nvSpPr>
          <p:cNvPr id="32" name="Oval 66"/>
          <p:cNvSpPr/>
          <p:nvPr/>
        </p:nvSpPr>
        <p:spPr>
          <a:xfrm>
            <a:off x="8763000" y="3041650"/>
            <a:ext cx="585788" cy="58578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r>
              <a:rPr lang="en-AU" sz="2800" b="1" noProof="1">
                <a:solidFill>
                  <a:schemeClr val="bg1"/>
                </a:solidFill>
                <a:latin typeface="Times New Roman" panose="02020603050405020304" charset="0"/>
                <a:cs typeface="Times New Roman" panose="02020603050405020304" charset="0"/>
                <a:sym typeface="+mn-lt"/>
              </a:rPr>
              <a:t>D</a:t>
            </a:r>
          </a:p>
        </p:txBody>
      </p:sp>
      <p:sp>
        <p:nvSpPr>
          <p:cNvPr id="35" name="PA-文本框 42"/>
          <p:cNvSpPr txBox="1">
            <a:spLocks noChangeArrowheads="1"/>
          </p:cNvSpPr>
          <p:nvPr>
            <p:custDataLst>
              <p:tags r:id="rId1"/>
            </p:custDataLst>
          </p:nvPr>
        </p:nvSpPr>
        <p:spPr bwMode="auto">
          <a:xfrm>
            <a:off x="4141788" y="3278188"/>
            <a:ext cx="1908175" cy="13716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30000"/>
              </a:lnSpc>
            </a:pPr>
            <a:r>
              <a:rPr lang="vi-VN" altLang="en-US" sz="3200">
                <a:solidFill>
                  <a:srgbClr val="000000"/>
                </a:solidFill>
                <a:latin typeface="Times New Roman" panose="02020603050405020304" pitchFamily="18" charset="0"/>
                <a:ea typeface="Source Han Sans CN Normal" pitchFamily="34" charset="-128"/>
              </a:rPr>
              <a:t>Nuôi cấy mô.</a:t>
            </a:r>
          </a:p>
        </p:txBody>
      </p:sp>
      <p:sp>
        <p:nvSpPr>
          <p:cNvPr id="36" name="PA-文本框 42"/>
          <p:cNvSpPr txBox="1">
            <a:spLocks noChangeArrowheads="1"/>
          </p:cNvSpPr>
          <p:nvPr>
            <p:custDataLst>
              <p:tags r:id="rId2"/>
            </p:custDataLst>
          </p:nvPr>
        </p:nvSpPr>
        <p:spPr bwMode="auto">
          <a:xfrm>
            <a:off x="6808788" y="3278188"/>
            <a:ext cx="1941512" cy="2011362"/>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30000"/>
              </a:lnSpc>
            </a:pPr>
            <a:r>
              <a:rPr lang="zh-CN" altLang="en-US" sz="3200">
                <a:latin typeface="Times New Roman" panose="02020603050405020304" pitchFamily="18" charset="0"/>
                <a:ea typeface="Source Han Sans CN Normal" pitchFamily="34" charset="-128"/>
              </a:rPr>
              <a:t>Nuôi cấy noãn chưa thụ tinh.</a:t>
            </a:r>
          </a:p>
        </p:txBody>
      </p:sp>
      <p:sp>
        <p:nvSpPr>
          <p:cNvPr id="37" name="PA-文本框 42"/>
          <p:cNvSpPr txBox="1">
            <a:spLocks noChangeArrowheads="1"/>
          </p:cNvSpPr>
          <p:nvPr>
            <p:custDataLst>
              <p:tags r:id="rId3"/>
            </p:custDataLst>
          </p:nvPr>
        </p:nvSpPr>
        <p:spPr bwMode="auto">
          <a:xfrm>
            <a:off x="9431338" y="3273425"/>
            <a:ext cx="2095500" cy="1370013"/>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30000"/>
              </a:lnSpc>
            </a:pPr>
            <a:r>
              <a:rPr lang="vi-VN" altLang="en-US" sz="3200">
                <a:solidFill>
                  <a:srgbClr val="000000"/>
                </a:solidFill>
                <a:latin typeface="Times New Roman" panose="02020603050405020304" pitchFamily="18" charset="0"/>
                <a:ea typeface="Source Han Sans CN Normal" pitchFamily="34" charset="-128"/>
              </a:rPr>
              <a:t>Lai hữu tính</a:t>
            </a:r>
          </a:p>
        </p:txBody>
      </p:sp>
      <p:sp>
        <p:nvSpPr>
          <p:cNvPr id="38" name="PA-文本框 42"/>
          <p:cNvSpPr txBox="1">
            <a:spLocks noChangeArrowheads="1"/>
          </p:cNvSpPr>
          <p:nvPr>
            <p:custDataLst>
              <p:tags r:id="rId4"/>
            </p:custDataLst>
          </p:nvPr>
        </p:nvSpPr>
        <p:spPr bwMode="auto">
          <a:xfrm>
            <a:off x="1528763" y="3273425"/>
            <a:ext cx="1909762" cy="1370013"/>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30000"/>
              </a:lnSpc>
            </a:pPr>
            <a:r>
              <a:rPr lang="vi-VN" altLang="en-US" sz="3200">
                <a:solidFill>
                  <a:srgbClr val="000000"/>
                </a:solidFill>
                <a:latin typeface="Times New Roman" panose="02020603050405020304" pitchFamily="18" charset="0"/>
                <a:ea typeface="Source Han Sans CN Normal" pitchFamily="34" charset="-128"/>
              </a:rPr>
              <a:t>Nuôi cấy hạt phấn.</a:t>
            </a:r>
          </a:p>
        </p:txBody>
      </p:sp>
      <p:sp>
        <p:nvSpPr>
          <p:cNvPr id="53" name="Rectangle: Rounded Corners 52"/>
          <p:cNvSpPr/>
          <p:nvPr/>
        </p:nvSpPr>
        <p:spPr>
          <a:xfrm>
            <a:off x="4032250" y="3175000"/>
            <a:ext cx="2097088" cy="1577975"/>
          </a:xfrm>
          <a:prstGeom prst="roundRect">
            <a:avLst/>
          </a:prstGeom>
          <a:no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ltLang="en-US">
              <a:solidFill>
                <a:srgbClr val="FFFFFF"/>
              </a:solidFill>
            </a:endParaRPr>
          </a:p>
        </p:txBody>
      </p:sp>
      <p:sp>
        <p:nvSpPr>
          <p:cNvPr id="137228" name="Text Box 21"/>
          <p:cNvSpPr txBox="1">
            <a:spLocks noChangeArrowheads="1"/>
          </p:cNvSpPr>
          <p:nvPr/>
        </p:nvSpPr>
        <p:spPr bwMode="auto">
          <a:xfrm>
            <a:off x="900113" y="855663"/>
            <a:ext cx="10631487"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10000"/>
              </a:lnSpc>
            </a:pPr>
            <a:r>
              <a:rPr lang="vi-VN" altLang="en-US" sz="3200" b="1" dirty="0">
                <a:solidFill>
                  <a:srgbClr val="203864"/>
                </a:solidFill>
                <a:latin typeface="Times New Roman" panose="02020603050405020304" pitchFamily="18" charset="0"/>
              </a:rPr>
              <a:t>Câu </a:t>
            </a:r>
            <a:r>
              <a:rPr lang="en-US" altLang="en-US" sz="3200" b="1" dirty="0">
                <a:solidFill>
                  <a:srgbClr val="203864"/>
                </a:solidFill>
                <a:latin typeface="Times New Roman" panose="02020603050405020304" pitchFamily="18" charset="0"/>
              </a:rPr>
              <a:t>5</a:t>
            </a:r>
            <a:r>
              <a:rPr lang="vi-VN" altLang="en-US" sz="3200" b="1" dirty="0">
                <a:solidFill>
                  <a:srgbClr val="203864"/>
                </a:solidFill>
                <a:latin typeface="Times New Roman" panose="02020603050405020304" pitchFamily="18" charset="0"/>
              </a:rPr>
              <a:t>: </a:t>
            </a:r>
            <a:r>
              <a:rPr lang="vi-VN" altLang="en-US" sz="3200" dirty="0">
                <a:solidFill>
                  <a:srgbClr val="203864"/>
                </a:solidFill>
                <a:latin typeface="Times New Roman" panose="02020603050405020304" pitchFamily="18" charset="0"/>
              </a:rPr>
              <a:t>Từ một cây hoa quý hiếm, bằng cách áp dụng kĩ thuật nào sau đây có thể nhanh chóng tạo ra nhiều cây có kiểu gen giống nhau và giống với cây hoa ban đầu?</a:t>
            </a:r>
          </a:p>
        </p:txBody>
      </p:sp>
    </p:spTree>
    <p:extLst>
      <p:ext uri="{BB962C8B-B14F-4D97-AF65-F5344CB8AC3E}">
        <p14:creationId xmlns:p14="http://schemas.microsoft.com/office/powerpoint/2010/main" val="296589780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barn(inVertical)">
                                      <p:cBhvr>
                                        <p:cTn id="10" dur="500"/>
                                        <p:tgtEl>
                                          <p:spTgt spid="3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randombar(horizontal)">
                                      <p:cBhvr>
                                        <p:cTn id="13" dur="500"/>
                                        <p:tgtEl>
                                          <p:spTgt spid="2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barn(inVertical)">
                                      <p:cBhvr>
                                        <p:cTn id="16" dur="500"/>
                                        <p:tgtEl>
                                          <p:spTgt spid="3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randombar(horizontal)">
                                      <p:cBhvr>
                                        <p:cTn id="19" dur="500"/>
                                        <p:tgtEl>
                                          <p:spTgt spid="3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randombar(horizontal)">
                                      <p:cBhvr>
                                        <p:cTn id="25" dur="500"/>
                                        <p:tgtEl>
                                          <p:spTgt spid="3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barn(inVertical)">
                                      <p:cBhvr>
                                        <p:cTn id="28" dur="500"/>
                                        <p:tgtEl>
                                          <p:spTgt spid="3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barn(inVertical)">
                                      <p:cBhvr>
                                        <p:cTn id="3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28" grpId="0" bldLvl="0" animBg="1"/>
      <p:bldP spid="30" grpId="0" bldLvl="0" animBg="1"/>
      <p:bldP spid="32" grpId="0" bldLvl="0" animBg="1"/>
      <p:bldP spid="35" grpId="0" bldLvl="0" animBg="1"/>
      <p:bldP spid="36" grpId="0" bldLvl="0" animBg="1"/>
      <p:bldP spid="37" grpId="0" bldLvl="0" animBg="1"/>
      <p:bldP spid="38" grpId="0" bldLvl="0" animBg="1"/>
      <p:bldP spid="53"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266" name="组合 23"/>
          <p:cNvGrpSpPr>
            <a:grpSpLocks/>
          </p:cNvGrpSpPr>
          <p:nvPr/>
        </p:nvGrpSpPr>
        <p:grpSpPr bwMode="auto">
          <a:xfrm>
            <a:off x="0" y="0"/>
            <a:ext cx="12192000" cy="6858000"/>
            <a:chOff x="-1" y="0"/>
            <a:chExt cx="12192001" cy="6858000"/>
          </a:xfrm>
        </p:grpSpPr>
        <p:pic>
          <p:nvPicPr>
            <p:cNvPr id="139283" name="图片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40697" y="3872219"/>
              <a:ext cx="3026478" cy="2945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84" name="图片 25"/>
            <p:cNvPicPr>
              <a:picLocks noChangeAspect="1" noChangeArrowheads="1"/>
            </p:cNvPicPr>
            <p:nvPr/>
          </p:nvPicPr>
          <p:blipFill>
            <a:blip r:embed="rId9">
              <a:extLst>
                <a:ext uri="{28A0092B-C50C-407E-A947-70E740481C1C}">
                  <a14:useLocalDpi xmlns:a14="http://schemas.microsoft.com/office/drawing/2010/main" val="0"/>
                </a:ext>
              </a:extLst>
            </a:blip>
            <a:srcRect l="20132" b="45801"/>
            <a:stretch>
              <a:fillRect/>
            </a:stretch>
          </p:blipFill>
          <p:spPr bwMode="auto">
            <a:xfrm>
              <a:off x="8146473" y="0"/>
              <a:ext cx="4045527" cy="37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矩形 26"/>
            <p:cNvSpPr/>
            <p:nvPr/>
          </p:nvSpPr>
          <p:spPr>
            <a:xfrm>
              <a:off x="-1" y="581025"/>
              <a:ext cx="12192001" cy="6029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1219200">
                <a:defRPr>
                  <a:solidFill>
                    <a:schemeClr val="tx1"/>
                  </a:solidFill>
                  <a:latin typeface="Arial" panose="020B0604020202020204" pitchFamily="34" charset="0"/>
                </a:defRPr>
              </a:lvl1pPr>
              <a:lvl2pPr defTabSz="1219200">
                <a:defRPr>
                  <a:solidFill>
                    <a:schemeClr val="tx1"/>
                  </a:solidFill>
                  <a:latin typeface="Arial" panose="020B0604020202020204" pitchFamily="34" charset="0"/>
                </a:defRPr>
              </a:lvl2pPr>
              <a:lvl3pPr defTabSz="1219200">
                <a:defRPr>
                  <a:solidFill>
                    <a:schemeClr val="tx1"/>
                  </a:solidFill>
                  <a:latin typeface="Arial" panose="020B0604020202020204" pitchFamily="34" charset="0"/>
                </a:defRPr>
              </a:lvl3pPr>
              <a:lvl4pPr defTabSz="1219200">
                <a:defRPr>
                  <a:solidFill>
                    <a:schemeClr val="tx1"/>
                  </a:solidFill>
                  <a:latin typeface="Arial" panose="020B0604020202020204" pitchFamily="34" charset="0"/>
                </a:defRPr>
              </a:lvl4pPr>
              <a:lvl5pPr defTabSz="1219200">
                <a:defRPr>
                  <a:solidFill>
                    <a:schemeClr val="tx1"/>
                  </a:solidFill>
                  <a:latin typeface="Arial" panose="020B0604020202020204" pitchFamily="34" charset="0"/>
                </a:defRPr>
              </a:lvl5pPr>
              <a:lvl6pPr defTabSz="1219200" fontAlgn="base">
                <a:spcBef>
                  <a:spcPct val="0"/>
                </a:spcBef>
                <a:spcAft>
                  <a:spcPct val="0"/>
                </a:spcAft>
                <a:defRPr>
                  <a:solidFill>
                    <a:schemeClr val="tx1"/>
                  </a:solidFill>
                  <a:latin typeface="Arial" panose="020B0604020202020204" pitchFamily="34" charset="0"/>
                </a:defRPr>
              </a:lvl6pPr>
              <a:lvl7pPr defTabSz="1219200" fontAlgn="base">
                <a:spcBef>
                  <a:spcPct val="0"/>
                </a:spcBef>
                <a:spcAft>
                  <a:spcPct val="0"/>
                </a:spcAft>
                <a:defRPr>
                  <a:solidFill>
                    <a:schemeClr val="tx1"/>
                  </a:solidFill>
                  <a:latin typeface="Arial" panose="020B0604020202020204" pitchFamily="34" charset="0"/>
                </a:defRPr>
              </a:lvl7pPr>
              <a:lvl8pPr defTabSz="1219200" fontAlgn="base">
                <a:spcBef>
                  <a:spcPct val="0"/>
                </a:spcBef>
                <a:spcAft>
                  <a:spcPct val="0"/>
                </a:spcAft>
                <a:defRPr>
                  <a:solidFill>
                    <a:schemeClr val="tx1"/>
                  </a:solidFill>
                  <a:latin typeface="Arial" panose="020B0604020202020204" pitchFamily="34" charset="0"/>
                </a:defRPr>
              </a:lvl8pPr>
              <a:lvl9pPr defTabSz="121920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zh-CN" altLang="en-US" sz="2400">
                <a:solidFill>
                  <a:srgbClr val="FFFFFF"/>
                </a:solidFill>
                <a:ea typeface="SimSun" panose="02010600030101010101" pitchFamily="2" charset="-122"/>
                <a:sym typeface="Arial" panose="020B0604020202020204" pitchFamily="34" charset="0"/>
              </a:endParaRPr>
            </a:p>
          </p:txBody>
        </p:sp>
        <p:sp>
          <p:nvSpPr>
            <p:cNvPr id="29" name="矩形 28"/>
            <p:cNvSpPr/>
            <p:nvPr/>
          </p:nvSpPr>
          <p:spPr>
            <a:xfrm>
              <a:off x="-1" y="19050"/>
              <a:ext cx="404813" cy="11572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1219200">
                <a:defRPr>
                  <a:solidFill>
                    <a:schemeClr val="tx1"/>
                  </a:solidFill>
                  <a:latin typeface="Arial" panose="020B0604020202020204" pitchFamily="34" charset="0"/>
                </a:defRPr>
              </a:lvl1pPr>
              <a:lvl2pPr defTabSz="1219200">
                <a:defRPr>
                  <a:solidFill>
                    <a:schemeClr val="tx1"/>
                  </a:solidFill>
                  <a:latin typeface="Arial" panose="020B0604020202020204" pitchFamily="34" charset="0"/>
                </a:defRPr>
              </a:lvl2pPr>
              <a:lvl3pPr defTabSz="1219200">
                <a:defRPr>
                  <a:solidFill>
                    <a:schemeClr val="tx1"/>
                  </a:solidFill>
                  <a:latin typeface="Arial" panose="020B0604020202020204" pitchFamily="34" charset="0"/>
                </a:defRPr>
              </a:lvl3pPr>
              <a:lvl4pPr defTabSz="1219200">
                <a:defRPr>
                  <a:solidFill>
                    <a:schemeClr val="tx1"/>
                  </a:solidFill>
                  <a:latin typeface="Arial" panose="020B0604020202020204" pitchFamily="34" charset="0"/>
                </a:defRPr>
              </a:lvl4pPr>
              <a:lvl5pPr defTabSz="1219200">
                <a:defRPr>
                  <a:solidFill>
                    <a:schemeClr val="tx1"/>
                  </a:solidFill>
                  <a:latin typeface="Arial" panose="020B0604020202020204" pitchFamily="34" charset="0"/>
                </a:defRPr>
              </a:lvl5pPr>
              <a:lvl6pPr defTabSz="1219200" fontAlgn="base">
                <a:spcBef>
                  <a:spcPct val="0"/>
                </a:spcBef>
                <a:spcAft>
                  <a:spcPct val="0"/>
                </a:spcAft>
                <a:defRPr>
                  <a:solidFill>
                    <a:schemeClr val="tx1"/>
                  </a:solidFill>
                  <a:latin typeface="Arial" panose="020B0604020202020204" pitchFamily="34" charset="0"/>
                </a:defRPr>
              </a:lvl6pPr>
              <a:lvl7pPr defTabSz="1219200" fontAlgn="base">
                <a:spcBef>
                  <a:spcPct val="0"/>
                </a:spcBef>
                <a:spcAft>
                  <a:spcPct val="0"/>
                </a:spcAft>
                <a:defRPr>
                  <a:solidFill>
                    <a:schemeClr val="tx1"/>
                  </a:solidFill>
                  <a:latin typeface="Arial" panose="020B0604020202020204" pitchFamily="34" charset="0"/>
                </a:defRPr>
              </a:lvl7pPr>
              <a:lvl8pPr defTabSz="1219200" fontAlgn="base">
                <a:spcBef>
                  <a:spcPct val="0"/>
                </a:spcBef>
                <a:spcAft>
                  <a:spcPct val="0"/>
                </a:spcAft>
                <a:defRPr>
                  <a:solidFill>
                    <a:schemeClr val="tx1"/>
                  </a:solidFill>
                  <a:latin typeface="Arial" panose="020B0604020202020204" pitchFamily="34" charset="0"/>
                </a:defRPr>
              </a:lvl8pPr>
              <a:lvl9pPr defTabSz="121920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zh-CN" altLang="en-US" sz="2400">
                <a:solidFill>
                  <a:srgbClr val="FFFFFF"/>
                </a:solidFill>
                <a:ea typeface="SimSun" panose="02010600030101010101" pitchFamily="2" charset="-122"/>
                <a:sym typeface="Arial" panose="020B0604020202020204" pitchFamily="34" charset="0"/>
              </a:endParaRPr>
            </a:p>
          </p:txBody>
        </p:sp>
        <p:sp>
          <p:nvSpPr>
            <p:cNvPr id="30" name="矩形 29"/>
            <p:cNvSpPr/>
            <p:nvPr/>
          </p:nvSpPr>
          <p:spPr>
            <a:xfrm>
              <a:off x="7720013" y="6610350"/>
              <a:ext cx="4471987" cy="247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1219200">
                <a:defRPr>
                  <a:solidFill>
                    <a:schemeClr val="tx1"/>
                  </a:solidFill>
                  <a:latin typeface="Arial" panose="020B0604020202020204" pitchFamily="34" charset="0"/>
                </a:defRPr>
              </a:lvl1pPr>
              <a:lvl2pPr defTabSz="1219200">
                <a:defRPr>
                  <a:solidFill>
                    <a:schemeClr val="tx1"/>
                  </a:solidFill>
                  <a:latin typeface="Arial" panose="020B0604020202020204" pitchFamily="34" charset="0"/>
                </a:defRPr>
              </a:lvl2pPr>
              <a:lvl3pPr defTabSz="1219200">
                <a:defRPr>
                  <a:solidFill>
                    <a:schemeClr val="tx1"/>
                  </a:solidFill>
                  <a:latin typeface="Arial" panose="020B0604020202020204" pitchFamily="34" charset="0"/>
                </a:defRPr>
              </a:lvl3pPr>
              <a:lvl4pPr defTabSz="1219200">
                <a:defRPr>
                  <a:solidFill>
                    <a:schemeClr val="tx1"/>
                  </a:solidFill>
                  <a:latin typeface="Arial" panose="020B0604020202020204" pitchFamily="34" charset="0"/>
                </a:defRPr>
              </a:lvl4pPr>
              <a:lvl5pPr defTabSz="1219200">
                <a:defRPr>
                  <a:solidFill>
                    <a:schemeClr val="tx1"/>
                  </a:solidFill>
                  <a:latin typeface="Arial" panose="020B0604020202020204" pitchFamily="34" charset="0"/>
                </a:defRPr>
              </a:lvl5pPr>
              <a:lvl6pPr defTabSz="1219200" fontAlgn="base">
                <a:spcBef>
                  <a:spcPct val="0"/>
                </a:spcBef>
                <a:spcAft>
                  <a:spcPct val="0"/>
                </a:spcAft>
                <a:defRPr>
                  <a:solidFill>
                    <a:schemeClr val="tx1"/>
                  </a:solidFill>
                  <a:latin typeface="Arial" panose="020B0604020202020204" pitchFamily="34" charset="0"/>
                </a:defRPr>
              </a:lvl6pPr>
              <a:lvl7pPr defTabSz="1219200" fontAlgn="base">
                <a:spcBef>
                  <a:spcPct val="0"/>
                </a:spcBef>
                <a:spcAft>
                  <a:spcPct val="0"/>
                </a:spcAft>
                <a:defRPr>
                  <a:solidFill>
                    <a:schemeClr val="tx1"/>
                  </a:solidFill>
                  <a:latin typeface="Arial" panose="020B0604020202020204" pitchFamily="34" charset="0"/>
                </a:defRPr>
              </a:lvl7pPr>
              <a:lvl8pPr defTabSz="1219200" fontAlgn="base">
                <a:spcBef>
                  <a:spcPct val="0"/>
                </a:spcBef>
                <a:spcAft>
                  <a:spcPct val="0"/>
                </a:spcAft>
                <a:defRPr>
                  <a:solidFill>
                    <a:schemeClr val="tx1"/>
                  </a:solidFill>
                  <a:latin typeface="Arial" panose="020B0604020202020204" pitchFamily="34" charset="0"/>
                </a:defRPr>
              </a:lvl8pPr>
              <a:lvl9pPr defTabSz="121920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zh-CN" altLang="en-US" sz="2400">
                <a:solidFill>
                  <a:srgbClr val="FFFFFF"/>
                </a:solidFill>
                <a:ea typeface="SimSun" panose="02010600030101010101" pitchFamily="2" charset="-122"/>
                <a:sym typeface="Arial" panose="020B0604020202020204" pitchFamily="34" charset="0"/>
              </a:endParaRPr>
            </a:p>
          </p:txBody>
        </p:sp>
      </p:grpSp>
      <p:sp>
        <p:nvSpPr>
          <p:cNvPr id="139267" name="MH_Title_1"/>
          <p:cNvSpPr>
            <a:spLocks noChangeArrowheads="1"/>
          </p:cNvSpPr>
          <p:nvPr>
            <p:custDataLst>
              <p:tags r:id="rId1"/>
            </p:custDataLst>
          </p:nvPr>
        </p:nvSpPr>
        <p:spPr bwMode="auto">
          <a:xfrm>
            <a:off x="4733925" y="3049588"/>
            <a:ext cx="2708275" cy="2711450"/>
          </a:xfrm>
          <a:custGeom>
            <a:avLst/>
            <a:gdLst>
              <a:gd name="T0" fmla="*/ 0 w 2709242"/>
              <a:gd name="T1" fmla="*/ 1355842 h 2711215"/>
              <a:gd name="T2" fmla="*/ 1353655 w 2709242"/>
              <a:gd name="T3" fmla="*/ 0 h 2711215"/>
              <a:gd name="T4" fmla="*/ 2707308 w 2709242"/>
              <a:gd name="T5" fmla="*/ 1355842 h 2711215"/>
              <a:gd name="T6" fmla="*/ 1353655 w 2709242"/>
              <a:gd name="T7" fmla="*/ 2711684 h 2711215"/>
              <a:gd name="T8" fmla="*/ 0 w 2709242"/>
              <a:gd name="T9" fmla="*/ 1355842 h 2711215"/>
              <a:gd name="T10" fmla="*/ 171291 w 2709242"/>
              <a:gd name="T11" fmla="*/ 1355842 h 2711215"/>
              <a:gd name="T12" fmla="*/ 1353654 w 2709242"/>
              <a:gd name="T13" fmla="*/ 2540240 h 2711215"/>
              <a:gd name="T14" fmla="*/ 2536016 w 2709242"/>
              <a:gd name="T15" fmla="*/ 1355842 h 2711215"/>
              <a:gd name="T16" fmla="*/ 1353654 w 2709242"/>
              <a:gd name="T17" fmla="*/ 171444 h 2711215"/>
              <a:gd name="T18" fmla="*/ 171291 w 2709242"/>
              <a:gd name="T19" fmla="*/ 1355842 h 27112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09242" h="2711215">
                <a:moveTo>
                  <a:pt x="0" y="1355607"/>
                </a:moveTo>
                <a:cubicBezTo>
                  <a:pt x="0" y="606926"/>
                  <a:pt x="606484" y="0"/>
                  <a:pt x="1354621" y="0"/>
                </a:cubicBezTo>
                <a:cubicBezTo>
                  <a:pt x="2102758" y="0"/>
                  <a:pt x="2709242" y="606926"/>
                  <a:pt x="2709242" y="1355607"/>
                </a:cubicBezTo>
                <a:cubicBezTo>
                  <a:pt x="2709242" y="2104288"/>
                  <a:pt x="2102758" y="2711214"/>
                  <a:pt x="1354621" y="2711214"/>
                </a:cubicBezTo>
                <a:cubicBezTo>
                  <a:pt x="606484" y="2711214"/>
                  <a:pt x="0" y="2104288"/>
                  <a:pt x="0" y="1355607"/>
                </a:cubicBezTo>
                <a:close/>
                <a:moveTo>
                  <a:pt x="171413" y="1355607"/>
                </a:moveTo>
                <a:cubicBezTo>
                  <a:pt x="171413" y="2009619"/>
                  <a:pt x="701153" y="2539800"/>
                  <a:pt x="1354620" y="2539800"/>
                </a:cubicBezTo>
                <a:cubicBezTo>
                  <a:pt x="2008087" y="2539800"/>
                  <a:pt x="2537827" y="2009619"/>
                  <a:pt x="2537827" y="1355607"/>
                </a:cubicBezTo>
                <a:cubicBezTo>
                  <a:pt x="2537827" y="701595"/>
                  <a:pt x="2008087" y="171414"/>
                  <a:pt x="1354620" y="171414"/>
                </a:cubicBezTo>
                <a:cubicBezTo>
                  <a:pt x="701153" y="171414"/>
                  <a:pt x="171413" y="701595"/>
                  <a:pt x="171413" y="1355607"/>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en-US"/>
          </a:p>
        </p:txBody>
      </p:sp>
      <p:sp>
        <p:nvSpPr>
          <p:cNvPr id="3" name="文本框 2"/>
          <p:cNvSpPr txBox="1"/>
          <p:nvPr/>
        </p:nvSpPr>
        <p:spPr>
          <a:xfrm>
            <a:off x="7949565" y="3985260"/>
            <a:ext cx="3923665" cy="582295"/>
          </a:xfrm>
          <a:prstGeom prst="rect">
            <a:avLst/>
          </a:prstGeom>
          <a:solidFill>
            <a:srgbClr val="FFFFCC"/>
          </a:solidFill>
        </p:spPr>
        <p:txBody>
          <a:bodyPr>
            <a:spAutoFit/>
            <a:scene3d>
              <a:camera prst="orthographicFront"/>
              <a:lightRig rig="threePt" dir="t"/>
            </a:scene3d>
            <a:sp3d contourW="12700"/>
          </a:bodyPr>
          <a:lstStyle/>
          <a:p>
            <a:pPr algn="ctr" eaLnBrk="1" fontAlgn="auto" hangingPunct="1">
              <a:lnSpc>
                <a:spcPct val="114000"/>
              </a:lnSpc>
              <a:defRPr/>
            </a:pPr>
            <a:r>
              <a:rPr lang="vi-VN" altLang="en-US" sz="2800" noProof="1">
                <a:latin typeface="Times New Roman" panose="02020603050405020304" charset="0"/>
                <a:cs typeface="Times New Roman" panose="02020603050405020304" charset="0"/>
                <a:sym typeface="+mn-lt"/>
              </a:rPr>
              <a:t>Công nghệ sinh học.</a:t>
            </a:r>
          </a:p>
        </p:txBody>
      </p:sp>
      <p:sp>
        <p:nvSpPr>
          <p:cNvPr id="4" name="文本框 3"/>
          <p:cNvSpPr txBox="1"/>
          <p:nvPr/>
        </p:nvSpPr>
        <p:spPr>
          <a:xfrm>
            <a:off x="7296785" y="5363210"/>
            <a:ext cx="4112895" cy="582295"/>
          </a:xfrm>
          <a:prstGeom prst="rect">
            <a:avLst/>
          </a:prstGeom>
          <a:solidFill>
            <a:srgbClr val="FFFFCC"/>
          </a:solidFill>
        </p:spPr>
        <p:txBody>
          <a:bodyPr>
            <a:spAutoFit/>
            <a:scene3d>
              <a:camera prst="orthographicFront"/>
              <a:lightRig rig="threePt" dir="t"/>
            </a:scene3d>
            <a:sp3d contourW="12700"/>
          </a:bodyPr>
          <a:lstStyle/>
          <a:p>
            <a:pPr algn="ctr" eaLnBrk="1" fontAlgn="auto" hangingPunct="1">
              <a:lnSpc>
                <a:spcPct val="114000"/>
              </a:lnSpc>
              <a:defRPr/>
            </a:pPr>
            <a:r>
              <a:rPr lang="vi-VN" altLang="en-US" sz="2800" noProof="1">
                <a:latin typeface="Times New Roman" panose="02020603050405020304" charset="0"/>
                <a:cs typeface="Times New Roman" panose="02020603050405020304" charset="0"/>
                <a:sym typeface="+mn-lt"/>
              </a:rPr>
              <a:t>Kĩ thuật gene.</a:t>
            </a:r>
          </a:p>
        </p:txBody>
      </p:sp>
      <p:sp>
        <p:nvSpPr>
          <p:cNvPr id="5" name="文本框 4"/>
          <p:cNvSpPr txBox="1"/>
          <p:nvPr/>
        </p:nvSpPr>
        <p:spPr>
          <a:xfrm>
            <a:off x="105090" y="3145339"/>
            <a:ext cx="4811480" cy="582295"/>
          </a:xfrm>
          <a:prstGeom prst="rect">
            <a:avLst/>
          </a:prstGeom>
          <a:solidFill>
            <a:srgbClr val="FFFFCC"/>
          </a:solidFill>
        </p:spPr>
        <p:txBody>
          <a:bodyPr>
            <a:spAutoFit/>
            <a:scene3d>
              <a:camera prst="orthographicFront"/>
              <a:lightRig rig="threePt" dir="t"/>
            </a:scene3d>
            <a:sp3d contourW="12700"/>
          </a:bodyPr>
          <a:lstStyle/>
          <a:p>
            <a:pPr algn="ctr" eaLnBrk="1" fontAlgn="auto" hangingPunct="1">
              <a:lnSpc>
                <a:spcPct val="114000"/>
              </a:lnSpc>
              <a:defRPr/>
            </a:pPr>
            <a:r>
              <a:rPr lang="vi-VN" sz="2800" noProof="1">
                <a:latin typeface="Times New Roman" panose="02020603050405020304" charset="0"/>
                <a:cs typeface="Times New Roman" panose="02020603050405020304" charset="0"/>
              </a:rPr>
              <a:t>Công nghệ tế bào.</a:t>
            </a:r>
          </a:p>
        </p:txBody>
      </p:sp>
      <p:sp>
        <p:nvSpPr>
          <p:cNvPr id="6" name="文本框 5"/>
          <p:cNvSpPr txBox="1"/>
          <p:nvPr/>
        </p:nvSpPr>
        <p:spPr>
          <a:xfrm>
            <a:off x="83047" y="4498325"/>
            <a:ext cx="4672476" cy="582295"/>
          </a:xfrm>
          <a:prstGeom prst="rect">
            <a:avLst/>
          </a:prstGeom>
          <a:solidFill>
            <a:srgbClr val="FFFFCC"/>
          </a:solidFill>
        </p:spPr>
        <p:txBody>
          <a:bodyPr>
            <a:spAutoFit/>
            <a:scene3d>
              <a:camera prst="orthographicFront"/>
              <a:lightRig rig="threePt" dir="t"/>
            </a:scene3d>
            <a:sp3d contourW="12700"/>
          </a:bodyPr>
          <a:lstStyle/>
          <a:p>
            <a:pPr algn="ctr" eaLnBrk="1" fontAlgn="auto" hangingPunct="1">
              <a:lnSpc>
                <a:spcPct val="114000"/>
              </a:lnSpc>
              <a:defRPr/>
            </a:pPr>
            <a:r>
              <a:rPr lang="vi-VN" sz="2800" noProof="1">
                <a:latin typeface="Times New Roman" panose="02020603050405020304" charset="0"/>
                <a:cs typeface="Times New Roman" panose="02020603050405020304" charset="0"/>
              </a:rPr>
              <a:t>Công nghệ gen.</a:t>
            </a:r>
          </a:p>
        </p:txBody>
      </p:sp>
      <p:grpSp>
        <p:nvGrpSpPr>
          <p:cNvPr id="7" name="组合 6"/>
          <p:cNvGrpSpPr>
            <a:grpSpLocks/>
          </p:cNvGrpSpPr>
          <p:nvPr/>
        </p:nvGrpSpPr>
        <p:grpSpPr bwMode="auto">
          <a:xfrm>
            <a:off x="2511425" y="2954338"/>
            <a:ext cx="7129463" cy="2908300"/>
            <a:chOff x="2510830" y="2337490"/>
            <a:chExt cx="7130553" cy="2908867"/>
          </a:xfrm>
        </p:grpSpPr>
        <p:sp>
          <p:nvSpPr>
            <p:cNvPr id="10" name="矩形 9"/>
            <p:cNvSpPr/>
            <p:nvPr/>
          </p:nvSpPr>
          <p:spPr>
            <a:xfrm>
              <a:off x="7590831" y="2337490"/>
              <a:ext cx="2050552" cy="396583"/>
            </a:xfrm>
            <a:prstGeom prst="rect">
              <a:avLst/>
            </a:prstGeom>
            <a:ln>
              <a:noFill/>
            </a:ln>
          </p:spPr>
          <p:txBody>
            <a:bodyPr>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120000"/>
                </a:lnSpc>
                <a:defRPr/>
              </a:pPr>
              <a:r>
                <a:rPr lang="en-US" altLang="zh-CN" b="1" noProof="1">
                  <a:solidFill>
                    <a:schemeClr val="bg1"/>
                  </a:solidFill>
                  <a:latin typeface="Times New Roman" panose="02020603050405020304" charset="0"/>
                  <a:cs typeface="Times New Roman" panose="02020603050405020304" charset="0"/>
                  <a:sym typeface="+mn-lt"/>
                </a:rPr>
                <a:t>Add title text</a:t>
              </a:r>
              <a:endParaRPr lang="zh-CN" altLang="en-US" b="1" noProof="1">
                <a:solidFill>
                  <a:schemeClr val="bg1"/>
                </a:solidFill>
                <a:latin typeface="Times New Roman" panose="02020603050405020304" charset="0"/>
                <a:cs typeface="Times New Roman" panose="02020603050405020304" charset="0"/>
                <a:sym typeface="+mn-lt"/>
              </a:endParaRPr>
            </a:p>
          </p:txBody>
        </p:sp>
        <p:sp>
          <p:nvSpPr>
            <p:cNvPr id="11" name="矩形 10"/>
            <p:cNvSpPr/>
            <p:nvPr/>
          </p:nvSpPr>
          <p:spPr>
            <a:xfrm>
              <a:off x="2510830" y="4849774"/>
              <a:ext cx="2050552" cy="396583"/>
            </a:xfrm>
            <a:prstGeom prst="rect">
              <a:avLst/>
            </a:prstGeom>
            <a:ln>
              <a:noFill/>
            </a:ln>
          </p:spPr>
          <p:txBody>
            <a:bodyPr>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lnSpc>
                  <a:spcPct val="120000"/>
                </a:lnSpc>
                <a:defRPr/>
              </a:pPr>
              <a:r>
                <a:rPr lang="en-US" altLang="zh-CN" b="1" noProof="1">
                  <a:solidFill>
                    <a:schemeClr val="bg1"/>
                  </a:solidFill>
                  <a:latin typeface="Times New Roman" panose="02020603050405020304" charset="0"/>
                  <a:cs typeface="Times New Roman" panose="02020603050405020304" charset="0"/>
                  <a:sym typeface="+mn-lt"/>
                </a:rPr>
                <a:t>Add title text</a:t>
              </a:r>
              <a:endParaRPr lang="zh-CN" altLang="en-US" b="1" noProof="1">
                <a:solidFill>
                  <a:schemeClr val="bg1"/>
                </a:solidFill>
                <a:latin typeface="Times New Roman" panose="02020603050405020304" charset="0"/>
                <a:cs typeface="Times New Roman" panose="02020603050405020304" charset="0"/>
                <a:sym typeface="+mn-lt"/>
              </a:endParaRPr>
            </a:p>
          </p:txBody>
        </p:sp>
        <p:pic>
          <p:nvPicPr>
            <p:cNvPr id="12" name="图片占位符 19"/>
            <p:cNvPicPr>
              <a:picLocks noChangeAspect="1"/>
            </p:cNvPicPr>
            <p:nvPr/>
          </p:nvPicPr>
          <p:blipFill>
            <a:blip r:embed="rId10"/>
            <a:stretch>
              <a:fillRect/>
            </a:stretch>
          </p:blipFill>
          <p:spPr>
            <a:xfrm>
              <a:off x="4832622" y="2554466"/>
              <a:ext cx="2463566" cy="2554110"/>
            </a:xfrm>
            <a:custGeom>
              <a:avLst/>
              <a:gdLst>
                <a:gd name="connsiteX0" fmla="*/ 1233714 w 2467428"/>
                <a:gd name="connsiteY0" fmla="*/ 0 h 2467428"/>
                <a:gd name="connsiteX1" fmla="*/ 2467428 w 2467428"/>
                <a:gd name="connsiteY1" fmla="*/ 1233714 h 2467428"/>
                <a:gd name="connsiteX2" fmla="*/ 1233714 w 2467428"/>
                <a:gd name="connsiteY2" fmla="*/ 2467428 h 2467428"/>
                <a:gd name="connsiteX3" fmla="*/ 0 w 2467428"/>
                <a:gd name="connsiteY3" fmla="*/ 1233714 h 2467428"/>
                <a:gd name="connsiteX4" fmla="*/ 1233714 w 2467428"/>
                <a:gd name="connsiteY4" fmla="*/ 0 h 2467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7428" h="2467428">
                  <a:moveTo>
                    <a:pt x="1233714" y="0"/>
                  </a:moveTo>
                  <a:cubicBezTo>
                    <a:pt x="1915075" y="0"/>
                    <a:pt x="2467428" y="552353"/>
                    <a:pt x="2467428" y="1233714"/>
                  </a:cubicBezTo>
                  <a:cubicBezTo>
                    <a:pt x="2467428" y="1915075"/>
                    <a:pt x="1915075" y="2467428"/>
                    <a:pt x="1233714" y="2467428"/>
                  </a:cubicBezTo>
                  <a:cubicBezTo>
                    <a:pt x="552353" y="2467428"/>
                    <a:pt x="0" y="1915075"/>
                    <a:pt x="0" y="1233714"/>
                  </a:cubicBezTo>
                  <a:cubicBezTo>
                    <a:pt x="0" y="552353"/>
                    <a:pt x="552353" y="0"/>
                    <a:pt x="1233714" y="0"/>
                  </a:cubicBezTo>
                  <a:close/>
                </a:path>
              </a:pathLst>
            </a:custGeom>
            <a:gradFill>
              <a:gsLst>
                <a:gs pos="0">
                  <a:schemeClr val="accent2"/>
                </a:gs>
                <a:gs pos="48000">
                  <a:schemeClr val="accent2">
                    <a:lumMod val="90000"/>
                  </a:schemeClr>
                </a:gs>
                <a:gs pos="99000">
                  <a:schemeClr val="accent2">
                    <a:lumMod val="75000"/>
                  </a:schemeClr>
                </a:gs>
              </a:gsLst>
              <a:lin ang="19200000" scaled="0"/>
            </a:gradFill>
          </p:spPr>
        </p:pic>
      </p:grpSp>
      <p:sp>
        <p:nvSpPr>
          <p:cNvPr id="13" name="PA-文本框 6"/>
          <p:cNvSpPr txBox="1">
            <a:spLocks noChangeArrowheads="1"/>
          </p:cNvSpPr>
          <p:nvPr>
            <p:custDataLst>
              <p:tags r:id="rId2"/>
            </p:custDataLst>
          </p:nvPr>
        </p:nvSpPr>
        <p:spPr bwMode="auto">
          <a:xfrm>
            <a:off x="1404938" y="3556000"/>
            <a:ext cx="1820862"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zh-CN" sz="4400" b="1">
                <a:solidFill>
                  <a:srgbClr val="404040"/>
                </a:solidFill>
                <a:latin typeface="Times New Roman" panose="02020603050405020304" pitchFamily="18" charset="0"/>
                <a:ea typeface="SimSun" panose="02010600030101010101" pitchFamily="2" charset="-122"/>
                <a:sym typeface="Arial" panose="020B0604020202020204" pitchFamily="34" charset="0"/>
              </a:rPr>
              <a:t>C</a:t>
            </a:r>
          </a:p>
        </p:txBody>
      </p:sp>
      <p:sp>
        <p:nvSpPr>
          <p:cNvPr id="14" name="PA-文本框 6"/>
          <p:cNvSpPr txBox="1">
            <a:spLocks noChangeArrowheads="1"/>
          </p:cNvSpPr>
          <p:nvPr>
            <p:custDataLst>
              <p:tags r:id="rId3"/>
            </p:custDataLst>
          </p:nvPr>
        </p:nvSpPr>
        <p:spPr bwMode="auto">
          <a:xfrm>
            <a:off x="7778750" y="3309938"/>
            <a:ext cx="1820863"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zh-CN" sz="4400" b="1">
                <a:solidFill>
                  <a:srgbClr val="404040"/>
                </a:solidFill>
                <a:latin typeface="Times New Roman" panose="02020603050405020304" pitchFamily="18" charset="0"/>
                <a:ea typeface="SimSun" panose="02010600030101010101" pitchFamily="2" charset="-122"/>
                <a:sym typeface="Arial" panose="020B0604020202020204" pitchFamily="34" charset="0"/>
              </a:rPr>
              <a:t>B</a:t>
            </a:r>
          </a:p>
        </p:txBody>
      </p:sp>
      <p:sp>
        <p:nvSpPr>
          <p:cNvPr id="15" name="PA-文本框 6"/>
          <p:cNvSpPr txBox="1">
            <a:spLocks noChangeArrowheads="1"/>
          </p:cNvSpPr>
          <p:nvPr>
            <p:custDataLst>
              <p:tags r:id="rId4"/>
            </p:custDataLst>
          </p:nvPr>
        </p:nvSpPr>
        <p:spPr bwMode="auto">
          <a:xfrm>
            <a:off x="7793038" y="4462463"/>
            <a:ext cx="18224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zh-CN" sz="4400" b="1">
                <a:solidFill>
                  <a:srgbClr val="404040"/>
                </a:solidFill>
                <a:latin typeface="Times New Roman" panose="02020603050405020304" pitchFamily="18" charset="0"/>
                <a:ea typeface="SimSun" panose="02010600030101010101" pitchFamily="2" charset="-122"/>
                <a:sym typeface="Arial" panose="020B0604020202020204" pitchFamily="34" charset="0"/>
              </a:rPr>
              <a:t>D</a:t>
            </a:r>
          </a:p>
        </p:txBody>
      </p:sp>
      <p:sp>
        <p:nvSpPr>
          <p:cNvPr id="16" name="PA-文本框 6"/>
          <p:cNvSpPr txBox="1">
            <a:spLocks noChangeArrowheads="1"/>
          </p:cNvSpPr>
          <p:nvPr>
            <p:custDataLst>
              <p:tags r:id="rId5"/>
            </p:custDataLst>
          </p:nvPr>
        </p:nvSpPr>
        <p:spPr bwMode="auto">
          <a:xfrm>
            <a:off x="1404938" y="2343150"/>
            <a:ext cx="1820862"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zh-CN" sz="4400" b="1">
                <a:solidFill>
                  <a:srgbClr val="404040"/>
                </a:solidFill>
                <a:latin typeface="Times New Roman" panose="02020603050405020304" pitchFamily="18" charset="0"/>
                <a:ea typeface="SimSun" panose="02010600030101010101" pitchFamily="2" charset="-122"/>
                <a:sym typeface="Arial" panose="020B0604020202020204" pitchFamily="34" charset="0"/>
              </a:rPr>
              <a:t>A</a:t>
            </a:r>
          </a:p>
        </p:txBody>
      </p:sp>
      <p:sp>
        <p:nvSpPr>
          <p:cNvPr id="139277" name="Freeform 140"/>
          <p:cNvSpPr>
            <a:spLocks noEditPoints="1" noChangeArrowheads="1"/>
          </p:cNvSpPr>
          <p:nvPr/>
        </p:nvSpPr>
        <p:spPr bwMode="auto">
          <a:xfrm>
            <a:off x="5621338" y="4000500"/>
            <a:ext cx="885825" cy="885825"/>
          </a:xfrm>
          <a:custGeom>
            <a:avLst/>
            <a:gdLst>
              <a:gd name="T0" fmla="*/ 2147483646 w 112"/>
              <a:gd name="T1" fmla="*/ 2147483646 h 112"/>
              <a:gd name="T2" fmla="*/ 2147483646 w 112"/>
              <a:gd name="T3" fmla="*/ 2147483646 h 112"/>
              <a:gd name="T4" fmla="*/ 2147483646 w 112"/>
              <a:gd name="T5" fmla="*/ 1376200320 h 112"/>
              <a:gd name="T6" fmla="*/ 2147483646 w 112"/>
              <a:gd name="T7" fmla="*/ 1563868673 h 112"/>
              <a:gd name="T8" fmla="*/ 2147483646 w 112"/>
              <a:gd name="T9" fmla="*/ 875764559 h 112"/>
              <a:gd name="T10" fmla="*/ 2147483646 w 112"/>
              <a:gd name="T11" fmla="*/ 250221835 h 112"/>
              <a:gd name="T12" fmla="*/ 2147483646 w 112"/>
              <a:gd name="T13" fmla="*/ 688104115 h 112"/>
              <a:gd name="T14" fmla="*/ 2147483646 w 112"/>
              <a:gd name="T15" fmla="*/ 187660444 h 112"/>
              <a:gd name="T16" fmla="*/ 2147483646 w 112"/>
              <a:gd name="T17" fmla="*/ 0 h 112"/>
              <a:gd name="T18" fmla="*/ 2147483646 w 112"/>
              <a:gd name="T19" fmla="*/ 625550633 h 112"/>
              <a:gd name="T20" fmla="*/ 2147483646 w 112"/>
              <a:gd name="T21" fmla="*/ 375328798 h 112"/>
              <a:gd name="T22" fmla="*/ 1438753801 w 112"/>
              <a:gd name="T23" fmla="*/ 688104115 h 112"/>
              <a:gd name="T24" fmla="*/ 1563868673 w 112"/>
              <a:gd name="T25" fmla="*/ 1251093357 h 112"/>
              <a:gd name="T26" fmla="*/ 875764559 w 112"/>
              <a:gd name="T27" fmla="*/ 1376200320 h 112"/>
              <a:gd name="T28" fmla="*/ 312775317 w 112"/>
              <a:gd name="T29" fmla="*/ 2064304434 h 112"/>
              <a:gd name="T30" fmla="*/ 750657596 w 112"/>
              <a:gd name="T31" fmla="*/ 2147483646 h 112"/>
              <a:gd name="T32" fmla="*/ 187660444 w 112"/>
              <a:gd name="T33" fmla="*/ 2147483646 h 112"/>
              <a:gd name="T34" fmla="*/ 0 w 112"/>
              <a:gd name="T35" fmla="*/ 2147483646 h 112"/>
              <a:gd name="T36" fmla="*/ 625550633 w 112"/>
              <a:gd name="T37" fmla="*/ 2147483646 h 112"/>
              <a:gd name="T38" fmla="*/ 375328798 w 112"/>
              <a:gd name="T39" fmla="*/ 2147483646 h 112"/>
              <a:gd name="T40" fmla="*/ 688104115 w 112"/>
              <a:gd name="T41" fmla="*/ 2147483646 h 112"/>
              <a:gd name="T42" fmla="*/ 1313646838 w 112"/>
              <a:gd name="T43" fmla="*/ 2147483646 h 112"/>
              <a:gd name="T44" fmla="*/ 1438753801 w 112"/>
              <a:gd name="T45" fmla="*/ 2147483646 h 112"/>
              <a:gd name="T46" fmla="*/ 2126857916 w 112"/>
              <a:gd name="T47" fmla="*/ 2147483646 h 112"/>
              <a:gd name="T48" fmla="*/ 2147483646 w 112"/>
              <a:gd name="T49" fmla="*/ 2147483646 h 112"/>
              <a:gd name="T50" fmla="*/ 2147483646 w 112"/>
              <a:gd name="T51" fmla="*/ 2147483646 h 112"/>
              <a:gd name="T52" fmla="*/ 2147483646 w 112"/>
              <a:gd name="T53" fmla="*/ 2147483646 h 112"/>
              <a:gd name="T54" fmla="*/ 2147483646 w 112"/>
              <a:gd name="T55" fmla="*/ 2147483646 h 112"/>
              <a:gd name="T56" fmla="*/ 2147483646 w 112"/>
              <a:gd name="T57" fmla="*/ 2147483646 h 112"/>
              <a:gd name="T58" fmla="*/ 2147483646 w 112"/>
              <a:gd name="T59" fmla="*/ 2147483646 h 112"/>
              <a:gd name="T60" fmla="*/ 2147483646 w 112"/>
              <a:gd name="T61" fmla="*/ 2147483646 h 112"/>
              <a:gd name="T62" fmla="*/ 2147483646 w 112"/>
              <a:gd name="T63" fmla="*/ 2147483646 h 112"/>
              <a:gd name="T64" fmla="*/ 2147483646 w 112"/>
              <a:gd name="T65" fmla="*/ 2147483646 h 112"/>
              <a:gd name="T66" fmla="*/ 2147483646 w 112"/>
              <a:gd name="T67" fmla="*/ 2147483646 h 112"/>
              <a:gd name="T68" fmla="*/ 2147483646 w 112"/>
              <a:gd name="T69" fmla="*/ 2147483646 h 112"/>
              <a:gd name="T70" fmla="*/ 2147483646 w 112"/>
              <a:gd name="T71" fmla="*/ 2147483646 h 112"/>
              <a:gd name="T72" fmla="*/ 2147483646 w 112"/>
              <a:gd name="T73" fmla="*/ 2147483646 h 112"/>
              <a:gd name="T74" fmla="*/ 2147483646 w 112"/>
              <a:gd name="T75" fmla="*/ 1626422155 h 112"/>
              <a:gd name="T76" fmla="*/ 2147483646 w 112"/>
              <a:gd name="T77" fmla="*/ 2147483646 h 11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908" tIns="60954" rIns="121908" bIns="60954"/>
          <a:lstStyle/>
          <a:p>
            <a:endParaRPr lang="en-US"/>
          </a:p>
        </p:txBody>
      </p:sp>
      <p:sp>
        <p:nvSpPr>
          <p:cNvPr id="33" name="Rectangle: Rounded Corners 32"/>
          <p:cNvSpPr/>
          <p:nvPr/>
        </p:nvSpPr>
        <p:spPr>
          <a:xfrm>
            <a:off x="244475" y="3055938"/>
            <a:ext cx="4672013" cy="700087"/>
          </a:xfrm>
          <a:prstGeom prst="roundRect">
            <a:avLst/>
          </a:prstGeom>
          <a:no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ltLang="en-US">
              <a:solidFill>
                <a:srgbClr val="FFFFFF"/>
              </a:solidFill>
            </a:endParaRPr>
          </a:p>
        </p:txBody>
      </p:sp>
      <p:sp>
        <p:nvSpPr>
          <p:cNvPr id="139279" name="Text Box 21"/>
          <p:cNvSpPr txBox="1">
            <a:spLocks noChangeArrowheads="1"/>
          </p:cNvSpPr>
          <p:nvPr/>
        </p:nvSpPr>
        <p:spPr bwMode="auto">
          <a:xfrm>
            <a:off x="450850" y="596900"/>
            <a:ext cx="112268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10000"/>
              </a:lnSpc>
            </a:pPr>
            <a:r>
              <a:rPr lang="vi-VN" altLang="en-US" sz="3200" b="1" dirty="0">
                <a:solidFill>
                  <a:srgbClr val="203864"/>
                </a:solidFill>
                <a:latin typeface="Times New Roman" panose="02020603050405020304" pitchFamily="18" charset="0"/>
              </a:rPr>
              <a:t>Câu </a:t>
            </a:r>
            <a:r>
              <a:rPr lang="en-US" altLang="en-US" sz="3200" b="1" dirty="0">
                <a:solidFill>
                  <a:srgbClr val="203864"/>
                </a:solidFill>
                <a:latin typeface="Times New Roman" panose="02020603050405020304" pitchFamily="18" charset="0"/>
              </a:rPr>
              <a:t>6</a:t>
            </a:r>
            <a:r>
              <a:rPr lang="vi-VN" altLang="en-US" sz="3200" b="1" dirty="0">
                <a:solidFill>
                  <a:srgbClr val="203864"/>
                </a:solidFill>
                <a:latin typeface="Times New Roman" panose="02020603050405020304" pitchFamily="18" charset="0"/>
              </a:rPr>
              <a:t>: </a:t>
            </a:r>
            <a:r>
              <a:rPr lang="vi-VN" altLang="en-US" sz="3200" dirty="0">
                <a:solidFill>
                  <a:srgbClr val="203864"/>
                </a:solidFill>
                <a:latin typeface="Times New Roman" panose="02020603050405020304" pitchFamily="18" charset="0"/>
              </a:rPr>
              <a:t>Ngành kĩ thuật về quy trình ứng dụng phương pháp nuôi cấy tế bào hoặc mô để tạo ra cơ quan hoặc cơ thể hoàn chỉnh được gọi là gì?</a:t>
            </a:r>
          </a:p>
        </p:txBody>
      </p:sp>
    </p:spTree>
    <p:extLst>
      <p:ext uri="{BB962C8B-B14F-4D97-AF65-F5344CB8AC3E}">
        <p14:creationId xmlns:p14="http://schemas.microsoft.com/office/powerpoint/2010/main" val="265949862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par>
                                <p:cTn id="25" presetID="16" presetClass="entr" presetSubtype="21"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500"/>
                                        <p:tgtEl>
                                          <p:spTgt spid="3"/>
                                        </p:tgtEl>
                                      </p:cBhvr>
                                    </p:animEffect>
                                  </p:childTnLst>
                                </p:cTn>
                              </p:par>
                              <p:par>
                                <p:cTn id="31" presetID="16" presetClass="entr" presetSubtype="21"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par>
                                <p:cTn id="34" presetID="16" presetClass="entr" presetSubtype="21"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barn(inVertical)">
                                      <p:cBhvr>
                                        <p:cTn id="36" dur="500"/>
                                        <p:tgtEl>
                                          <p:spTgt spid="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arn(inVertical)">
                                      <p:cBhvr>
                                        <p:cTn id="4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33"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438650" y="1566863"/>
            <a:ext cx="7023100" cy="1782762"/>
          </a:xfrm>
          <a:prstGeom prst="rect">
            <a:avLst/>
          </a:prstGeom>
          <a:noFill/>
          <a:effectLst>
            <a:outerShdw blurRad="50800" dist="38100" dir="2700000" algn="tl" rotWithShape="0">
              <a:prstClr val="black">
                <a:alpha val="40000"/>
              </a:prstClr>
            </a:outerShdw>
          </a:effectLst>
        </p:spPr>
        <p:txBody>
          <a:bodyPr wrap="none">
            <a:spAutoFit/>
          </a:bodyPr>
          <a:lstStyle/>
          <a:p>
            <a:pPr eaLnBrk="1" fontAlgn="auto" hangingPunct="1">
              <a:lnSpc>
                <a:spcPct val="120000"/>
              </a:lnSpc>
              <a:defRPr/>
            </a:pPr>
            <a:r>
              <a:rPr kumimoji="1" lang="en-US" altLang="zh-CN" sz="4800" b="1" noProof="1">
                <a:solidFill>
                  <a:schemeClr val="bg1"/>
                </a:solidFill>
                <a:latin typeface="+mj-lt"/>
                <a:ea typeface="字魂35号-经典雅黑" panose="02000000000000000000" pitchFamily="2" charset="-122"/>
              </a:rPr>
              <a:t>CẢM ƠN CÁC EM</a:t>
            </a:r>
          </a:p>
          <a:p>
            <a:pPr eaLnBrk="1" fontAlgn="auto" hangingPunct="1">
              <a:lnSpc>
                <a:spcPct val="120000"/>
              </a:lnSpc>
              <a:defRPr/>
            </a:pPr>
            <a:r>
              <a:rPr kumimoji="1" lang="en-US" altLang="zh-CN" sz="4800" b="1" noProof="1">
                <a:solidFill>
                  <a:schemeClr val="bg1"/>
                </a:solidFill>
                <a:latin typeface="+mj-lt"/>
                <a:ea typeface="字魂35号-经典雅黑" panose="02000000000000000000" pitchFamily="2" charset="-122"/>
              </a:rPr>
              <a:t>ĐÃ CHÚ Ý LẮNG NGHE</a:t>
            </a:r>
            <a:endParaRPr kumimoji="1" lang="zh-CN" altLang="en-US" sz="4800" b="1" noProof="1">
              <a:solidFill>
                <a:schemeClr val="bg1"/>
              </a:solidFill>
              <a:latin typeface="+mj-lt"/>
              <a:ea typeface="字魂35号-经典雅黑" panose="02000000000000000000" pitchFamily="2" charset="-122"/>
            </a:endParaRPr>
          </a:p>
        </p:txBody>
      </p:sp>
      <p:pic>
        <p:nvPicPr>
          <p:cNvPr id="156675" name="Picture 2" descr="61 CUTE ý tưởng | dễ thương, đang yêu, gấu"/>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62575" y="3429000"/>
            <a:ext cx="352425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25214"/>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04013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0968" y="132695"/>
            <a:ext cx="4155240" cy="523220"/>
          </a:xfrm>
          <a:prstGeom prst="rect">
            <a:avLst/>
          </a:prstGeom>
          <a:noFill/>
        </p:spPr>
        <p:txBody>
          <a:bodyPr wrap="none" lIns="91440" tIns="45720" rIns="91440" bIns="45720">
            <a:spAutoFit/>
          </a:bodyPr>
          <a:lstStyle/>
          <a:p>
            <a:pPr algn="ctr"/>
            <a:r>
              <a:rPr lang="en-US" sz="2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rPr>
              <a:t>I. CÔNG NGHỆ TẾ BÀO</a:t>
            </a:r>
            <a:endParaRPr lang="en-US" sz="28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endParaRPr>
          </a:p>
        </p:txBody>
      </p:sp>
      <p:pic>
        <p:nvPicPr>
          <p:cNvPr id="6" name="Picture 5" descr="https://vietjack.com/giai-bai-tap-sinh-hoc-9/images/ly-thuyet-bai-31-cong-nghe-te-bao-2.PNG"/>
          <p:cNvPicPr/>
          <p:nvPr/>
        </p:nvPicPr>
        <p:blipFill>
          <a:blip r:embed="rId2">
            <a:extLst>
              <a:ext uri="{28A0092B-C50C-407E-A947-70E740481C1C}">
                <a14:useLocalDpi xmlns:a14="http://schemas.microsoft.com/office/drawing/2010/main" val="0"/>
              </a:ext>
            </a:extLst>
          </a:blip>
          <a:srcRect/>
          <a:stretch>
            <a:fillRect/>
          </a:stretch>
        </p:blipFill>
        <p:spPr bwMode="auto">
          <a:xfrm>
            <a:off x="1051152" y="778054"/>
            <a:ext cx="4733925" cy="2396219"/>
          </a:xfrm>
          <a:prstGeom prst="rect">
            <a:avLst/>
          </a:prstGeom>
          <a:noFill/>
          <a:ln>
            <a:noFill/>
          </a:ln>
        </p:spPr>
      </p:pic>
      <p:pic>
        <p:nvPicPr>
          <p:cNvPr id="7" name="Picture 6" descr="https://backlinks.vn/quy-trinh-cong-nghe-nhan-giong-bang-nuoi-cay-mo-te-bao/imager_217889.jpg"/>
          <p:cNvPicPr/>
          <p:nvPr/>
        </p:nvPicPr>
        <p:blipFill>
          <a:blip r:embed="rId3">
            <a:extLst>
              <a:ext uri="{28A0092B-C50C-407E-A947-70E740481C1C}">
                <a14:useLocalDpi xmlns:a14="http://schemas.microsoft.com/office/drawing/2010/main" val="0"/>
              </a:ext>
            </a:extLst>
          </a:blip>
          <a:srcRect/>
          <a:stretch>
            <a:fillRect/>
          </a:stretch>
        </p:blipFill>
        <p:spPr bwMode="auto">
          <a:xfrm>
            <a:off x="6414816" y="778055"/>
            <a:ext cx="4623299" cy="2396218"/>
          </a:xfrm>
          <a:prstGeom prst="rect">
            <a:avLst/>
          </a:prstGeom>
          <a:noFill/>
          <a:ln>
            <a:noFill/>
          </a:ln>
        </p:spPr>
      </p:pic>
      <p:sp>
        <p:nvSpPr>
          <p:cNvPr id="8" name="Rectangle 7"/>
          <p:cNvSpPr/>
          <p:nvPr/>
        </p:nvSpPr>
        <p:spPr>
          <a:xfrm>
            <a:off x="242070" y="3600325"/>
            <a:ext cx="11514501" cy="2215991"/>
          </a:xfrm>
          <a:prstGeom prst="rect">
            <a:avLst/>
          </a:prstGeom>
        </p:spPr>
        <p:txBody>
          <a:bodyPr wrap="square">
            <a:spAutoFit/>
          </a:bodyPr>
          <a:lstStyle/>
          <a:p>
            <a:pPr marL="457200">
              <a:lnSpc>
                <a:spcPct val="115000"/>
              </a:lnSpc>
              <a:spcAft>
                <a:spcPts val="0"/>
              </a:spcAft>
            </a:pP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CNTB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là</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một</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lĩnh</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vực</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của</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Công</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nghệ</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Sinh</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học</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bao</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gồm</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các</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quy</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trình</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chọn</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tạo</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và</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nuôi</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cấy</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TB,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mô</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trong</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ống</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nghiệm</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in vitro</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nhằm</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duy</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trì</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và</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tăng</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sinh</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tế</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bào</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mô</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từ</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đó</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sản</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xuất</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các</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sản</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phẩm</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phục</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vụ</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đời</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sống</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con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0"/>
              </a:spcAft>
            </a:pP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 CNTB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phát</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triển</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dựa</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trên</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nền</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tảng</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kết</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hợp</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của</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một</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số</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lĩnh</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vực</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như</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sinh</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học</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tb</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sinh</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học</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phân</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tử</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…CNTB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bao</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gồm</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công</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nghệ</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tế</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bào</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thực</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vật</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và</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Công</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nghệ</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tế</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bào</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động</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vật</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9" name="Rectangle 8"/>
          <p:cNvSpPr/>
          <p:nvPr/>
        </p:nvSpPr>
        <p:spPr>
          <a:xfrm>
            <a:off x="373272" y="3600325"/>
            <a:ext cx="11252095" cy="2074414"/>
          </a:xfrm>
          <a:prstGeom prst="rect">
            <a:avLst/>
          </a:prstGeom>
        </p:spPr>
        <p:txBody>
          <a:bodyPr wrap="square">
            <a:spAutoFit/>
          </a:bodyPr>
          <a:lstStyle/>
          <a:p>
            <a:pPr marL="457200" algn="just">
              <a:lnSpc>
                <a:spcPct val="115000"/>
              </a:lnSpc>
              <a:spcAft>
                <a:spcPts val="0"/>
              </a:spcAft>
            </a:pP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CNTB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là</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một</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lĩnh</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vực</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của</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CNSH,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bao</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gồm</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các</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quy</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trình</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kĩ</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thuật</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chọn</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tạo</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và</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nuôi</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cấy</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tế</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bào</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mô</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trong</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ống</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nghiệm</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in vitro</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nhằm</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duy</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trì</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và</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tăng</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sinh</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tế</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bào</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mô</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từ</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đó</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sản</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xuất</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các</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sản</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phẩm</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phục</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vụ</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đời</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sống</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con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dirty="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6857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9089" y="93505"/>
            <a:ext cx="6409062" cy="523220"/>
          </a:xfrm>
          <a:prstGeom prst="rect">
            <a:avLst/>
          </a:prstGeom>
          <a:noFill/>
        </p:spPr>
        <p:txBody>
          <a:bodyPr wrap="none" lIns="91440" tIns="45720" rIns="91440" bIns="45720">
            <a:spAutoFit/>
          </a:bodyPr>
          <a:lstStyle/>
          <a:p>
            <a:pPr algn="ctr"/>
            <a:r>
              <a:rPr lang="en-US" sz="2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II. NGUYÊN LÍ CÔNG NGHỆ TẾ BÀO</a:t>
            </a:r>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3620597" y="616725"/>
            <a:ext cx="6215734" cy="1632948"/>
          </a:xfrm>
          <a:prstGeom prst="rect">
            <a:avLst/>
          </a:prstGeom>
        </p:spPr>
      </p:pic>
      <p:sp>
        <p:nvSpPr>
          <p:cNvPr id="6" name="Rectangle 5"/>
          <p:cNvSpPr/>
          <p:nvPr/>
        </p:nvSpPr>
        <p:spPr>
          <a:xfrm>
            <a:off x="109089" y="2249673"/>
            <a:ext cx="11926380" cy="4305602"/>
          </a:xfrm>
          <a:prstGeom prst="rect">
            <a:avLst/>
          </a:prstGeom>
        </p:spPr>
        <p:txBody>
          <a:bodyPr wrap="square">
            <a:spAutoFit/>
          </a:bodyPr>
          <a:lstStyle/>
          <a:p>
            <a:pPr marL="457200">
              <a:lnSpc>
                <a:spcPct val="115000"/>
              </a:lnSpc>
              <a:spcAft>
                <a:spcPts val="0"/>
              </a:spcAft>
            </a:pP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H1.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Cơ</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sở</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khoa</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học</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của</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CNTB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là</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gì</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p>
            <a:pPr marL="457200">
              <a:lnSpc>
                <a:spcPct val="115000"/>
              </a:lnSpc>
              <a:spcAft>
                <a:spcPts val="0"/>
              </a:spcAft>
            </a:pP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H2.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Quan</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sát</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H.16.2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cho</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biết</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nguyên</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lí</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để</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thực</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hiện</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CNTB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là</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gì</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p>
            <a:pPr marL="457200">
              <a:lnSpc>
                <a:spcPct val="115000"/>
              </a:lnSpc>
              <a:spcAft>
                <a:spcPts val="0"/>
              </a:spcAft>
            </a:pP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H3.Thế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nào</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là</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Tính</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toàn</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năng</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của</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tế</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bào</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Theo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em</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tính</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toàn</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năng</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của</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tế</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bào</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động</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vật</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và</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tế</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bào</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thực</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vật</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giống</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hay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khác</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nhau</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p>
            <a:pPr marL="457200">
              <a:lnSpc>
                <a:spcPct val="115000"/>
              </a:lnSpc>
              <a:spcAft>
                <a:spcPts val="0"/>
              </a:spcAft>
            </a:pP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H4.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Phân</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biệt</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sự</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khác</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nhau</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giữa</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biệt</a:t>
            </a:r>
            <a:r>
              <a:rPr lang="en-US" sz="24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hóa</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và</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phản</a:t>
            </a:r>
            <a:r>
              <a:rPr lang="en-US" sz="24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biệt</a:t>
            </a:r>
            <a:r>
              <a:rPr lang="en-US" sz="24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hóa</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p>
            <a:pPr marL="457200" algn="just">
              <a:lnSpc>
                <a:spcPct val="115000"/>
              </a:lnSpc>
              <a:spcAft>
                <a:spcPts val="0"/>
              </a:spcAft>
            </a:pP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H5. Theo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em</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trong</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2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loại</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tế</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bào</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hồng</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cầu</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và</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hợp</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tử</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loại</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tế</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bào</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nào</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có</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tính</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toàn</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năng</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Giải</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thích</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H6.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tiễn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nông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kĩ</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giâm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cành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trồng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muống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khoai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mía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kĩ</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21645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0446" y="448061"/>
            <a:ext cx="11639006" cy="6004529"/>
          </a:xfrm>
          <a:prstGeom prst="rect">
            <a:avLst/>
          </a:prstGeom>
        </p:spPr>
        <p:txBody>
          <a:bodyPr wrap="square">
            <a:spAutoFit/>
          </a:bodyPr>
          <a:lstStyle/>
          <a:p>
            <a:pPr algn="just">
              <a:lnSpc>
                <a:spcPct val="115000"/>
              </a:lnSpc>
              <a:spcAft>
                <a:spcPts val="0"/>
              </a:spcAft>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sở</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CNTB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toàn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phản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0"/>
              </a:spcAft>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Nguyên</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lí</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để</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thực</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hiện</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CNTB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là</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toàn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riêng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trúc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chức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riêng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nuôi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đủ</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0"/>
              </a:spcAft>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Tính</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toàn</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năng</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của</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tế</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bào</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là</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khả</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năng</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một</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tế</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bào</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phát</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triển</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thành</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một</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cơ</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thể</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hoàn</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chỉnh</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trong</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môi</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trường</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thích</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hợp</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Tế</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bào</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có</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tính</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toàn</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năng</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tức</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là</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hệ</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gene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của</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tế</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bào</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quy</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định</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tất</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cả</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đặc</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tính</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và</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tính</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trạng</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của</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cơ</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thể</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toàn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phản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gốc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stem cell</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hay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mầm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germ cell</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Bởi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toàn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giống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toàn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nuôi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phản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chưa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gốc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55056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8194" y="426975"/>
            <a:ext cx="11652068" cy="5579797"/>
          </a:xfrm>
          <a:prstGeom prst="rect">
            <a:avLst/>
          </a:prstGeom>
        </p:spPr>
        <p:txBody>
          <a:bodyPr wrap="square">
            <a:spAutoFit/>
          </a:bodyPr>
          <a:lstStyle/>
          <a:p>
            <a:pPr algn="just">
              <a:lnSpc>
                <a:spcPct val="115000"/>
              </a:lnSpc>
              <a:spcAft>
                <a:spcPts val="0"/>
              </a:spcAft>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trúc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chức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thù</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0"/>
              </a:spcAft>
            </a:pP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Phản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kích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trúc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chức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0"/>
              </a:spcAft>
            </a:pP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rễ</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phôi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trứng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kích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phản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sẹo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gốc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0"/>
              </a:spcAft>
            </a:pP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VD: Tế bào gốc trong tủy xương có thể biệt hóa thành các tế bào bạch cầu, tế bào xương, tế bào mỡ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0"/>
              </a:spcAft>
            </a:pP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5</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.Trong 2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loại</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tế</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bào</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hồng</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cầu</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và</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hợp</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tử</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Tế</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bào</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hồng</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cầu</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không</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có</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nhân</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nên</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không</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có</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tính</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toàn</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năng</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0"/>
              </a:spcAft>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6</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tiễn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nông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kĩ</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giâm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cành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trồng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muống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khoai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mía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dựa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toàn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phản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03428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1000"/>
                                        <p:tgtEl>
                                          <p:spTgt spid="4">
                                            <p:txEl>
                                              <p:pRg st="4" end="4"/>
                                            </p:txEl>
                                          </p:spTgt>
                                        </p:tgtEl>
                                      </p:cBhvr>
                                    </p:animEffect>
                                    <p:anim calcmode="lin" valueType="num">
                                      <p:cBhvr>
                                        <p:cTn id="3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Effect transition="in" filter="fade">
                                      <p:cBhvr>
                                        <p:cTn id="38" dur="1000"/>
                                        <p:tgtEl>
                                          <p:spTgt spid="4">
                                            <p:txEl>
                                              <p:pRg st="5" end="5"/>
                                            </p:txEl>
                                          </p:spTgt>
                                        </p:tgtEl>
                                      </p:cBhvr>
                                    </p:animEffect>
                                    <p:anim calcmode="lin" valueType="num">
                                      <p:cBhvr>
                                        <p:cTn id="39"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2440" y="308605"/>
            <a:ext cx="11072949" cy="6004529"/>
          </a:xfrm>
          <a:prstGeom prst="rect">
            <a:avLst/>
          </a:prstGeom>
        </p:spPr>
        <p:txBody>
          <a:bodyPr wrap="square">
            <a:spAutoFit/>
          </a:bodyPr>
          <a:lstStyle/>
          <a:p>
            <a:pPr algn="just">
              <a:lnSpc>
                <a:spcPct val="115000"/>
              </a:lnSpc>
              <a:spcAft>
                <a:spcPts val="0"/>
              </a:spcAft>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II.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p>
            <a:pPr marL="342900" indent="-342900" algn="just">
              <a:lnSpc>
                <a:spcPct val="115000"/>
              </a:lnSpc>
              <a:spcAft>
                <a:spcPts val="0"/>
              </a:spcAft>
              <a:buFontTx/>
              <a:buChar char="-"/>
            </a:pP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CNTB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dựa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toàn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phản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Dựa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nuôi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chỉnh</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vi-VN"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lnSpc>
                <a:spcPct val="115000"/>
              </a:lnSpc>
              <a:spcAft>
                <a:spcPts val="0"/>
              </a:spcAft>
              <a:buFontTx/>
              <a:buChar char="-"/>
            </a:pPr>
            <a:endParaRPr lang="vi-VN"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lnSpc>
                <a:spcPct val="115000"/>
              </a:lnSpc>
              <a:spcAft>
                <a:spcPts val="0"/>
              </a:spcAft>
              <a:buFontTx/>
              <a:buChar char="-"/>
            </a:pPr>
            <a:endParaRPr lang="vi-VN" sz="2400">
              <a:effectLst/>
              <a:latin typeface="Times New Roman" panose="02020603050405020304" pitchFamily="18" charset="0"/>
              <a:ea typeface="Arial" panose="020B0604020202020204" pitchFamily="34" charset="0"/>
              <a:cs typeface="Times New Roman" panose="02020603050405020304" pitchFamily="18" charset="0"/>
            </a:endParaRPr>
          </a:p>
          <a:p>
            <a:pPr marL="342900" indent="-342900" algn="just">
              <a:lnSpc>
                <a:spcPct val="115000"/>
              </a:lnSpc>
              <a:spcAft>
                <a:spcPts val="0"/>
              </a:spcAft>
              <a:buFontTx/>
              <a:buChar char="-"/>
            </a:pP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0"/>
              </a:spcAft>
            </a:pPr>
            <a:endPar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Tính</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toàn</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năng</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của</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tế</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bào</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là</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khả</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năng</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một</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tế</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bào</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phát</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triển</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thành</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một</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cơ</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thể</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hoàn</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chỉnh</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trong</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môi</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trường</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thích</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hợp</a:t>
            </a:r>
            <a:r>
              <a:rPr lang="en-US" sz="240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endPar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trúc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chức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thù</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15000"/>
              </a:lnSpc>
              <a:spcAft>
                <a:spcPts val="0"/>
              </a:spcAft>
            </a:pP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Phản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kích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trúc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chức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7781F5F8-153B-1C30-60C0-967CC73E4D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600" y="2098675"/>
            <a:ext cx="9474200" cy="1457325"/>
          </a:xfrm>
          <a:prstGeom prst="rect">
            <a:avLst/>
          </a:prstGeom>
        </p:spPr>
      </p:pic>
    </p:spTree>
    <p:extLst>
      <p:ext uri="{BB962C8B-B14F-4D97-AF65-F5344CB8AC3E}">
        <p14:creationId xmlns:p14="http://schemas.microsoft.com/office/powerpoint/2010/main" val="235736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6" end="6"/>
                                            </p:txEl>
                                          </p:spTgt>
                                        </p:tgtEl>
                                        <p:attrNameLst>
                                          <p:attrName>style.visibility</p:attrName>
                                        </p:attrNameLst>
                                      </p:cBhvr>
                                      <p:to>
                                        <p:strVal val="visible"/>
                                      </p:to>
                                    </p:set>
                                    <p:animEffect transition="in" filter="fade">
                                      <p:cBhvr>
                                        <p:cTn id="14" dur="1000"/>
                                        <p:tgtEl>
                                          <p:spTgt spid="4">
                                            <p:txEl>
                                              <p:pRg st="6" end="6"/>
                                            </p:txEl>
                                          </p:spTgt>
                                        </p:tgtEl>
                                      </p:cBhvr>
                                    </p:animEffect>
                                    <p:anim calcmode="lin" valueType="num">
                                      <p:cBhvr>
                                        <p:cTn id="15"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anim calcmode="lin" valueType="num">
                                      <p:cBhvr additive="base">
                                        <p:cTn id="2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7" end="7"/>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anim calcmode="lin" valueType="num">
                                      <p:cBhvr additive="base">
                                        <p:cTn id="2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8828" y="26126"/>
            <a:ext cx="7871001" cy="584775"/>
          </a:xfrm>
          <a:prstGeom prst="rect">
            <a:avLst/>
          </a:prstGeom>
          <a:noFill/>
        </p:spPr>
        <p:txBody>
          <a:bodyPr wrap="none" lIns="91440" tIns="45720" rIns="91440" bIns="45720">
            <a:spAutoFit/>
          </a:bodyPr>
          <a:lstStyle/>
          <a:p>
            <a:pPr algn="ctr"/>
            <a:r>
              <a:rPr lang="en-US" sz="3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III. MỘT SỐ THÀNH TỰU CỦA CNTBTV</a:t>
            </a:r>
          </a:p>
        </p:txBody>
      </p:sp>
      <p:sp>
        <p:nvSpPr>
          <p:cNvPr id="5" name="Rectangle 4"/>
          <p:cNvSpPr/>
          <p:nvPr/>
        </p:nvSpPr>
        <p:spPr>
          <a:xfrm>
            <a:off x="2022395" y="741616"/>
            <a:ext cx="7467943" cy="482633"/>
          </a:xfrm>
          <a:prstGeom prst="rect">
            <a:avLst/>
          </a:prstGeom>
        </p:spPr>
        <p:txBody>
          <a:bodyPr wrap="none">
            <a:spAutoFit/>
          </a:bodyPr>
          <a:lstStyle/>
          <a:p>
            <a:pPr algn="ctr">
              <a:lnSpc>
                <a:spcPct val="115000"/>
              </a:lnSpc>
              <a:spcAft>
                <a:spcPts val="0"/>
              </a:spcAft>
            </a:pP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Phiếu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01.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tựu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CNTBTV</a:t>
            </a:r>
            <a:endParaRPr lang="en-US" sz="2400" dirty="0">
              <a:effectLst/>
              <a:latin typeface="Arial" panose="020B0604020202020204" pitchFamily="34" charset="0"/>
              <a:ea typeface="Arial" panose="020B0604020202020204" pitchFamily="34"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975260544"/>
              </p:ext>
            </p:extLst>
          </p:nvPr>
        </p:nvGraphicFramePr>
        <p:xfrm>
          <a:off x="626927" y="1494586"/>
          <a:ext cx="10581004" cy="1534478"/>
        </p:xfrm>
        <a:graphic>
          <a:graphicData uri="http://schemas.openxmlformats.org/drawingml/2006/table">
            <a:tbl>
              <a:tblPr firstRow="1" firstCol="1" bandRow="1">
                <a:tableStyleId>{5C22544A-7EE6-4342-B048-85BDC9FD1C3A}</a:tableStyleId>
              </a:tblPr>
              <a:tblGrid>
                <a:gridCol w="1964690">
                  <a:extLst>
                    <a:ext uri="{9D8B030D-6E8A-4147-A177-3AD203B41FA5}">
                      <a16:colId xmlns:a16="http://schemas.microsoft.com/office/drawing/2014/main" val="854601996"/>
                    </a:ext>
                  </a:extLst>
                </a:gridCol>
                <a:gridCol w="162560">
                  <a:extLst>
                    <a:ext uri="{9D8B030D-6E8A-4147-A177-3AD203B41FA5}">
                      <a16:colId xmlns:a16="http://schemas.microsoft.com/office/drawing/2014/main" val="2474080055"/>
                    </a:ext>
                  </a:extLst>
                </a:gridCol>
                <a:gridCol w="4182200">
                  <a:extLst>
                    <a:ext uri="{9D8B030D-6E8A-4147-A177-3AD203B41FA5}">
                      <a16:colId xmlns:a16="http://schemas.microsoft.com/office/drawing/2014/main" val="856987682"/>
                    </a:ext>
                  </a:extLst>
                </a:gridCol>
                <a:gridCol w="4271554">
                  <a:extLst>
                    <a:ext uri="{9D8B030D-6E8A-4147-A177-3AD203B41FA5}">
                      <a16:colId xmlns:a16="http://schemas.microsoft.com/office/drawing/2014/main" val="2245506983"/>
                    </a:ext>
                  </a:extLst>
                </a:gridCol>
              </a:tblGrid>
              <a:tr h="0">
                <a:tc>
                  <a:txBody>
                    <a:bodyPr/>
                    <a:lstStyle/>
                    <a:p>
                      <a:pPr algn="ctr">
                        <a:lnSpc>
                          <a:spcPct val="115000"/>
                        </a:lnSpc>
                        <a:spcAft>
                          <a:spcPts val="0"/>
                        </a:spcAft>
                      </a:pPr>
                      <a:r>
                        <a:rPr lang="en-US" sz="2800" dirty="0" err="1">
                          <a:effectLst/>
                          <a:latin typeface="Times New Roman" panose="02020603050405020304" pitchFamily="18" charset="0"/>
                          <a:cs typeface="Times New Roman" panose="02020603050405020304" pitchFamily="18" charset="0"/>
                        </a:rPr>
                        <a:t>Thành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tựu</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Đặc điểm</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800" dirty="0" err="1">
                          <a:effectLst/>
                          <a:latin typeface="Times New Roman" panose="02020603050405020304" pitchFamily="18" charset="0"/>
                          <a:cs typeface="Times New Roman" panose="02020603050405020304" pitchFamily="18" charset="0"/>
                        </a:rPr>
                        <a:t>Ứng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dụng</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90016879"/>
                  </a:ext>
                </a:extLst>
              </a:tr>
              <a:tr h="0">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96429488"/>
                  </a:ext>
                </a:extLst>
              </a:tr>
              <a:tr h="0">
                <a:tc>
                  <a:txBody>
                    <a:bodyPr/>
                    <a:lstStyle/>
                    <a:p>
                      <a:pPr algn="just">
                        <a:lnSpc>
                          <a:spcPct val="115000"/>
                        </a:lnSpc>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5418311"/>
                  </a:ext>
                </a:extLst>
              </a:tr>
              <a:tr h="0">
                <a:tc>
                  <a:txBody>
                    <a:bodyPr/>
                    <a:lstStyle/>
                    <a:p>
                      <a:pPr algn="just">
                        <a:lnSpc>
                          <a:spcPct val="115000"/>
                        </a:lnSpc>
                        <a:spcAft>
                          <a:spcPts val="0"/>
                        </a:spcAft>
                      </a:pPr>
                      <a:r>
                        <a:rPr lang="en-US" sz="1100">
                          <a:effectLst/>
                        </a:rPr>
                        <a:t> </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1100">
                          <a:effectLst/>
                        </a:rPr>
                        <a:t> </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1100">
                          <a:effectLst/>
                        </a:rPr>
                        <a:t> </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1100" dirty="0">
                          <a:effectLst/>
                        </a:rPr>
                        <a:t> </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70564388"/>
                  </a:ext>
                </a:extLst>
              </a:tr>
            </a:tbl>
          </a:graphicData>
        </a:graphic>
      </p:graphicFrame>
      <p:sp>
        <p:nvSpPr>
          <p:cNvPr id="7" name="Rectangle 6"/>
          <p:cNvSpPr/>
          <p:nvPr/>
        </p:nvSpPr>
        <p:spPr>
          <a:xfrm>
            <a:off x="474617" y="3569158"/>
            <a:ext cx="11464834" cy="3031407"/>
          </a:xfrm>
          <a:prstGeom prst="rect">
            <a:avLst/>
          </a:prstGeom>
        </p:spPr>
        <p:txBody>
          <a:bodyPr wrap="square">
            <a:spAutoFit/>
          </a:bodyPr>
          <a:lstStyle/>
          <a:p>
            <a:pPr algn="just">
              <a:lnSpc>
                <a:spcPct val="115000"/>
              </a:lnSpc>
              <a:spcAft>
                <a:spcPts val="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kĩ</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vi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giống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giống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quý</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hiếm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dược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gỗ</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quý</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nằm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đỏ</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(VD: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tuyến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sâm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ngọc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Kĩ</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trồng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CNTB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trồng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gene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tốt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trồng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thụ</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gene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vẫn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gây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chiều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03535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660260402"/>
              </p:ext>
            </p:extLst>
          </p:nvPr>
        </p:nvGraphicFramePr>
        <p:xfrm>
          <a:off x="428079" y="247410"/>
          <a:ext cx="11246803" cy="4023360"/>
        </p:xfrm>
        <a:graphic>
          <a:graphicData uri="http://schemas.openxmlformats.org/drawingml/2006/table">
            <a:tbl>
              <a:tblPr firstRow="1" firstCol="1" bandRow="1">
                <a:tableStyleId>{5DA37D80-6434-44D0-A028-1B22A696006F}</a:tableStyleId>
              </a:tblPr>
              <a:tblGrid>
                <a:gridCol w="1332336">
                  <a:extLst>
                    <a:ext uri="{9D8B030D-6E8A-4147-A177-3AD203B41FA5}">
                      <a16:colId xmlns:a16="http://schemas.microsoft.com/office/drawing/2014/main" val="558067652"/>
                    </a:ext>
                  </a:extLst>
                </a:gridCol>
                <a:gridCol w="5884985">
                  <a:extLst>
                    <a:ext uri="{9D8B030D-6E8A-4147-A177-3AD203B41FA5}">
                      <a16:colId xmlns:a16="http://schemas.microsoft.com/office/drawing/2014/main" val="3699966801"/>
                    </a:ext>
                  </a:extLst>
                </a:gridCol>
                <a:gridCol w="4029482">
                  <a:extLst>
                    <a:ext uri="{9D8B030D-6E8A-4147-A177-3AD203B41FA5}">
                      <a16:colId xmlns:a16="http://schemas.microsoft.com/office/drawing/2014/main" val="4288977515"/>
                    </a:ext>
                  </a:extLst>
                </a:gridCol>
              </a:tblGrid>
              <a:tr h="0">
                <a:tc>
                  <a:txBody>
                    <a:bodyPr/>
                    <a:lstStyle/>
                    <a:p>
                      <a:pPr algn="ctr">
                        <a:lnSpc>
                          <a:spcPct val="100000"/>
                        </a:lnSpc>
                        <a:spcAft>
                          <a:spcPts val="0"/>
                        </a:spcAft>
                      </a:pPr>
                      <a:r>
                        <a:rPr lang="en-US" sz="2200" dirty="0" err="1">
                          <a:effectLst/>
                        </a:rPr>
                        <a:t>Thành</a:t>
                      </a:r>
                      <a:r>
                        <a:rPr lang="en-US" sz="2200" dirty="0">
                          <a:effectLst/>
                        </a:rPr>
                        <a:t> </a:t>
                      </a:r>
                      <a:r>
                        <a:rPr lang="en-US" sz="2200" dirty="0" err="1">
                          <a:effectLst/>
                        </a:rPr>
                        <a:t>tựu</a:t>
                      </a:r>
                      <a:endParaRPr lang="en-US" sz="22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n-US" sz="2200">
                          <a:effectLst/>
                        </a:rPr>
                        <a:t>Đặc điểm</a:t>
                      </a:r>
                      <a:endParaRPr lang="en-US" sz="22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n-US" sz="2200">
                          <a:effectLst/>
                        </a:rPr>
                        <a:t>Ứng dụng</a:t>
                      </a:r>
                      <a:endParaRPr lang="en-US" sz="22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84015874"/>
                  </a:ext>
                </a:extLst>
              </a:tr>
              <a:tr h="0">
                <a:tc>
                  <a:txBody>
                    <a:bodyPr/>
                    <a:lstStyle/>
                    <a:p>
                      <a:pPr algn="just">
                        <a:lnSpc>
                          <a:spcPct val="100000"/>
                        </a:lnSpc>
                        <a:spcAft>
                          <a:spcPts val="0"/>
                        </a:spcAft>
                      </a:pPr>
                      <a:endParaRPr lang="en-US" sz="2200" dirty="0">
                        <a:effectLst/>
                      </a:endParaRPr>
                    </a:p>
                    <a:p>
                      <a:pPr algn="just">
                        <a:lnSpc>
                          <a:spcPct val="100000"/>
                        </a:lnSpc>
                        <a:spcAft>
                          <a:spcPts val="0"/>
                        </a:spcAft>
                      </a:pPr>
                      <a:r>
                        <a:rPr lang="en-US" sz="2200" dirty="0">
                          <a:effectLst/>
                        </a:rPr>
                        <a:t>1.Nhân </a:t>
                      </a:r>
                      <a:r>
                        <a:rPr lang="en-US" sz="2200" dirty="0" err="1">
                          <a:effectLst/>
                        </a:rPr>
                        <a:t>nhanh</a:t>
                      </a:r>
                      <a:r>
                        <a:rPr lang="en-US" sz="2200" dirty="0">
                          <a:effectLst/>
                        </a:rPr>
                        <a:t> </a:t>
                      </a:r>
                      <a:r>
                        <a:rPr lang="en-US" sz="2200" dirty="0" err="1">
                          <a:effectLst/>
                        </a:rPr>
                        <a:t>các</a:t>
                      </a:r>
                      <a:r>
                        <a:rPr lang="en-US" sz="2200" dirty="0">
                          <a:effectLst/>
                        </a:rPr>
                        <a:t> </a:t>
                      </a:r>
                      <a:r>
                        <a:rPr lang="en-US" sz="2200" dirty="0" err="1">
                          <a:effectLst/>
                        </a:rPr>
                        <a:t>giống</a:t>
                      </a:r>
                      <a:r>
                        <a:rPr lang="en-US" sz="2200" dirty="0">
                          <a:effectLst/>
                        </a:rPr>
                        <a:t> </a:t>
                      </a:r>
                      <a:r>
                        <a:rPr lang="en-US" sz="2200" dirty="0" err="1">
                          <a:effectLst/>
                        </a:rPr>
                        <a:t>cây</a:t>
                      </a:r>
                      <a:r>
                        <a:rPr lang="en-US" sz="2200" dirty="0">
                          <a:effectLst/>
                        </a:rPr>
                        <a:t> </a:t>
                      </a:r>
                      <a:r>
                        <a:rPr lang="en-US" sz="2200" dirty="0" err="1">
                          <a:effectLst/>
                        </a:rPr>
                        <a:t>trồng</a:t>
                      </a:r>
                      <a:endParaRPr lang="en-US" sz="22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nSpc>
                          <a:spcPct val="100000"/>
                        </a:lnSpc>
                        <a:spcAft>
                          <a:spcPts val="0"/>
                        </a:spcAft>
                      </a:pPr>
                      <a:r>
                        <a:rPr lang="en-US" sz="2200" dirty="0">
                          <a:effectLst/>
                        </a:rPr>
                        <a:t>- </a:t>
                      </a:r>
                      <a:r>
                        <a:rPr lang="en-US" sz="2200" dirty="0" err="1">
                          <a:effectLst/>
                        </a:rPr>
                        <a:t>Nhân</a:t>
                      </a:r>
                      <a:r>
                        <a:rPr lang="en-US" sz="2200" dirty="0">
                          <a:effectLst/>
                        </a:rPr>
                        <a:t> </a:t>
                      </a:r>
                      <a:r>
                        <a:rPr lang="en-US" sz="2200" dirty="0" err="1">
                          <a:effectLst/>
                        </a:rPr>
                        <a:t>nhanh</a:t>
                      </a:r>
                      <a:r>
                        <a:rPr lang="en-US" sz="2200" dirty="0">
                          <a:effectLst/>
                        </a:rPr>
                        <a:t> </a:t>
                      </a:r>
                      <a:r>
                        <a:rPr lang="en-US" sz="2200" dirty="0" err="1">
                          <a:effectLst/>
                        </a:rPr>
                        <a:t>các</a:t>
                      </a:r>
                      <a:r>
                        <a:rPr lang="en-US" sz="2200" dirty="0">
                          <a:effectLst/>
                        </a:rPr>
                        <a:t> </a:t>
                      </a:r>
                      <a:r>
                        <a:rPr lang="en-US" sz="2200" dirty="0" err="1">
                          <a:effectLst/>
                        </a:rPr>
                        <a:t>giống</a:t>
                      </a:r>
                      <a:r>
                        <a:rPr lang="en-US" sz="2200" dirty="0">
                          <a:effectLst/>
                        </a:rPr>
                        <a:t> </a:t>
                      </a:r>
                      <a:r>
                        <a:rPr lang="en-US" sz="2200" dirty="0" err="1">
                          <a:effectLst/>
                        </a:rPr>
                        <a:t>cây</a:t>
                      </a:r>
                      <a:r>
                        <a:rPr lang="en-US" sz="2200" dirty="0">
                          <a:effectLst/>
                        </a:rPr>
                        <a:t> </a:t>
                      </a:r>
                      <a:r>
                        <a:rPr lang="en-US" sz="2200" dirty="0" err="1">
                          <a:effectLst/>
                        </a:rPr>
                        <a:t>trồng</a:t>
                      </a:r>
                      <a:r>
                        <a:rPr lang="en-US" sz="2200" dirty="0">
                          <a:effectLst/>
                        </a:rPr>
                        <a:t> (vi </a:t>
                      </a:r>
                      <a:r>
                        <a:rPr lang="en-US" sz="2200" dirty="0" err="1">
                          <a:effectLst/>
                        </a:rPr>
                        <a:t>nhân</a:t>
                      </a:r>
                      <a:r>
                        <a:rPr lang="en-US" sz="2200" dirty="0">
                          <a:effectLst/>
                        </a:rPr>
                        <a:t> </a:t>
                      </a:r>
                      <a:r>
                        <a:rPr lang="en-US" sz="2200" dirty="0" err="1">
                          <a:effectLst/>
                        </a:rPr>
                        <a:t>giống</a:t>
                      </a:r>
                      <a:r>
                        <a:rPr lang="en-US" sz="2200" dirty="0">
                          <a:effectLst/>
                        </a:rPr>
                        <a:t>)</a:t>
                      </a:r>
                    </a:p>
                    <a:p>
                      <a:pPr algn="just">
                        <a:lnSpc>
                          <a:spcPct val="100000"/>
                        </a:lnSpc>
                        <a:spcAft>
                          <a:spcPts val="0"/>
                        </a:spcAft>
                      </a:pPr>
                      <a:r>
                        <a:rPr lang="en-US" sz="2200" dirty="0">
                          <a:effectLst/>
                        </a:rPr>
                        <a:t>- </a:t>
                      </a:r>
                      <a:r>
                        <a:rPr lang="en-US" sz="2200" dirty="0" err="1">
                          <a:effectLst/>
                        </a:rPr>
                        <a:t>Phục</a:t>
                      </a:r>
                      <a:r>
                        <a:rPr lang="en-US" sz="2200" dirty="0">
                          <a:effectLst/>
                        </a:rPr>
                        <a:t> </a:t>
                      </a:r>
                      <a:r>
                        <a:rPr lang="en-US" sz="2200" dirty="0" err="1">
                          <a:effectLst/>
                        </a:rPr>
                        <a:t>hồi</a:t>
                      </a:r>
                      <a:r>
                        <a:rPr lang="en-US" sz="2200" dirty="0">
                          <a:effectLst/>
                        </a:rPr>
                        <a:t> </a:t>
                      </a:r>
                      <a:r>
                        <a:rPr lang="en-US" sz="2200" dirty="0" err="1">
                          <a:effectLst/>
                        </a:rPr>
                        <a:t>và</a:t>
                      </a:r>
                      <a:r>
                        <a:rPr lang="en-US" sz="2200" dirty="0">
                          <a:effectLst/>
                        </a:rPr>
                        <a:t> </a:t>
                      </a:r>
                      <a:r>
                        <a:rPr lang="en-US" sz="2200" dirty="0" err="1">
                          <a:effectLst/>
                        </a:rPr>
                        <a:t>bảo</a:t>
                      </a:r>
                      <a:r>
                        <a:rPr lang="en-US" sz="2200" dirty="0">
                          <a:effectLst/>
                        </a:rPr>
                        <a:t> </a:t>
                      </a:r>
                      <a:r>
                        <a:rPr lang="en-US" sz="2200" dirty="0" err="1">
                          <a:effectLst/>
                        </a:rPr>
                        <a:t>tồn</a:t>
                      </a:r>
                      <a:r>
                        <a:rPr lang="en-US" sz="2200" dirty="0">
                          <a:effectLst/>
                        </a:rPr>
                        <a:t> </a:t>
                      </a:r>
                      <a:r>
                        <a:rPr lang="en-US" sz="2200" dirty="0" err="1">
                          <a:effectLst/>
                        </a:rPr>
                        <a:t>các</a:t>
                      </a:r>
                      <a:r>
                        <a:rPr lang="en-US" sz="2200" dirty="0">
                          <a:effectLst/>
                        </a:rPr>
                        <a:t> </a:t>
                      </a:r>
                      <a:r>
                        <a:rPr lang="en-US" sz="2200" dirty="0" err="1">
                          <a:effectLst/>
                        </a:rPr>
                        <a:t>giống</a:t>
                      </a:r>
                      <a:r>
                        <a:rPr lang="en-US" sz="2200" dirty="0">
                          <a:effectLst/>
                        </a:rPr>
                        <a:t> </a:t>
                      </a:r>
                      <a:r>
                        <a:rPr lang="en-US" sz="2200" dirty="0" err="1">
                          <a:effectLst/>
                        </a:rPr>
                        <a:t>quý</a:t>
                      </a:r>
                      <a:r>
                        <a:rPr lang="en-US" sz="2200" dirty="0">
                          <a:effectLst/>
                        </a:rPr>
                        <a:t> </a:t>
                      </a:r>
                      <a:r>
                        <a:rPr lang="en-US" sz="2200" dirty="0" err="1">
                          <a:effectLst/>
                        </a:rPr>
                        <a:t>hiếm</a:t>
                      </a:r>
                      <a:r>
                        <a:rPr lang="en-US" sz="2200" dirty="0">
                          <a:effectLst/>
                        </a:rPr>
                        <a:t>, </a:t>
                      </a:r>
                      <a:r>
                        <a:rPr lang="en-US" sz="2200" dirty="0" err="1">
                          <a:effectLst/>
                        </a:rPr>
                        <a:t>nằm</a:t>
                      </a:r>
                      <a:r>
                        <a:rPr lang="en-US" sz="2200" dirty="0">
                          <a:effectLst/>
                        </a:rPr>
                        <a:t> </a:t>
                      </a:r>
                      <a:r>
                        <a:rPr lang="en-US" sz="2200" dirty="0" err="1">
                          <a:effectLst/>
                        </a:rPr>
                        <a:t>trong</a:t>
                      </a:r>
                      <a:r>
                        <a:rPr lang="en-US" sz="2200" dirty="0">
                          <a:effectLst/>
                        </a:rPr>
                        <a:t> </a:t>
                      </a:r>
                      <a:r>
                        <a:rPr lang="en-US" sz="2200" dirty="0" err="1">
                          <a:effectLst/>
                        </a:rPr>
                        <a:t>sách</a:t>
                      </a:r>
                      <a:r>
                        <a:rPr lang="en-US" sz="2200" dirty="0">
                          <a:effectLst/>
                        </a:rPr>
                        <a:t> </a:t>
                      </a:r>
                      <a:r>
                        <a:rPr lang="en-US" sz="2200" dirty="0" err="1">
                          <a:effectLst/>
                        </a:rPr>
                        <a:t>đỏ</a:t>
                      </a:r>
                      <a:r>
                        <a:rPr lang="en-US" sz="2200" dirty="0">
                          <a:effectLst/>
                        </a:rPr>
                        <a:t> </a:t>
                      </a:r>
                    </a:p>
                    <a:p>
                      <a:pPr>
                        <a:lnSpc>
                          <a:spcPct val="100000"/>
                        </a:lnSpc>
                        <a:spcAft>
                          <a:spcPts val="0"/>
                        </a:spcAft>
                      </a:pPr>
                      <a:r>
                        <a:rPr lang="en-US" sz="2200" dirty="0" err="1">
                          <a:effectLst/>
                        </a:rPr>
                        <a:t>Quy</a:t>
                      </a:r>
                      <a:r>
                        <a:rPr lang="en-US" sz="2200" dirty="0">
                          <a:effectLst/>
                        </a:rPr>
                        <a:t> </a:t>
                      </a:r>
                      <a:r>
                        <a:rPr lang="en-US" sz="2200" dirty="0" err="1">
                          <a:effectLst/>
                        </a:rPr>
                        <a:t>trình</a:t>
                      </a:r>
                      <a:r>
                        <a:rPr lang="en-US" sz="2200">
                          <a:effectLst/>
                        </a:rPr>
                        <a:t>: </a:t>
                      </a:r>
                      <a:endParaRPr lang="vi-VN" sz="2200">
                        <a:effectLst/>
                      </a:endParaRPr>
                    </a:p>
                    <a:p>
                      <a:pPr>
                        <a:lnSpc>
                          <a:spcPct val="100000"/>
                        </a:lnSpc>
                        <a:spcAft>
                          <a:spcPts val="0"/>
                        </a:spcAft>
                      </a:pPr>
                      <a:endParaRPr lang="en-US" sz="2200" dirty="0">
                        <a:effectLst/>
                      </a:endParaRPr>
                    </a:p>
                    <a:p>
                      <a:pPr>
                        <a:lnSpc>
                          <a:spcPct val="100000"/>
                        </a:lnSpc>
                        <a:spcAft>
                          <a:spcPts val="0"/>
                        </a:spcAft>
                      </a:pPr>
                      <a:r>
                        <a:rPr lang="en-US" sz="2200" dirty="0">
                          <a:effectLst/>
                        </a:rPr>
                        <a:t>  </a:t>
                      </a:r>
                    </a:p>
                    <a:p>
                      <a:pPr algn="just">
                        <a:lnSpc>
                          <a:spcPct val="100000"/>
                        </a:lnSpc>
                        <a:spcAft>
                          <a:spcPts val="0"/>
                        </a:spcAft>
                      </a:pPr>
                      <a:r>
                        <a:rPr lang="en-US" sz="2200" dirty="0">
                          <a:effectLst/>
                        </a:rPr>
                        <a:t>-</a:t>
                      </a:r>
                      <a:r>
                        <a:rPr lang="en-US" sz="2200" dirty="0" err="1">
                          <a:effectLst/>
                        </a:rPr>
                        <a:t>Là</a:t>
                      </a:r>
                      <a:r>
                        <a:rPr lang="en-US" sz="2200" dirty="0">
                          <a:effectLst/>
                        </a:rPr>
                        <a:t> </a:t>
                      </a:r>
                      <a:r>
                        <a:rPr lang="en-US" sz="2200" dirty="0" err="1">
                          <a:effectLst/>
                        </a:rPr>
                        <a:t>quy</a:t>
                      </a:r>
                      <a:r>
                        <a:rPr lang="en-US" sz="2200" dirty="0">
                          <a:effectLst/>
                        </a:rPr>
                        <a:t> </a:t>
                      </a:r>
                      <a:r>
                        <a:rPr lang="en-US" sz="2200" dirty="0" err="1">
                          <a:effectLst/>
                        </a:rPr>
                        <a:t>trình</a:t>
                      </a:r>
                      <a:r>
                        <a:rPr lang="en-US" sz="2200" dirty="0">
                          <a:effectLst/>
                        </a:rPr>
                        <a:t> </a:t>
                      </a:r>
                      <a:r>
                        <a:rPr lang="en-US" sz="2200" dirty="0" err="1">
                          <a:effectLst/>
                        </a:rPr>
                        <a:t>để</a:t>
                      </a:r>
                      <a:r>
                        <a:rPr lang="en-US" sz="2200" dirty="0">
                          <a:effectLst/>
                        </a:rPr>
                        <a:t> </a:t>
                      </a:r>
                      <a:r>
                        <a:rPr lang="en-US" sz="2200" dirty="0" err="1">
                          <a:effectLst/>
                        </a:rPr>
                        <a:t>tạo</a:t>
                      </a:r>
                      <a:r>
                        <a:rPr lang="en-US" sz="2200" dirty="0">
                          <a:effectLst/>
                        </a:rPr>
                        <a:t> </a:t>
                      </a:r>
                      <a:r>
                        <a:rPr lang="en-US" sz="2200" dirty="0" err="1">
                          <a:effectLst/>
                        </a:rPr>
                        <a:t>giống</a:t>
                      </a:r>
                      <a:r>
                        <a:rPr lang="en-US" sz="2200" dirty="0">
                          <a:effectLst/>
                        </a:rPr>
                        <a:t> </a:t>
                      </a:r>
                      <a:r>
                        <a:rPr lang="en-US" sz="2200" dirty="0" err="1">
                          <a:effectLst/>
                        </a:rPr>
                        <a:t>cây</a:t>
                      </a:r>
                      <a:r>
                        <a:rPr lang="en-US" sz="2200" dirty="0">
                          <a:effectLst/>
                        </a:rPr>
                        <a:t> </a:t>
                      </a:r>
                      <a:r>
                        <a:rPr lang="en-US" sz="2200" dirty="0" err="1">
                          <a:effectLst/>
                        </a:rPr>
                        <a:t>sạch</a:t>
                      </a:r>
                      <a:r>
                        <a:rPr lang="en-US" sz="2200" dirty="0">
                          <a:effectLst/>
                        </a:rPr>
                        <a:t> </a:t>
                      </a:r>
                      <a:r>
                        <a:rPr lang="en-US" sz="2200" dirty="0" err="1">
                          <a:effectLst/>
                        </a:rPr>
                        <a:t>bệnh</a:t>
                      </a:r>
                      <a:r>
                        <a:rPr lang="en-US" sz="2200" dirty="0">
                          <a:effectLst/>
                        </a:rPr>
                        <a:t> virus, </a:t>
                      </a:r>
                      <a:r>
                        <a:rPr lang="en-US" sz="2200" dirty="0" err="1">
                          <a:effectLst/>
                        </a:rPr>
                        <a:t>tạo</a:t>
                      </a:r>
                      <a:r>
                        <a:rPr lang="en-US" sz="2200" dirty="0">
                          <a:effectLst/>
                        </a:rPr>
                        <a:t> </a:t>
                      </a:r>
                      <a:r>
                        <a:rPr lang="en-US" sz="2200" dirty="0" err="1">
                          <a:effectLst/>
                        </a:rPr>
                        <a:t>nguyên</a:t>
                      </a:r>
                      <a:r>
                        <a:rPr lang="en-US" sz="2200" dirty="0">
                          <a:effectLst/>
                        </a:rPr>
                        <a:t> </a:t>
                      </a:r>
                      <a:r>
                        <a:rPr lang="en-US" sz="2200" dirty="0" err="1">
                          <a:effectLst/>
                        </a:rPr>
                        <a:t>liệu</a:t>
                      </a:r>
                      <a:r>
                        <a:rPr lang="en-US" sz="2200" dirty="0">
                          <a:effectLst/>
                        </a:rPr>
                        <a:t> </a:t>
                      </a:r>
                      <a:r>
                        <a:rPr lang="en-US" sz="2200" dirty="0" err="1">
                          <a:effectLst/>
                        </a:rPr>
                        <a:t>khởi</a:t>
                      </a:r>
                      <a:r>
                        <a:rPr lang="en-US" sz="2200" dirty="0">
                          <a:effectLst/>
                        </a:rPr>
                        <a:t> </a:t>
                      </a:r>
                      <a:r>
                        <a:rPr lang="en-US" sz="2200" dirty="0" err="1">
                          <a:effectLst/>
                        </a:rPr>
                        <a:t>đầu</a:t>
                      </a:r>
                      <a:r>
                        <a:rPr lang="en-US" sz="2200" dirty="0">
                          <a:effectLst/>
                        </a:rPr>
                        <a:t> </a:t>
                      </a:r>
                      <a:r>
                        <a:rPr lang="en-US" sz="2200" dirty="0" err="1">
                          <a:effectLst/>
                        </a:rPr>
                        <a:t>cho</a:t>
                      </a:r>
                      <a:r>
                        <a:rPr lang="en-US" sz="2200" dirty="0">
                          <a:effectLst/>
                        </a:rPr>
                        <a:t> </a:t>
                      </a:r>
                      <a:r>
                        <a:rPr lang="en-US" sz="2200" dirty="0" err="1">
                          <a:effectLst/>
                        </a:rPr>
                        <a:t>quy</a:t>
                      </a:r>
                      <a:r>
                        <a:rPr lang="en-US" sz="2200" dirty="0">
                          <a:effectLst/>
                        </a:rPr>
                        <a:t> </a:t>
                      </a:r>
                      <a:r>
                        <a:rPr lang="en-US" sz="2200" dirty="0" err="1">
                          <a:effectLst/>
                        </a:rPr>
                        <a:t>trình</a:t>
                      </a:r>
                      <a:r>
                        <a:rPr lang="en-US" sz="2200" dirty="0">
                          <a:effectLst/>
                        </a:rPr>
                        <a:t> </a:t>
                      </a:r>
                      <a:r>
                        <a:rPr lang="en-US" sz="2200" dirty="0" err="1">
                          <a:effectLst/>
                        </a:rPr>
                        <a:t>nuôi</a:t>
                      </a:r>
                      <a:r>
                        <a:rPr lang="en-US" sz="2200" dirty="0">
                          <a:effectLst/>
                        </a:rPr>
                        <a:t> </a:t>
                      </a:r>
                      <a:r>
                        <a:rPr lang="en-US" sz="2200" dirty="0" err="1">
                          <a:effectLst/>
                        </a:rPr>
                        <a:t>dịch</a:t>
                      </a:r>
                      <a:r>
                        <a:rPr lang="en-US" sz="2200" dirty="0">
                          <a:effectLst/>
                        </a:rPr>
                        <a:t> </a:t>
                      </a:r>
                      <a:r>
                        <a:rPr lang="en-US" sz="2200" dirty="0" err="1">
                          <a:effectLst/>
                        </a:rPr>
                        <a:t>huyền</a:t>
                      </a:r>
                      <a:r>
                        <a:rPr lang="en-US" sz="2200" dirty="0">
                          <a:effectLst/>
                        </a:rPr>
                        <a:t> </a:t>
                      </a:r>
                      <a:r>
                        <a:rPr lang="en-US" sz="2200" dirty="0" err="1">
                          <a:effectLst/>
                        </a:rPr>
                        <a:t>phù</a:t>
                      </a:r>
                      <a:r>
                        <a:rPr lang="en-US" sz="2200" dirty="0">
                          <a:effectLst/>
                        </a:rPr>
                        <a:t> </a:t>
                      </a:r>
                      <a:r>
                        <a:rPr lang="en-US" sz="2200" dirty="0" err="1">
                          <a:effectLst/>
                        </a:rPr>
                        <a:t>tế</a:t>
                      </a:r>
                      <a:r>
                        <a:rPr lang="en-US" sz="2200" dirty="0">
                          <a:effectLst/>
                        </a:rPr>
                        <a:t> </a:t>
                      </a:r>
                      <a:r>
                        <a:rPr lang="en-US" sz="2200" dirty="0" err="1">
                          <a:effectLst/>
                        </a:rPr>
                        <a:t>bào</a:t>
                      </a:r>
                      <a:r>
                        <a:rPr lang="en-US" sz="2200" dirty="0">
                          <a:effectLst/>
                        </a:rPr>
                        <a:t> </a:t>
                      </a:r>
                      <a:r>
                        <a:rPr lang="en-US" sz="2200" dirty="0" err="1">
                          <a:effectLst/>
                        </a:rPr>
                        <a:t>thực</a:t>
                      </a:r>
                      <a:r>
                        <a:rPr lang="en-US" sz="2200" dirty="0">
                          <a:effectLst/>
                        </a:rPr>
                        <a:t> </a:t>
                      </a:r>
                      <a:r>
                        <a:rPr lang="en-US" sz="2200" dirty="0" err="1">
                          <a:effectLst/>
                        </a:rPr>
                        <a:t>vật</a:t>
                      </a:r>
                      <a:r>
                        <a:rPr lang="en-US" sz="2200" dirty="0">
                          <a:effectLst/>
                        </a:rPr>
                        <a:t>, </a:t>
                      </a:r>
                      <a:r>
                        <a:rPr lang="en-US" sz="2200" dirty="0" err="1">
                          <a:effectLst/>
                        </a:rPr>
                        <a:t>chuyển</a:t>
                      </a:r>
                      <a:r>
                        <a:rPr lang="en-US" sz="2200" dirty="0">
                          <a:effectLst/>
                        </a:rPr>
                        <a:t> gene </a:t>
                      </a:r>
                      <a:r>
                        <a:rPr lang="en-US" sz="2200" dirty="0" err="1">
                          <a:effectLst/>
                        </a:rPr>
                        <a:t>vào</a:t>
                      </a:r>
                      <a:r>
                        <a:rPr lang="en-US" sz="2200" dirty="0">
                          <a:effectLst/>
                        </a:rPr>
                        <a:t> </a:t>
                      </a:r>
                      <a:r>
                        <a:rPr lang="en-US" sz="2200" dirty="0" err="1">
                          <a:effectLst/>
                        </a:rPr>
                        <a:t>tế</a:t>
                      </a:r>
                      <a:r>
                        <a:rPr lang="en-US" sz="2200" dirty="0">
                          <a:effectLst/>
                        </a:rPr>
                        <a:t> </a:t>
                      </a:r>
                      <a:r>
                        <a:rPr lang="en-US" sz="2200" dirty="0" err="1">
                          <a:effectLst/>
                        </a:rPr>
                        <a:t>bào</a:t>
                      </a:r>
                      <a:r>
                        <a:rPr lang="en-US" sz="2200" dirty="0">
                          <a:effectLst/>
                        </a:rPr>
                        <a:t> </a:t>
                      </a:r>
                      <a:r>
                        <a:rPr lang="en-US" sz="2200" dirty="0" err="1">
                          <a:effectLst/>
                        </a:rPr>
                        <a:t>thực</a:t>
                      </a:r>
                      <a:r>
                        <a:rPr lang="en-US" sz="2200" dirty="0">
                          <a:effectLst/>
                        </a:rPr>
                        <a:t> </a:t>
                      </a:r>
                      <a:r>
                        <a:rPr lang="en-US" sz="2200" dirty="0" err="1">
                          <a:effectLst/>
                        </a:rPr>
                        <a:t>vật</a:t>
                      </a:r>
                      <a:r>
                        <a:rPr lang="en-US" sz="2200" dirty="0">
                          <a:effectLst/>
                        </a:rPr>
                        <a:t>.</a:t>
                      </a:r>
                      <a:endParaRPr lang="en-US" sz="22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nSpc>
                          <a:spcPct val="100000"/>
                        </a:lnSpc>
                        <a:spcAft>
                          <a:spcPts val="0"/>
                        </a:spcAft>
                      </a:pPr>
                      <a:r>
                        <a:rPr lang="en-US" sz="2200" dirty="0">
                          <a:effectLst/>
                        </a:rPr>
                        <a:t>-Vi </a:t>
                      </a:r>
                      <a:r>
                        <a:rPr lang="en-US" sz="2200" dirty="0" err="1">
                          <a:effectLst/>
                        </a:rPr>
                        <a:t>nhân</a:t>
                      </a:r>
                      <a:r>
                        <a:rPr lang="en-US" sz="2200" dirty="0">
                          <a:effectLst/>
                        </a:rPr>
                        <a:t> </a:t>
                      </a:r>
                      <a:r>
                        <a:rPr lang="en-US" sz="2200" dirty="0" err="1">
                          <a:effectLst/>
                        </a:rPr>
                        <a:t>giống</a:t>
                      </a:r>
                      <a:r>
                        <a:rPr lang="en-US" sz="2200" dirty="0">
                          <a:effectLst/>
                        </a:rPr>
                        <a:t> </a:t>
                      </a:r>
                      <a:r>
                        <a:rPr lang="en-US" sz="2200" dirty="0" err="1">
                          <a:effectLst/>
                        </a:rPr>
                        <a:t>cây</a:t>
                      </a:r>
                      <a:r>
                        <a:rPr lang="en-US" sz="2200" dirty="0">
                          <a:effectLst/>
                        </a:rPr>
                        <a:t> </a:t>
                      </a:r>
                      <a:r>
                        <a:rPr lang="en-US" sz="2200" dirty="0" err="1">
                          <a:effectLst/>
                        </a:rPr>
                        <a:t>sâm</a:t>
                      </a:r>
                      <a:r>
                        <a:rPr lang="en-US" sz="2200" dirty="0">
                          <a:effectLst/>
                        </a:rPr>
                        <a:t> </a:t>
                      </a:r>
                      <a:r>
                        <a:rPr lang="en-US" sz="2200" dirty="0" err="1">
                          <a:effectLst/>
                        </a:rPr>
                        <a:t>ngọc</a:t>
                      </a:r>
                      <a:r>
                        <a:rPr lang="en-US" sz="2200" dirty="0">
                          <a:effectLst/>
                        </a:rPr>
                        <a:t> </a:t>
                      </a:r>
                      <a:r>
                        <a:rPr lang="en-US" sz="2200" dirty="0" err="1">
                          <a:effectLst/>
                        </a:rPr>
                        <a:t>linh</a:t>
                      </a:r>
                      <a:endParaRPr lang="en-US" sz="2200" dirty="0">
                        <a:effectLst/>
                      </a:endParaRPr>
                    </a:p>
                    <a:p>
                      <a:pPr>
                        <a:lnSpc>
                          <a:spcPct val="100000"/>
                        </a:lnSpc>
                        <a:spcAft>
                          <a:spcPts val="0"/>
                        </a:spcAft>
                      </a:pPr>
                      <a:r>
                        <a:rPr lang="en-US" sz="2200" dirty="0">
                          <a:effectLst/>
                        </a:rPr>
                        <a:t>-Vi </a:t>
                      </a:r>
                      <a:r>
                        <a:rPr lang="en-US" sz="2200" dirty="0" err="1">
                          <a:effectLst/>
                        </a:rPr>
                        <a:t>nhân</a:t>
                      </a:r>
                      <a:r>
                        <a:rPr lang="en-US" sz="2200" dirty="0">
                          <a:effectLst/>
                        </a:rPr>
                        <a:t> </a:t>
                      </a:r>
                      <a:r>
                        <a:rPr lang="en-US" sz="2200" dirty="0" err="1">
                          <a:effectLst/>
                        </a:rPr>
                        <a:t>giống</a:t>
                      </a:r>
                      <a:r>
                        <a:rPr lang="en-US" sz="2200" dirty="0">
                          <a:effectLst/>
                        </a:rPr>
                        <a:t> </a:t>
                      </a:r>
                      <a:r>
                        <a:rPr lang="en-US" sz="2200" dirty="0" err="1">
                          <a:effectLst/>
                        </a:rPr>
                        <a:t>tạo</a:t>
                      </a:r>
                      <a:r>
                        <a:rPr lang="en-US" sz="2200" dirty="0">
                          <a:effectLst/>
                        </a:rPr>
                        <a:t> </a:t>
                      </a:r>
                      <a:r>
                        <a:rPr lang="en-US" sz="2200" dirty="0" err="1">
                          <a:effectLst/>
                        </a:rPr>
                        <a:t>cà</a:t>
                      </a:r>
                      <a:r>
                        <a:rPr lang="en-US" sz="2200" dirty="0">
                          <a:effectLst/>
                        </a:rPr>
                        <a:t> </a:t>
                      </a:r>
                      <a:r>
                        <a:rPr lang="en-US" sz="2200" dirty="0" err="1">
                          <a:effectLst/>
                        </a:rPr>
                        <a:t>chua</a:t>
                      </a:r>
                      <a:r>
                        <a:rPr lang="en-US" sz="2200">
                          <a:effectLst/>
                        </a:rPr>
                        <a:t>, dứa</a:t>
                      </a:r>
                    </a:p>
                    <a:p>
                      <a:pPr algn="ctr">
                        <a:lnSpc>
                          <a:spcPct val="100000"/>
                        </a:lnSpc>
                        <a:spcAft>
                          <a:spcPts val="0"/>
                        </a:spcAft>
                      </a:pPr>
                      <a:r>
                        <a:rPr lang="en-US" sz="2200">
                          <a:effectLst/>
                        </a:rPr>
                        <a:t> </a:t>
                      </a:r>
                    </a:p>
                    <a:p>
                      <a:pPr>
                        <a:lnSpc>
                          <a:spcPct val="100000"/>
                        </a:lnSpc>
                        <a:spcAft>
                          <a:spcPts val="0"/>
                        </a:spcAft>
                      </a:pPr>
                      <a:r>
                        <a:rPr lang="en-US" sz="2200">
                          <a:effectLst/>
                        </a:rPr>
                        <a:t>-</a:t>
                      </a:r>
                      <a:r>
                        <a:rPr lang="en-US" sz="2200" dirty="0">
                          <a:effectLst/>
                        </a:rPr>
                        <a:t>Vi </a:t>
                      </a:r>
                      <a:r>
                        <a:rPr lang="en-US" sz="2200" dirty="0" err="1">
                          <a:effectLst/>
                        </a:rPr>
                        <a:t>nhân</a:t>
                      </a:r>
                      <a:r>
                        <a:rPr lang="en-US" sz="2200" dirty="0">
                          <a:effectLst/>
                        </a:rPr>
                        <a:t> </a:t>
                      </a:r>
                      <a:r>
                        <a:rPr lang="en-US" sz="2200" dirty="0" err="1">
                          <a:effectLst/>
                        </a:rPr>
                        <a:t>giống</a:t>
                      </a:r>
                      <a:r>
                        <a:rPr lang="en-US" sz="2200" dirty="0">
                          <a:effectLst/>
                        </a:rPr>
                        <a:t> ở </a:t>
                      </a:r>
                      <a:r>
                        <a:rPr lang="en-US" sz="2200" dirty="0" err="1">
                          <a:effectLst/>
                        </a:rPr>
                        <a:t>cúc</a:t>
                      </a:r>
                      <a:r>
                        <a:rPr lang="en-US" sz="2200" dirty="0">
                          <a:effectLst/>
                        </a:rPr>
                        <a:t>, </a:t>
                      </a:r>
                      <a:r>
                        <a:rPr lang="en-US" sz="2200" dirty="0" err="1">
                          <a:effectLst/>
                        </a:rPr>
                        <a:t>lan</a:t>
                      </a:r>
                      <a:r>
                        <a:rPr lang="en-US" sz="2200" dirty="0">
                          <a:effectLst/>
                        </a:rPr>
                        <a:t> phi </a:t>
                      </a:r>
                      <a:r>
                        <a:rPr lang="en-US" sz="2200" dirty="0" err="1">
                          <a:effectLst/>
                        </a:rPr>
                        <a:t>điệp</a:t>
                      </a:r>
                      <a:endParaRPr lang="en-US" sz="22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52828235"/>
                  </a:ext>
                </a:extLst>
              </a:tr>
            </a:tbl>
          </a:graphicData>
        </a:graphic>
      </p:graphicFrame>
      <p:pic>
        <p:nvPicPr>
          <p:cNvPr id="2051" name="Picture 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784" y="4484733"/>
            <a:ext cx="2808514" cy="202492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558" y="4484734"/>
            <a:ext cx="2415585" cy="20249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8447" y="4458425"/>
            <a:ext cx="2833033" cy="2051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39497" y="4249783"/>
            <a:ext cx="2860766" cy="2429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p:nvPr/>
        </p:nvPicPr>
        <p:blipFill>
          <a:blip r:embed="rId6">
            <a:extLst>
              <a:ext uri="{28A0092B-C50C-407E-A947-70E740481C1C}">
                <a14:useLocalDpi xmlns:a14="http://schemas.microsoft.com/office/drawing/2010/main" val="0"/>
              </a:ext>
            </a:extLst>
          </a:blip>
          <a:stretch>
            <a:fillRect/>
          </a:stretch>
        </p:blipFill>
        <p:spPr>
          <a:xfrm>
            <a:off x="3592286" y="1637619"/>
            <a:ext cx="3037114" cy="1232581"/>
          </a:xfrm>
          <a:prstGeom prst="rect">
            <a:avLst/>
          </a:prstGeom>
        </p:spPr>
      </p:pic>
    </p:spTree>
    <p:extLst>
      <p:ext uri="{BB962C8B-B14F-4D97-AF65-F5344CB8AC3E}">
        <p14:creationId xmlns:p14="http://schemas.microsoft.com/office/powerpoint/2010/main" val="22370650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1771168726"/>
</p:tagLst>
</file>

<file path=ppt/tags/tag10.xml><?xml version="1.0" encoding="utf-8"?>
<p:tagLst xmlns:a="http://schemas.openxmlformats.org/drawingml/2006/main" xmlns:r="http://schemas.openxmlformats.org/officeDocument/2006/relationships" xmlns:p="http://schemas.openxmlformats.org/presentationml/2006/main">
  <p:tag name="PA" val="v5.1.2"/>
</p:tagLst>
</file>

<file path=ppt/tags/tag11.xml><?xml version="1.0" encoding="utf-8"?>
<p:tagLst xmlns:a="http://schemas.openxmlformats.org/drawingml/2006/main" xmlns:r="http://schemas.openxmlformats.org/officeDocument/2006/relationships" xmlns:p="http://schemas.openxmlformats.org/presentationml/2006/main">
  <p:tag name="PA" val="v5.1.2"/>
</p:tagLst>
</file>

<file path=ppt/tags/tag12.xml><?xml version="1.0" encoding="utf-8"?>
<p:tagLst xmlns:a="http://schemas.openxmlformats.org/drawingml/2006/main" xmlns:r="http://schemas.openxmlformats.org/officeDocument/2006/relationships" xmlns:p="http://schemas.openxmlformats.org/presentationml/2006/main">
  <p:tag name="PA" val="v5.1.2"/>
</p:tagLst>
</file>

<file path=ppt/tags/tag13.xml><?xml version="1.0" encoding="utf-8"?>
<p:tagLst xmlns:a="http://schemas.openxmlformats.org/drawingml/2006/main" xmlns:r="http://schemas.openxmlformats.org/officeDocument/2006/relationships" xmlns:p="http://schemas.openxmlformats.org/presentationml/2006/main">
  <p:tag name="PA" val="v5.1.2"/>
</p:tagLst>
</file>

<file path=ppt/tags/tag14.xml><?xml version="1.0" encoding="utf-8"?>
<p:tagLst xmlns:a="http://schemas.openxmlformats.org/drawingml/2006/main" xmlns:r="http://schemas.openxmlformats.org/officeDocument/2006/relationships" xmlns:p="http://schemas.openxmlformats.org/presentationml/2006/main">
  <p:tag name="PA" val="v4.1.3"/>
</p:tagLst>
</file>

<file path=ppt/tags/tag15.xml><?xml version="1.0" encoding="utf-8"?>
<p:tagLst xmlns:a="http://schemas.openxmlformats.org/drawingml/2006/main" xmlns:r="http://schemas.openxmlformats.org/officeDocument/2006/relationships" xmlns:p="http://schemas.openxmlformats.org/presentationml/2006/main">
  <p:tag name="PA" val="v4.1.3"/>
</p:tagLst>
</file>

<file path=ppt/tags/tag16.xml><?xml version="1.0" encoding="utf-8"?>
<p:tagLst xmlns:a="http://schemas.openxmlformats.org/drawingml/2006/main" xmlns:r="http://schemas.openxmlformats.org/officeDocument/2006/relationships" xmlns:p="http://schemas.openxmlformats.org/presentationml/2006/main">
  <p:tag name="PA" val="v4.1.3"/>
</p:tagLst>
</file>

<file path=ppt/tags/tag17.xml><?xml version="1.0" encoding="utf-8"?>
<p:tagLst xmlns:a="http://schemas.openxmlformats.org/drawingml/2006/main" xmlns:r="http://schemas.openxmlformats.org/officeDocument/2006/relationships" xmlns:p="http://schemas.openxmlformats.org/presentationml/2006/main">
  <p:tag name="PA" val="v4.1.3"/>
</p:tagLst>
</file>

<file path=ppt/tags/tag18.xml><?xml version="1.0" encoding="utf-8"?>
<p:tagLst xmlns:a="http://schemas.openxmlformats.org/drawingml/2006/main" xmlns:r="http://schemas.openxmlformats.org/officeDocument/2006/relationships" xmlns:p="http://schemas.openxmlformats.org/presentationml/2006/main">
  <p:tag name="PA" val="v4.1.3"/>
</p:tagLst>
</file>

<file path=ppt/tags/tag19.xml><?xml version="1.0" encoding="utf-8"?>
<p:tagLst xmlns:a="http://schemas.openxmlformats.org/drawingml/2006/main" xmlns:r="http://schemas.openxmlformats.org/officeDocument/2006/relationships" xmlns:p="http://schemas.openxmlformats.org/presentationml/2006/main">
  <p:tag name="PA" val="v4.1.3"/>
</p:tagLst>
</file>

<file path=ppt/tags/tag2.xml><?xml version="1.0" encoding="utf-8"?>
<p:tagLst xmlns:a="http://schemas.openxmlformats.org/drawingml/2006/main" xmlns:r="http://schemas.openxmlformats.org/officeDocument/2006/relationships" xmlns:p="http://schemas.openxmlformats.org/presentationml/2006/main">
  <p:tag name="PA" val="v5.1.0"/>
</p:tagLst>
</file>

<file path=ppt/tags/tag20.xml><?xml version="1.0" encoding="utf-8"?>
<p:tagLst xmlns:a="http://schemas.openxmlformats.org/drawingml/2006/main" xmlns:r="http://schemas.openxmlformats.org/officeDocument/2006/relationships" xmlns:p="http://schemas.openxmlformats.org/presentationml/2006/main">
  <p:tag name="PA" val="v4.1.3"/>
</p:tagLst>
</file>

<file path=ppt/tags/tag21.xml><?xml version="1.0" encoding="utf-8"?>
<p:tagLst xmlns:a="http://schemas.openxmlformats.org/drawingml/2006/main" xmlns:r="http://schemas.openxmlformats.org/officeDocument/2006/relationships" xmlns:p="http://schemas.openxmlformats.org/presentationml/2006/main">
  <p:tag name="PA" val="v4.1.3"/>
</p:tagLst>
</file>

<file path=ppt/tags/tag22.xml><?xml version="1.0" encoding="utf-8"?>
<p:tagLst xmlns:a="http://schemas.openxmlformats.org/drawingml/2006/main" xmlns:r="http://schemas.openxmlformats.org/officeDocument/2006/relationships" xmlns:p="http://schemas.openxmlformats.org/presentationml/2006/main">
  <p:tag name="PA" val="v4.1.3"/>
</p:tagLst>
</file>

<file path=ppt/tags/tag23.xml><?xml version="1.0" encoding="utf-8"?>
<p:tagLst xmlns:a="http://schemas.openxmlformats.org/drawingml/2006/main" xmlns:r="http://schemas.openxmlformats.org/officeDocument/2006/relationships" xmlns:p="http://schemas.openxmlformats.org/presentationml/2006/main">
  <p:tag name="PA" val="v4.1.3"/>
</p:tagLst>
</file>

<file path=ppt/tags/tag24.xml><?xml version="1.0" encoding="utf-8"?>
<p:tagLst xmlns:a="http://schemas.openxmlformats.org/drawingml/2006/main" xmlns:r="http://schemas.openxmlformats.org/officeDocument/2006/relationships" xmlns:p="http://schemas.openxmlformats.org/presentationml/2006/main">
  <p:tag name="PA" val="v4.1.3"/>
</p:tagLst>
</file>

<file path=ppt/tags/tag25.xml><?xml version="1.0" encoding="utf-8"?>
<p:tagLst xmlns:a="http://schemas.openxmlformats.org/drawingml/2006/main" xmlns:r="http://schemas.openxmlformats.org/officeDocument/2006/relationships" xmlns:p="http://schemas.openxmlformats.org/presentationml/2006/main">
  <p:tag name="PA" val="v4.1.3"/>
</p:tagLst>
</file>

<file path=ppt/tags/tag26.xml><?xml version="1.0" encoding="utf-8"?>
<p:tagLst xmlns:a="http://schemas.openxmlformats.org/drawingml/2006/main" xmlns:r="http://schemas.openxmlformats.org/officeDocument/2006/relationships" xmlns:p="http://schemas.openxmlformats.org/presentationml/2006/main">
  <p:tag name="PA" val="v4.1.3"/>
</p:tagLst>
</file>

<file path=ppt/tags/tag27.xml><?xml version="1.0" encoding="utf-8"?>
<p:tagLst xmlns:a="http://schemas.openxmlformats.org/drawingml/2006/main" xmlns:r="http://schemas.openxmlformats.org/officeDocument/2006/relationships" xmlns:p="http://schemas.openxmlformats.org/presentationml/2006/main">
  <p:tag name="PA" val="v5.1.0"/>
</p:tagLst>
</file>

<file path=ppt/tags/tag28.xml><?xml version="1.0" encoding="utf-8"?>
<p:tagLst xmlns:a="http://schemas.openxmlformats.org/drawingml/2006/main" xmlns:r="http://schemas.openxmlformats.org/officeDocument/2006/relationships" xmlns:p="http://schemas.openxmlformats.org/presentationml/2006/main">
  <p:tag name="PA" val="v5.1.0"/>
</p:tagLst>
</file>

<file path=ppt/tags/tag29.xml><?xml version="1.0" encoding="utf-8"?>
<p:tagLst xmlns:a="http://schemas.openxmlformats.org/drawingml/2006/main" xmlns:r="http://schemas.openxmlformats.org/officeDocument/2006/relationships" xmlns:p="http://schemas.openxmlformats.org/presentationml/2006/main">
  <p:tag name="PA" val="v5.1.0"/>
</p:tagLst>
</file>

<file path=ppt/tags/tag3.xml><?xml version="1.0" encoding="utf-8"?>
<p:tagLst xmlns:a="http://schemas.openxmlformats.org/drawingml/2006/main" xmlns:r="http://schemas.openxmlformats.org/officeDocument/2006/relationships" xmlns:p="http://schemas.openxmlformats.org/presentationml/2006/main">
  <p:tag name="PA" val="v5.1.0"/>
</p:tagLst>
</file>

<file path=ppt/tags/tag30.xml><?xml version="1.0" encoding="utf-8"?>
<p:tagLst xmlns:a="http://schemas.openxmlformats.org/drawingml/2006/main" xmlns:r="http://schemas.openxmlformats.org/officeDocument/2006/relationships" xmlns:p="http://schemas.openxmlformats.org/presentationml/2006/main">
  <p:tag name="PA" val="v5.1.0"/>
</p:tagLst>
</file>

<file path=ppt/tags/tag31.xml><?xml version="1.0" encoding="utf-8"?>
<p:tagLst xmlns:a="http://schemas.openxmlformats.org/drawingml/2006/main" xmlns:r="http://schemas.openxmlformats.org/officeDocument/2006/relationships" xmlns:p="http://schemas.openxmlformats.org/presentationml/2006/main">
  <p:tag name="PA" val="v5.1.0"/>
</p:tagLst>
</file>

<file path=ppt/tags/tag32.xml><?xml version="1.0" encoding="utf-8"?>
<p:tagLst xmlns:a="http://schemas.openxmlformats.org/drawingml/2006/main" xmlns:r="http://schemas.openxmlformats.org/officeDocument/2006/relationships" xmlns:p="http://schemas.openxmlformats.org/presentationml/2006/main">
  <p:tag name="PA" val="v5.1.0"/>
</p:tagLst>
</file>

<file path=ppt/tags/tag33.xml><?xml version="1.0" encoding="utf-8"?>
<p:tagLst xmlns:a="http://schemas.openxmlformats.org/drawingml/2006/main" xmlns:r="http://schemas.openxmlformats.org/officeDocument/2006/relationships" xmlns:p="http://schemas.openxmlformats.org/presentationml/2006/main">
  <p:tag name="PA" val="v5.1.0"/>
</p:tagLst>
</file>

<file path=ppt/tags/tag34.xml><?xml version="1.0" encoding="utf-8"?>
<p:tagLst xmlns:a="http://schemas.openxmlformats.org/drawingml/2006/main" xmlns:r="http://schemas.openxmlformats.org/officeDocument/2006/relationships" xmlns:p="http://schemas.openxmlformats.org/presentationml/2006/main">
  <p:tag name="PA" val="v5.1.0"/>
</p:tagLst>
</file>

<file path=ppt/tags/tag35.xml><?xml version="1.0" encoding="utf-8"?>
<p:tagLst xmlns:a="http://schemas.openxmlformats.org/drawingml/2006/main" xmlns:r="http://schemas.openxmlformats.org/officeDocument/2006/relationships" xmlns:p="http://schemas.openxmlformats.org/presentationml/2006/main">
  <p:tag name="MH" val="20170726163659"/>
  <p:tag name="MH_LIBRARY" val="GRAPHIC"/>
  <p:tag name="MH_TYPE" val="Title"/>
  <p:tag name="MH_ORDER" val="1"/>
</p:tagLst>
</file>

<file path=ppt/tags/tag36.xml><?xml version="1.0" encoding="utf-8"?>
<p:tagLst xmlns:a="http://schemas.openxmlformats.org/drawingml/2006/main" xmlns:r="http://schemas.openxmlformats.org/officeDocument/2006/relationships" xmlns:p="http://schemas.openxmlformats.org/presentationml/2006/main">
  <p:tag name="PA" val="v5.1.0"/>
</p:tagLst>
</file>

<file path=ppt/tags/tag37.xml><?xml version="1.0" encoding="utf-8"?>
<p:tagLst xmlns:a="http://schemas.openxmlformats.org/drawingml/2006/main" xmlns:r="http://schemas.openxmlformats.org/officeDocument/2006/relationships" xmlns:p="http://schemas.openxmlformats.org/presentationml/2006/main">
  <p:tag name="PA" val="v5.1.0"/>
</p:tagLst>
</file>

<file path=ppt/tags/tag38.xml><?xml version="1.0" encoding="utf-8"?>
<p:tagLst xmlns:a="http://schemas.openxmlformats.org/drawingml/2006/main" xmlns:r="http://schemas.openxmlformats.org/officeDocument/2006/relationships" xmlns:p="http://schemas.openxmlformats.org/presentationml/2006/main">
  <p:tag name="PA" val="v5.1.0"/>
</p:tagLst>
</file>

<file path=ppt/tags/tag39.xml><?xml version="1.0" encoding="utf-8"?>
<p:tagLst xmlns:a="http://schemas.openxmlformats.org/drawingml/2006/main" xmlns:r="http://schemas.openxmlformats.org/officeDocument/2006/relationships" xmlns:p="http://schemas.openxmlformats.org/presentationml/2006/main">
  <p:tag name="PA" val="v5.1.0"/>
</p:tagLst>
</file>

<file path=ppt/tags/tag4.xml><?xml version="1.0" encoding="utf-8"?>
<p:tagLst xmlns:a="http://schemas.openxmlformats.org/drawingml/2006/main" xmlns:r="http://schemas.openxmlformats.org/officeDocument/2006/relationships" xmlns:p="http://schemas.openxmlformats.org/presentationml/2006/main">
  <p:tag name="PA" val="v5.1.0"/>
</p:tagLst>
</file>

<file path=ppt/tags/tag5.xml><?xml version="1.0" encoding="utf-8"?>
<p:tagLst xmlns:a="http://schemas.openxmlformats.org/drawingml/2006/main" xmlns:r="http://schemas.openxmlformats.org/officeDocument/2006/relationships" xmlns:p="http://schemas.openxmlformats.org/presentationml/2006/main">
  <p:tag name="PA" val="v5.1.0"/>
</p:tagLst>
</file>

<file path=ppt/tags/tag6.xml><?xml version="1.0" encoding="utf-8"?>
<p:tagLst xmlns:a="http://schemas.openxmlformats.org/drawingml/2006/main" xmlns:r="http://schemas.openxmlformats.org/officeDocument/2006/relationships" xmlns:p="http://schemas.openxmlformats.org/presentationml/2006/main">
  <p:tag name="PA" val="v4.1.3"/>
</p:tagLst>
</file>

<file path=ppt/tags/tag7.xml><?xml version="1.0" encoding="utf-8"?>
<p:tagLst xmlns:a="http://schemas.openxmlformats.org/drawingml/2006/main" xmlns:r="http://schemas.openxmlformats.org/officeDocument/2006/relationships" xmlns:p="http://schemas.openxmlformats.org/presentationml/2006/main">
  <p:tag name="PA" val="v4.1.3"/>
</p:tagLst>
</file>

<file path=ppt/tags/tag8.xml><?xml version="1.0" encoding="utf-8"?>
<p:tagLst xmlns:a="http://schemas.openxmlformats.org/drawingml/2006/main" xmlns:r="http://schemas.openxmlformats.org/officeDocument/2006/relationships" xmlns:p="http://schemas.openxmlformats.org/presentationml/2006/main">
  <p:tag name="PA" val="v4.1.3"/>
</p:tagLst>
</file>

<file path=ppt/tags/tag9.xml><?xml version="1.0" encoding="utf-8"?>
<p:tagLst xmlns:a="http://schemas.openxmlformats.org/drawingml/2006/main" xmlns:r="http://schemas.openxmlformats.org/officeDocument/2006/relationships" xmlns:p="http://schemas.openxmlformats.org/presentationml/2006/main">
  <p:tag name="PA" val="v4.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773</TotalTime>
  <Words>3615</Words>
  <Application>Microsoft Office PowerPoint</Application>
  <PresentationFormat>Widescreen</PresentationFormat>
  <Paragraphs>248</Paragraphs>
  <Slides>26</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等线</vt:lpstr>
      <vt:lpstr>Arial</vt:lpstr>
      <vt:lpstr>Calibri</vt:lpstr>
      <vt:lpstr>Calibri Light</vt:lpstr>
      <vt:lpstr>hurme_no2-webfont</vt:lpstr>
      <vt:lpstr>Lucida Grande</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GV Lê Thị Hồng  Trang</cp:lastModifiedBy>
  <cp:revision>16</cp:revision>
  <dcterms:created xsi:type="dcterms:W3CDTF">2022-09-18T11:40:41Z</dcterms:created>
  <dcterms:modified xsi:type="dcterms:W3CDTF">2023-02-21T20:53:12Z</dcterms:modified>
</cp:coreProperties>
</file>