
<file path=[Content_Types].xml><?xml version="1.0" encoding="utf-8"?>
<Types xmlns="http://schemas.openxmlformats.org/package/2006/content-types">
  <Default Extension="tmp"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83" r:id="rId2"/>
    <p:sldId id="259" r:id="rId3"/>
    <p:sldId id="299" r:id="rId4"/>
    <p:sldId id="284" r:id="rId5"/>
    <p:sldId id="300" r:id="rId6"/>
    <p:sldId id="287" r:id="rId7"/>
    <p:sldId id="314" r:id="rId8"/>
    <p:sldId id="317" r:id="rId9"/>
    <p:sldId id="316" r:id="rId10"/>
    <p:sldId id="318" r:id="rId11"/>
    <p:sldId id="320" r:id="rId12"/>
    <p:sldId id="307" r:id="rId13"/>
    <p:sldId id="308" r:id="rId14"/>
    <p:sldId id="298" r:id="rId15"/>
    <p:sldId id="309" r:id="rId16"/>
    <p:sldId id="310" r:id="rId17"/>
    <p:sldId id="311" r:id="rId18"/>
    <p:sldId id="312" r:id="rId19"/>
  </p:sldIdLst>
  <p:sldSz cx="9144000" cy="5143500" type="screen16x9"/>
  <p:notesSz cx="6858000" cy="9144000"/>
  <p:custDataLst>
    <p:tags r:id="rId20"/>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9562" autoAdjust="0"/>
    <p:restoredTop sz="94660"/>
  </p:normalViewPr>
  <p:slideViewPr>
    <p:cSldViewPr>
      <p:cViewPr varScale="1">
        <p:scale>
          <a:sx n="91" d="100"/>
          <a:sy n="91" d="100"/>
        </p:scale>
        <p:origin x="-788" y="-60"/>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gs" Target="tags/tag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B88F198-5E7A-419A-A82F-9905C31EEF26}" type="datetimeFigureOut">
              <a:rPr lang="en-US" smtClean="0"/>
              <a:t>3/17/2025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EB2297-3FB4-4303-9616-CE07121CB853}" type="slidenum">
              <a:rPr lang="en-US" smtClean="0"/>
              <a:t>‹#›</a:t>
            </a:fld>
            <a:endParaRPr lang="en-US"/>
          </a:p>
        </p:txBody>
      </p:sp>
    </p:spTree>
    <p:extLst>
      <p:ext uri="{BB962C8B-B14F-4D97-AF65-F5344CB8AC3E}">
        <p14:creationId xmlns:p14="http://schemas.microsoft.com/office/powerpoint/2010/main" val="4223288737"/>
      </p:ext>
    </p:extLst>
  </p:cSld>
  <p:clrMapOvr>
    <a:masterClrMapping/>
  </p:clrMapOvr>
  <mc:AlternateContent xmlns:mc="http://schemas.openxmlformats.org/markup-compatibility/2006" xmlns:p14="http://schemas.microsoft.com/office/powerpoint/2010/main">
    <mc:Choice Requires="p14">
      <p:transition p14:dur="250">
        <p:split orient="vert"/>
      </p:transition>
    </mc:Choice>
    <mc:Fallback xmlns="">
      <p:transition>
        <p:split orient="vert"/>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obj" preserve="1">
  <p:cSld name="35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B88F198-5E7A-419A-A82F-9905C31EEF26}" type="datetimeFigureOut">
              <a:rPr lang="en-US" smtClean="0"/>
              <a:t>3/17/2025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EB2297-3FB4-4303-9616-CE07121CB853}" type="slidenum">
              <a:rPr lang="en-US" smtClean="0"/>
              <a:t>‹#›</a:t>
            </a:fld>
            <a:endParaRPr lang="en-US"/>
          </a:p>
        </p:txBody>
      </p:sp>
    </p:spTree>
    <p:extLst>
      <p:ext uri="{BB962C8B-B14F-4D97-AF65-F5344CB8AC3E}">
        <p14:creationId xmlns:p14="http://schemas.microsoft.com/office/powerpoint/2010/main" val="2106280826"/>
      </p:ext>
    </p:extLst>
  </p:cSld>
  <p:clrMapOvr>
    <a:masterClrMapping/>
  </p:clrMapOvr>
  <mc:AlternateContent xmlns:mc="http://schemas.openxmlformats.org/markup-compatibility/2006" xmlns:p14="http://schemas.microsoft.com/office/powerpoint/2010/main">
    <mc:Choice Requires="p14">
      <p:transition p14:dur="250">
        <p:split orient="vert"/>
      </p:transition>
    </mc:Choice>
    <mc:Fallback xmlns="">
      <p:transition>
        <p:split orient="vert"/>
      </p:transition>
    </mc:Fallback>
  </mc:AlternateContent>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obj" preserve="1">
  <p:cSld name="34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B88F198-5E7A-419A-A82F-9905C31EEF26}" type="datetimeFigureOut">
              <a:rPr lang="en-US" smtClean="0"/>
              <a:t>3/17/2025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EB2297-3FB4-4303-9616-CE07121CB853}" type="slidenum">
              <a:rPr lang="en-US" smtClean="0"/>
              <a:t>‹#›</a:t>
            </a:fld>
            <a:endParaRPr lang="en-US"/>
          </a:p>
        </p:txBody>
      </p:sp>
    </p:spTree>
    <p:extLst>
      <p:ext uri="{BB962C8B-B14F-4D97-AF65-F5344CB8AC3E}">
        <p14:creationId xmlns:p14="http://schemas.microsoft.com/office/powerpoint/2010/main" val="2641408625"/>
      </p:ext>
    </p:extLst>
  </p:cSld>
  <p:clrMapOvr>
    <a:masterClrMapping/>
  </p:clrMapOvr>
  <mc:AlternateContent xmlns:mc="http://schemas.openxmlformats.org/markup-compatibility/2006" xmlns:p14="http://schemas.microsoft.com/office/powerpoint/2010/main">
    <mc:Choice Requires="p14">
      <p:transition p14:dur="250">
        <p:split orient="vert"/>
      </p:transition>
    </mc:Choice>
    <mc:Fallback xmlns="">
      <p:transition>
        <p:split orient="vert"/>
      </p:transition>
    </mc:Fallback>
  </mc:AlternateContent>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33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B88F198-5E7A-419A-A82F-9905C31EEF26}" type="datetimeFigureOut">
              <a:rPr lang="en-US" smtClean="0"/>
              <a:t>3/17/2025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EB2297-3FB4-4303-9616-CE07121CB853}" type="slidenum">
              <a:rPr lang="en-US" smtClean="0"/>
              <a:t>‹#›</a:t>
            </a:fld>
            <a:endParaRPr lang="en-US"/>
          </a:p>
        </p:txBody>
      </p:sp>
    </p:spTree>
    <p:extLst>
      <p:ext uri="{BB962C8B-B14F-4D97-AF65-F5344CB8AC3E}">
        <p14:creationId xmlns:p14="http://schemas.microsoft.com/office/powerpoint/2010/main" val="3392054225"/>
      </p:ext>
    </p:extLst>
  </p:cSld>
  <p:clrMapOvr>
    <a:masterClrMapping/>
  </p:clrMapOvr>
  <mc:AlternateContent xmlns:mc="http://schemas.openxmlformats.org/markup-compatibility/2006" xmlns:p14="http://schemas.microsoft.com/office/powerpoint/2010/main">
    <mc:Choice Requires="p14">
      <p:transition p14:dur="250">
        <p:split orient="vert"/>
      </p:transition>
    </mc:Choice>
    <mc:Fallback xmlns="">
      <p:transition>
        <p:split orient="vert"/>
      </p:transition>
    </mc:Fallback>
  </mc:AlternateContent>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32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B88F198-5E7A-419A-A82F-9905C31EEF26}" type="datetimeFigureOut">
              <a:rPr lang="en-US" smtClean="0"/>
              <a:t>3/17/2025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EB2297-3FB4-4303-9616-CE07121CB853}" type="slidenum">
              <a:rPr lang="en-US" smtClean="0"/>
              <a:t>‹#›</a:t>
            </a:fld>
            <a:endParaRPr lang="en-US"/>
          </a:p>
        </p:txBody>
      </p:sp>
    </p:spTree>
    <p:extLst>
      <p:ext uri="{BB962C8B-B14F-4D97-AF65-F5344CB8AC3E}">
        <p14:creationId xmlns:p14="http://schemas.microsoft.com/office/powerpoint/2010/main" val="1024092281"/>
      </p:ext>
    </p:extLst>
  </p:cSld>
  <p:clrMapOvr>
    <a:masterClrMapping/>
  </p:clrMapOvr>
  <mc:AlternateContent xmlns:mc="http://schemas.openxmlformats.org/markup-compatibility/2006" xmlns:p14="http://schemas.microsoft.com/office/powerpoint/2010/main">
    <mc:Choice Requires="p14">
      <p:transition p14:dur="250">
        <p:split orient="vert"/>
      </p:transition>
    </mc:Choice>
    <mc:Fallback xmlns="">
      <p:transition>
        <p:split orient="vert"/>
      </p:transition>
    </mc:Fallback>
  </mc:AlternateContent>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3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B88F198-5E7A-419A-A82F-9905C31EEF26}" type="datetimeFigureOut">
              <a:rPr lang="en-US" smtClean="0"/>
              <a:t>3/17/2025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EB2297-3FB4-4303-9616-CE07121CB853}" type="slidenum">
              <a:rPr lang="en-US" smtClean="0"/>
              <a:t>‹#›</a:t>
            </a:fld>
            <a:endParaRPr lang="en-US"/>
          </a:p>
        </p:txBody>
      </p:sp>
    </p:spTree>
    <p:extLst>
      <p:ext uri="{BB962C8B-B14F-4D97-AF65-F5344CB8AC3E}">
        <p14:creationId xmlns:p14="http://schemas.microsoft.com/office/powerpoint/2010/main" val="1928969668"/>
      </p:ext>
    </p:extLst>
  </p:cSld>
  <p:clrMapOvr>
    <a:masterClrMapping/>
  </p:clrMapOvr>
  <mc:AlternateContent xmlns:mc="http://schemas.openxmlformats.org/markup-compatibility/2006" xmlns:p14="http://schemas.microsoft.com/office/powerpoint/2010/main">
    <mc:Choice Requires="p14">
      <p:transition p14:dur="250">
        <p:split orient="vert"/>
      </p:transition>
    </mc:Choice>
    <mc:Fallback xmlns="">
      <p:transition>
        <p:split orient="vert"/>
      </p:transition>
    </mc:Fallback>
  </mc:AlternateContent>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30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B88F198-5E7A-419A-A82F-9905C31EEF26}" type="datetimeFigureOut">
              <a:rPr lang="en-US" smtClean="0"/>
              <a:t>3/17/2025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EB2297-3FB4-4303-9616-CE07121CB853}" type="slidenum">
              <a:rPr lang="en-US" smtClean="0"/>
              <a:t>‹#›</a:t>
            </a:fld>
            <a:endParaRPr lang="en-US"/>
          </a:p>
        </p:txBody>
      </p:sp>
    </p:spTree>
    <p:extLst>
      <p:ext uri="{BB962C8B-B14F-4D97-AF65-F5344CB8AC3E}">
        <p14:creationId xmlns:p14="http://schemas.microsoft.com/office/powerpoint/2010/main" val="2139424864"/>
      </p:ext>
    </p:extLst>
  </p:cSld>
  <p:clrMapOvr>
    <a:masterClrMapping/>
  </p:clrMapOvr>
  <mc:AlternateContent xmlns:mc="http://schemas.openxmlformats.org/markup-compatibility/2006" xmlns:p14="http://schemas.microsoft.com/office/powerpoint/2010/main">
    <mc:Choice Requires="p14">
      <p:transition p14:dur="250">
        <p:split orient="vert"/>
      </p:transition>
    </mc:Choice>
    <mc:Fallback xmlns="">
      <p:transition>
        <p:split orient="vert"/>
      </p:transition>
    </mc:Fallback>
  </mc:AlternateContent>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type="obj" preserve="1">
  <p:cSld name="29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B88F198-5E7A-419A-A82F-9905C31EEF26}" type="datetimeFigureOut">
              <a:rPr lang="en-US" smtClean="0"/>
              <a:t>3/17/2025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EB2297-3FB4-4303-9616-CE07121CB853}" type="slidenum">
              <a:rPr lang="en-US" smtClean="0"/>
              <a:t>‹#›</a:t>
            </a:fld>
            <a:endParaRPr lang="en-US"/>
          </a:p>
        </p:txBody>
      </p:sp>
    </p:spTree>
    <p:extLst>
      <p:ext uri="{BB962C8B-B14F-4D97-AF65-F5344CB8AC3E}">
        <p14:creationId xmlns:p14="http://schemas.microsoft.com/office/powerpoint/2010/main" val="3145271890"/>
      </p:ext>
    </p:extLst>
  </p:cSld>
  <p:clrMapOvr>
    <a:masterClrMapping/>
  </p:clrMapOvr>
  <mc:AlternateContent xmlns:mc="http://schemas.openxmlformats.org/markup-compatibility/2006" xmlns:p14="http://schemas.microsoft.com/office/powerpoint/2010/main">
    <mc:Choice Requires="p14">
      <p:transition p14:dur="250">
        <p:split orient="vert"/>
      </p:transition>
    </mc:Choice>
    <mc:Fallback xmlns="">
      <p:transition>
        <p:split orient="vert"/>
      </p:transition>
    </mc:Fallback>
  </mc:AlternateContent>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type="obj" preserve="1">
  <p:cSld name="28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B88F198-5E7A-419A-A82F-9905C31EEF26}" type="datetimeFigureOut">
              <a:rPr lang="en-US" smtClean="0"/>
              <a:t>3/17/2025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EB2297-3FB4-4303-9616-CE07121CB853}" type="slidenum">
              <a:rPr lang="en-US" smtClean="0"/>
              <a:t>‹#›</a:t>
            </a:fld>
            <a:endParaRPr lang="en-US"/>
          </a:p>
        </p:txBody>
      </p:sp>
    </p:spTree>
    <p:extLst>
      <p:ext uri="{BB962C8B-B14F-4D97-AF65-F5344CB8AC3E}">
        <p14:creationId xmlns:p14="http://schemas.microsoft.com/office/powerpoint/2010/main" val="2700557795"/>
      </p:ext>
    </p:extLst>
  </p:cSld>
  <p:clrMapOvr>
    <a:masterClrMapping/>
  </p:clrMapOvr>
  <mc:AlternateContent xmlns:mc="http://schemas.openxmlformats.org/markup-compatibility/2006" xmlns:p14="http://schemas.microsoft.com/office/powerpoint/2010/main">
    <mc:Choice Requires="p14">
      <p:transition p14:dur="250">
        <p:split orient="vert"/>
      </p:transition>
    </mc:Choice>
    <mc:Fallback xmlns="">
      <p:transition>
        <p:split orient="vert"/>
      </p:transition>
    </mc:Fallback>
  </mc:AlternateContent>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type="obj" preserve="1">
  <p:cSld name="27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B88F198-5E7A-419A-A82F-9905C31EEF26}" type="datetimeFigureOut">
              <a:rPr lang="en-US" smtClean="0"/>
              <a:t>3/17/2025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EB2297-3FB4-4303-9616-CE07121CB853}" type="slidenum">
              <a:rPr lang="en-US" smtClean="0"/>
              <a:t>‹#›</a:t>
            </a:fld>
            <a:endParaRPr lang="en-US"/>
          </a:p>
        </p:txBody>
      </p:sp>
    </p:spTree>
    <p:extLst>
      <p:ext uri="{BB962C8B-B14F-4D97-AF65-F5344CB8AC3E}">
        <p14:creationId xmlns:p14="http://schemas.microsoft.com/office/powerpoint/2010/main" val="3530114861"/>
      </p:ext>
    </p:extLst>
  </p:cSld>
  <p:clrMapOvr>
    <a:masterClrMapping/>
  </p:clrMapOvr>
  <mc:AlternateContent xmlns:mc="http://schemas.openxmlformats.org/markup-compatibility/2006" xmlns:p14="http://schemas.microsoft.com/office/powerpoint/2010/main">
    <mc:Choice Requires="p14">
      <p:transition p14:dur="250">
        <p:split orient="vert"/>
      </p:transition>
    </mc:Choice>
    <mc:Fallback xmlns="">
      <p:transition>
        <p:split orient="vert"/>
      </p:transition>
    </mc:Fallback>
  </mc:AlternateContent>
  <p:timing>
    <p:tnLst>
      <p:par>
        <p:cT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type="obj" preserve="1">
  <p:cSld name="26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B88F198-5E7A-419A-A82F-9905C31EEF26}" type="datetimeFigureOut">
              <a:rPr lang="en-US" smtClean="0"/>
              <a:t>3/17/2025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EB2297-3FB4-4303-9616-CE07121CB853}" type="slidenum">
              <a:rPr lang="en-US" smtClean="0"/>
              <a:t>‹#›</a:t>
            </a:fld>
            <a:endParaRPr lang="en-US"/>
          </a:p>
        </p:txBody>
      </p:sp>
    </p:spTree>
    <p:extLst>
      <p:ext uri="{BB962C8B-B14F-4D97-AF65-F5344CB8AC3E}">
        <p14:creationId xmlns:p14="http://schemas.microsoft.com/office/powerpoint/2010/main" val="3934531089"/>
      </p:ext>
    </p:extLst>
  </p:cSld>
  <p:clrMapOvr>
    <a:masterClrMapping/>
  </p:clrMapOvr>
  <mc:AlternateContent xmlns:mc="http://schemas.openxmlformats.org/markup-compatibility/2006" xmlns:p14="http://schemas.microsoft.com/office/powerpoint/2010/main">
    <mc:Choice Requires="p14">
      <p:transition p14:dur="250">
        <p:split orient="vert"/>
      </p:transition>
    </mc:Choice>
    <mc:Fallback xmlns="">
      <p:transition>
        <p:split orient="vert"/>
      </p:transition>
    </mc:Fallback>
  </mc:AlternateContent>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B88F198-5E7A-419A-A82F-9905C31EEF26}" type="datetimeFigureOut">
              <a:rPr lang="en-US" smtClean="0"/>
              <a:t>3/17/2025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EB2297-3FB4-4303-9616-CE07121CB853}" type="slidenum">
              <a:rPr lang="en-US" smtClean="0"/>
              <a:t>‹#›</a:t>
            </a:fld>
            <a:endParaRPr lang="en-US"/>
          </a:p>
        </p:txBody>
      </p:sp>
    </p:spTree>
    <p:extLst>
      <p:ext uri="{BB962C8B-B14F-4D97-AF65-F5344CB8AC3E}">
        <p14:creationId xmlns:p14="http://schemas.microsoft.com/office/powerpoint/2010/main" val="1167256334"/>
      </p:ext>
    </p:extLst>
  </p:cSld>
  <p:clrMapOvr>
    <a:masterClrMapping/>
  </p:clrMapOvr>
  <mc:AlternateContent xmlns:mc="http://schemas.openxmlformats.org/markup-compatibility/2006" xmlns:p14="http://schemas.microsoft.com/office/powerpoint/2010/main">
    <mc:Choice Requires="p14">
      <p:transition p14:dur="250">
        <p:split orient="vert"/>
      </p:transition>
    </mc:Choice>
    <mc:Fallback xmlns="">
      <p:transition>
        <p:split orient="vert"/>
      </p:transition>
    </mc:Fallback>
  </mc:AlternateContent>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type="obj" preserve="1">
  <p:cSld name="25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B88F198-5E7A-419A-A82F-9905C31EEF26}" type="datetimeFigureOut">
              <a:rPr lang="en-US" smtClean="0"/>
              <a:t>3/17/2025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EB2297-3FB4-4303-9616-CE07121CB853}" type="slidenum">
              <a:rPr lang="en-US" smtClean="0"/>
              <a:t>‹#›</a:t>
            </a:fld>
            <a:endParaRPr lang="en-US"/>
          </a:p>
        </p:txBody>
      </p:sp>
    </p:spTree>
    <p:extLst>
      <p:ext uri="{BB962C8B-B14F-4D97-AF65-F5344CB8AC3E}">
        <p14:creationId xmlns:p14="http://schemas.microsoft.com/office/powerpoint/2010/main" val="2423121959"/>
      </p:ext>
    </p:extLst>
  </p:cSld>
  <p:clrMapOvr>
    <a:masterClrMapping/>
  </p:clrMapOvr>
  <mc:AlternateContent xmlns:mc="http://schemas.openxmlformats.org/markup-compatibility/2006" xmlns:p14="http://schemas.microsoft.com/office/powerpoint/2010/main">
    <mc:Choice Requires="p14">
      <p:transition p14:dur="250">
        <p:split orient="vert"/>
      </p:transition>
    </mc:Choice>
    <mc:Fallback xmlns="">
      <p:transition>
        <p:split orient="vert"/>
      </p:transition>
    </mc:Fallback>
  </mc:AlternateContent>
  <p:timing>
    <p:tnLst>
      <p:par>
        <p:cTn id="1" dur="indefinite" restart="never" nodeType="tmRoot"/>
      </p:par>
    </p:tnLst>
  </p:timing>
</p:sldLayout>
</file>

<file path=ppt/slideLayouts/slideLayout21.xml><?xml version="1.0" encoding="utf-8"?>
<p:sldLayout xmlns:a="http://schemas.openxmlformats.org/drawingml/2006/main" xmlns:r="http://schemas.openxmlformats.org/officeDocument/2006/relationships" xmlns:p="http://schemas.openxmlformats.org/presentationml/2006/main" type="obj" preserve="1">
  <p:cSld name="24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B88F198-5E7A-419A-A82F-9905C31EEF26}" type="datetimeFigureOut">
              <a:rPr lang="en-US" smtClean="0"/>
              <a:t>3/17/2025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EB2297-3FB4-4303-9616-CE07121CB853}" type="slidenum">
              <a:rPr lang="en-US" smtClean="0"/>
              <a:t>‹#›</a:t>
            </a:fld>
            <a:endParaRPr lang="en-US"/>
          </a:p>
        </p:txBody>
      </p:sp>
    </p:spTree>
    <p:extLst>
      <p:ext uri="{BB962C8B-B14F-4D97-AF65-F5344CB8AC3E}">
        <p14:creationId xmlns:p14="http://schemas.microsoft.com/office/powerpoint/2010/main" val="843126861"/>
      </p:ext>
    </p:extLst>
  </p:cSld>
  <p:clrMapOvr>
    <a:masterClrMapping/>
  </p:clrMapOvr>
  <mc:AlternateContent xmlns:mc="http://schemas.openxmlformats.org/markup-compatibility/2006" xmlns:p14="http://schemas.microsoft.com/office/powerpoint/2010/main">
    <mc:Choice Requires="p14">
      <p:transition p14:dur="250">
        <p:split orient="vert"/>
      </p:transition>
    </mc:Choice>
    <mc:Fallback xmlns="">
      <p:transition>
        <p:split orient="vert"/>
      </p:transition>
    </mc:Fallback>
  </mc:AlternateContent>
  <p:timing>
    <p:tnLst>
      <p:par>
        <p:cTn id="1" dur="indefinite" restart="never" nodeType="tmRoot"/>
      </p:par>
    </p:tnLst>
  </p:timing>
</p:sldLayout>
</file>

<file path=ppt/slideLayouts/slideLayout22.xml><?xml version="1.0" encoding="utf-8"?>
<p:sldLayout xmlns:a="http://schemas.openxmlformats.org/drawingml/2006/main" xmlns:r="http://schemas.openxmlformats.org/officeDocument/2006/relationships" xmlns:p="http://schemas.openxmlformats.org/presentationml/2006/main" type="obj" preserve="1">
  <p:cSld name="23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B88F198-5E7A-419A-A82F-9905C31EEF26}" type="datetimeFigureOut">
              <a:rPr lang="en-US" smtClean="0"/>
              <a:t>3/17/2025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EB2297-3FB4-4303-9616-CE07121CB853}" type="slidenum">
              <a:rPr lang="en-US" smtClean="0"/>
              <a:t>‹#›</a:t>
            </a:fld>
            <a:endParaRPr lang="en-US"/>
          </a:p>
        </p:txBody>
      </p:sp>
    </p:spTree>
    <p:extLst>
      <p:ext uri="{BB962C8B-B14F-4D97-AF65-F5344CB8AC3E}">
        <p14:creationId xmlns:p14="http://schemas.microsoft.com/office/powerpoint/2010/main" val="2187823955"/>
      </p:ext>
    </p:extLst>
  </p:cSld>
  <p:clrMapOvr>
    <a:masterClrMapping/>
  </p:clrMapOvr>
  <mc:AlternateContent xmlns:mc="http://schemas.openxmlformats.org/markup-compatibility/2006" xmlns:p14="http://schemas.microsoft.com/office/powerpoint/2010/main">
    <mc:Choice Requires="p14">
      <p:transition p14:dur="250">
        <p:split orient="vert"/>
      </p:transition>
    </mc:Choice>
    <mc:Fallback xmlns="">
      <p:transition>
        <p:split orient="vert"/>
      </p:transition>
    </mc:Fallback>
  </mc:AlternateContent>
  <p:timing>
    <p:tnLst>
      <p:par>
        <p:cTn id="1" dur="indefinite" restart="never" nodeType="tmRoot"/>
      </p:par>
    </p:tnLst>
  </p:timing>
</p:sldLayout>
</file>

<file path=ppt/slideLayouts/slideLayout23.xml><?xml version="1.0" encoding="utf-8"?>
<p:sldLayout xmlns:a="http://schemas.openxmlformats.org/drawingml/2006/main" xmlns:r="http://schemas.openxmlformats.org/officeDocument/2006/relationships" xmlns:p="http://schemas.openxmlformats.org/presentationml/2006/main" type="obj" preserve="1">
  <p:cSld name="22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B88F198-5E7A-419A-A82F-9905C31EEF26}" type="datetimeFigureOut">
              <a:rPr lang="en-US" smtClean="0"/>
              <a:t>3/17/2025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EB2297-3FB4-4303-9616-CE07121CB853}" type="slidenum">
              <a:rPr lang="en-US" smtClean="0"/>
              <a:t>‹#›</a:t>
            </a:fld>
            <a:endParaRPr lang="en-US"/>
          </a:p>
        </p:txBody>
      </p:sp>
    </p:spTree>
    <p:extLst>
      <p:ext uri="{BB962C8B-B14F-4D97-AF65-F5344CB8AC3E}">
        <p14:creationId xmlns:p14="http://schemas.microsoft.com/office/powerpoint/2010/main" val="2659968228"/>
      </p:ext>
    </p:extLst>
  </p:cSld>
  <p:clrMapOvr>
    <a:masterClrMapping/>
  </p:clrMapOvr>
  <mc:AlternateContent xmlns:mc="http://schemas.openxmlformats.org/markup-compatibility/2006" xmlns:p14="http://schemas.microsoft.com/office/powerpoint/2010/main">
    <mc:Choice Requires="p14">
      <p:transition p14:dur="250">
        <p:split orient="vert"/>
      </p:transition>
    </mc:Choice>
    <mc:Fallback xmlns="">
      <p:transition>
        <p:split orient="vert"/>
      </p:transition>
    </mc:Fallback>
  </mc:AlternateContent>
  <p:timing>
    <p:tnLst>
      <p:par>
        <p:cTn id="1" dur="indefinite" restart="never" nodeType="tmRoot"/>
      </p:par>
    </p:tnLst>
  </p:timing>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2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B88F198-5E7A-419A-A82F-9905C31EEF26}" type="datetimeFigureOut">
              <a:rPr lang="en-US" smtClean="0"/>
              <a:t>3/17/2025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EB2297-3FB4-4303-9616-CE07121CB853}" type="slidenum">
              <a:rPr lang="en-US" smtClean="0"/>
              <a:t>‹#›</a:t>
            </a:fld>
            <a:endParaRPr lang="en-US"/>
          </a:p>
        </p:txBody>
      </p:sp>
    </p:spTree>
    <p:extLst>
      <p:ext uri="{BB962C8B-B14F-4D97-AF65-F5344CB8AC3E}">
        <p14:creationId xmlns:p14="http://schemas.microsoft.com/office/powerpoint/2010/main" val="707944446"/>
      </p:ext>
    </p:extLst>
  </p:cSld>
  <p:clrMapOvr>
    <a:masterClrMapping/>
  </p:clrMapOvr>
  <mc:AlternateContent xmlns:mc="http://schemas.openxmlformats.org/markup-compatibility/2006" xmlns:p14="http://schemas.microsoft.com/office/powerpoint/2010/main">
    <mc:Choice Requires="p14">
      <p:transition p14:dur="250">
        <p:split orient="vert"/>
      </p:transition>
    </mc:Choice>
    <mc:Fallback xmlns="">
      <p:transition>
        <p:split orient="vert"/>
      </p:transition>
    </mc:Fallback>
  </mc:AlternateContent>
  <p:timing>
    <p:tnLst>
      <p:par>
        <p:cTn id="1" dur="indefinite" restart="never" nodeType="tmRoot"/>
      </p:par>
    </p:tnLst>
  </p:timing>
</p:sldLayout>
</file>

<file path=ppt/slideLayouts/slideLayout25.xml><?xml version="1.0" encoding="utf-8"?>
<p:sldLayout xmlns:a="http://schemas.openxmlformats.org/drawingml/2006/main" xmlns:r="http://schemas.openxmlformats.org/officeDocument/2006/relationships" xmlns:p="http://schemas.openxmlformats.org/presentationml/2006/main" type="obj" preserve="1">
  <p:cSld name="20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B88F198-5E7A-419A-A82F-9905C31EEF26}" type="datetimeFigureOut">
              <a:rPr lang="en-US" smtClean="0"/>
              <a:t>3/17/2025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EB2297-3FB4-4303-9616-CE07121CB853}" type="slidenum">
              <a:rPr lang="en-US" smtClean="0"/>
              <a:t>‹#›</a:t>
            </a:fld>
            <a:endParaRPr lang="en-US"/>
          </a:p>
        </p:txBody>
      </p:sp>
    </p:spTree>
    <p:extLst>
      <p:ext uri="{BB962C8B-B14F-4D97-AF65-F5344CB8AC3E}">
        <p14:creationId xmlns:p14="http://schemas.microsoft.com/office/powerpoint/2010/main" val="2274939569"/>
      </p:ext>
    </p:extLst>
  </p:cSld>
  <p:clrMapOvr>
    <a:masterClrMapping/>
  </p:clrMapOvr>
  <mc:AlternateContent xmlns:mc="http://schemas.openxmlformats.org/markup-compatibility/2006" xmlns:p14="http://schemas.microsoft.com/office/powerpoint/2010/main">
    <mc:Choice Requires="p14">
      <p:transition p14:dur="250">
        <p:split orient="vert"/>
      </p:transition>
    </mc:Choice>
    <mc:Fallback xmlns="">
      <p:transition>
        <p:split orient="vert"/>
      </p:transition>
    </mc:Fallback>
  </mc:AlternateContent>
  <p:timing>
    <p:tnLst>
      <p:par>
        <p:cTn id="1" dur="indefinite" restart="never" nodeType="tmRoot"/>
      </p:par>
    </p:tnLst>
  </p:timing>
</p:sldLayout>
</file>

<file path=ppt/slideLayouts/slideLayout26.xml><?xml version="1.0" encoding="utf-8"?>
<p:sldLayout xmlns:a="http://schemas.openxmlformats.org/drawingml/2006/main" xmlns:r="http://schemas.openxmlformats.org/officeDocument/2006/relationships" xmlns:p="http://schemas.openxmlformats.org/presentationml/2006/main" type="obj" preserve="1">
  <p:cSld name="19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B88F198-5E7A-419A-A82F-9905C31EEF26}" type="datetimeFigureOut">
              <a:rPr lang="en-US" smtClean="0"/>
              <a:t>3/17/2025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EB2297-3FB4-4303-9616-CE07121CB853}" type="slidenum">
              <a:rPr lang="en-US" smtClean="0"/>
              <a:t>‹#›</a:t>
            </a:fld>
            <a:endParaRPr lang="en-US"/>
          </a:p>
        </p:txBody>
      </p:sp>
    </p:spTree>
    <p:extLst>
      <p:ext uri="{BB962C8B-B14F-4D97-AF65-F5344CB8AC3E}">
        <p14:creationId xmlns:p14="http://schemas.microsoft.com/office/powerpoint/2010/main" val="3592541991"/>
      </p:ext>
    </p:extLst>
  </p:cSld>
  <p:clrMapOvr>
    <a:masterClrMapping/>
  </p:clrMapOvr>
  <mc:AlternateContent xmlns:mc="http://schemas.openxmlformats.org/markup-compatibility/2006" xmlns:p14="http://schemas.microsoft.com/office/powerpoint/2010/main">
    <mc:Choice Requires="p14">
      <p:transition p14:dur="250">
        <p:split orient="vert"/>
      </p:transition>
    </mc:Choice>
    <mc:Fallback xmlns="">
      <p:transition>
        <p:split orient="vert"/>
      </p:transition>
    </mc:Fallback>
  </mc:AlternateContent>
  <p:timing>
    <p:tnLst>
      <p:par>
        <p:cTn id="1" dur="indefinite" restart="never" nodeType="tmRoot"/>
      </p:par>
    </p:tnLst>
  </p:timing>
</p:sldLayout>
</file>

<file path=ppt/slideLayouts/slideLayout27.xml><?xml version="1.0" encoding="utf-8"?>
<p:sldLayout xmlns:a="http://schemas.openxmlformats.org/drawingml/2006/main" xmlns:r="http://schemas.openxmlformats.org/officeDocument/2006/relationships" xmlns:p="http://schemas.openxmlformats.org/presentationml/2006/main" type="obj" preserve="1">
  <p:cSld name="18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B88F198-5E7A-419A-A82F-9905C31EEF26}" type="datetimeFigureOut">
              <a:rPr lang="en-US" smtClean="0"/>
              <a:t>3/17/2025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EB2297-3FB4-4303-9616-CE07121CB853}" type="slidenum">
              <a:rPr lang="en-US" smtClean="0"/>
              <a:t>‹#›</a:t>
            </a:fld>
            <a:endParaRPr lang="en-US"/>
          </a:p>
        </p:txBody>
      </p:sp>
    </p:spTree>
    <p:extLst>
      <p:ext uri="{BB962C8B-B14F-4D97-AF65-F5344CB8AC3E}">
        <p14:creationId xmlns:p14="http://schemas.microsoft.com/office/powerpoint/2010/main" val="2080979761"/>
      </p:ext>
    </p:extLst>
  </p:cSld>
  <p:clrMapOvr>
    <a:masterClrMapping/>
  </p:clrMapOvr>
  <mc:AlternateContent xmlns:mc="http://schemas.openxmlformats.org/markup-compatibility/2006" xmlns:p14="http://schemas.microsoft.com/office/powerpoint/2010/main">
    <mc:Choice Requires="p14">
      <p:transition p14:dur="250">
        <p:split orient="vert"/>
      </p:transition>
    </mc:Choice>
    <mc:Fallback xmlns="">
      <p:transition>
        <p:split orient="vert"/>
      </p:transition>
    </mc:Fallback>
  </mc:AlternateContent>
  <p:timing>
    <p:tnLst>
      <p:par>
        <p:cTn id="1" dur="indefinite" restart="never" nodeType="tmRoot"/>
      </p:par>
    </p:tnLst>
  </p:timing>
</p:sldLayout>
</file>

<file path=ppt/slideLayouts/slideLayout28.xml><?xml version="1.0" encoding="utf-8"?>
<p:sldLayout xmlns:a="http://schemas.openxmlformats.org/drawingml/2006/main" xmlns:r="http://schemas.openxmlformats.org/officeDocument/2006/relationships" xmlns:p="http://schemas.openxmlformats.org/presentationml/2006/main" type="obj" preserve="1">
  <p:cSld name="17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B88F198-5E7A-419A-A82F-9905C31EEF26}" type="datetimeFigureOut">
              <a:rPr lang="en-US" smtClean="0"/>
              <a:t>3/17/2025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EB2297-3FB4-4303-9616-CE07121CB853}" type="slidenum">
              <a:rPr lang="en-US" smtClean="0"/>
              <a:t>‹#›</a:t>
            </a:fld>
            <a:endParaRPr lang="en-US"/>
          </a:p>
        </p:txBody>
      </p:sp>
    </p:spTree>
    <p:extLst>
      <p:ext uri="{BB962C8B-B14F-4D97-AF65-F5344CB8AC3E}">
        <p14:creationId xmlns:p14="http://schemas.microsoft.com/office/powerpoint/2010/main" val="1077011554"/>
      </p:ext>
    </p:extLst>
  </p:cSld>
  <p:clrMapOvr>
    <a:masterClrMapping/>
  </p:clrMapOvr>
  <mc:AlternateContent xmlns:mc="http://schemas.openxmlformats.org/markup-compatibility/2006" xmlns:p14="http://schemas.microsoft.com/office/powerpoint/2010/main">
    <mc:Choice Requires="p14">
      <p:transition p14:dur="250">
        <p:split orient="vert"/>
      </p:transition>
    </mc:Choice>
    <mc:Fallback xmlns="">
      <p:transition>
        <p:split orient="vert"/>
      </p:transition>
    </mc:Fallback>
  </mc:AlternateContent>
  <p:timing>
    <p:tnLst>
      <p:par>
        <p:cTn id="1" dur="indefinite" restart="never" nodeType="tmRoot"/>
      </p:par>
    </p:tnLst>
  </p:timing>
</p:sldLayout>
</file>

<file path=ppt/slideLayouts/slideLayout29.xml><?xml version="1.0" encoding="utf-8"?>
<p:sldLayout xmlns:a="http://schemas.openxmlformats.org/drawingml/2006/main" xmlns:r="http://schemas.openxmlformats.org/officeDocument/2006/relationships" xmlns:p="http://schemas.openxmlformats.org/presentationml/2006/main" type="obj" preserve="1">
  <p:cSld name="16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B88F198-5E7A-419A-A82F-9905C31EEF26}" type="datetimeFigureOut">
              <a:rPr lang="en-US" smtClean="0"/>
              <a:t>3/17/2025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EB2297-3FB4-4303-9616-CE07121CB853}" type="slidenum">
              <a:rPr lang="en-US" smtClean="0"/>
              <a:t>‹#›</a:t>
            </a:fld>
            <a:endParaRPr lang="en-US"/>
          </a:p>
        </p:txBody>
      </p:sp>
    </p:spTree>
    <p:extLst>
      <p:ext uri="{BB962C8B-B14F-4D97-AF65-F5344CB8AC3E}">
        <p14:creationId xmlns:p14="http://schemas.microsoft.com/office/powerpoint/2010/main" val="3166036561"/>
      </p:ext>
    </p:extLst>
  </p:cSld>
  <p:clrMapOvr>
    <a:masterClrMapping/>
  </p:clrMapOvr>
  <mc:AlternateContent xmlns:mc="http://schemas.openxmlformats.org/markup-compatibility/2006" xmlns:p14="http://schemas.microsoft.com/office/powerpoint/2010/main">
    <mc:Choice Requires="p14">
      <p:transition p14:dur="250">
        <p:split orient="vert"/>
      </p:transition>
    </mc:Choice>
    <mc:Fallback xmlns="">
      <p:transition>
        <p:split orient="vert"/>
      </p:transition>
    </mc:Fallback>
  </mc:AlternateContent>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42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B88F198-5E7A-419A-A82F-9905C31EEF26}" type="datetimeFigureOut">
              <a:rPr lang="en-US" smtClean="0"/>
              <a:t>3/17/2025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EB2297-3FB4-4303-9616-CE07121CB853}" type="slidenum">
              <a:rPr lang="en-US" smtClean="0"/>
              <a:t>‹#›</a:t>
            </a:fld>
            <a:endParaRPr lang="en-US"/>
          </a:p>
        </p:txBody>
      </p:sp>
    </p:spTree>
    <p:extLst>
      <p:ext uri="{BB962C8B-B14F-4D97-AF65-F5344CB8AC3E}">
        <p14:creationId xmlns:p14="http://schemas.microsoft.com/office/powerpoint/2010/main" val="1027633656"/>
      </p:ext>
    </p:extLst>
  </p:cSld>
  <p:clrMapOvr>
    <a:masterClrMapping/>
  </p:clrMapOvr>
  <mc:AlternateContent xmlns:mc="http://schemas.openxmlformats.org/markup-compatibility/2006" xmlns:p14="http://schemas.microsoft.com/office/powerpoint/2010/main">
    <mc:Choice Requires="p14">
      <p:transition p14:dur="250">
        <p:split orient="vert"/>
      </p:transition>
    </mc:Choice>
    <mc:Fallback xmlns="">
      <p:transition>
        <p:split orient="vert"/>
      </p:transition>
    </mc:Fallback>
  </mc:AlternateContent>
  <p:timing>
    <p:tnLst>
      <p:par>
        <p:cTn id="1" dur="indefinite" restart="never" nodeType="tmRoot"/>
      </p:par>
    </p:tnLst>
  </p:timing>
</p:sldLayout>
</file>

<file path=ppt/slideLayouts/slideLayout30.xml><?xml version="1.0" encoding="utf-8"?>
<p:sldLayout xmlns:a="http://schemas.openxmlformats.org/drawingml/2006/main" xmlns:r="http://schemas.openxmlformats.org/officeDocument/2006/relationships" xmlns:p="http://schemas.openxmlformats.org/presentationml/2006/main" type="obj" preserve="1">
  <p:cSld name="15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B88F198-5E7A-419A-A82F-9905C31EEF26}" type="datetimeFigureOut">
              <a:rPr lang="en-US" smtClean="0"/>
              <a:t>3/17/2025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EB2297-3FB4-4303-9616-CE07121CB853}" type="slidenum">
              <a:rPr lang="en-US" smtClean="0"/>
              <a:t>‹#›</a:t>
            </a:fld>
            <a:endParaRPr lang="en-US"/>
          </a:p>
        </p:txBody>
      </p:sp>
    </p:spTree>
    <p:extLst>
      <p:ext uri="{BB962C8B-B14F-4D97-AF65-F5344CB8AC3E}">
        <p14:creationId xmlns:p14="http://schemas.microsoft.com/office/powerpoint/2010/main" val="740032486"/>
      </p:ext>
    </p:extLst>
  </p:cSld>
  <p:clrMapOvr>
    <a:masterClrMapping/>
  </p:clrMapOvr>
  <mc:AlternateContent xmlns:mc="http://schemas.openxmlformats.org/markup-compatibility/2006" xmlns:p14="http://schemas.microsoft.com/office/powerpoint/2010/main">
    <mc:Choice Requires="p14">
      <p:transition p14:dur="250">
        <p:split orient="vert"/>
      </p:transition>
    </mc:Choice>
    <mc:Fallback xmlns="">
      <p:transition>
        <p:split orient="vert"/>
      </p:transition>
    </mc:Fallback>
  </mc:AlternateContent>
  <p:timing>
    <p:tnLst>
      <p:par>
        <p:cTn id="1" dur="indefinite" restart="never" nodeType="tmRoot"/>
      </p:par>
    </p:tnLst>
  </p:timing>
</p:sldLayout>
</file>

<file path=ppt/slideLayouts/slideLayout31.xml><?xml version="1.0" encoding="utf-8"?>
<p:sldLayout xmlns:a="http://schemas.openxmlformats.org/drawingml/2006/main" xmlns:r="http://schemas.openxmlformats.org/officeDocument/2006/relationships" xmlns:p="http://schemas.openxmlformats.org/presentationml/2006/main" type="obj" preserve="1">
  <p:cSld name="14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B88F198-5E7A-419A-A82F-9905C31EEF26}" type="datetimeFigureOut">
              <a:rPr lang="en-US" smtClean="0"/>
              <a:t>3/17/2025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EB2297-3FB4-4303-9616-CE07121CB853}" type="slidenum">
              <a:rPr lang="en-US" smtClean="0"/>
              <a:t>‹#›</a:t>
            </a:fld>
            <a:endParaRPr lang="en-US"/>
          </a:p>
        </p:txBody>
      </p:sp>
    </p:spTree>
    <p:extLst>
      <p:ext uri="{BB962C8B-B14F-4D97-AF65-F5344CB8AC3E}">
        <p14:creationId xmlns:p14="http://schemas.microsoft.com/office/powerpoint/2010/main" val="303894800"/>
      </p:ext>
    </p:extLst>
  </p:cSld>
  <p:clrMapOvr>
    <a:masterClrMapping/>
  </p:clrMapOvr>
  <mc:AlternateContent xmlns:mc="http://schemas.openxmlformats.org/markup-compatibility/2006" xmlns:p14="http://schemas.microsoft.com/office/powerpoint/2010/main">
    <mc:Choice Requires="p14">
      <p:transition p14:dur="250">
        <p:split orient="vert"/>
      </p:transition>
    </mc:Choice>
    <mc:Fallback xmlns="">
      <p:transition>
        <p:split orient="vert"/>
      </p:transition>
    </mc:Fallback>
  </mc:AlternateContent>
  <p:timing>
    <p:tnLst>
      <p:par>
        <p:cTn id="1" dur="indefinite" restart="never" nodeType="tmRoot"/>
      </p:par>
    </p:tnLst>
  </p:timing>
</p:sldLayout>
</file>

<file path=ppt/slideLayouts/slideLayout32.xml><?xml version="1.0" encoding="utf-8"?>
<p:sldLayout xmlns:a="http://schemas.openxmlformats.org/drawingml/2006/main" xmlns:r="http://schemas.openxmlformats.org/officeDocument/2006/relationships" xmlns:p="http://schemas.openxmlformats.org/presentationml/2006/main" type="obj" preserve="1">
  <p:cSld name="13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B88F198-5E7A-419A-A82F-9905C31EEF26}" type="datetimeFigureOut">
              <a:rPr lang="en-US" smtClean="0"/>
              <a:t>3/17/2025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EB2297-3FB4-4303-9616-CE07121CB853}" type="slidenum">
              <a:rPr lang="en-US" smtClean="0"/>
              <a:t>‹#›</a:t>
            </a:fld>
            <a:endParaRPr lang="en-US"/>
          </a:p>
        </p:txBody>
      </p:sp>
    </p:spTree>
    <p:extLst>
      <p:ext uri="{BB962C8B-B14F-4D97-AF65-F5344CB8AC3E}">
        <p14:creationId xmlns:p14="http://schemas.microsoft.com/office/powerpoint/2010/main" val="2176409710"/>
      </p:ext>
    </p:extLst>
  </p:cSld>
  <p:clrMapOvr>
    <a:masterClrMapping/>
  </p:clrMapOvr>
  <mc:AlternateContent xmlns:mc="http://schemas.openxmlformats.org/markup-compatibility/2006" xmlns:p14="http://schemas.microsoft.com/office/powerpoint/2010/main">
    <mc:Choice Requires="p14">
      <p:transition p14:dur="250">
        <p:split orient="vert"/>
      </p:transition>
    </mc:Choice>
    <mc:Fallback xmlns="">
      <p:transition>
        <p:split orient="vert"/>
      </p:transition>
    </mc:Fallback>
  </mc:AlternateContent>
  <p:timing>
    <p:tnLst>
      <p:par>
        <p:cTn id="1" dur="indefinite" restart="never" nodeType="tmRoot"/>
      </p:par>
    </p:tnLst>
  </p:timing>
</p:sldLayout>
</file>

<file path=ppt/slideLayouts/slideLayout33.xml><?xml version="1.0" encoding="utf-8"?>
<p:sldLayout xmlns:a="http://schemas.openxmlformats.org/drawingml/2006/main" xmlns:r="http://schemas.openxmlformats.org/officeDocument/2006/relationships" xmlns:p="http://schemas.openxmlformats.org/presentationml/2006/main" type="obj" preserve="1">
  <p:cSld name="12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B88F198-5E7A-419A-A82F-9905C31EEF26}" type="datetimeFigureOut">
              <a:rPr lang="en-US" smtClean="0"/>
              <a:t>3/17/2025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EB2297-3FB4-4303-9616-CE07121CB853}" type="slidenum">
              <a:rPr lang="en-US" smtClean="0"/>
              <a:t>‹#›</a:t>
            </a:fld>
            <a:endParaRPr lang="en-US"/>
          </a:p>
        </p:txBody>
      </p:sp>
    </p:spTree>
    <p:extLst>
      <p:ext uri="{BB962C8B-B14F-4D97-AF65-F5344CB8AC3E}">
        <p14:creationId xmlns:p14="http://schemas.microsoft.com/office/powerpoint/2010/main" val="345320819"/>
      </p:ext>
    </p:extLst>
  </p:cSld>
  <p:clrMapOvr>
    <a:masterClrMapping/>
  </p:clrMapOvr>
  <mc:AlternateContent xmlns:mc="http://schemas.openxmlformats.org/markup-compatibility/2006" xmlns:p14="http://schemas.microsoft.com/office/powerpoint/2010/main">
    <mc:Choice Requires="p14">
      <p:transition p14:dur="250">
        <p:split orient="vert"/>
      </p:transition>
    </mc:Choice>
    <mc:Fallback xmlns="">
      <p:transition>
        <p:split orient="vert"/>
      </p:transition>
    </mc:Fallback>
  </mc:AlternateContent>
  <p:timing>
    <p:tnLst>
      <p:par>
        <p:cTn id="1" dur="indefinite" restart="never" nodeType="tmRoot"/>
      </p:par>
    </p:tnLst>
  </p:timing>
</p:sldLayout>
</file>

<file path=ppt/slideLayouts/slideLayout34.xml><?xml version="1.0" encoding="utf-8"?>
<p:sldLayout xmlns:a="http://schemas.openxmlformats.org/drawingml/2006/main" xmlns:r="http://schemas.openxmlformats.org/officeDocument/2006/relationships" xmlns:p="http://schemas.openxmlformats.org/presentationml/2006/main" type="obj" preserve="1">
  <p:cSld name="1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B88F198-5E7A-419A-A82F-9905C31EEF26}" type="datetimeFigureOut">
              <a:rPr lang="en-US" smtClean="0"/>
              <a:t>3/17/2025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EB2297-3FB4-4303-9616-CE07121CB853}" type="slidenum">
              <a:rPr lang="en-US" smtClean="0"/>
              <a:t>‹#›</a:t>
            </a:fld>
            <a:endParaRPr lang="en-US"/>
          </a:p>
        </p:txBody>
      </p:sp>
    </p:spTree>
    <p:extLst>
      <p:ext uri="{BB962C8B-B14F-4D97-AF65-F5344CB8AC3E}">
        <p14:creationId xmlns:p14="http://schemas.microsoft.com/office/powerpoint/2010/main" val="3701731641"/>
      </p:ext>
    </p:extLst>
  </p:cSld>
  <p:clrMapOvr>
    <a:masterClrMapping/>
  </p:clrMapOvr>
  <mc:AlternateContent xmlns:mc="http://schemas.openxmlformats.org/markup-compatibility/2006" xmlns:p14="http://schemas.microsoft.com/office/powerpoint/2010/main">
    <mc:Choice Requires="p14">
      <p:transition p14:dur="250">
        <p:split orient="vert"/>
      </p:transition>
    </mc:Choice>
    <mc:Fallback xmlns="">
      <p:transition>
        <p:split orient="vert"/>
      </p:transition>
    </mc:Fallback>
  </mc:AlternateContent>
  <p:timing>
    <p:tnLst>
      <p:par>
        <p:cTn id="1" dur="indefinite" restart="never" nodeType="tmRoot"/>
      </p:par>
    </p:tnLst>
  </p:timing>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10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B88F198-5E7A-419A-A82F-9905C31EEF26}" type="datetimeFigureOut">
              <a:rPr lang="en-US" smtClean="0"/>
              <a:t>3/17/2025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EB2297-3FB4-4303-9616-CE07121CB853}" type="slidenum">
              <a:rPr lang="en-US" smtClean="0"/>
              <a:t>‹#›</a:t>
            </a:fld>
            <a:endParaRPr lang="en-US"/>
          </a:p>
        </p:txBody>
      </p:sp>
    </p:spTree>
    <p:extLst>
      <p:ext uri="{BB962C8B-B14F-4D97-AF65-F5344CB8AC3E}">
        <p14:creationId xmlns:p14="http://schemas.microsoft.com/office/powerpoint/2010/main" val="2750030509"/>
      </p:ext>
    </p:extLst>
  </p:cSld>
  <p:clrMapOvr>
    <a:masterClrMapping/>
  </p:clrMapOvr>
  <mc:AlternateContent xmlns:mc="http://schemas.openxmlformats.org/markup-compatibility/2006" xmlns:p14="http://schemas.microsoft.com/office/powerpoint/2010/main">
    <mc:Choice Requires="p14">
      <p:transition p14:dur="250">
        <p:split orient="vert"/>
      </p:transition>
    </mc:Choice>
    <mc:Fallback xmlns="">
      <p:transition>
        <p:split orient="vert"/>
      </p:transition>
    </mc:Fallback>
  </mc:AlternateContent>
  <p:timing>
    <p:tnLst>
      <p:par>
        <p:cTn id="1" dur="indefinite" restart="never" nodeType="tmRoot"/>
      </p:par>
    </p:tnLst>
  </p:timing>
</p:sldLayout>
</file>

<file path=ppt/slideLayouts/slideLayout36.xml><?xml version="1.0" encoding="utf-8"?>
<p:sldLayout xmlns:a="http://schemas.openxmlformats.org/drawingml/2006/main" xmlns:r="http://schemas.openxmlformats.org/officeDocument/2006/relationships" xmlns:p="http://schemas.openxmlformats.org/presentationml/2006/main" type="obj" preserve="1">
  <p:cSld name="9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B88F198-5E7A-419A-A82F-9905C31EEF26}" type="datetimeFigureOut">
              <a:rPr lang="en-US" smtClean="0"/>
              <a:t>3/17/2025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EB2297-3FB4-4303-9616-CE07121CB853}" type="slidenum">
              <a:rPr lang="en-US" smtClean="0"/>
              <a:t>‹#›</a:t>
            </a:fld>
            <a:endParaRPr lang="en-US"/>
          </a:p>
        </p:txBody>
      </p:sp>
    </p:spTree>
    <p:extLst>
      <p:ext uri="{BB962C8B-B14F-4D97-AF65-F5344CB8AC3E}">
        <p14:creationId xmlns:p14="http://schemas.microsoft.com/office/powerpoint/2010/main" val="139870593"/>
      </p:ext>
    </p:extLst>
  </p:cSld>
  <p:clrMapOvr>
    <a:masterClrMapping/>
  </p:clrMapOvr>
  <mc:AlternateContent xmlns:mc="http://schemas.openxmlformats.org/markup-compatibility/2006" xmlns:p14="http://schemas.microsoft.com/office/powerpoint/2010/main">
    <mc:Choice Requires="p14">
      <p:transition p14:dur="250">
        <p:split orient="vert"/>
      </p:transition>
    </mc:Choice>
    <mc:Fallback xmlns="">
      <p:transition>
        <p:split orient="vert"/>
      </p:transition>
    </mc:Fallback>
  </mc:AlternateContent>
  <p:timing>
    <p:tnLst>
      <p:par>
        <p:cTn id="1" dur="indefinite" restart="never" nodeType="tmRoot"/>
      </p:par>
    </p:tnLst>
  </p:timing>
</p:sldLayout>
</file>

<file path=ppt/slideLayouts/slideLayout37.xml><?xml version="1.0" encoding="utf-8"?>
<p:sldLayout xmlns:a="http://schemas.openxmlformats.org/drawingml/2006/main" xmlns:r="http://schemas.openxmlformats.org/officeDocument/2006/relationships" xmlns:p="http://schemas.openxmlformats.org/presentationml/2006/main" type="obj" preserve="1">
  <p:cSld name="8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B88F198-5E7A-419A-A82F-9905C31EEF26}" type="datetimeFigureOut">
              <a:rPr lang="en-US" smtClean="0"/>
              <a:t>3/17/2025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EB2297-3FB4-4303-9616-CE07121CB853}" type="slidenum">
              <a:rPr lang="en-US" smtClean="0"/>
              <a:t>‹#›</a:t>
            </a:fld>
            <a:endParaRPr lang="en-US"/>
          </a:p>
        </p:txBody>
      </p:sp>
    </p:spTree>
    <p:extLst>
      <p:ext uri="{BB962C8B-B14F-4D97-AF65-F5344CB8AC3E}">
        <p14:creationId xmlns:p14="http://schemas.microsoft.com/office/powerpoint/2010/main" val="628062122"/>
      </p:ext>
    </p:extLst>
  </p:cSld>
  <p:clrMapOvr>
    <a:masterClrMapping/>
  </p:clrMapOvr>
  <mc:AlternateContent xmlns:mc="http://schemas.openxmlformats.org/markup-compatibility/2006" xmlns:p14="http://schemas.microsoft.com/office/powerpoint/2010/main">
    <mc:Choice Requires="p14">
      <p:transition p14:dur="250">
        <p:split orient="vert"/>
      </p:transition>
    </mc:Choice>
    <mc:Fallback xmlns="">
      <p:transition>
        <p:split orient="vert"/>
      </p:transition>
    </mc:Fallback>
  </mc:AlternateContent>
  <p:timing>
    <p:tnLst>
      <p:par>
        <p:cTn id="1" dur="indefinite" restart="never" nodeType="tmRoot"/>
      </p:par>
    </p:tnLst>
  </p:timing>
</p:sldLayout>
</file>

<file path=ppt/slideLayouts/slideLayout38.xml><?xml version="1.0" encoding="utf-8"?>
<p:sldLayout xmlns:a="http://schemas.openxmlformats.org/drawingml/2006/main" xmlns:r="http://schemas.openxmlformats.org/officeDocument/2006/relationships" xmlns:p="http://schemas.openxmlformats.org/presentationml/2006/main" type="obj" preserve="1">
  <p:cSld name="7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B88F198-5E7A-419A-A82F-9905C31EEF26}" type="datetimeFigureOut">
              <a:rPr lang="en-US" smtClean="0"/>
              <a:t>3/17/2025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EB2297-3FB4-4303-9616-CE07121CB853}" type="slidenum">
              <a:rPr lang="en-US" smtClean="0"/>
              <a:t>‹#›</a:t>
            </a:fld>
            <a:endParaRPr lang="en-US"/>
          </a:p>
        </p:txBody>
      </p:sp>
    </p:spTree>
    <p:extLst>
      <p:ext uri="{BB962C8B-B14F-4D97-AF65-F5344CB8AC3E}">
        <p14:creationId xmlns:p14="http://schemas.microsoft.com/office/powerpoint/2010/main" val="2699052487"/>
      </p:ext>
    </p:extLst>
  </p:cSld>
  <p:clrMapOvr>
    <a:masterClrMapping/>
  </p:clrMapOvr>
  <mc:AlternateContent xmlns:mc="http://schemas.openxmlformats.org/markup-compatibility/2006" xmlns:p14="http://schemas.microsoft.com/office/powerpoint/2010/main">
    <mc:Choice Requires="p14">
      <p:transition p14:dur="250">
        <p:split orient="vert"/>
      </p:transition>
    </mc:Choice>
    <mc:Fallback xmlns="">
      <p:transition>
        <p:split orient="vert"/>
      </p:transition>
    </mc:Fallback>
  </mc:AlternateContent>
  <p:timing>
    <p:tnLst>
      <p:par>
        <p:cTn id="1" dur="indefinite" restart="never" nodeType="tmRoot"/>
      </p:par>
    </p:tnLst>
  </p:timing>
</p:sldLayout>
</file>

<file path=ppt/slideLayouts/slideLayout39.xml><?xml version="1.0" encoding="utf-8"?>
<p:sldLayout xmlns:a="http://schemas.openxmlformats.org/drawingml/2006/main" xmlns:r="http://schemas.openxmlformats.org/officeDocument/2006/relationships" xmlns:p="http://schemas.openxmlformats.org/presentationml/2006/main" type="obj" preserve="1">
  <p:cSld name="6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B88F198-5E7A-419A-A82F-9905C31EEF26}" type="datetimeFigureOut">
              <a:rPr lang="en-US" smtClean="0"/>
              <a:t>3/17/2025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EB2297-3FB4-4303-9616-CE07121CB853}" type="slidenum">
              <a:rPr lang="en-US" smtClean="0"/>
              <a:t>‹#›</a:t>
            </a:fld>
            <a:endParaRPr lang="en-US"/>
          </a:p>
        </p:txBody>
      </p:sp>
    </p:spTree>
    <p:extLst>
      <p:ext uri="{BB962C8B-B14F-4D97-AF65-F5344CB8AC3E}">
        <p14:creationId xmlns:p14="http://schemas.microsoft.com/office/powerpoint/2010/main" val="2111535565"/>
      </p:ext>
    </p:extLst>
  </p:cSld>
  <p:clrMapOvr>
    <a:masterClrMapping/>
  </p:clrMapOvr>
  <mc:AlternateContent xmlns:mc="http://schemas.openxmlformats.org/markup-compatibility/2006" xmlns:p14="http://schemas.microsoft.com/office/powerpoint/2010/main">
    <mc:Choice Requires="p14">
      <p:transition p14:dur="250">
        <p:split orient="vert"/>
      </p:transition>
    </mc:Choice>
    <mc:Fallback xmlns="">
      <p:transition>
        <p:split orient="vert"/>
      </p:transition>
    </mc:Fallback>
  </mc:AlternateContent>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4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B88F198-5E7A-419A-A82F-9905C31EEF26}" type="datetimeFigureOut">
              <a:rPr lang="en-US" smtClean="0"/>
              <a:t>3/17/2025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EB2297-3FB4-4303-9616-CE07121CB853}" type="slidenum">
              <a:rPr lang="en-US" smtClean="0"/>
              <a:t>‹#›</a:t>
            </a:fld>
            <a:endParaRPr lang="en-US"/>
          </a:p>
        </p:txBody>
      </p:sp>
    </p:spTree>
    <p:extLst>
      <p:ext uri="{BB962C8B-B14F-4D97-AF65-F5344CB8AC3E}">
        <p14:creationId xmlns:p14="http://schemas.microsoft.com/office/powerpoint/2010/main" val="2092309087"/>
      </p:ext>
    </p:extLst>
  </p:cSld>
  <p:clrMapOvr>
    <a:masterClrMapping/>
  </p:clrMapOvr>
  <mc:AlternateContent xmlns:mc="http://schemas.openxmlformats.org/markup-compatibility/2006" xmlns:p14="http://schemas.microsoft.com/office/powerpoint/2010/main">
    <mc:Choice Requires="p14">
      <p:transition p14:dur="250">
        <p:split orient="vert"/>
      </p:transition>
    </mc:Choice>
    <mc:Fallback xmlns="">
      <p:transition>
        <p:split orient="vert"/>
      </p:transition>
    </mc:Fallback>
  </mc:AlternateContent>
  <p:timing>
    <p:tnLst>
      <p:par>
        <p:cTn id="1" dur="indefinite" restart="never" nodeType="tmRoot"/>
      </p:par>
    </p:tnLst>
  </p:timing>
</p:sldLayout>
</file>

<file path=ppt/slideLayouts/slideLayout40.xml><?xml version="1.0" encoding="utf-8"?>
<p:sldLayout xmlns:a="http://schemas.openxmlformats.org/drawingml/2006/main" xmlns:r="http://schemas.openxmlformats.org/officeDocument/2006/relationships" xmlns:p="http://schemas.openxmlformats.org/presentationml/2006/main" type="obj" preserve="1">
  <p:cSld name="5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B88F198-5E7A-419A-A82F-9905C31EEF26}" type="datetimeFigureOut">
              <a:rPr lang="en-US" smtClean="0"/>
              <a:t>3/17/2025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EB2297-3FB4-4303-9616-CE07121CB853}" type="slidenum">
              <a:rPr lang="en-US" smtClean="0"/>
              <a:t>‹#›</a:t>
            </a:fld>
            <a:endParaRPr lang="en-US"/>
          </a:p>
        </p:txBody>
      </p:sp>
    </p:spTree>
    <p:extLst>
      <p:ext uri="{BB962C8B-B14F-4D97-AF65-F5344CB8AC3E}">
        <p14:creationId xmlns:p14="http://schemas.microsoft.com/office/powerpoint/2010/main" val="2842370993"/>
      </p:ext>
    </p:extLst>
  </p:cSld>
  <p:clrMapOvr>
    <a:masterClrMapping/>
  </p:clrMapOvr>
  <mc:AlternateContent xmlns:mc="http://schemas.openxmlformats.org/markup-compatibility/2006" xmlns:p14="http://schemas.microsoft.com/office/powerpoint/2010/main">
    <mc:Choice Requires="p14">
      <p:transition p14:dur="250">
        <p:split orient="vert"/>
      </p:transition>
    </mc:Choice>
    <mc:Fallback xmlns="">
      <p:transition>
        <p:split orient="vert"/>
      </p:transition>
    </mc:Fallback>
  </mc:AlternateContent>
  <p:timing>
    <p:tnLst>
      <p:par>
        <p:cTn id="1" dur="indefinite" restart="never" nodeType="tmRoot"/>
      </p:par>
    </p:tnLst>
  </p:timing>
</p:sldLayout>
</file>

<file path=ppt/slideLayouts/slideLayout41.xml><?xml version="1.0" encoding="utf-8"?>
<p:sldLayout xmlns:a="http://schemas.openxmlformats.org/drawingml/2006/main" xmlns:r="http://schemas.openxmlformats.org/officeDocument/2006/relationships" xmlns:p="http://schemas.openxmlformats.org/presentationml/2006/main" type="obj" preserve="1">
  <p:cSld name="4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B88F198-5E7A-419A-A82F-9905C31EEF26}" type="datetimeFigureOut">
              <a:rPr lang="en-US" smtClean="0"/>
              <a:t>3/17/2025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EB2297-3FB4-4303-9616-CE07121CB853}" type="slidenum">
              <a:rPr lang="en-US" smtClean="0"/>
              <a:t>‹#›</a:t>
            </a:fld>
            <a:endParaRPr lang="en-US"/>
          </a:p>
        </p:txBody>
      </p:sp>
    </p:spTree>
    <p:extLst>
      <p:ext uri="{BB962C8B-B14F-4D97-AF65-F5344CB8AC3E}">
        <p14:creationId xmlns:p14="http://schemas.microsoft.com/office/powerpoint/2010/main" val="2351667452"/>
      </p:ext>
    </p:extLst>
  </p:cSld>
  <p:clrMapOvr>
    <a:masterClrMapping/>
  </p:clrMapOvr>
  <mc:AlternateContent xmlns:mc="http://schemas.openxmlformats.org/markup-compatibility/2006" xmlns:p14="http://schemas.microsoft.com/office/powerpoint/2010/main">
    <mc:Choice Requires="p14">
      <p:transition p14:dur="250">
        <p:split orient="vert"/>
      </p:transition>
    </mc:Choice>
    <mc:Fallback xmlns="">
      <p:transition>
        <p:split orient="vert"/>
      </p:transition>
    </mc:Fallback>
  </mc:AlternateContent>
  <p:timing>
    <p:tnLst>
      <p:par>
        <p:cTn id="1" dur="indefinite" restart="never" nodeType="tmRoot"/>
      </p:par>
    </p:tnLst>
  </p:timing>
</p:sldLayout>
</file>

<file path=ppt/slideLayouts/slideLayout42.xml><?xml version="1.0" encoding="utf-8"?>
<p:sldLayout xmlns:a="http://schemas.openxmlformats.org/drawingml/2006/main" xmlns:r="http://schemas.openxmlformats.org/officeDocument/2006/relationships" xmlns:p="http://schemas.openxmlformats.org/presentationml/2006/main" type="obj" preserve="1">
  <p:cSld name="3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B88F198-5E7A-419A-A82F-9905C31EEF26}" type="datetimeFigureOut">
              <a:rPr lang="en-US" smtClean="0"/>
              <a:t>3/17/2025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EB2297-3FB4-4303-9616-CE07121CB853}" type="slidenum">
              <a:rPr lang="en-US" smtClean="0"/>
              <a:t>‹#›</a:t>
            </a:fld>
            <a:endParaRPr lang="en-US"/>
          </a:p>
        </p:txBody>
      </p:sp>
    </p:spTree>
    <p:extLst>
      <p:ext uri="{BB962C8B-B14F-4D97-AF65-F5344CB8AC3E}">
        <p14:creationId xmlns:p14="http://schemas.microsoft.com/office/powerpoint/2010/main" val="3997946571"/>
      </p:ext>
    </p:extLst>
  </p:cSld>
  <p:clrMapOvr>
    <a:masterClrMapping/>
  </p:clrMapOvr>
  <mc:AlternateContent xmlns:mc="http://schemas.openxmlformats.org/markup-compatibility/2006" xmlns:p14="http://schemas.microsoft.com/office/powerpoint/2010/main">
    <mc:Choice Requires="p14">
      <p:transition p14:dur="250">
        <p:split orient="vert"/>
      </p:transition>
    </mc:Choice>
    <mc:Fallback xmlns="">
      <p:transition>
        <p:split orient="vert"/>
      </p:transition>
    </mc:Fallback>
  </mc:AlternateContent>
  <p:timing>
    <p:tnLst>
      <p:par>
        <p:cTn id="1" dur="indefinite" restart="never" nodeType="tmRoot"/>
      </p:par>
    </p:tnLst>
  </p:timing>
</p:sldLayout>
</file>

<file path=ppt/slideLayouts/slideLayout43.xml><?xml version="1.0" encoding="utf-8"?>
<p:sldLayout xmlns:a="http://schemas.openxmlformats.org/drawingml/2006/main" xmlns:r="http://schemas.openxmlformats.org/officeDocument/2006/relationships" xmlns:p="http://schemas.openxmlformats.org/presentationml/2006/main" type="obj" preserve="1">
  <p:cSld name="2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B88F198-5E7A-419A-A82F-9905C31EEF26}" type="datetimeFigureOut">
              <a:rPr lang="en-US" smtClean="0"/>
              <a:t>3/17/2025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EB2297-3FB4-4303-9616-CE07121CB853}" type="slidenum">
              <a:rPr lang="en-US" smtClean="0"/>
              <a:t>‹#›</a:t>
            </a:fld>
            <a:endParaRPr lang="en-US"/>
          </a:p>
        </p:txBody>
      </p:sp>
    </p:spTree>
    <p:extLst>
      <p:ext uri="{BB962C8B-B14F-4D97-AF65-F5344CB8AC3E}">
        <p14:creationId xmlns:p14="http://schemas.microsoft.com/office/powerpoint/2010/main" val="1043087770"/>
      </p:ext>
    </p:extLst>
  </p:cSld>
  <p:clrMapOvr>
    <a:masterClrMapping/>
  </p:clrMapOvr>
  <mc:AlternateContent xmlns:mc="http://schemas.openxmlformats.org/markup-compatibility/2006" xmlns:p14="http://schemas.microsoft.com/office/powerpoint/2010/main">
    <mc:Choice Requires="p14">
      <p:transition p14:dur="250">
        <p:split orient="vert"/>
      </p:transition>
    </mc:Choice>
    <mc:Fallback xmlns="">
      <p:transition>
        <p:split orient="vert"/>
      </p:transition>
    </mc:Fallback>
  </mc:AlternateContent>
  <p:timing>
    <p:tnLst>
      <p:par>
        <p:cTn id="1" dur="indefinite" restart="never" nodeType="tmRoot"/>
      </p:par>
    </p:tnLst>
  </p:timing>
</p:sldLayout>
</file>

<file path=ppt/slideLayouts/slideLayout44.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B88F198-5E7A-419A-A82F-9905C31EEF26}" type="datetimeFigureOut">
              <a:rPr lang="en-US" smtClean="0"/>
              <a:t>3/17/2025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EB2297-3FB4-4303-9616-CE07121CB853}" type="slidenum">
              <a:rPr lang="en-US" smtClean="0"/>
              <a:t>‹#›</a:t>
            </a:fld>
            <a:endParaRPr lang="en-US"/>
          </a:p>
        </p:txBody>
      </p:sp>
    </p:spTree>
    <p:extLst>
      <p:ext uri="{BB962C8B-B14F-4D97-AF65-F5344CB8AC3E}">
        <p14:creationId xmlns:p14="http://schemas.microsoft.com/office/powerpoint/2010/main" val="223166101"/>
      </p:ext>
    </p:extLst>
  </p:cSld>
  <p:clrMapOvr>
    <a:masterClrMapping/>
  </p:clrMapOvr>
  <mc:AlternateContent xmlns:mc="http://schemas.openxmlformats.org/markup-compatibility/2006" xmlns:p14="http://schemas.microsoft.com/office/powerpoint/2010/main">
    <mc:Choice Requires="p14">
      <p:transition p14:dur="250">
        <p:split orient="vert"/>
      </p:transition>
    </mc:Choice>
    <mc:Fallback xmlns="">
      <p:transition>
        <p:split orient="vert"/>
      </p:transition>
    </mc:Fallback>
  </mc:AlternateContent>
  <p:timing>
    <p:tnLst>
      <p:par>
        <p:cTn id="1" dur="indefinite" restart="never" nodeType="tmRoot"/>
      </p:par>
    </p:tnLst>
  </p:timing>
</p:sldLayout>
</file>

<file path=ppt/slideLayouts/slideLayout4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B88F198-5E7A-419A-A82F-9905C31EEF26}" type="datetimeFigureOut">
              <a:rPr lang="en-US" smtClean="0"/>
              <a:t>3/17/2025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EB2297-3FB4-4303-9616-CE07121CB853}" type="slidenum">
              <a:rPr lang="en-US" smtClean="0"/>
              <a:t>‹#›</a:t>
            </a:fld>
            <a:endParaRPr lang="en-US"/>
          </a:p>
        </p:txBody>
      </p:sp>
    </p:spTree>
    <p:extLst>
      <p:ext uri="{BB962C8B-B14F-4D97-AF65-F5344CB8AC3E}">
        <p14:creationId xmlns:p14="http://schemas.microsoft.com/office/powerpoint/2010/main" val="3869165352"/>
      </p:ext>
    </p:extLst>
  </p:cSld>
  <p:clrMapOvr>
    <a:masterClrMapping/>
  </p:clrMapOvr>
  <mc:AlternateContent xmlns:mc="http://schemas.openxmlformats.org/markup-compatibility/2006" xmlns:p14="http://schemas.microsoft.com/office/powerpoint/2010/main">
    <mc:Choice Requires="p14">
      <p:transition p14:dur="250">
        <p:split orient="vert"/>
      </p:transition>
    </mc:Choice>
    <mc:Fallback xmlns="">
      <p:transition>
        <p:split orient="vert"/>
      </p:transition>
    </mc:Fallback>
  </mc:AlternateContent>
</p:sldLayout>
</file>

<file path=ppt/slideLayouts/slideLayout4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B88F198-5E7A-419A-A82F-9905C31EEF26}" type="datetimeFigureOut">
              <a:rPr lang="en-US" smtClean="0"/>
              <a:t>3/17/2025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9EB2297-3FB4-4303-9616-CE07121CB853}" type="slidenum">
              <a:rPr lang="en-US" smtClean="0"/>
              <a:t>‹#›</a:t>
            </a:fld>
            <a:endParaRPr lang="en-US"/>
          </a:p>
        </p:txBody>
      </p:sp>
    </p:spTree>
    <p:extLst>
      <p:ext uri="{BB962C8B-B14F-4D97-AF65-F5344CB8AC3E}">
        <p14:creationId xmlns:p14="http://schemas.microsoft.com/office/powerpoint/2010/main" val="3450950870"/>
      </p:ext>
    </p:extLst>
  </p:cSld>
  <p:clrMapOvr>
    <a:masterClrMapping/>
  </p:clrMapOvr>
  <mc:AlternateContent xmlns:mc="http://schemas.openxmlformats.org/markup-compatibility/2006" xmlns:p14="http://schemas.microsoft.com/office/powerpoint/2010/main">
    <mc:Choice Requires="p14">
      <p:transition p14:dur="250">
        <p:split orient="vert"/>
      </p:transition>
    </mc:Choice>
    <mc:Fallback xmlns="">
      <p:transition>
        <p:split orient="vert"/>
      </p:transition>
    </mc:Fallback>
  </mc:AlternateContent>
</p:sldLayout>
</file>

<file path=ppt/slideLayouts/slideLayout4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B88F198-5E7A-419A-A82F-9905C31EEF26}" type="datetimeFigureOut">
              <a:rPr lang="en-US" smtClean="0"/>
              <a:t>3/17/2025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9EB2297-3FB4-4303-9616-CE07121CB853}" type="slidenum">
              <a:rPr lang="en-US" smtClean="0"/>
              <a:t>‹#›</a:t>
            </a:fld>
            <a:endParaRPr lang="en-US"/>
          </a:p>
        </p:txBody>
      </p:sp>
    </p:spTree>
    <p:extLst>
      <p:ext uri="{BB962C8B-B14F-4D97-AF65-F5344CB8AC3E}">
        <p14:creationId xmlns:p14="http://schemas.microsoft.com/office/powerpoint/2010/main" val="1574314752"/>
      </p:ext>
    </p:extLst>
  </p:cSld>
  <p:clrMapOvr>
    <a:masterClrMapping/>
  </p:clrMapOvr>
  <mc:AlternateContent xmlns:mc="http://schemas.openxmlformats.org/markup-compatibility/2006" xmlns:p14="http://schemas.microsoft.com/office/powerpoint/2010/main">
    <mc:Choice Requires="p14">
      <p:transition p14:dur="250">
        <p:split orient="vert"/>
      </p:transition>
    </mc:Choice>
    <mc:Fallback xmlns="">
      <p:transition>
        <p:split orient="vert"/>
      </p:transition>
    </mc:Fallback>
  </mc:AlternateContent>
</p:sldLayout>
</file>

<file path=ppt/slideLayouts/slideLayout4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B88F198-5E7A-419A-A82F-9905C31EEF26}" type="datetimeFigureOut">
              <a:rPr lang="en-US" smtClean="0"/>
              <a:t>3/17/2025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9EB2297-3FB4-4303-9616-CE07121CB853}" type="slidenum">
              <a:rPr lang="en-US" smtClean="0"/>
              <a:t>‹#›</a:t>
            </a:fld>
            <a:endParaRPr lang="en-US"/>
          </a:p>
        </p:txBody>
      </p:sp>
    </p:spTree>
    <p:extLst>
      <p:ext uri="{BB962C8B-B14F-4D97-AF65-F5344CB8AC3E}">
        <p14:creationId xmlns:p14="http://schemas.microsoft.com/office/powerpoint/2010/main" val="2004151570"/>
      </p:ext>
    </p:extLst>
  </p:cSld>
  <p:clrMapOvr>
    <a:masterClrMapping/>
  </p:clrMapOvr>
  <mc:AlternateContent xmlns:mc="http://schemas.openxmlformats.org/markup-compatibility/2006" xmlns:p14="http://schemas.microsoft.com/office/powerpoint/2010/main">
    <mc:Choice Requires="p14">
      <p:transition p14:dur="250">
        <p:split orient="vert"/>
      </p:transition>
    </mc:Choice>
    <mc:Fallback xmlns="">
      <p:transition>
        <p:split orient="vert"/>
      </p:transition>
    </mc:Fallback>
  </mc:AlternateContent>
</p:sldLayout>
</file>

<file path=ppt/slideLayouts/slideLayout4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B88F198-5E7A-419A-A82F-9905C31EEF26}" type="datetimeFigureOut">
              <a:rPr lang="en-US" smtClean="0"/>
              <a:t>3/17/2025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9EB2297-3FB4-4303-9616-CE07121CB853}" type="slidenum">
              <a:rPr lang="en-US" smtClean="0"/>
              <a:t>‹#›</a:t>
            </a:fld>
            <a:endParaRPr lang="en-US"/>
          </a:p>
        </p:txBody>
      </p:sp>
    </p:spTree>
    <p:extLst>
      <p:ext uri="{BB962C8B-B14F-4D97-AF65-F5344CB8AC3E}">
        <p14:creationId xmlns:p14="http://schemas.microsoft.com/office/powerpoint/2010/main" val="1790766520"/>
      </p:ext>
    </p:extLst>
  </p:cSld>
  <p:clrMapOvr>
    <a:masterClrMapping/>
  </p:clrMapOvr>
  <mc:AlternateContent xmlns:mc="http://schemas.openxmlformats.org/markup-compatibility/2006" xmlns:p14="http://schemas.microsoft.com/office/powerpoint/2010/main">
    <mc:Choice Requires="p14">
      <p:transition p14:dur="250">
        <p:split orient="vert"/>
      </p:transition>
    </mc:Choice>
    <mc:Fallback xmlns="">
      <p:transition>
        <p:split orient="vert"/>
      </p:transition>
    </mc:Fallback>
  </mc:AlternateContent>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40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B88F198-5E7A-419A-A82F-9905C31EEF26}" type="datetimeFigureOut">
              <a:rPr lang="en-US" smtClean="0"/>
              <a:t>3/17/2025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EB2297-3FB4-4303-9616-CE07121CB853}" type="slidenum">
              <a:rPr lang="en-US" smtClean="0"/>
              <a:t>‹#›</a:t>
            </a:fld>
            <a:endParaRPr lang="en-US"/>
          </a:p>
        </p:txBody>
      </p:sp>
    </p:spTree>
    <p:extLst>
      <p:ext uri="{BB962C8B-B14F-4D97-AF65-F5344CB8AC3E}">
        <p14:creationId xmlns:p14="http://schemas.microsoft.com/office/powerpoint/2010/main" val="244098328"/>
      </p:ext>
    </p:extLst>
  </p:cSld>
  <p:clrMapOvr>
    <a:masterClrMapping/>
  </p:clrMapOvr>
  <mc:AlternateContent xmlns:mc="http://schemas.openxmlformats.org/markup-compatibility/2006" xmlns:p14="http://schemas.microsoft.com/office/powerpoint/2010/main">
    <mc:Choice Requires="p14">
      <p:transition p14:dur="250">
        <p:split orient="vert"/>
      </p:transition>
    </mc:Choice>
    <mc:Fallback xmlns="">
      <p:transition>
        <p:split orient="vert"/>
      </p:transition>
    </mc:Fallback>
  </mc:AlternateContent>
  <p:timing>
    <p:tnLst>
      <p:par>
        <p:cTn id="1" dur="indefinite" restart="never" nodeType="tmRoot"/>
      </p:par>
    </p:tnLst>
  </p:timing>
</p:sldLayout>
</file>

<file path=ppt/slideLayouts/slideLayout50.xml><?xml version="1.0" encoding="utf-8"?>
<p:sldLayout xmlns:a="http://schemas.openxmlformats.org/drawingml/2006/main" xmlns:r="http://schemas.openxmlformats.org/officeDocument/2006/relationships" xmlns:p="http://schemas.openxmlformats.org/presentationml/2006/main" type="blank" preserve="1">
  <p:cSld name="3_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B88F198-5E7A-419A-A82F-9905C31EEF26}" type="datetimeFigureOut">
              <a:rPr lang="en-US" smtClean="0"/>
              <a:t>3/17/2025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9EB2297-3FB4-4303-9616-CE07121CB853}" type="slidenum">
              <a:rPr lang="en-US" smtClean="0"/>
              <a:t>‹#›</a:t>
            </a:fld>
            <a:endParaRPr lang="en-US"/>
          </a:p>
        </p:txBody>
      </p:sp>
    </p:spTree>
    <p:extLst>
      <p:ext uri="{BB962C8B-B14F-4D97-AF65-F5344CB8AC3E}">
        <p14:creationId xmlns:p14="http://schemas.microsoft.com/office/powerpoint/2010/main" val="381029020"/>
      </p:ext>
    </p:extLst>
  </p:cSld>
  <p:clrMapOvr>
    <a:masterClrMapping/>
  </p:clrMapOvr>
  <mc:AlternateContent xmlns:mc="http://schemas.openxmlformats.org/markup-compatibility/2006" xmlns:p14="http://schemas.microsoft.com/office/powerpoint/2010/main">
    <mc:Choice Requires="p14">
      <p:transition p14:dur="250">
        <p:split orient="vert"/>
      </p:transition>
    </mc:Choice>
    <mc:Fallback xmlns="">
      <p:transition>
        <p:split orient="vert"/>
      </p:transition>
    </mc:Fallback>
  </mc:AlternateContent>
  <p:timing>
    <p:tnLst>
      <p:par>
        <p:cTn id="1" dur="indefinite" restart="never" nodeType="tmRoot"/>
      </p:par>
    </p:tnLst>
  </p:timing>
</p:sldLayout>
</file>

<file path=ppt/slideLayouts/slideLayout51.xml><?xml version="1.0" encoding="utf-8"?>
<p:sldLayout xmlns:a="http://schemas.openxmlformats.org/drawingml/2006/main" xmlns:r="http://schemas.openxmlformats.org/officeDocument/2006/relationships" xmlns:p="http://schemas.openxmlformats.org/presentationml/2006/main" type="blank" preserve="1">
  <p:cSld name="2_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B88F198-5E7A-419A-A82F-9905C31EEF26}" type="datetimeFigureOut">
              <a:rPr lang="en-US" smtClean="0"/>
              <a:t>3/17/2025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9EB2297-3FB4-4303-9616-CE07121CB853}" type="slidenum">
              <a:rPr lang="en-US" smtClean="0"/>
              <a:t>‹#›</a:t>
            </a:fld>
            <a:endParaRPr lang="en-US"/>
          </a:p>
        </p:txBody>
      </p:sp>
    </p:spTree>
    <p:extLst>
      <p:ext uri="{BB962C8B-B14F-4D97-AF65-F5344CB8AC3E}">
        <p14:creationId xmlns:p14="http://schemas.microsoft.com/office/powerpoint/2010/main" val="3839173189"/>
      </p:ext>
    </p:extLst>
  </p:cSld>
  <p:clrMapOvr>
    <a:masterClrMapping/>
  </p:clrMapOvr>
  <mc:AlternateContent xmlns:mc="http://schemas.openxmlformats.org/markup-compatibility/2006" xmlns:p14="http://schemas.microsoft.com/office/powerpoint/2010/main">
    <mc:Choice Requires="p14">
      <p:transition p14:dur="250">
        <p:split orient="vert"/>
      </p:transition>
    </mc:Choice>
    <mc:Fallback xmlns="">
      <p:transition>
        <p:split orient="vert"/>
      </p:transition>
    </mc:Fallback>
  </mc:AlternateContent>
  <p:timing>
    <p:tnLst>
      <p:par>
        <p:cTn id="1" dur="indefinite" restart="never" nodeType="tmRoot"/>
      </p:par>
    </p:tnLst>
  </p:timing>
</p:sldLayout>
</file>

<file path=ppt/slideLayouts/slideLayout52.xml><?xml version="1.0" encoding="utf-8"?>
<p:sldLayout xmlns:a="http://schemas.openxmlformats.org/drawingml/2006/main" xmlns:r="http://schemas.openxmlformats.org/officeDocument/2006/relationships" xmlns:p="http://schemas.openxmlformats.org/presentationml/2006/main" type="blank" preserve="1">
  <p:cSld name="1_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B88F198-5E7A-419A-A82F-9905C31EEF26}" type="datetimeFigureOut">
              <a:rPr lang="en-US" smtClean="0"/>
              <a:t>3/17/2025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9EB2297-3FB4-4303-9616-CE07121CB853}" type="slidenum">
              <a:rPr lang="en-US" smtClean="0"/>
              <a:t>‹#›</a:t>
            </a:fld>
            <a:endParaRPr lang="en-US"/>
          </a:p>
        </p:txBody>
      </p:sp>
    </p:spTree>
    <p:extLst>
      <p:ext uri="{BB962C8B-B14F-4D97-AF65-F5344CB8AC3E}">
        <p14:creationId xmlns:p14="http://schemas.microsoft.com/office/powerpoint/2010/main" val="1645175845"/>
      </p:ext>
    </p:extLst>
  </p:cSld>
  <p:clrMapOvr>
    <a:masterClrMapping/>
  </p:clrMapOvr>
  <mc:AlternateContent xmlns:mc="http://schemas.openxmlformats.org/markup-compatibility/2006" xmlns:p14="http://schemas.microsoft.com/office/powerpoint/2010/main">
    <mc:Choice Requires="p14">
      <p:transition p14:dur="250">
        <p:split orient="vert"/>
      </p:transition>
    </mc:Choice>
    <mc:Fallback xmlns="">
      <p:transition>
        <p:split orient="vert"/>
      </p:transition>
    </mc:Fallback>
  </mc:AlternateContent>
  <p:timing>
    <p:tnLst>
      <p:par>
        <p:cTn id="1" dur="indefinite" restart="never" nodeType="tmRoot"/>
      </p:par>
    </p:tnLst>
  </p:timing>
</p:sldLayout>
</file>

<file path=ppt/slideLayouts/slideLayout5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B88F198-5E7A-419A-A82F-9905C31EEF26}" type="datetimeFigureOut">
              <a:rPr lang="en-US" smtClean="0"/>
              <a:t>3/17/2025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9EB2297-3FB4-4303-9616-CE07121CB853}" type="slidenum">
              <a:rPr lang="en-US" smtClean="0"/>
              <a:t>‹#›</a:t>
            </a:fld>
            <a:endParaRPr lang="en-US"/>
          </a:p>
        </p:txBody>
      </p:sp>
    </p:spTree>
    <p:extLst>
      <p:ext uri="{BB962C8B-B14F-4D97-AF65-F5344CB8AC3E}">
        <p14:creationId xmlns:p14="http://schemas.microsoft.com/office/powerpoint/2010/main" val="2374417066"/>
      </p:ext>
    </p:extLst>
  </p:cSld>
  <p:clrMapOvr>
    <a:masterClrMapping/>
  </p:clrMapOvr>
  <mc:AlternateContent xmlns:mc="http://schemas.openxmlformats.org/markup-compatibility/2006" xmlns:p14="http://schemas.microsoft.com/office/powerpoint/2010/main">
    <mc:Choice Requires="p14">
      <p:transition p14:dur="250">
        <p:split orient="vert"/>
      </p:transition>
    </mc:Choice>
    <mc:Fallback xmlns="">
      <p:transition>
        <p:split orient="vert"/>
      </p:transition>
    </mc:Fallback>
  </mc:AlternateContent>
</p:sldLayout>
</file>

<file path=ppt/slideLayouts/slideLayout5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B88F198-5E7A-419A-A82F-9905C31EEF26}" type="datetimeFigureOut">
              <a:rPr lang="en-US" smtClean="0"/>
              <a:t>3/17/2025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9EB2297-3FB4-4303-9616-CE07121CB853}" type="slidenum">
              <a:rPr lang="en-US" smtClean="0"/>
              <a:t>‹#›</a:t>
            </a:fld>
            <a:endParaRPr lang="en-US"/>
          </a:p>
        </p:txBody>
      </p:sp>
    </p:spTree>
    <p:extLst>
      <p:ext uri="{BB962C8B-B14F-4D97-AF65-F5344CB8AC3E}">
        <p14:creationId xmlns:p14="http://schemas.microsoft.com/office/powerpoint/2010/main" val="1901538195"/>
      </p:ext>
    </p:extLst>
  </p:cSld>
  <p:clrMapOvr>
    <a:masterClrMapping/>
  </p:clrMapOvr>
  <mc:AlternateContent xmlns:mc="http://schemas.openxmlformats.org/markup-compatibility/2006" xmlns:p14="http://schemas.microsoft.com/office/powerpoint/2010/main">
    <mc:Choice Requires="p14">
      <p:transition p14:dur="250">
        <p:split orient="vert"/>
      </p:transition>
    </mc:Choice>
    <mc:Fallback xmlns="">
      <p:transition>
        <p:split orient="vert"/>
      </p:transition>
    </mc:Fallback>
  </mc:AlternateContent>
</p:sldLayout>
</file>

<file path=ppt/slideLayouts/slideLayout5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B88F198-5E7A-419A-A82F-9905C31EEF26}" type="datetimeFigureOut">
              <a:rPr lang="en-US" smtClean="0"/>
              <a:t>3/17/2025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EB2297-3FB4-4303-9616-CE07121CB853}" type="slidenum">
              <a:rPr lang="en-US" smtClean="0"/>
              <a:t>‹#›</a:t>
            </a:fld>
            <a:endParaRPr lang="en-US"/>
          </a:p>
        </p:txBody>
      </p:sp>
    </p:spTree>
    <p:extLst>
      <p:ext uri="{BB962C8B-B14F-4D97-AF65-F5344CB8AC3E}">
        <p14:creationId xmlns:p14="http://schemas.microsoft.com/office/powerpoint/2010/main" val="2715465792"/>
      </p:ext>
    </p:extLst>
  </p:cSld>
  <p:clrMapOvr>
    <a:masterClrMapping/>
  </p:clrMapOvr>
  <mc:AlternateContent xmlns:mc="http://schemas.openxmlformats.org/markup-compatibility/2006" xmlns:p14="http://schemas.microsoft.com/office/powerpoint/2010/main">
    <mc:Choice Requires="p14">
      <p:transition p14:dur="250">
        <p:split orient="vert"/>
      </p:transition>
    </mc:Choice>
    <mc:Fallback xmlns="">
      <p:transition>
        <p:split orient="vert"/>
      </p:transition>
    </mc:Fallback>
  </mc:AlternateContent>
</p:sldLayout>
</file>

<file path=ppt/slideLayouts/slideLayout5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B88F198-5E7A-419A-A82F-9905C31EEF26}" type="datetimeFigureOut">
              <a:rPr lang="en-US" smtClean="0"/>
              <a:t>3/17/2025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EB2297-3FB4-4303-9616-CE07121CB853}" type="slidenum">
              <a:rPr lang="en-US" smtClean="0"/>
              <a:t>‹#›</a:t>
            </a:fld>
            <a:endParaRPr lang="en-US"/>
          </a:p>
        </p:txBody>
      </p:sp>
    </p:spTree>
    <p:extLst>
      <p:ext uri="{BB962C8B-B14F-4D97-AF65-F5344CB8AC3E}">
        <p14:creationId xmlns:p14="http://schemas.microsoft.com/office/powerpoint/2010/main" val="3335782092"/>
      </p:ext>
    </p:extLst>
  </p:cSld>
  <p:clrMapOvr>
    <a:masterClrMapping/>
  </p:clrMapOvr>
  <mc:AlternateContent xmlns:mc="http://schemas.openxmlformats.org/markup-compatibility/2006" xmlns:p14="http://schemas.microsoft.com/office/powerpoint/2010/main">
    <mc:Choice Requires="p14">
      <p:transition p14:dur="250">
        <p:split orient="vert"/>
      </p:transition>
    </mc:Choice>
    <mc:Fallback xmlns="">
      <p:transition>
        <p:split orient="vert"/>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39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B88F198-5E7A-419A-A82F-9905C31EEF26}" type="datetimeFigureOut">
              <a:rPr lang="en-US" smtClean="0"/>
              <a:t>3/17/2025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EB2297-3FB4-4303-9616-CE07121CB853}" type="slidenum">
              <a:rPr lang="en-US" smtClean="0"/>
              <a:t>‹#›</a:t>
            </a:fld>
            <a:endParaRPr lang="en-US"/>
          </a:p>
        </p:txBody>
      </p:sp>
    </p:spTree>
    <p:extLst>
      <p:ext uri="{BB962C8B-B14F-4D97-AF65-F5344CB8AC3E}">
        <p14:creationId xmlns:p14="http://schemas.microsoft.com/office/powerpoint/2010/main" val="3573585643"/>
      </p:ext>
    </p:extLst>
  </p:cSld>
  <p:clrMapOvr>
    <a:masterClrMapping/>
  </p:clrMapOvr>
  <mc:AlternateContent xmlns:mc="http://schemas.openxmlformats.org/markup-compatibility/2006" xmlns:p14="http://schemas.microsoft.com/office/powerpoint/2010/main">
    <mc:Choice Requires="p14">
      <p:transition p14:dur="250">
        <p:split orient="vert"/>
      </p:transition>
    </mc:Choice>
    <mc:Fallback xmlns="">
      <p:transition>
        <p:split orient="vert"/>
      </p:transition>
    </mc:Fallback>
  </mc:AlternateContent>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38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B88F198-5E7A-419A-A82F-9905C31EEF26}" type="datetimeFigureOut">
              <a:rPr lang="en-US" smtClean="0"/>
              <a:t>3/17/2025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EB2297-3FB4-4303-9616-CE07121CB853}" type="slidenum">
              <a:rPr lang="en-US" smtClean="0"/>
              <a:t>‹#›</a:t>
            </a:fld>
            <a:endParaRPr lang="en-US"/>
          </a:p>
        </p:txBody>
      </p:sp>
    </p:spTree>
    <p:extLst>
      <p:ext uri="{BB962C8B-B14F-4D97-AF65-F5344CB8AC3E}">
        <p14:creationId xmlns:p14="http://schemas.microsoft.com/office/powerpoint/2010/main" val="2947709709"/>
      </p:ext>
    </p:extLst>
  </p:cSld>
  <p:clrMapOvr>
    <a:masterClrMapping/>
  </p:clrMapOvr>
  <mc:AlternateContent xmlns:mc="http://schemas.openxmlformats.org/markup-compatibility/2006" xmlns:p14="http://schemas.microsoft.com/office/powerpoint/2010/main">
    <mc:Choice Requires="p14">
      <p:transition p14:dur="250">
        <p:split orient="vert"/>
      </p:transition>
    </mc:Choice>
    <mc:Fallback xmlns="">
      <p:transition>
        <p:split orient="vert"/>
      </p:transition>
    </mc:Fallback>
  </mc:AlternateContent>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 preserve="1">
  <p:cSld name="37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B88F198-5E7A-419A-A82F-9905C31EEF26}" type="datetimeFigureOut">
              <a:rPr lang="en-US" smtClean="0"/>
              <a:t>3/17/2025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EB2297-3FB4-4303-9616-CE07121CB853}" type="slidenum">
              <a:rPr lang="en-US" smtClean="0"/>
              <a:t>‹#›</a:t>
            </a:fld>
            <a:endParaRPr lang="en-US"/>
          </a:p>
        </p:txBody>
      </p:sp>
    </p:spTree>
    <p:extLst>
      <p:ext uri="{BB962C8B-B14F-4D97-AF65-F5344CB8AC3E}">
        <p14:creationId xmlns:p14="http://schemas.microsoft.com/office/powerpoint/2010/main" val="3264299434"/>
      </p:ext>
    </p:extLst>
  </p:cSld>
  <p:clrMapOvr>
    <a:masterClrMapping/>
  </p:clrMapOvr>
  <mc:AlternateContent xmlns:mc="http://schemas.openxmlformats.org/markup-compatibility/2006" xmlns:p14="http://schemas.microsoft.com/office/powerpoint/2010/main">
    <mc:Choice Requires="p14">
      <p:transition p14:dur="250">
        <p:split orient="vert"/>
      </p:transition>
    </mc:Choice>
    <mc:Fallback xmlns="">
      <p:transition>
        <p:split orient="vert"/>
      </p:transition>
    </mc:Fallback>
  </mc:AlternateContent>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obj" preserve="1">
  <p:cSld name="36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B88F198-5E7A-419A-A82F-9905C31EEF26}" type="datetimeFigureOut">
              <a:rPr lang="en-US" smtClean="0"/>
              <a:t>3/17/2025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EB2297-3FB4-4303-9616-CE07121CB853}" type="slidenum">
              <a:rPr lang="en-US" smtClean="0"/>
              <a:t>‹#›</a:t>
            </a:fld>
            <a:endParaRPr lang="en-US"/>
          </a:p>
        </p:txBody>
      </p:sp>
    </p:spTree>
    <p:extLst>
      <p:ext uri="{BB962C8B-B14F-4D97-AF65-F5344CB8AC3E}">
        <p14:creationId xmlns:p14="http://schemas.microsoft.com/office/powerpoint/2010/main" val="3312482847"/>
      </p:ext>
    </p:extLst>
  </p:cSld>
  <p:clrMapOvr>
    <a:masterClrMapping/>
  </p:clrMapOvr>
  <mc:AlternateContent xmlns:mc="http://schemas.openxmlformats.org/markup-compatibility/2006" xmlns:p14="http://schemas.microsoft.com/office/powerpoint/2010/main">
    <mc:Choice Requires="p14">
      <p:transition p14:dur="250">
        <p:split orient="vert"/>
      </p:transition>
    </mc:Choice>
    <mc:Fallback xmlns="">
      <p:transition>
        <p:split orient="vert"/>
      </p:transition>
    </mc:Fallback>
  </mc:AlternateContent>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9" Type="http://schemas.openxmlformats.org/officeDocument/2006/relationships/slideLayout" Target="../slideLayouts/slideLayout39.xml"/><Relationship Id="rId21" Type="http://schemas.openxmlformats.org/officeDocument/2006/relationships/slideLayout" Target="../slideLayouts/slideLayout21.xml"/><Relationship Id="rId34" Type="http://schemas.openxmlformats.org/officeDocument/2006/relationships/slideLayout" Target="../slideLayouts/slideLayout34.xml"/><Relationship Id="rId42" Type="http://schemas.openxmlformats.org/officeDocument/2006/relationships/slideLayout" Target="../slideLayouts/slideLayout42.xml"/><Relationship Id="rId47" Type="http://schemas.openxmlformats.org/officeDocument/2006/relationships/slideLayout" Target="../slideLayouts/slideLayout47.xml"/><Relationship Id="rId50" Type="http://schemas.openxmlformats.org/officeDocument/2006/relationships/slideLayout" Target="../slideLayouts/slideLayout50.xml"/><Relationship Id="rId55" Type="http://schemas.openxmlformats.org/officeDocument/2006/relationships/slideLayout" Target="../slideLayouts/slideLayout55.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slideLayout" Target="../slideLayouts/slideLayout33.xml"/><Relationship Id="rId38" Type="http://schemas.openxmlformats.org/officeDocument/2006/relationships/slideLayout" Target="../slideLayouts/slideLayout38.xml"/><Relationship Id="rId46" Type="http://schemas.openxmlformats.org/officeDocument/2006/relationships/slideLayout" Target="../slideLayouts/slideLayout46.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41" Type="http://schemas.openxmlformats.org/officeDocument/2006/relationships/slideLayout" Target="../slideLayouts/slideLayout41.xml"/><Relationship Id="rId54" Type="http://schemas.openxmlformats.org/officeDocument/2006/relationships/slideLayout" Target="../slideLayouts/slideLayout54.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slideLayout" Target="../slideLayouts/slideLayout32.xml"/><Relationship Id="rId37" Type="http://schemas.openxmlformats.org/officeDocument/2006/relationships/slideLayout" Target="../slideLayouts/slideLayout37.xml"/><Relationship Id="rId40" Type="http://schemas.openxmlformats.org/officeDocument/2006/relationships/slideLayout" Target="../slideLayouts/slideLayout40.xml"/><Relationship Id="rId45" Type="http://schemas.openxmlformats.org/officeDocument/2006/relationships/slideLayout" Target="../slideLayouts/slideLayout45.xml"/><Relationship Id="rId53" Type="http://schemas.openxmlformats.org/officeDocument/2006/relationships/slideLayout" Target="../slideLayouts/slideLayout53.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36" Type="http://schemas.openxmlformats.org/officeDocument/2006/relationships/slideLayout" Target="../slideLayouts/slideLayout36.xml"/><Relationship Id="rId49" Type="http://schemas.openxmlformats.org/officeDocument/2006/relationships/slideLayout" Target="../slideLayouts/slideLayout49.xml"/><Relationship Id="rId57" Type="http://schemas.openxmlformats.org/officeDocument/2006/relationships/theme" Target="../theme/theme1.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slideLayout" Target="../slideLayouts/slideLayout31.xml"/><Relationship Id="rId44" Type="http://schemas.openxmlformats.org/officeDocument/2006/relationships/slideLayout" Target="../slideLayouts/slideLayout44.xml"/><Relationship Id="rId52" Type="http://schemas.openxmlformats.org/officeDocument/2006/relationships/slideLayout" Target="../slideLayouts/slideLayout52.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 Id="rId35" Type="http://schemas.openxmlformats.org/officeDocument/2006/relationships/slideLayout" Target="../slideLayouts/slideLayout35.xml"/><Relationship Id="rId43" Type="http://schemas.openxmlformats.org/officeDocument/2006/relationships/slideLayout" Target="../slideLayouts/slideLayout43.xml"/><Relationship Id="rId48" Type="http://schemas.openxmlformats.org/officeDocument/2006/relationships/slideLayout" Target="../slideLayouts/slideLayout48.xml"/><Relationship Id="rId56" Type="http://schemas.openxmlformats.org/officeDocument/2006/relationships/slideLayout" Target="../slideLayouts/slideLayout56.xml"/><Relationship Id="rId8" Type="http://schemas.openxmlformats.org/officeDocument/2006/relationships/slideLayout" Target="../slideLayouts/slideLayout8.xml"/><Relationship Id="rId51" Type="http://schemas.openxmlformats.org/officeDocument/2006/relationships/slideLayout" Target="../slideLayouts/slideLayout51.xml"/><Relationship Id="rId3" Type="http://schemas.openxmlformats.org/officeDocument/2006/relationships/slideLayout" Target="../slideLayouts/slideLayout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DB88F198-5E7A-419A-A82F-9905C31EEF26}" type="datetimeFigureOut">
              <a:rPr lang="en-US" smtClean="0"/>
              <a:t>3/17/2025</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29EB2297-3FB4-4303-9616-CE07121CB853}" type="slidenum">
              <a:rPr lang="en-US" smtClean="0"/>
              <a:t>‹#›</a:t>
            </a:fld>
            <a:endParaRPr lang="en-US"/>
          </a:p>
        </p:txBody>
      </p:sp>
    </p:spTree>
    <p:extLst>
      <p:ext uri="{BB962C8B-B14F-4D97-AF65-F5344CB8AC3E}">
        <p14:creationId xmlns:p14="http://schemas.microsoft.com/office/powerpoint/2010/main" val="135647935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704" r:id="rId3"/>
    <p:sldLayoutId id="2147483703" r:id="rId4"/>
    <p:sldLayoutId id="2147483702" r:id="rId5"/>
    <p:sldLayoutId id="2147483701" r:id="rId6"/>
    <p:sldLayoutId id="2147483700" r:id="rId7"/>
    <p:sldLayoutId id="2147483699" r:id="rId8"/>
    <p:sldLayoutId id="2147483698" r:id="rId9"/>
    <p:sldLayoutId id="2147483697" r:id="rId10"/>
    <p:sldLayoutId id="2147483696" r:id="rId11"/>
    <p:sldLayoutId id="2147483695" r:id="rId12"/>
    <p:sldLayoutId id="2147483693" r:id="rId13"/>
    <p:sldLayoutId id="2147483692" r:id="rId14"/>
    <p:sldLayoutId id="2147483691" r:id="rId15"/>
    <p:sldLayoutId id="2147483690" r:id="rId16"/>
    <p:sldLayoutId id="2147483689" r:id="rId17"/>
    <p:sldLayoutId id="2147483688" r:id="rId18"/>
    <p:sldLayoutId id="2147483687" r:id="rId19"/>
    <p:sldLayoutId id="2147483686" r:id="rId20"/>
    <p:sldLayoutId id="2147483685" r:id="rId21"/>
    <p:sldLayoutId id="2147483684" r:id="rId22"/>
    <p:sldLayoutId id="2147483683" r:id="rId23"/>
    <p:sldLayoutId id="2147483682" r:id="rId24"/>
    <p:sldLayoutId id="2147483681" r:id="rId25"/>
    <p:sldLayoutId id="2147483680" r:id="rId26"/>
    <p:sldLayoutId id="2147483678" r:id="rId27"/>
    <p:sldLayoutId id="2147483677" r:id="rId28"/>
    <p:sldLayoutId id="2147483676" r:id="rId29"/>
    <p:sldLayoutId id="2147483675" r:id="rId30"/>
    <p:sldLayoutId id="2147483674" r:id="rId31"/>
    <p:sldLayoutId id="2147483673" r:id="rId32"/>
    <p:sldLayoutId id="2147483672" r:id="rId33"/>
    <p:sldLayoutId id="2147483671" r:id="rId34"/>
    <p:sldLayoutId id="2147483670" r:id="rId35"/>
    <p:sldLayoutId id="2147483669" r:id="rId36"/>
    <p:sldLayoutId id="2147483668" r:id="rId37"/>
    <p:sldLayoutId id="2147483667" r:id="rId38"/>
    <p:sldLayoutId id="2147483666" r:id="rId39"/>
    <p:sldLayoutId id="2147483665" r:id="rId40"/>
    <p:sldLayoutId id="2147483664" r:id="rId41"/>
    <p:sldLayoutId id="2147483663" r:id="rId42"/>
    <p:sldLayoutId id="2147483662" r:id="rId43"/>
    <p:sldLayoutId id="2147483661" r:id="rId44"/>
    <p:sldLayoutId id="2147483651" r:id="rId45"/>
    <p:sldLayoutId id="2147483652" r:id="rId46"/>
    <p:sldLayoutId id="2147483653" r:id="rId47"/>
    <p:sldLayoutId id="2147483654" r:id="rId48"/>
    <p:sldLayoutId id="2147483655" r:id="rId49"/>
    <p:sldLayoutId id="2147483694" r:id="rId50"/>
    <p:sldLayoutId id="2147483679" r:id="rId51"/>
    <p:sldLayoutId id="2147483660" r:id="rId52"/>
    <p:sldLayoutId id="2147483656" r:id="rId53"/>
    <p:sldLayoutId id="2147483657" r:id="rId54"/>
    <p:sldLayoutId id="2147483658" r:id="rId55"/>
    <p:sldLayoutId id="2147483659" r:id="rId56"/>
  </p:sldLayoutIdLst>
  <mc:AlternateContent xmlns:mc="http://schemas.openxmlformats.org/markup-compatibility/2006" xmlns:p14="http://schemas.microsoft.com/office/powerpoint/2010/main">
    <mc:Choice Requires="p14">
      <p:transition p14:dur="250">
        <p:split orient="vert"/>
      </p:transition>
    </mc:Choice>
    <mc:Fallback xmlns="">
      <p:transition>
        <p:split orient="vert"/>
      </p:transition>
    </mc:Fallback>
  </mc:AlternateConten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49.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tmp"/><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tmp"/><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tmp"/><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WordArt 3"/>
          <p:cNvSpPr>
            <a:spLocks noChangeArrowheads="1" noChangeShapeType="1" noTextEdit="1"/>
          </p:cNvSpPr>
          <p:nvPr/>
        </p:nvSpPr>
        <p:spPr bwMode="auto">
          <a:xfrm>
            <a:off x="228600" y="412403"/>
            <a:ext cx="8676456" cy="1625947"/>
          </a:xfrm>
          <a:prstGeom prst="rect">
            <a:avLst/>
          </a:prstGeom>
          <a:extLst>
            <a:ext uri="{91240B29-F687-4F45-9708-019B960494DF}">
              <a14:hiddenLine xmlns:a14="http://schemas.microsoft.com/office/drawing/2010/main" w="9525">
                <a:solidFill>
                  <a:srgbClr val="000000"/>
                </a:solidFill>
                <a:round/>
                <a:headEnd/>
                <a:tailEnd/>
              </a14:hiddenLine>
            </a:ext>
          </a:extLst>
        </p:spPr>
        <p:txBody>
          <a:bodyPr wrap="none" fromWordArt="1">
            <a:prstTxWarp prst="textPlain">
              <a:avLst>
                <a:gd name="adj" fmla="val 50000"/>
              </a:avLst>
            </a:prstTxWarp>
          </a:bodyPr>
          <a:lstStyle/>
          <a:p>
            <a:pPr algn="ctr"/>
            <a:r>
              <a:rPr lang="en-US" sz="3600" b="1">
                <a:ln w="1905">
                  <a:solidFill>
                    <a:srgbClr val="FF0000"/>
                  </a:solidFill>
                </a:ln>
                <a:solidFill>
                  <a:srgbClr val="FF0000"/>
                </a:solidFill>
                <a:effectLst>
                  <a:innerShdw blurRad="69850" dist="43180" dir="5400000">
                    <a:srgbClr val="000000">
                      <a:alpha val="65000"/>
                    </a:srgbClr>
                  </a:innerShdw>
                </a:effectLst>
              </a:rPr>
              <a:t>CHỦ ĐỀ 6. TRAO ĐỔI CHẤT </a:t>
            </a:r>
            <a:endParaRPr lang="en-US" sz="3600" b="1" smtClean="0">
              <a:ln w="1905">
                <a:solidFill>
                  <a:srgbClr val="FF0000"/>
                </a:solidFill>
              </a:ln>
              <a:solidFill>
                <a:srgbClr val="FF0000"/>
              </a:solidFill>
              <a:effectLst>
                <a:innerShdw blurRad="69850" dist="43180" dir="5400000">
                  <a:srgbClr val="000000">
                    <a:alpha val="65000"/>
                  </a:srgbClr>
                </a:innerShdw>
              </a:effectLst>
            </a:endParaRPr>
          </a:p>
          <a:p>
            <a:pPr algn="ctr"/>
            <a:r>
              <a:rPr lang="en-US" sz="3600" b="1" smtClean="0">
                <a:ln w="1905">
                  <a:solidFill>
                    <a:srgbClr val="FF0000"/>
                  </a:solidFill>
                </a:ln>
                <a:solidFill>
                  <a:srgbClr val="FF0000"/>
                </a:solidFill>
                <a:effectLst>
                  <a:innerShdw blurRad="69850" dist="43180" dir="5400000">
                    <a:srgbClr val="000000">
                      <a:alpha val="65000"/>
                    </a:srgbClr>
                  </a:innerShdw>
                </a:effectLst>
              </a:rPr>
              <a:t>VÀ </a:t>
            </a:r>
            <a:r>
              <a:rPr lang="en-US" sz="3600" b="1">
                <a:ln w="1905">
                  <a:solidFill>
                    <a:srgbClr val="FF0000"/>
                  </a:solidFill>
                </a:ln>
                <a:solidFill>
                  <a:srgbClr val="FF0000"/>
                </a:solidFill>
                <a:effectLst>
                  <a:innerShdw blurRad="69850" dist="43180" dir="5400000">
                    <a:srgbClr val="000000">
                      <a:alpha val="65000"/>
                    </a:srgbClr>
                  </a:innerShdw>
                </a:effectLst>
              </a:rPr>
              <a:t>CHUYỂN HÓA NĂNG LƯỢNG Ở TẾ </a:t>
            </a:r>
            <a:r>
              <a:rPr lang="en-US" sz="3600" b="1" smtClean="0">
                <a:ln w="1905">
                  <a:solidFill>
                    <a:srgbClr val="FF0000"/>
                  </a:solidFill>
                </a:ln>
                <a:solidFill>
                  <a:srgbClr val="FF0000"/>
                </a:solidFill>
                <a:effectLst>
                  <a:innerShdw blurRad="69850" dist="43180" dir="5400000">
                    <a:srgbClr val="000000">
                      <a:alpha val="65000"/>
                    </a:srgbClr>
                  </a:innerShdw>
                </a:effectLst>
              </a:rPr>
              <a:t>BÀO</a:t>
            </a:r>
          </a:p>
        </p:txBody>
      </p:sp>
      <p:sp>
        <p:nvSpPr>
          <p:cNvPr id="5" name="WordArt 3"/>
          <p:cNvSpPr>
            <a:spLocks noChangeArrowheads="1" noChangeShapeType="1" noTextEdit="1"/>
          </p:cNvSpPr>
          <p:nvPr/>
        </p:nvSpPr>
        <p:spPr bwMode="auto">
          <a:xfrm>
            <a:off x="286115" y="2495550"/>
            <a:ext cx="8676456" cy="812974"/>
          </a:xfrm>
          <a:prstGeom prst="rect">
            <a:avLst/>
          </a:prstGeom>
          <a:extLst>
            <a:ext uri="{91240B29-F687-4F45-9708-019B960494DF}">
              <a14:hiddenLine xmlns:a14="http://schemas.microsoft.com/office/drawing/2010/main" w="9525">
                <a:solidFill>
                  <a:srgbClr val="000000"/>
                </a:solidFill>
                <a:round/>
                <a:headEnd/>
                <a:tailEnd/>
              </a14:hiddenLine>
            </a:ext>
          </a:extLst>
        </p:spPr>
        <p:txBody>
          <a:bodyPr wrap="none" fromWordArt="1">
            <a:prstTxWarp prst="textPlain">
              <a:avLst>
                <a:gd name="adj" fmla="val 50000"/>
              </a:avLst>
            </a:prstTxWarp>
          </a:bodyPr>
          <a:lstStyle/>
          <a:p>
            <a:pPr algn="ctr"/>
            <a:r>
              <a:rPr lang="en-US" sz="3600" b="1" dirty="0" err="1">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Bài</a:t>
            </a:r>
            <a:r>
              <a:rPr lang="en-US" sz="36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 9. TRAO ĐỔI CHẤT QUA MÀNG SINH </a:t>
            </a:r>
            <a:r>
              <a:rPr lang="en-US" sz="36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CHẤT</a:t>
            </a:r>
          </a:p>
          <a:p>
            <a:pPr algn="ctr"/>
            <a:r>
              <a:rPr lang="en-US" sz="36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 </a:t>
            </a:r>
            <a:r>
              <a:rPr lang="en-US" sz="3600" b="1" dirty="0" err="1"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Tiết</a:t>
            </a:r>
            <a:r>
              <a:rPr lang="en-US" sz="36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 1)</a:t>
            </a:r>
            <a:endParaRPr lang="en-US" sz="36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ndParaRPr>
          </a:p>
        </p:txBody>
      </p:sp>
    </p:spTree>
    <p:extLst>
      <p:ext uri="{BB962C8B-B14F-4D97-AF65-F5344CB8AC3E}">
        <p14:creationId xmlns:p14="http://schemas.microsoft.com/office/powerpoint/2010/main" val="1584072150"/>
      </p:ext>
    </p:extLst>
  </p:cSld>
  <p:clrMapOvr>
    <a:masterClrMapping/>
  </p:clrMapOvr>
  <mc:AlternateContent xmlns:mc="http://schemas.openxmlformats.org/markup-compatibility/2006" xmlns:p14="http://schemas.microsoft.com/office/powerpoint/2010/main">
    <mc:Choice Requires="p14">
      <p:transition p14:dur="250">
        <p:split orient="vert"/>
      </p:transition>
    </mc:Choice>
    <mc:Fallback xmlns="">
      <p:transition>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inVertical)">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304800" y="61615"/>
            <a:ext cx="8492601" cy="646331"/>
          </a:xfrm>
          <a:prstGeom prst="rect">
            <a:avLst/>
          </a:prstGeom>
        </p:spPr>
        <p:txBody>
          <a:bodyPr wrap="square">
            <a:spAutoFit/>
          </a:bodyPr>
          <a:lstStyle/>
          <a:p>
            <a:pPr algn="ctr">
              <a:lnSpc>
                <a:spcPct val="150000"/>
              </a:lnSpc>
            </a:pPr>
            <a:r>
              <a:rPr lang="en-US" sz="2400" b="1" smtClean="0">
                <a:solidFill>
                  <a:srgbClr val="FF0000"/>
                </a:solidFill>
                <a:latin typeface="Times New Roman" pitchFamily="18" charset="0"/>
                <a:cs typeface="Times New Roman" pitchFamily="18" charset="0"/>
              </a:rPr>
              <a:t>ĐÁP ÁN PHIẾU </a:t>
            </a:r>
            <a:r>
              <a:rPr lang="en-US" sz="2400" b="1">
                <a:solidFill>
                  <a:srgbClr val="FF0000"/>
                </a:solidFill>
                <a:latin typeface="Times New Roman" pitchFamily="18" charset="0"/>
                <a:cs typeface="Times New Roman" pitchFamily="18" charset="0"/>
              </a:rPr>
              <a:t>HỌC TẬP SỐ </a:t>
            </a:r>
            <a:r>
              <a:rPr lang="en-US" sz="2400" b="1" smtClean="0">
                <a:solidFill>
                  <a:srgbClr val="FF0000"/>
                </a:solidFill>
                <a:latin typeface="Times New Roman" pitchFamily="18" charset="0"/>
                <a:cs typeface="Times New Roman" pitchFamily="18" charset="0"/>
              </a:rPr>
              <a:t>2</a:t>
            </a:r>
          </a:p>
        </p:txBody>
      </p:sp>
      <p:sp>
        <p:nvSpPr>
          <p:cNvPr id="4" name="Rectangle 3"/>
          <p:cNvSpPr/>
          <p:nvPr/>
        </p:nvSpPr>
        <p:spPr>
          <a:xfrm>
            <a:off x="228600" y="707231"/>
            <a:ext cx="8686800" cy="3903954"/>
          </a:xfrm>
          <a:prstGeom prst="rect">
            <a:avLst/>
          </a:prstGeom>
        </p:spPr>
        <p:txBody>
          <a:bodyPr wrap="square">
            <a:spAutoFit/>
          </a:bodyPr>
          <a:lstStyle/>
          <a:p>
            <a:pPr algn="just">
              <a:lnSpc>
                <a:spcPct val="150000"/>
              </a:lnSpc>
            </a:pPr>
            <a:r>
              <a:rPr lang="en-US" sz="2400">
                <a:solidFill>
                  <a:srgbClr val="002060"/>
                </a:solidFill>
                <a:latin typeface="Times New Roman" pitchFamily="18" charset="0"/>
                <a:cs typeface="Times New Roman" pitchFamily="18" charset="0"/>
              </a:rPr>
              <a:t>- Vận chuyển chủ động là sự vận chuyển các chất qua màng ngược chiều gradient nồng độ với sự tham gia của protein vận chuyển và tiêu tốn năng lượng.</a:t>
            </a:r>
          </a:p>
          <a:p>
            <a:pPr algn="just">
              <a:lnSpc>
                <a:spcPct val="150000"/>
              </a:lnSpc>
            </a:pPr>
            <a:r>
              <a:rPr lang="en-US" sz="2400">
                <a:solidFill>
                  <a:srgbClr val="002060"/>
                </a:solidFill>
                <a:latin typeface="Times New Roman" pitchFamily="18" charset="0"/>
                <a:cs typeface="Times New Roman" pitchFamily="18" charset="0"/>
              </a:rPr>
              <a:t>- Ý nghĩa: Giúp tế bào lấy các chất cần thiết và điều hòa nồng độ các chất trong tế bào.</a:t>
            </a:r>
          </a:p>
          <a:p>
            <a:pPr algn="just">
              <a:lnSpc>
                <a:spcPct val="150000"/>
              </a:lnSpc>
            </a:pPr>
            <a:r>
              <a:rPr lang="en-US" sz="2400">
                <a:solidFill>
                  <a:srgbClr val="002060"/>
                </a:solidFill>
                <a:latin typeface="Times New Roman" pitchFamily="18" charset="0"/>
                <a:cs typeface="Times New Roman" pitchFamily="18" charset="0"/>
              </a:rPr>
              <a:t>- Ví dụ: Vận chuyển Ca</a:t>
            </a:r>
            <a:r>
              <a:rPr lang="en-US" sz="2400" baseline="30000">
                <a:solidFill>
                  <a:srgbClr val="002060"/>
                </a:solidFill>
                <a:latin typeface="Times New Roman" pitchFamily="18" charset="0"/>
                <a:cs typeface="Times New Roman" pitchFamily="18" charset="0"/>
              </a:rPr>
              <a:t>2+ </a:t>
            </a:r>
            <a:r>
              <a:rPr lang="en-US" sz="2400">
                <a:solidFill>
                  <a:srgbClr val="002060"/>
                </a:solidFill>
                <a:latin typeface="Times New Roman" pitchFamily="18" charset="0"/>
                <a:cs typeface="Times New Roman" pitchFamily="18" charset="0"/>
              </a:rPr>
              <a:t>vào lưới nội chất trơn, vận chuyển ure từ máu vào nước tiểu, vận chuyển H</a:t>
            </a:r>
            <a:r>
              <a:rPr lang="en-US" sz="2400" baseline="30000">
                <a:solidFill>
                  <a:srgbClr val="002060"/>
                </a:solidFill>
                <a:latin typeface="Times New Roman" pitchFamily="18" charset="0"/>
                <a:cs typeface="Times New Roman" pitchFamily="18" charset="0"/>
              </a:rPr>
              <a:t>+ </a:t>
            </a:r>
            <a:r>
              <a:rPr lang="en-US" sz="2400">
                <a:solidFill>
                  <a:srgbClr val="002060"/>
                </a:solidFill>
                <a:latin typeface="Times New Roman" pitchFamily="18" charset="0"/>
                <a:cs typeface="Times New Roman" pitchFamily="18" charset="0"/>
              </a:rPr>
              <a:t>từ tế bào chất vào lysosome,…</a:t>
            </a:r>
          </a:p>
        </p:txBody>
      </p:sp>
    </p:spTree>
    <p:extLst>
      <p:ext uri="{BB962C8B-B14F-4D97-AF65-F5344CB8AC3E}">
        <p14:creationId xmlns:p14="http://schemas.microsoft.com/office/powerpoint/2010/main" val="375664602"/>
      </p:ext>
    </p:extLst>
  </p:cSld>
  <p:clrMapOvr>
    <a:masterClrMapping/>
  </p:clrMapOvr>
  <mc:AlternateContent xmlns:mc="http://schemas.openxmlformats.org/markup-compatibility/2006" xmlns:p14="http://schemas.microsoft.com/office/powerpoint/2010/main">
    <mc:Choice Requires="p14">
      <p:transition p14:dur="250">
        <p:split orient="vert"/>
      </p:transition>
    </mc:Choice>
    <mc:Fallback xmlns="">
      <p:transition>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arn(inVertical)">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barn(inVertical)">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barn(inVertical)">
                                      <p:cBhvr>
                                        <p:cTn id="17" dur="500"/>
                                        <p:tgtEl>
                                          <p:spTgt spid="4">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2"/>
          <p:cNvSpPr>
            <a:spLocks noGrp="1" noChangeArrowheads="1"/>
          </p:cNvSpPr>
          <p:nvPr>
            <p:ph type="title"/>
          </p:nvPr>
        </p:nvSpPr>
        <p:spPr>
          <a:xfrm>
            <a:off x="1074057" y="57150"/>
            <a:ext cx="7079343" cy="533400"/>
          </a:xfrm>
        </p:spPr>
        <p:txBody>
          <a:bodyPr>
            <a:normAutofit/>
          </a:bodyPr>
          <a:lstStyle/>
          <a:p>
            <a:r>
              <a:rPr lang="en-US" sz="2400" b="1" smtClean="0">
                <a:solidFill>
                  <a:srgbClr val="FF0000"/>
                </a:solidFill>
                <a:latin typeface="Times New Roman" pitchFamily="18" charset="0"/>
                <a:cs typeface="Times New Roman" pitchFamily="18" charset="0"/>
              </a:rPr>
              <a:t>LUYỆN TẬP</a:t>
            </a:r>
          </a:p>
        </p:txBody>
      </p:sp>
      <p:sp>
        <p:nvSpPr>
          <p:cNvPr id="2" name="Rectangle 1"/>
          <p:cNvSpPr/>
          <p:nvPr/>
        </p:nvSpPr>
        <p:spPr>
          <a:xfrm>
            <a:off x="152400" y="514350"/>
            <a:ext cx="8839200" cy="2795958"/>
          </a:xfrm>
          <a:prstGeom prst="rect">
            <a:avLst/>
          </a:prstGeom>
        </p:spPr>
        <p:txBody>
          <a:bodyPr wrap="square">
            <a:spAutoFit/>
          </a:bodyPr>
          <a:lstStyle/>
          <a:p>
            <a:pPr algn="just">
              <a:lnSpc>
                <a:spcPct val="150000"/>
              </a:lnSpc>
            </a:pPr>
            <a:r>
              <a:rPr lang="en-US" sz="2400" b="1" u="sng" smtClean="0">
                <a:solidFill>
                  <a:srgbClr val="002060"/>
                </a:solidFill>
                <a:latin typeface="Times New Roman" pitchFamily="18" charset="0"/>
                <a:cs typeface="Times New Roman" pitchFamily="18" charset="0"/>
              </a:rPr>
              <a:t>Câu </a:t>
            </a:r>
            <a:r>
              <a:rPr lang="en-US" sz="2400" b="1" u="sng">
                <a:solidFill>
                  <a:srgbClr val="002060"/>
                </a:solidFill>
                <a:latin typeface="Times New Roman" pitchFamily="18" charset="0"/>
                <a:cs typeface="Times New Roman" pitchFamily="18" charset="0"/>
              </a:rPr>
              <a:t>3</a:t>
            </a:r>
            <a:r>
              <a:rPr lang="en-US" sz="2400">
                <a:solidFill>
                  <a:srgbClr val="002060"/>
                </a:solidFill>
                <a:latin typeface="Times New Roman" pitchFamily="18" charset="0"/>
                <a:cs typeface="Times New Roman" pitchFamily="18" charset="0"/>
              </a:rPr>
              <a:t>. Nhà bạn Nam có 1 giàn nho rất sai quả. Mẹ bạn lấy nho, rửa sạch, để ráo nước và ướp đường làm siro. Nam rất thắc mắc vì sao sau 1 thời gian, quả nho quắt lại còn trong bình nước nho có màu hồng đỏ, và Nam quan sát thấy nếu dùng cách này thì quả nho sẽ bảo quản được lâu hơn. Em hãy giải thích giúp bạn nhé!</a:t>
            </a:r>
          </a:p>
        </p:txBody>
      </p:sp>
    </p:spTree>
    <p:extLst>
      <p:ext uri="{BB962C8B-B14F-4D97-AF65-F5344CB8AC3E}">
        <p14:creationId xmlns:p14="http://schemas.microsoft.com/office/powerpoint/2010/main" val="2520687870"/>
      </p:ext>
    </p:extLst>
  </p:cSld>
  <p:clrMapOvr>
    <a:masterClrMapping/>
  </p:clrMapOvr>
  <mc:AlternateContent xmlns:mc="http://schemas.openxmlformats.org/markup-compatibility/2006" xmlns:p14="http://schemas.microsoft.com/office/powerpoint/2010/main">
    <mc:Choice Requires="p14">
      <p:transition p14:dur="250">
        <p:split orient="vert"/>
      </p:transition>
    </mc:Choice>
    <mc:Fallback xmlns="">
      <p:transition>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after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diamond(in)">
                                      <p:cBhvr>
                                        <p:cTn id="7" dur="500"/>
                                        <p:tgtEl>
                                          <p:spTgt spid="10"/>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2">
                                            <p:txEl>
                                              <p:pRg st="0" end="0"/>
                                            </p:txEl>
                                          </p:spTgt>
                                        </p:tgtEl>
                                        <p:attrNameLst>
                                          <p:attrName>style.visibility</p:attrName>
                                        </p:attrNameLst>
                                      </p:cBhvr>
                                      <p:to>
                                        <p:strVal val="visible"/>
                                      </p:to>
                                    </p:set>
                                    <p:animEffect transition="in" filter="barn(inVertical)">
                                      <p:cBhvr>
                                        <p:cTn id="12" dur="500"/>
                                        <p:tgtEl>
                                          <p:spTgt spid="2">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2"/>
          <p:cNvSpPr>
            <a:spLocks noGrp="1" noChangeArrowheads="1"/>
          </p:cNvSpPr>
          <p:nvPr>
            <p:ph type="title"/>
          </p:nvPr>
        </p:nvSpPr>
        <p:spPr>
          <a:xfrm>
            <a:off x="1074057" y="57150"/>
            <a:ext cx="7079343" cy="533400"/>
          </a:xfrm>
        </p:spPr>
        <p:txBody>
          <a:bodyPr>
            <a:normAutofit/>
          </a:bodyPr>
          <a:lstStyle/>
          <a:p>
            <a:r>
              <a:rPr lang="en-US" sz="2400" b="1" smtClean="0">
                <a:solidFill>
                  <a:srgbClr val="FF0000"/>
                </a:solidFill>
                <a:latin typeface="Times New Roman" pitchFamily="18" charset="0"/>
                <a:cs typeface="Times New Roman" pitchFamily="18" charset="0"/>
              </a:rPr>
              <a:t>ĐÁP ÁN</a:t>
            </a:r>
          </a:p>
        </p:txBody>
      </p:sp>
      <p:sp>
        <p:nvSpPr>
          <p:cNvPr id="2" name="Rectangle 1"/>
          <p:cNvSpPr/>
          <p:nvPr/>
        </p:nvSpPr>
        <p:spPr>
          <a:xfrm>
            <a:off x="152400" y="514350"/>
            <a:ext cx="8763000" cy="4524315"/>
          </a:xfrm>
          <a:prstGeom prst="rect">
            <a:avLst/>
          </a:prstGeom>
        </p:spPr>
        <p:txBody>
          <a:bodyPr wrap="square">
            <a:spAutoFit/>
          </a:bodyPr>
          <a:lstStyle/>
          <a:p>
            <a:pPr algn="just">
              <a:lnSpc>
                <a:spcPct val="120000"/>
              </a:lnSpc>
            </a:pPr>
            <a:r>
              <a:rPr lang="en-US" sz="2400" b="1">
                <a:solidFill>
                  <a:srgbClr val="002060"/>
                </a:solidFill>
                <a:latin typeface="Times New Roman" pitchFamily="18" charset="0"/>
                <a:cs typeface="Times New Roman" pitchFamily="18" charset="0"/>
              </a:rPr>
              <a:t>Câu 1</a:t>
            </a:r>
            <a:r>
              <a:rPr lang="en-US" sz="2400">
                <a:solidFill>
                  <a:srgbClr val="002060"/>
                </a:solidFill>
                <a:latin typeface="Times New Roman" pitchFamily="18" charset="0"/>
                <a:cs typeface="Times New Roman" pitchFamily="18" charset="0"/>
              </a:rPr>
              <a:t>. Đường đi của các chất:</a:t>
            </a:r>
          </a:p>
          <a:p>
            <a:pPr algn="just">
              <a:lnSpc>
                <a:spcPct val="120000"/>
              </a:lnSpc>
            </a:pPr>
            <a:r>
              <a:rPr lang="en-US" sz="2400">
                <a:solidFill>
                  <a:srgbClr val="002060"/>
                </a:solidFill>
                <a:latin typeface="Times New Roman" pitchFamily="18" charset="0"/>
                <a:cs typeface="Times New Roman" pitchFamily="18" charset="0"/>
              </a:rPr>
              <a:t>- </a:t>
            </a:r>
            <a:r>
              <a:rPr lang="pt-BR" sz="2400">
                <a:solidFill>
                  <a:srgbClr val="002060"/>
                </a:solidFill>
                <a:latin typeface="Times New Roman" pitchFamily="18" charset="0"/>
                <a:cs typeface="Times New Roman" pitchFamily="18" charset="0"/>
              </a:rPr>
              <a:t>O</a:t>
            </a:r>
            <a:r>
              <a:rPr lang="pt-BR" sz="2400" baseline="-25000">
                <a:solidFill>
                  <a:srgbClr val="002060"/>
                </a:solidFill>
                <a:latin typeface="Times New Roman" pitchFamily="18" charset="0"/>
                <a:cs typeface="Times New Roman" pitchFamily="18" charset="0"/>
              </a:rPr>
              <a:t>2</a:t>
            </a:r>
            <a:r>
              <a:rPr lang="pt-BR" sz="2400">
                <a:solidFill>
                  <a:srgbClr val="002060"/>
                </a:solidFill>
                <a:latin typeface="Times New Roman" pitchFamily="18" charset="0"/>
                <a:cs typeface="Times New Roman" pitchFamily="18" charset="0"/>
              </a:rPr>
              <a:t>, CO</a:t>
            </a:r>
            <a:r>
              <a:rPr lang="pt-BR" sz="2400" baseline="-25000">
                <a:solidFill>
                  <a:srgbClr val="002060"/>
                </a:solidFill>
                <a:latin typeface="Times New Roman" pitchFamily="18" charset="0"/>
                <a:cs typeface="Times New Roman" pitchFamily="18" charset="0"/>
              </a:rPr>
              <a:t>2</a:t>
            </a:r>
            <a:r>
              <a:rPr lang="pt-BR" sz="2400">
                <a:solidFill>
                  <a:srgbClr val="002060"/>
                </a:solidFill>
                <a:latin typeface="Times New Roman" pitchFamily="18" charset="0"/>
                <a:cs typeface="Times New Roman" pitchFamily="18" charset="0"/>
              </a:rPr>
              <a:t>, vitamin A: kích thước nhỏ, tan trong lipid: khuếch tán qua lớp phospholipid kép.</a:t>
            </a:r>
            <a:endParaRPr lang="en-US" sz="2400">
              <a:solidFill>
                <a:srgbClr val="002060"/>
              </a:solidFill>
              <a:latin typeface="Times New Roman" pitchFamily="18" charset="0"/>
              <a:cs typeface="Times New Roman" pitchFamily="18" charset="0"/>
            </a:endParaRPr>
          </a:p>
          <a:p>
            <a:pPr algn="just">
              <a:lnSpc>
                <a:spcPct val="120000"/>
              </a:lnSpc>
            </a:pPr>
            <a:r>
              <a:rPr lang="pt-BR" sz="2400">
                <a:solidFill>
                  <a:srgbClr val="002060"/>
                </a:solidFill>
                <a:latin typeface="Times New Roman" pitchFamily="18" charset="0"/>
                <a:cs typeface="Times New Roman" pitchFamily="18" charset="0"/>
              </a:rPr>
              <a:t>- Glucose, Na</a:t>
            </a:r>
            <a:r>
              <a:rPr lang="pt-BR" sz="2400" baseline="30000">
                <a:solidFill>
                  <a:srgbClr val="002060"/>
                </a:solidFill>
                <a:latin typeface="Times New Roman" pitchFamily="18" charset="0"/>
                <a:cs typeface="Times New Roman" pitchFamily="18" charset="0"/>
              </a:rPr>
              <a:t>+</a:t>
            </a:r>
            <a:r>
              <a:rPr lang="pt-BR" sz="2400">
                <a:solidFill>
                  <a:srgbClr val="002060"/>
                </a:solidFill>
                <a:latin typeface="Times New Roman" pitchFamily="18" charset="0"/>
                <a:cs typeface="Times New Roman" pitchFamily="18" charset="0"/>
              </a:rPr>
              <a:t>, K</a:t>
            </a:r>
            <a:r>
              <a:rPr lang="pt-BR" sz="2400" baseline="30000">
                <a:solidFill>
                  <a:srgbClr val="002060"/>
                </a:solidFill>
                <a:latin typeface="Times New Roman" pitchFamily="18" charset="0"/>
                <a:cs typeface="Times New Roman" pitchFamily="18" charset="0"/>
              </a:rPr>
              <a:t>+</a:t>
            </a:r>
            <a:r>
              <a:rPr lang="pt-BR" sz="2400">
                <a:solidFill>
                  <a:srgbClr val="002060"/>
                </a:solidFill>
                <a:latin typeface="Times New Roman" pitchFamily="18" charset="0"/>
                <a:cs typeface="Times New Roman" pitchFamily="18" charset="0"/>
              </a:rPr>
              <a:t>, đường fructose: khuếch tán hoặc vận chuyển chủ động qua các kênh protein.</a:t>
            </a:r>
            <a:endParaRPr lang="en-US" sz="2400">
              <a:solidFill>
                <a:srgbClr val="002060"/>
              </a:solidFill>
              <a:latin typeface="Times New Roman" pitchFamily="18" charset="0"/>
              <a:cs typeface="Times New Roman" pitchFamily="18" charset="0"/>
            </a:endParaRPr>
          </a:p>
          <a:p>
            <a:pPr algn="just">
              <a:lnSpc>
                <a:spcPct val="120000"/>
              </a:lnSpc>
            </a:pPr>
            <a:r>
              <a:rPr lang="pt-BR" sz="2400">
                <a:solidFill>
                  <a:srgbClr val="002060"/>
                </a:solidFill>
                <a:latin typeface="Times New Roman" pitchFamily="18" charset="0"/>
                <a:cs typeface="Times New Roman" pitchFamily="18" charset="0"/>
              </a:rPr>
              <a:t>- Hooc môn insulin, mảnh vỡ tế bào: vận chuyển bằng cách xuất bào hoặc nhập bào.</a:t>
            </a:r>
            <a:endParaRPr lang="en-US" sz="2400">
              <a:solidFill>
                <a:srgbClr val="002060"/>
              </a:solidFill>
              <a:latin typeface="Times New Roman" pitchFamily="18" charset="0"/>
              <a:cs typeface="Times New Roman" pitchFamily="18" charset="0"/>
            </a:endParaRPr>
          </a:p>
          <a:p>
            <a:pPr algn="just">
              <a:lnSpc>
                <a:spcPct val="120000"/>
              </a:lnSpc>
            </a:pPr>
            <a:r>
              <a:rPr lang="en-US" sz="2400" b="1">
                <a:solidFill>
                  <a:srgbClr val="002060"/>
                </a:solidFill>
                <a:latin typeface="Times New Roman" pitchFamily="18" charset="0"/>
                <a:cs typeface="Times New Roman" pitchFamily="18" charset="0"/>
              </a:rPr>
              <a:t>Câu 2</a:t>
            </a:r>
            <a:r>
              <a:rPr lang="en-US" sz="2400">
                <a:solidFill>
                  <a:srgbClr val="002060"/>
                </a:solidFill>
                <a:latin typeface="Times New Roman" pitchFamily="18" charset="0"/>
                <a:cs typeface="Times New Roman" pitchFamily="18" charset="0"/>
              </a:rPr>
              <a:t>. Bạn tưới phân bón liên tục –&gt; môi trường đất có nồng độ chất tan (NPK) cao hơn so với tế bào lông hút của rễ cây –&gt; cây không hút được nước –&gt; thiếu nước làm lá cây bị héo, thậm chí bị chết</a:t>
            </a:r>
            <a:r>
              <a:rPr lang="en-US" sz="2400" smtClean="0">
                <a:solidFill>
                  <a:srgbClr val="002060"/>
                </a:solidFill>
                <a:latin typeface="Times New Roman" pitchFamily="18" charset="0"/>
                <a:cs typeface="Times New Roman" pitchFamily="18" charset="0"/>
              </a:rPr>
              <a:t>.</a:t>
            </a:r>
            <a:endParaRPr lang="en-US" sz="2400">
              <a:solidFill>
                <a:srgbClr val="002060"/>
              </a:solidFill>
              <a:latin typeface="Times New Roman" pitchFamily="18" charset="0"/>
              <a:cs typeface="Times New Roman" pitchFamily="18" charset="0"/>
            </a:endParaRPr>
          </a:p>
        </p:txBody>
      </p:sp>
    </p:spTree>
    <p:extLst>
      <p:ext uri="{BB962C8B-B14F-4D97-AF65-F5344CB8AC3E}">
        <p14:creationId xmlns:p14="http://schemas.microsoft.com/office/powerpoint/2010/main" val="401497171"/>
      </p:ext>
    </p:extLst>
  </p:cSld>
  <p:clrMapOvr>
    <a:masterClrMapping/>
  </p:clrMapOvr>
  <mc:AlternateContent xmlns:mc="http://schemas.openxmlformats.org/markup-compatibility/2006" xmlns:p14="http://schemas.microsoft.com/office/powerpoint/2010/main">
    <mc:Choice Requires="p14">
      <p:transition p14:dur="250">
        <p:split orient="vert"/>
      </p:transition>
    </mc:Choice>
    <mc:Fallback xmlns="">
      <p:transition>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barn(inVertical)">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barn(inVertical)">
                                      <p:cBhvr>
                                        <p:cTn id="12" dur="5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barn(inVertical)">
                                      <p:cBhvr>
                                        <p:cTn id="17" dur="500"/>
                                        <p:tgtEl>
                                          <p:spTgt spid="2">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2">
                                            <p:txEl>
                                              <p:pRg st="3" end="3"/>
                                            </p:txEl>
                                          </p:spTgt>
                                        </p:tgtEl>
                                        <p:attrNameLst>
                                          <p:attrName>style.visibility</p:attrName>
                                        </p:attrNameLst>
                                      </p:cBhvr>
                                      <p:to>
                                        <p:strVal val="visible"/>
                                      </p:to>
                                    </p:set>
                                    <p:animEffect transition="in" filter="barn(inVertical)">
                                      <p:cBhvr>
                                        <p:cTn id="22" dur="500"/>
                                        <p:tgtEl>
                                          <p:spTgt spid="2">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nodeType="clickEffect">
                                  <p:stCondLst>
                                    <p:cond delay="0"/>
                                  </p:stCondLst>
                                  <p:childTnLst>
                                    <p:set>
                                      <p:cBhvr>
                                        <p:cTn id="26" dur="1" fill="hold">
                                          <p:stCondLst>
                                            <p:cond delay="0"/>
                                          </p:stCondLst>
                                        </p:cTn>
                                        <p:tgtEl>
                                          <p:spTgt spid="2">
                                            <p:txEl>
                                              <p:pRg st="4" end="4"/>
                                            </p:txEl>
                                          </p:spTgt>
                                        </p:tgtEl>
                                        <p:attrNameLst>
                                          <p:attrName>style.visibility</p:attrName>
                                        </p:attrNameLst>
                                      </p:cBhvr>
                                      <p:to>
                                        <p:strVal val="visible"/>
                                      </p:to>
                                    </p:set>
                                    <p:animEffect transition="in" filter="barn(inVertical)">
                                      <p:cBhvr>
                                        <p:cTn id="27" dur="500"/>
                                        <p:tgtEl>
                                          <p:spTgt spid="2">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596229"/>
            <a:ext cx="8610600" cy="3194721"/>
          </a:xfrm>
          <a:prstGeom prst="rect">
            <a:avLst/>
          </a:prstGeom>
        </p:spPr>
        <p:txBody>
          <a:bodyPr wrap="square">
            <a:spAutoFit/>
          </a:bodyPr>
          <a:lstStyle/>
          <a:p>
            <a:pPr algn="just">
              <a:lnSpc>
                <a:spcPct val="120000"/>
              </a:lnSpc>
            </a:pPr>
            <a:r>
              <a:rPr lang="en-US" sz="2400" b="1" smtClean="0">
                <a:solidFill>
                  <a:srgbClr val="002060"/>
                </a:solidFill>
                <a:latin typeface="Times New Roman" pitchFamily="18" charset="0"/>
                <a:cs typeface="Times New Roman" pitchFamily="18" charset="0"/>
              </a:rPr>
              <a:t>Câu </a:t>
            </a:r>
            <a:r>
              <a:rPr lang="en-US" sz="2400" b="1">
                <a:solidFill>
                  <a:srgbClr val="002060"/>
                </a:solidFill>
                <a:latin typeface="Times New Roman" pitchFamily="18" charset="0"/>
                <a:cs typeface="Times New Roman" pitchFamily="18" charset="0"/>
              </a:rPr>
              <a:t>3</a:t>
            </a:r>
            <a:r>
              <a:rPr lang="en-US" sz="2400">
                <a:solidFill>
                  <a:srgbClr val="002060"/>
                </a:solidFill>
                <a:latin typeface="Times New Roman" pitchFamily="18" charset="0"/>
                <a:cs typeface="Times New Roman" pitchFamily="18" charset="0"/>
              </a:rPr>
              <a:t>. Đường tạo là môi trường ưu trương so với dịch quả nho –&gt; nước trong quả nho ra ngoài –&gt; quả nho quắt do bị co nguyên sinh, trong bình có nhiều nước có màu của quả nho.</a:t>
            </a:r>
          </a:p>
          <a:p>
            <a:pPr algn="just">
              <a:lnSpc>
                <a:spcPct val="120000"/>
              </a:lnSpc>
            </a:pPr>
            <a:r>
              <a:rPr lang="en-US" sz="2400">
                <a:solidFill>
                  <a:srgbClr val="002060"/>
                </a:solidFill>
                <a:latin typeface="Times New Roman" pitchFamily="18" charset="0"/>
                <a:cs typeface="Times New Roman" pitchFamily="18" charset="0"/>
              </a:rPr>
              <a:t>Khi rau, quả ướp đường (hoặc muối) sẽ tạo môi trường ưu trương làm nước trong tế bào VSV thẩm thấu ra ngoài -&gt; tế bào VSV bị co nguyên sinh  –&gt; VSV bị chết, hoặc không sinh trưởng, sinh sản được  –&gt; bảo quản được lâu hơn.</a:t>
            </a:r>
          </a:p>
        </p:txBody>
      </p:sp>
      <p:sp>
        <p:nvSpPr>
          <p:cNvPr id="5" name="Rectangle 2"/>
          <p:cNvSpPr>
            <a:spLocks noGrp="1" noChangeArrowheads="1"/>
          </p:cNvSpPr>
          <p:nvPr>
            <p:ph type="title"/>
          </p:nvPr>
        </p:nvSpPr>
        <p:spPr>
          <a:xfrm>
            <a:off x="1074057" y="57150"/>
            <a:ext cx="7079343" cy="533400"/>
          </a:xfrm>
        </p:spPr>
        <p:txBody>
          <a:bodyPr>
            <a:normAutofit/>
          </a:bodyPr>
          <a:lstStyle/>
          <a:p>
            <a:r>
              <a:rPr lang="en-US" sz="2400" b="1" smtClean="0">
                <a:solidFill>
                  <a:srgbClr val="FF0000"/>
                </a:solidFill>
                <a:latin typeface="Times New Roman" pitchFamily="18" charset="0"/>
                <a:cs typeface="Times New Roman" pitchFamily="18" charset="0"/>
              </a:rPr>
              <a:t>ĐÁP ÁN</a:t>
            </a:r>
          </a:p>
        </p:txBody>
      </p:sp>
    </p:spTree>
    <p:extLst>
      <p:ext uri="{BB962C8B-B14F-4D97-AF65-F5344CB8AC3E}">
        <p14:creationId xmlns:p14="http://schemas.microsoft.com/office/powerpoint/2010/main" val="489774178"/>
      </p:ext>
    </p:extLst>
  </p:cSld>
  <p:clrMapOvr>
    <a:masterClrMapping/>
  </p:clrMapOvr>
  <mc:AlternateContent xmlns:mc="http://schemas.openxmlformats.org/markup-compatibility/2006" xmlns:p14="http://schemas.microsoft.com/office/powerpoint/2010/main">
    <mc:Choice Requires="p14">
      <p:transition p14:dur="250">
        <p:split orient="vert"/>
      </p:transition>
    </mc:Choice>
    <mc:Fallback xmlns="">
      <p:transition>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barn(inVertical)">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barn(inVertical)">
                                      <p:cBhvr>
                                        <p:cTn id="12" dur="500"/>
                                        <p:tgtEl>
                                          <p:spTgt spid="2">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2"/>
          <p:cNvSpPr>
            <a:spLocks noGrp="1" noChangeArrowheads="1"/>
          </p:cNvSpPr>
          <p:nvPr>
            <p:ph type="title"/>
          </p:nvPr>
        </p:nvSpPr>
        <p:spPr>
          <a:xfrm>
            <a:off x="1074057" y="133350"/>
            <a:ext cx="7079343" cy="533400"/>
          </a:xfrm>
        </p:spPr>
        <p:txBody>
          <a:bodyPr>
            <a:noAutofit/>
          </a:bodyPr>
          <a:lstStyle/>
          <a:p>
            <a:pPr>
              <a:lnSpc>
                <a:spcPct val="150000"/>
              </a:lnSpc>
            </a:pPr>
            <a:r>
              <a:rPr lang="en-US" sz="2400" b="1" smtClean="0">
                <a:solidFill>
                  <a:srgbClr val="FF0000"/>
                </a:solidFill>
                <a:latin typeface="Times New Roman" pitchFamily="18" charset="0"/>
                <a:cs typeface="Times New Roman" pitchFamily="18" charset="0"/>
              </a:rPr>
              <a:t>VẬN DỤNG</a:t>
            </a:r>
          </a:p>
        </p:txBody>
      </p:sp>
      <p:sp>
        <p:nvSpPr>
          <p:cNvPr id="2" name="Rectangle 1"/>
          <p:cNvSpPr/>
          <p:nvPr/>
        </p:nvSpPr>
        <p:spPr>
          <a:xfrm>
            <a:off x="526143" y="742950"/>
            <a:ext cx="8313057" cy="3453253"/>
          </a:xfrm>
          <a:prstGeom prst="rect">
            <a:avLst/>
          </a:prstGeom>
        </p:spPr>
        <p:txBody>
          <a:bodyPr wrap="square">
            <a:spAutoFit/>
          </a:bodyPr>
          <a:lstStyle/>
          <a:p>
            <a:pPr algn="just">
              <a:lnSpc>
                <a:spcPct val="130000"/>
              </a:lnSpc>
            </a:pPr>
            <a:r>
              <a:rPr lang="en-US" sz="2400">
                <a:solidFill>
                  <a:srgbClr val="002060"/>
                </a:solidFill>
                <a:latin typeface="Times New Roman" pitchFamily="18" charset="0"/>
                <a:cs typeface="Times New Roman" pitchFamily="18" charset="0"/>
              </a:rPr>
              <a:t>- </a:t>
            </a:r>
            <a:r>
              <a:rPr lang="en-US" sz="2400" smtClean="0">
                <a:solidFill>
                  <a:srgbClr val="002060"/>
                </a:solidFill>
                <a:latin typeface="Times New Roman" pitchFamily="18" charset="0"/>
                <a:cs typeface="Times New Roman" pitchFamily="18" charset="0"/>
              </a:rPr>
              <a:t>Làm </a:t>
            </a:r>
            <a:r>
              <a:rPr lang="en-US" sz="2400">
                <a:solidFill>
                  <a:srgbClr val="002060"/>
                </a:solidFill>
                <a:latin typeface="Times New Roman" pitchFamily="18" charset="0"/>
                <a:cs typeface="Times New Roman" pitchFamily="18" charset="0"/>
              </a:rPr>
              <a:t>siro từ quả nho (hoặc mận, sim,...). </a:t>
            </a:r>
          </a:p>
          <a:p>
            <a:pPr algn="just">
              <a:lnSpc>
                <a:spcPct val="130000"/>
              </a:lnSpc>
            </a:pPr>
            <a:r>
              <a:rPr lang="en-US" sz="2400" smtClean="0">
                <a:solidFill>
                  <a:srgbClr val="002060"/>
                </a:solidFill>
                <a:latin typeface="Times New Roman" pitchFamily="18" charset="0"/>
                <a:cs typeface="Times New Roman" pitchFamily="18" charset="0"/>
              </a:rPr>
              <a:t>- Báo </a:t>
            </a:r>
            <a:r>
              <a:rPr lang="en-US" sz="2400">
                <a:solidFill>
                  <a:srgbClr val="002060"/>
                </a:solidFill>
                <a:latin typeface="Times New Roman" pitchFamily="18" charset="0"/>
                <a:cs typeface="Times New Roman" pitchFamily="18" charset="0"/>
              </a:rPr>
              <a:t>cáo tiến trình thực hiện gồm: Cơ sở sinh học, các bước tiến hành</a:t>
            </a:r>
            <a:r>
              <a:rPr lang="en-US" sz="2400" smtClean="0">
                <a:solidFill>
                  <a:srgbClr val="002060"/>
                </a:solidFill>
                <a:latin typeface="Times New Roman" pitchFamily="18" charset="0"/>
                <a:cs typeface="Times New Roman" pitchFamily="18" charset="0"/>
              </a:rPr>
              <a:t>.</a:t>
            </a:r>
            <a:endParaRPr lang="en-US" sz="2400">
              <a:solidFill>
                <a:srgbClr val="002060"/>
              </a:solidFill>
              <a:latin typeface="Times New Roman" pitchFamily="18" charset="0"/>
              <a:cs typeface="Times New Roman" pitchFamily="18" charset="0"/>
            </a:endParaRPr>
          </a:p>
          <a:p>
            <a:pPr algn="just">
              <a:lnSpc>
                <a:spcPct val="130000"/>
              </a:lnSpc>
            </a:pPr>
            <a:r>
              <a:rPr lang="en-US" sz="2400">
                <a:solidFill>
                  <a:srgbClr val="002060"/>
                </a:solidFill>
                <a:latin typeface="Times New Roman" pitchFamily="18" charset="0"/>
                <a:cs typeface="Times New Roman" pitchFamily="18" charset="0"/>
              </a:rPr>
              <a:t>- Sản phẩm cần nộp: </a:t>
            </a:r>
          </a:p>
          <a:p>
            <a:pPr algn="just">
              <a:lnSpc>
                <a:spcPct val="130000"/>
              </a:lnSpc>
            </a:pPr>
            <a:r>
              <a:rPr lang="en-US" sz="2400">
                <a:solidFill>
                  <a:srgbClr val="002060"/>
                </a:solidFill>
                <a:latin typeface="Times New Roman" pitchFamily="18" charset="0"/>
                <a:cs typeface="Times New Roman" pitchFamily="18" charset="0"/>
              </a:rPr>
              <a:t>+ Danh sách nhóm có phân công nhiệm vụ và đánh giá, cho điểm.</a:t>
            </a:r>
          </a:p>
          <a:p>
            <a:pPr algn="just">
              <a:lnSpc>
                <a:spcPct val="130000"/>
              </a:lnSpc>
            </a:pPr>
            <a:r>
              <a:rPr lang="en-US" sz="2400">
                <a:solidFill>
                  <a:srgbClr val="002060"/>
                </a:solidFill>
                <a:latin typeface="Times New Roman" pitchFamily="18" charset="0"/>
                <a:cs typeface="Times New Roman" pitchFamily="18" charset="0"/>
              </a:rPr>
              <a:t>+ Video, ảnh (Yêu cầu mặc đồng phục trường, video và ảnh đẹp. Có phụ đề).</a:t>
            </a:r>
          </a:p>
        </p:txBody>
      </p:sp>
    </p:spTree>
    <p:extLst>
      <p:ext uri="{BB962C8B-B14F-4D97-AF65-F5344CB8AC3E}">
        <p14:creationId xmlns:p14="http://schemas.microsoft.com/office/powerpoint/2010/main" val="2246000983"/>
      </p:ext>
    </p:extLst>
  </p:cSld>
  <p:clrMapOvr>
    <a:masterClrMapping/>
  </p:clrMapOvr>
  <mc:AlternateContent xmlns:mc="http://schemas.openxmlformats.org/markup-compatibility/2006" xmlns:p14="http://schemas.microsoft.com/office/powerpoint/2010/main">
    <mc:Choice Requires="p14">
      <p:transition p14:dur="250">
        <p:split orient="vert"/>
      </p:transition>
    </mc:Choice>
    <mc:Fallback xmlns="">
      <p:transition>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after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diamond(in)">
                                      <p:cBhvr>
                                        <p:cTn id="7" dur="500"/>
                                        <p:tgtEl>
                                          <p:spTgt spid="10"/>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2">
                                            <p:txEl>
                                              <p:pRg st="0" end="0"/>
                                            </p:txEl>
                                          </p:spTgt>
                                        </p:tgtEl>
                                        <p:attrNameLst>
                                          <p:attrName>style.visibility</p:attrName>
                                        </p:attrNameLst>
                                      </p:cBhvr>
                                      <p:to>
                                        <p:strVal val="visible"/>
                                      </p:to>
                                    </p:set>
                                    <p:animEffect transition="in" filter="barn(inVertical)">
                                      <p:cBhvr>
                                        <p:cTn id="12" dur="500"/>
                                        <p:tgtEl>
                                          <p:spTgt spid="2">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2">
                                            <p:txEl>
                                              <p:pRg st="1" end="1"/>
                                            </p:txEl>
                                          </p:spTgt>
                                        </p:tgtEl>
                                        <p:attrNameLst>
                                          <p:attrName>style.visibility</p:attrName>
                                        </p:attrNameLst>
                                      </p:cBhvr>
                                      <p:to>
                                        <p:strVal val="visible"/>
                                      </p:to>
                                    </p:set>
                                    <p:animEffect transition="in" filter="barn(inVertical)">
                                      <p:cBhvr>
                                        <p:cTn id="17" dur="500"/>
                                        <p:tgtEl>
                                          <p:spTgt spid="2">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2">
                                            <p:txEl>
                                              <p:pRg st="2" end="2"/>
                                            </p:txEl>
                                          </p:spTgt>
                                        </p:tgtEl>
                                        <p:attrNameLst>
                                          <p:attrName>style.visibility</p:attrName>
                                        </p:attrNameLst>
                                      </p:cBhvr>
                                      <p:to>
                                        <p:strVal val="visible"/>
                                      </p:to>
                                    </p:set>
                                    <p:animEffect transition="in" filter="barn(inVertical)">
                                      <p:cBhvr>
                                        <p:cTn id="22" dur="500"/>
                                        <p:tgtEl>
                                          <p:spTgt spid="2">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nodeType="clickEffect">
                                  <p:stCondLst>
                                    <p:cond delay="0"/>
                                  </p:stCondLst>
                                  <p:childTnLst>
                                    <p:set>
                                      <p:cBhvr>
                                        <p:cTn id="26" dur="1" fill="hold">
                                          <p:stCondLst>
                                            <p:cond delay="0"/>
                                          </p:stCondLst>
                                        </p:cTn>
                                        <p:tgtEl>
                                          <p:spTgt spid="2">
                                            <p:txEl>
                                              <p:pRg st="3" end="3"/>
                                            </p:txEl>
                                          </p:spTgt>
                                        </p:tgtEl>
                                        <p:attrNameLst>
                                          <p:attrName>style.visibility</p:attrName>
                                        </p:attrNameLst>
                                      </p:cBhvr>
                                      <p:to>
                                        <p:strVal val="visible"/>
                                      </p:to>
                                    </p:set>
                                    <p:animEffect transition="in" filter="barn(inVertical)">
                                      <p:cBhvr>
                                        <p:cTn id="27" dur="500"/>
                                        <p:tgtEl>
                                          <p:spTgt spid="2">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nodeType="clickEffect">
                                  <p:stCondLst>
                                    <p:cond delay="0"/>
                                  </p:stCondLst>
                                  <p:childTnLst>
                                    <p:set>
                                      <p:cBhvr>
                                        <p:cTn id="31" dur="1" fill="hold">
                                          <p:stCondLst>
                                            <p:cond delay="0"/>
                                          </p:stCondLst>
                                        </p:cTn>
                                        <p:tgtEl>
                                          <p:spTgt spid="2">
                                            <p:txEl>
                                              <p:pRg st="4" end="4"/>
                                            </p:txEl>
                                          </p:spTgt>
                                        </p:tgtEl>
                                        <p:attrNameLst>
                                          <p:attrName>style.visibility</p:attrName>
                                        </p:attrNameLst>
                                      </p:cBhvr>
                                      <p:to>
                                        <p:strVal val="visible"/>
                                      </p:to>
                                    </p:set>
                                    <p:animEffect transition="in" filter="barn(inVertical)">
                                      <p:cBhvr>
                                        <p:cTn id="32" dur="500"/>
                                        <p:tgtEl>
                                          <p:spTgt spid="2">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2"/>
          <p:cNvSpPr>
            <a:spLocks noGrp="1" noChangeArrowheads="1"/>
          </p:cNvSpPr>
          <p:nvPr>
            <p:ph type="title"/>
          </p:nvPr>
        </p:nvSpPr>
        <p:spPr>
          <a:xfrm>
            <a:off x="1074057" y="57150"/>
            <a:ext cx="7079343" cy="533400"/>
          </a:xfrm>
        </p:spPr>
        <p:txBody>
          <a:bodyPr>
            <a:noAutofit/>
          </a:bodyPr>
          <a:lstStyle/>
          <a:p>
            <a:pPr>
              <a:lnSpc>
                <a:spcPct val="150000"/>
              </a:lnSpc>
            </a:pPr>
            <a:r>
              <a:rPr lang="en-US" sz="2400" b="1" smtClean="0">
                <a:solidFill>
                  <a:srgbClr val="FF0000"/>
                </a:solidFill>
                <a:latin typeface="Times New Roman" pitchFamily="18" charset="0"/>
                <a:cs typeface="Times New Roman" pitchFamily="18" charset="0"/>
              </a:rPr>
              <a:t>VẬN DỤNG</a:t>
            </a:r>
          </a:p>
        </p:txBody>
      </p:sp>
      <p:sp>
        <p:nvSpPr>
          <p:cNvPr id="8" name="Rectangle 7"/>
          <p:cNvSpPr/>
          <p:nvPr/>
        </p:nvSpPr>
        <p:spPr>
          <a:xfrm>
            <a:off x="381000" y="666750"/>
            <a:ext cx="8458200" cy="4413516"/>
          </a:xfrm>
          <a:prstGeom prst="rect">
            <a:avLst/>
          </a:prstGeom>
          <a:ln>
            <a:solidFill>
              <a:schemeClr val="tx1"/>
            </a:solidFill>
          </a:ln>
        </p:spPr>
        <p:txBody>
          <a:bodyPr wrap="square">
            <a:spAutoFit/>
          </a:bodyPr>
          <a:lstStyle/>
          <a:p>
            <a:pPr algn="ctr">
              <a:lnSpc>
                <a:spcPct val="130000"/>
              </a:lnSpc>
            </a:pPr>
            <a:r>
              <a:rPr lang="en-US" sz="2400" b="1">
                <a:solidFill>
                  <a:srgbClr val="FF0000"/>
                </a:solidFill>
                <a:latin typeface="Times New Roman" pitchFamily="18" charset="0"/>
                <a:cs typeface="Times New Roman" pitchFamily="18" charset="0"/>
              </a:rPr>
              <a:t>Phiếu phân công nhiệm </a:t>
            </a:r>
            <a:r>
              <a:rPr lang="en-US" sz="2400" b="1" smtClean="0">
                <a:solidFill>
                  <a:srgbClr val="FF0000"/>
                </a:solidFill>
                <a:latin typeface="Times New Roman" pitchFamily="18" charset="0"/>
                <a:cs typeface="Times New Roman" pitchFamily="18" charset="0"/>
              </a:rPr>
              <a:t>vụ</a:t>
            </a:r>
            <a:endParaRPr lang="en-US" sz="2400">
              <a:solidFill>
                <a:srgbClr val="FF0000"/>
              </a:solidFill>
              <a:latin typeface="Times New Roman" pitchFamily="18" charset="0"/>
              <a:cs typeface="Times New Roman" pitchFamily="18" charset="0"/>
            </a:endParaRPr>
          </a:p>
          <a:p>
            <a:pPr>
              <a:lnSpc>
                <a:spcPct val="130000"/>
              </a:lnSpc>
            </a:pPr>
            <a:r>
              <a:rPr lang="en-US" sz="2400">
                <a:solidFill>
                  <a:srgbClr val="002060"/>
                </a:solidFill>
                <a:latin typeface="Times New Roman" pitchFamily="18" charset="0"/>
                <a:cs typeface="Times New Roman" pitchFamily="18" charset="0"/>
              </a:rPr>
              <a:t>Tên nhóm:                                            Ngày tiến hành:</a:t>
            </a:r>
          </a:p>
          <a:p>
            <a:pPr>
              <a:lnSpc>
                <a:spcPct val="130000"/>
              </a:lnSpc>
            </a:pPr>
            <a:r>
              <a:rPr lang="en-US" sz="2400">
                <a:solidFill>
                  <a:srgbClr val="002060"/>
                </a:solidFill>
                <a:latin typeface="Times New Roman" pitchFamily="18" charset="0"/>
                <a:cs typeface="Times New Roman" pitchFamily="18" charset="0"/>
              </a:rPr>
              <a:t>Nhóm trưởng: </a:t>
            </a:r>
            <a:endParaRPr lang="en-US" sz="2400" smtClean="0">
              <a:solidFill>
                <a:srgbClr val="002060"/>
              </a:solidFill>
              <a:latin typeface="Times New Roman" pitchFamily="18" charset="0"/>
              <a:cs typeface="Times New Roman" pitchFamily="18" charset="0"/>
            </a:endParaRPr>
          </a:p>
          <a:p>
            <a:pPr>
              <a:lnSpc>
                <a:spcPct val="130000"/>
              </a:lnSpc>
            </a:pPr>
            <a:endParaRPr lang="en-US" sz="2400" smtClean="0">
              <a:solidFill>
                <a:srgbClr val="002060"/>
              </a:solidFill>
              <a:latin typeface="Times New Roman" pitchFamily="18" charset="0"/>
              <a:cs typeface="Times New Roman" pitchFamily="18" charset="0"/>
            </a:endParaRPr>
          </a:p>
          <a:p>
            <a:pPr>
              <a:lnSpc>
                <a:spcPct val="130000"/>
              </a:lnSpc>
            </a:pPr>
            <a:endParaRPr lang="en-US" sz="2400">
              <a:solidFill>
                <a:srgbClr val="002060"/>
              </a:solidFill>
              <a:latin typeface="Times New Roman" pitchFamily="18" charset="0"/>
              <a:cs typeface="Times New Roman" pitchFamily="18" charset="0"/>
            </a:endParaRPr>
          </a:p>
          <a:p>
            <a:pPr>
              <a:lnSpc>
                <a:spcPct val="130000"/>
              </a:lnSpc>
            </a:pPr>
            <a:endParaRPr lang="en-US" sz="2400" smtClean="0">
              <a:solidFill>
                <a:srgbClr val="002060"/>
              </a:solidFill>
              <a:latin typeface="Times New Roman" pitchFamily="18" charset="0"/>
              <a:cs typeface="Times New Roman" pitchFamily="18" charset="0"/>
            </a:endParaRPr>
          </a:p>
          <a:p>
            <a:pPr>
              <a:lnSpc>
                <a:spcPct val="130000"/>
              </a:lnSpc>
            </a:pPr>
            <a:endParaRPr lang="en-US" sz="2400" smtClean="0">
              <a:solidFill>
                <a:srgbClr val="002060"/>
              </a:solidFill>
              <a:latin typeface="Times New Roman" pitchFamily="18" charset="0"/>
              <a:cs typeface="Times New Roman" pitchFamily="18" charset="0"/>
            </a:endParaRPr>
          </a:p>
          <a:p>
            <a:pPr>
              <a:lnSpc>
                <a:spcPct val="130000"/>
              </a:lnSpc>
            </a:pPr>
            <a:endParaRPr lang="en-US" sz="2400">
              <a:solidFill>
                <a:srgbClr val="002060"/>
              </a:solidFill>
              <a:latin typeface="Times New Roman" pitchFamily="18" charset="0"/>
              <a:cs typeface="Times New Roman" pitchFamily="18" charset="0"/>
            </a:endParaRPr>
          </a:p>
          <a:p>
            <a:pPr>
              <a:lnSpc>
                <a:spcPct val="130000"/>
              </a:lnSpc>
            </a:pPr>
            <a:endParaRPr lang="en-US" sz="2400">
              <a:solidFill>
                <a:srgbClr val="002060"/>
              </a:solidFill>
              <a:latin typeface="Times New Roman" pitchFamily="18" charset="0"/>
              <a:cs typeface="Times New Roman" pitchFamily="18" charset="0"/>
            </a:endParaRPr>
          </a:p>
        </p:txBody>
      </p:sp>
      <p:graphicFrame>
        <p:nvGraphicFramePr>
          <p:cNvPr id="11" name="Table 10"/>
          <p:cNvGraphicFramePr>
            <a:graphicFrameLocks noGrp="1"/>
          </p:cNvGraphicFramePr>
          <p:nvPr>
            <p:extLst>
              <p:ext uri="{D42A27DB-BD31-4B8C-83A1-F6EECF244321}">
                <p14:modId xmlns:p14="http://schemas.microsoft.com/office/powerpoint/2010/main" val="4208352515"/>
              </p:ext>
            </p:extLst>
          </p:nvPr>
        </p:nvGraphicFramePr>
        <p:xfrm>
          <a:off x="533399" y="2343150"/>
          <a:ext cx="8077201" cy="2633472"/>
        </p:xfrm>
        <a:graphic>
          <a:graphicData uri="http://schemas.openxmlformats.org/drawingml/2006/table">
            <a:tbl>
              <a:tblPr firstRow="1" firstCol="1" bandRow="1">
                <a:tableStyleId>{5C22544A-7EE6-4342-B048-85BDC9FD1C3A}</a:tableStyleId>
              </a:tblPr>
              <a:tblGrid>
                <a:gridCol w="554318">
                  <a:extLst>
                    <a:ext uri="{9D8B030D-6E8A-4147-A177-3AD203B41FA5}">
                      <a16:colId xmlns="" xmlns:a16="http://schemas.microsoft.com/office/drawing/2014/main" val="20000"/>
                    </a:ext>
                  </a:extLst>
                </a:gridCol>
                <a:gridCol w="1503083">
                  <a:extLst>
                    <a:ext uri="{9D8B030D-6E8A-4147-A177-3AD203B41FA5}">
                      <a16:colId xmlns="" xmlns:a16="http://schemas.microsoft.com/office/drawing/2014/main" val="20001"/>
                    </a:ext>
                  </a:extLst>
                </a:gridCol>
                <a:gridCol w="1576154">
                  <a:extLst>
                    <a:ext uri="{9D8B030D-6E8A-4147-A177-3AD203B41FA5}">
                      <a16:colId xmlns="" xmlns:a16="http://schemas.microsoft.com/office/drawing/2014/main" val="20002"/>
                    </a:ext>
                  </a:extLst>
                </a:gridCol>
                <a:gridCol w="1769132">
                  <a:extLst>
                    <a:ext uri="{9D8B030D-6E8A-4147-A177-3AD203B41FA5}">
                      <a16:colId xmlns="" xmlns:a16="http://schemas.microsoft.com/office/drawing/2014/main" val="20003"/>
                    </a:ext>
                  </a:extLst>
                </a:gridCol>
                <a:gridCol w="853185">
                  <a:extLst>
                    <a:ext uri="{9D8B030D-6E8A-4147-A177-3AD203B41FA5}">
                      <a16:colId xmlns="" xmlns:a16="http://schemas.microsoft.com/office/drawing/2014/main" val="20004"/>
                    </a:ext>
                  </a:extLst>
                </a:gridCol>
                <a:gridCol w="1821329">
                  <a:extLst>
                    <a:ext uri="{9D8B030D-6E8A-4147-A177-3AD203B41FA5}">
                      <a16:colId xmlns="" xmlns:a16="http://schemas.microsoft.com/office/drawing/2014/main" val="20005"/>
                    </a:ext>
                  </a:extLst>
                </a:gridCol>
              </a:tblGrid>
              <a:tr h="0">
                <a:tc rowSpan="2">
                  <a:txBody>
                    <a:bodyPr/>
                    <a:lstStyle/>
                    <a:p>
                      <a:pPr algn="just">
                        <a:lnSpc>
                          <a:spcPct val="120000"/>
                        </a:lnSpc>
                        <a:spcAft>
                          <a:spcPts val="0"/>
                        </a:spcAft>
                      </a:pPr>
                      <a:r>
                        <a:rPr lang="en-US" sz="2400">
                          <a:effectLst/>
                          <a:latin typeface="Times New Roman" pitchFamily="18" charset="0"/>
                          <a:cs typeface="Times New Roman" pitchFamily="18" charset="0"/>
                        </a:rPr>
                        <a:t>TT</a:t>
                      </a:r>
                      <a:endParaRPr lang="en-US" sz="2400">
                        <a:effectLst/>
                        <a:latin typeface="Times New Roman" pitchFamily="18" charset="0"/>
                        <a:ea typeface="Calibri"/>
                        <a:cs typeface="Times New Roman" pitchFamily="18" charset="0"/>
                      </a:endParaRPr>
                    </a:p>
                  </a:txBody>
                  <a:tcPr marL="68580" marR="68580" marT="0" marB="0" anchor="ctr"/>
                </a:tc>
                <a:tc rowSpan="2">
                  <a:txBody>
                    <a:bodyPr/>
                    <a:lstStyle/>
                    <a:p>
                      <a:pPr algn="ctr">
                        <a:lnSpc>
                          <a:spcPct val="120000"/>
                        </a:lnSpc>
                        <a:spcAft>
                          <a:spcPts val="0"/>
                        </a:spcAft>
                      </a:pPr>
                      <a:r>
                        <a:rPr lang="en-US" sz="2400">
                          <a:effectLst/>
                          <a:latin typeface="Times New Roman" pitchFamily="18" charset="0"/>
                          <a:cs typeface="Times New Roman" pitchFamily="18" charset="0"/>
                        </a:rPr>
                        <a:t>Tên thành viên</a:t>
                      </a:r>
                      <a:endParaRPr lang="en-US" sz="2400">
                        <a:effectLst/>
                        <a:latin typeface="Times New Roman" pitchFamily="18" charset="0"/>
                        <a:ea typeface="Calibri"/>
                        <a:cs typeface="Times New Roman" pitchFamily="18" charset="0"/>
                      </a:endParaRPr>
                    </a:p>
                  </a:txBody>
                  <a:tcPr marL="68580" marR="68580" marT="0" marB="0" anchor="ctr"/>
                </a:tc>
                <a:tc rowSpan="2">
                  <a:txBody>
                    <a:bodyPr/>
                    <a:lstStyle/>
                    <a:p>
                      <a:pPr algn="just">
                        <a:lnSpc>
                          <a:spcPct val="120000"/>
                        </a:lnSpc>
                        <a:spcAft>
                          <a:spcPts val="0"/>
                        </a:spcAft>
                      </a:pPr>
                      <a:r>
                        <a:rPr lang="en-US" sz="2400">
                          <a:effectLst/>
                          <a:latin typeface="Times New Roman" pitchFamily="18" charset="0"/>
                          <a:cs typeface="Times New Roman" pitchFamily="18" charset="0"/>
                        </a:rPr>
                        <a:t>Nhiệm vụ</a:t>
                      </a:r>
                      <a:endParaRPr lang="en-US" sz="2400">
                        <a:effectLst/>
                        <a:latin typeface="Times New Roman" pitchFamily="18" charset="0"/>
                        <a:ea typeface="Calibri"/>
                        <a:cs typeface="Times New Roman" pitchFamily="18" charset="0"/>
                      </a:endParaRPr>
                    </a:p>
                  </a:txBody>
                  <a:tcPr marL="68580" marR="68580" marT="0" marB="0" anchor="ctr"/>
                </a:tc>
                <a:tc rowSpan="2">
                  <a:txBody>
                    <a:bodyPr/>
                    <a:lstStyle/>
                    <a:p>
                      <a:pPr algn="ctr">
                        <a:lnSpc>
                          <a:spcPct val="120000"/>
                        </a:lnSpc>
                        <a:spcAft>
                          <a:spcPts val="0"/>
                        </a:spcAft>
                      </a:pPr>
                      <a:r>
                        <a:rPr lang="en-US" sz="2400">
                          <a:effectLst/>
                          <a:latin typeface="Times New Roman" pitchFamily="18" charset="0"/>
                          <a:cs typeface="Times New Roman" pitchFamily="18" charset="0"/>
                        </a:rPr>
                        <a:t>Ngày hoàn thành</a:t>
                      </a:r>
                      <a:endParaRPr lang="en-US" sz="2400">
                        <a:effectLst/>
                        <a:latin typeface="Times New Roman" pitchFamily="18" charset="0"/>
                        <a:ea typeface="Calibri"/>
                        <a:cs typeface="Times New Roman" pitchFamily="18" charset="0"/>
                      </a:endParaRPr>
                    </a:p>
                  </a:txBody>
                  <a:tcPr marL="68580" marR="68580" marT="0" marB="0" anchor="ctr"/>
                </a:tc>
                <a:tc gridSpan="2">
                  <a:txBody>
                    <a:bodyPr/>
                    <a:lstStyle/>
                    <a:p>
                      <a:pPr algn="ctr">
                        <a:lnSpc>
                          <a:spcPct val="120000"/>
                        </a:lnSpc>
                        <a:spcAft>
                          <a:spcPts val="0"/>
                        </a:spcAft>
                      </a:pPr>
                      <a:r>
                        <a:rPr lang="en-US" sz="2400">
                          <a:effectLst/>
                          <a:latin typeface="Times New Roman" pitchFamily="18" charset="0"/>
                          <a:cs typeface="Times New Roman" pitchFamily="18" charset="0"/>
                        </a:rPr>
                        <a:t>Đánh giá</a:t>
                      </a:r>
                      <a:endParaRPr lang="en-US" sz="2400">
                        <a:effectLst/>
                        <a:latin typeface="Times New Roman" pitchFamily="18" charset="0"/>
                        <a:ea typeface="Calibri"/>
                        <a:cs typeface="Times New Roman" pitchFamily="18" charset="0"/>
                      </a:endParaRPr>
                    </a:p>
                  </a:txBody>
                  <a:tcPr marL="68580" marR="68580" marT="0" marB="0" anchor="ctr"/>
                </a:tc>
                <a:tc hMerge="1">
                  <a:txBody>
                    <a:bodyPr/>
                    <a:lstStyle/>
                    <a:p>
                      <a:endParaRPr lang="en-US"/>
                    </a:p>
                  </a:txBody>
                  <a:tcPr/>
                </a:tc>
                <a:extLst>
                  <a:ext uri="{0D108BD9-81ED-4DB2-BD59-A6C34878D82A}">
                    <a16:rowId xmlns="" xmlns:a16="http://schemas.microsoft.com/office/drawing/2014/main" val="10000"/>
                  </a:ext>
                </a:extLst>
              </a:tr>
              <a:tr h="0">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just">
                        <a:lnSpc>
                          <a:spcPct val="120000"/>
                        </a:lnSpc>
                        <a:spcAft>
                          <a:spcPts val="0"/>
                        </a:spcAft>
                      </a:pPr>
                      <a:r>
                        <a:rPr lang="en-US" sz="2400">
                          <a:effectLst/>
                          <a:latin typeface="Times New Roman" pitchFamily="18" charset="0"/>
                          <a:cs typeface="Times New Roman" pitchFamily="18" charset="0"/>
                        </a:rPr>
                        <a:t>Đạt</a:t>
                      </a:r>
                      <a:endParaRPr lang="en-US" sz="2400">
                        <a:effectLst/>
                        <a:latin typeface="Times New Roman" pitchFamily="18" charset="0"/>
                        <a:ea typeface="Calibri"/>
                        <a:cs typeface="Times New Roman" pitchFamily="18" charset="0"/>
                      </a:endParaRPr>
                    </a:p>
                  </a:txBody>
                  <a:tcPr marL="68580" marR="68580" marT="0" marB="0" anchor="ctr"/>
                </a:tc>
                <a:tc>
                  <a:txBody>
                    <a:bodyPr/>
                    <a:lstStyle/>
                    <a:p>
                      <a:pPr algn="just">
                        <a:lnSpc>
                          <a:spcPct val="120000"/>
                        </a:lnSpc>
                        <a:spcAft>
                          <a:spcPts val="0"/>
                        </a:spcAft>
                      </a:pPr>
                      <a:r>
                        <a:rPr lang="en-US" sz="2400">
                          <a:effectLst/>
                          <a:latin typeface="Times New Roman" pitchFamily="18" charset="0"/>
                          <a:cs typeface="Times New Roman" pitchFamily="18" charset="0"/>
                        </a:rPr>
                        <a:t>Không đạt</a:t>
                      </a:r>
                      <a:endParaRPr lang="en-US" sz="2400">
                        <a:effectLst/>
                        <a:latin typeface="Times New Roman" pitchFamily="18" charset="0"/>
                        <a:ea typeface="Calibri"/>
                        <a:cs typeface="Times New Roman" pitchFamily="18" charset="0"/>
                      </a:endParaRPr>
                    </a:p>
                  </a:txBody>
                  <a:tcPr marL="68580" marR="68580" marT="0" marB="0" anchor="ctr"/>
                </a:tc>
                <a:extLst>
                  <a:ext uri="{0D108BD9-81ED-4DB2-BD59-A6C34878D82A}">
                    <a16:rowId xmlns="" xmlns:a16="http://schemas.microsoft.com/office/drawing/2014/main" val="10001"/>
                  </a:ext>
                </a:extLst>
              </a:tr>
              <a:tr h="0">
                <a:tc>
                  <a:txBody>
                    <a:bodyPr/>
                    <a:lstStyle/>
                    <a:p>
                      <a:pPr algn="just">
                        <a:lnSpc>
                          <a:spcPct val="120000"/>
                        </a:lnSpc>
                        <a:spcAft>
                          <a:spcPts val="0"/>
                        </a:spcAft>
                      </a:pPr>
                      <a:r>
                        <a:rPr lang="en-US" sz="2400">
                          <a:effectLst/>
                          <a:latin typeface="Times New Roman" pitchFamily="18" charset="0"/>
                          <a:cs typeface="Times New Roman" pitchFamily="18" charset="0"/>
                        </a:rPr>
                        <a:t> </a:t>
                      </a:r>
                      <a:endParaRPr lang="en-US" sz="2400">
                        <a:effectLst/>
                        <a:latin typeface="Times New Roman" pitchFamily="18" charset="0"/>
                        <a:ea typeface="Calibri"/>
                        <a:cs typeface="Times New Roman" pitchFamily="18" charset="0"/>
                      </a:endParaRPr>
                    </a:p>
                  </a:txBody>
                  <a:tcPr marL="68580" marR="68580" marT="0" marB="0"/>
                </a:tc>
                <a:tc>
                  <a:txBody>
                    <a:bodyPr/>
                    <a:lstStyle/>
                    <a:p>
                      <a:pPr algn="just">
                        <a:lnSpc>
                          <a:spcPct val="120000"/>
                        </a:lnSpc>
                        <a:spcAft>
                          <a:spcPts val="0"/>
                        </a:spcAft>
                      </a:pPr>
                      <a:r>
                        <a:rPr lang="en-US" sz="2400">
                          <a:effectLst/>
                          <a:latin typeface="Times New Roman" pitchFamily="18" charset="0"/>
                          <a:cs typeface="Times New Roman" pitchFamily="18" charset="0"/>
                        </a:rPr>
                        <a:t> </a:t>
                      </a:r>
                      <a:endParaRPr lang="en-US" sz="2400">
                        <a:effectLst/>
                        <a:latin typeface="Times New Roman" pitchFamily="18" charset="0"/>
                        <a:ea typeface="Calibri"/>
                        <a:cs typeface="Times New Roman" pitchFamily="18" charset="0"/>
                      </a:endParaRPr>
                    </a:p>
                  </a:txBody>
                  <a:tcPr marL="68580" marR="68580" marT="0" marB="0"/>
                </a:tc>
                <a:tc>
                  <a:txBody>
                    <a:bodyPr/>
                    <a:lstStyle/>
                    <a:p>
                      <a:pPr algn="just">
                        <a:lnSpc>
                          <a:spcPct val="120000"/>
                        </a:lnSpc>
                        <a:spcAft>
                          <a:spcPts val="0"/>
                        </a:spcAft>
                      </a:pPr>
                      <a:r>
                        <a:rPr lang="en-US" sz="2400">
                          <a:effectLst/>
                          <a:latin typeface="Times New Roman" pitchFamily="18" charset="0"/>
                          <a:cs typeface="Times New Roman" pitchFamily="18" charset="0"/>
                        </a:rPr>
                        <a:t> </a:t>
                      </a:r>
                      <a:endParaRPr lang="en-US" sz="2400">
                        <a:effectLst/>
                        <a:latin typeface="Times New Roman" pitchFamily="18" charset="0"/>
                        <a:ea typeface="Calibri"/>
                        <a:cs typeface="Times New Roman" pitchFamily="18" charset="0"/>
                      </a:endParaRPr>
                    </a:p>
                  </a:txBody>
                  <a:tcPr marL="68580" marR="68580" marT="0" marB="0"/>
                </a:tc>
                <a:tc>
                  <a:txBody>
                    <a:bodyPr/>
                    <a:lstStyle/>
                    <a:p>
                      <a:pPr algn="just">
                        <a:lnSpc>
                          <a:spcPct val="120000"/>
                        </a:lnSpc>
                        <a:spcAft>
                          <a:spcPts val="0"/>
                        </a:spcAft>
                      </a:pPr>
                      <a:r>
                        <a:rPr lang="en-US" sz="2400">
                          <a:effectLst/>
                          <a:latin typeface="Times New Roman" pitchFamily="18" charset="0"/>
                          <a:cs typeface="Times New Roman" pitchFamily="18" charset="0"/>
                        </a:rPr>
                        <a:t> </a:t>
                      </a:r>
                      <a:endParaRPr lang="en-US" sz="2400">
                        <a:effectLst/>
                        <a:latin typeface="Times New Roman" pitchFamily="18" charset="0"/>
                        <a:ea typeface="Calibri"/>
                        <a:cs typeface="Times New Roman" pitchFamily="18" charset="0"/>
                      </a:endParaRPr>
                    </a:p>
                  </a:txBody>
                  <a:tcPr marL="68580" marR="68580" marT="0" marB="0"/>
                </a:tc>
                <a:tc>
                  <a:txBody>
                    <a:bodyPr/>
                    <a:lstStyle/>
                    <a:p>
                      <a:pPr algn="just">
                        <a:lnSpc>
                          <a:spcPct val="120000"/>
                        </a:lnSpc>
                        <a:spcAft>
                          <a:spcPts val="0"/>
                        </a:spcAft>
                      </a:pPr>
                      <a:r>
                        <a:rPr lang="en-US" sz="2400">
                          <a:effectLst/>
                          <a:latin typeface="Times New Roman" pitchFamily="18" charset="0"/>
                          <a:cs typeface="Times New Roman" pitchFamily="18" charset="0"/>
                        </a:rPr>
                        <a:t> </a:t>
                      </a:r>
                      <a:endParaRPr lang="en-US" sz="2400">
                        <a:effectLst/>
                        <a:latin typeface="Times New Roman" pitchFamily="18" charset="0"/>
                        <a:ea typeface="Calibri"/>
                        <a:cs typeface="Times New Roman" pitchFamily="18" charset="0"/>
                      </a:endParaRPr>
                    </a:p>
                  </a:txBody>
                  <a:tcPr marL="68580" marR="68580" marT="0" marB="0"/>
                </a:tc>
                <a:tc>
                  <a:txBody>
                    <a:bodyPr/>
                    <a:lstStyle/>
                    <a:p>
                      <a:pPr algn="just">
                        <a:lnSpc>
                          <a:spcPct val="120000"/>
                        </a:lnSpc>
                        <a:spcAft>
                          <a:spcPts val="0"/>
                        </a:spcAft>
                      </a:pPr>
                      <a:r>
                        <a:rPr lang="en-US" sz="2400">
                          <a:effectLst/>
                          <a:latin typeface="Times New Roman" pitchFamily="18" charset="0"/>
                          <a:cs typeface="Times New Roman" pitchFamily="18" charset="0"/>
                        </a:rPr>
                        <a:t> </a:t>
                      </a:r>
                      <a:endParaRPr lang="en-US" sz="2400">
                        <a:effectLst/>
                        <a:latin typeface="Times New Roman" pitchFamily="18" charset="0"/>
                        <a:ea typeface="Calibri"/>
                        <a:cs typeface="Times New Roman" pitchFamily="18" charset="0"/>
                      </a:endParaRPr>
                    </a:p>
                  </a:txBody>
                  <a:tcPr marL="68580" marR="68580" marT="0" marB="0"/>
                </a:tc>
                <a:extLst>
                  <a:ext uri="{0D108BD9-81ED-4DB2-BD59-A6C34878D82A}">
                    <a16:rowId xmlns="" xmlns:a16="http://schemas.microsoft.com/office/drawing/2014/main" val="10002"/>
                  </a:ext>
                </a:extLst>
              </a:tr>
              <a:tr h="0">
                <a:tc>
                  <a:txBody>
                    <a:bodyPr/>
                    <a:lstStyle/>
                    <a:p>
                      <a:pPr algn="just">
                        <a:lnSpc>
                          <a:spcPct val="120000"/>
                        </a:lnSpc>
                        <a:spcAft>
                          <a:spcPts val="0"/>
                        </a:spcAft>
                      </a:pPr>
                      <a:endParaRPr lang="en-US" sz="2400">
                        <a:effectLst/>
                        <a:latin typeface="Times New Roman" pitchFamily="18" charset="0"/>
                        <a:ea typeface="Calibri"/>
                        <a:cs typeface="Times New Roman" pitchFamily="18" charset="0"/>
                      </a:endParaRPr>
                    </a:p>
                  </a:txBody>
                  <a:tcPr marL="68580" marR="68580" marT="0" marB="0"/>
                </a:tc>
                <a:tc>
                  <a:txBody>
                    <a:bodyPr/>
                    <a:lstStyle/>
                    <a:p>
                      <a:pPr algn="just">
                        <a:lnSpc>
                          <a:spcPct val="120000"/>
                        </a:lnSpc>
                        <a:spcAft>
                          <a:spcPts val="0"/>
                        </a:spcAft>
                      </a:pPr>
                      <a:endParaRPr lang="en-US" sz="2400">
                        <a:effectLst/>
                        <a:latin typeface="Times New Roman" pitchFamily="18" charset="0"/>
                        <a:ea typeface="Calibri"/>
                        <a:cs typeface="Times New Roman" pitchFamily="18" charset="0"/>
                      </a:endParaRPr>
                    </a:p>
                  </a:txBody>
                  <a:tcPr marL="68580" marR="68580" marT="0" marB="0"/>
                </a:tc>
                <a:tc>
                  <a:txBody>
                    <a:bodyPr/>
                    <a:lstStyle/>
                    <a:p>
                      <a:pPr algn="just">
                        <a:lnSpc>
                          <a:spcPct val="120000"/>
                        </a:lnSpc>
                        <a:spcAft>
                          <a:spcPts val="0"/>
                        </a:spcAft>
                      </a:pPr>
                      <a:endParaRPr lang="en-US" sz="2400">
                        <a:effectLst/>
                        <a:latin typeface="Times New Roman" pitchFamily="18" charset="0"/>
                        <a:ea typeface="Calibri"/>
                        <a:cs typeface="Times New Roman" pitchFamily="18" charset="0"/>
                      </a:endParaRPr>
                    </a:p>
                  </a:txBody>
                  <a:tcPr marL="68580" marR="68580" marT="0" marB="0"/>
                </a:tc>
                <a:tc>
                  <a:txBody>
                    <a:bodyPr/>
                    <a:lstStyle/>
                    <a:p>
                      <a:pPr algn="just">
                        <a:lnSpc>
                          <a:spcPct val="120000"/>
                        </a:lnSpc>
                        <a:spcAft>
                          <a:spcPts val="0"/>
                        </a:spcAft>
                      </a:pPr>
                      <a:endParaRPr lang="en-US" sz="2400">
                        <a:effectLst/>
                        <a:latin typeface="Times New Roman" pitchFamily="18" charset="0"/>
                        <a:ea typeface="Calibri"/>
                        <a:cs typeface="Times New Roman" pitchFamily="18" charset="0"/>
                      </a:endParaRPr>
                    </a:p>
                  </a:txBody>
                  <a:tcPr marL="68580" marR="68580" marT="0" marB="0"/>
                </a:tc>
                <a:tc>
                  <a:txBody>
                    <a:bodyPr/>
                    <a:lstStyle/>
                    <a:p>
                      <a:pPr algn="just">
                        <a:lnSpc>
                          <a:spcPct val="120000"/>
                        </a:lnSpc>
                        <a:spcAft>
                          <a:spcPts val="0"/>
                        </a:spcAft>
                      </a:pPr>
                      <a:endParaRPr lang="en-US" sz="2400">
                        <a:effectLst/>
                        <a:latin typeface="Times New Roman" pitchFamily="18" charset="0"/>
                        <a:ea typeface="Calibri"/>
                        <a:cs typeface="Times New Roman" pitchFamily="18" charset="0"/>
                      </a:endParaRPr>
                    </a:p>
                  </a:txBody>
                  <a:tcPr marL="68580" marR="68580" marT="0" marB="0"/>
                </a:tc>
                <a:tc>
                  <a:txBody>
                    <a:bodyPr/>
                    <a:lstStyle/>
                    <a:p>
                      <a:pPr algn="just">
                        <a:lnSpc>
                          <a:spcPct val="120000"/>
                        </a:lnSpc>
                        <a:spcAft>
                          <a:spcPts val="0"/>
                        </a:spcAft>
                      </a:pPr>
                      <a:endParaRPr lang="en-US" sz="2400">
                        <a:effectLst/>
                        <a:latin typeface="Times New Roman" pitchFamily="18" charset="0"/>
                        <a:ea typeface="Calibri"/>
                        <a:cs typeface="Times New Roman" pitchFamily="18" charset="0"/>
                      </a:endParaRPr>
                    </a:p>
                  </a:txBody>
                  <a:tcPr marL="68580" marR="68580" marT="0" marB="0"/>
                </a:tc>
                <a:extLst>
                  <a:ext uri="{0D108BD9-81ED-4DB2-BD59-A6C34878D82A}">
                    <a16:rowId xmlns="" xmlns:a16="http://schemas.microsoft.com/office/drawing/2014/main" val="10003"/>
                  </a:ext>
                </a:extLst>
              </a:tr>
              <a:tr h="0">
                <a:tc>
                  <a:txBody>
                    <a:bodyPr/>
                    <a:lstStyle/>
                    <a:p>
                      <a:pPr algn="just">
                        <a:lnSpc>
                          <a:spcPct val="120000"/>
                        </a:lnSpc>
                        <a:spcAft>
                          <a:spcPts val="0"/>
                        </a:spcAft>
                      </a:pPr>
                      <a:endParaRPr lang="en-US" sz="2400">
                        <a:effectLst/>
                        <a:latin typeface="Times New Roman" pitchFamily="18" charset="0"/>
                        <a:ea typeface="Calibri"/>
                        <a:cs typeface="Times New Roman" pitchFamily="18" charset="0"/>
                      </a:endParaRPr>
                    </a:p>
                  </a:txBody>
                  <a:tcPr marL="68580" marR="68580" marT="0" marB="0"/>
                </a:tc>
                <a:tc>
                  <a:txBody>
                    <a:bodyPr/>
                    <a:lstStyle/>
                    <a:p>
                      <a:pPr algn="just">
                        <a:lnSpc>
                          <a:spcPct val="120000"/>
                        </a:lnSpc>
                        <a:spcAft>
                          <a:spcPts val="0"/>
                        </a:spcAft>
                      </a:pPr>
                      <a:endParaRPr lang="en-US" sz="2400">
                        <a:effectLst/>
                        <a:latin typeface="Times New Roman" pitchFamily="18" charset="0"/>
                        <a:ea typeface="Calibri"/>
                        <a:cs typeface="Times New Roman" pitchFamily="18" charset="0"/>
                      </a:endParaRPr>
                    </a:p>
                  </a:txBody>
                  <a:tcPr marL="68580" marR="68580" marT="0" marB="0"/>
                </a:tc>
                <a:tc>
                  <a:txBody>
                    <a:bodyPr/>
                    <a:lstStyle/>
                    <a:p>
                      <a:pPr algn="just">
                        <a:lnSpc>
                          <a:spcPct val="120000"/>
                        </a:lnSpc>
                        <a:spcAft>
                          <a:spcPts val="0"/>
                        </a:spcAft>
                      </a:pPr>
                      <a:endParaRPr lang="en-US" sz="2400">
                        <a:effectLst/>
                        <a:latin typeface="Times New Roman" pitchFamily="18" charset="0"/>
                        <a:ea typeface="Calibri"/>
                        <a:cs typeface="Times New Roman" pitchFamily="18" charset="0"/>
                      </a:endParaRPr>
                    </a:p>
                  </a:txBody>
                  <a:tcPr marL="68580" marR="68580" marT="0" marB="0"/>
                </a:tc>
                <a:tc>
                  <a:txBody>
                    <a:bodyPr/>
                    <a:lstStyle/>
                    <a:p>
                      <a:pPr algn="just">
                        <a:lnSpc>
                          <a:spcPct val="120000"/>
                        </a:lnSpc>
                        <a:spcAft>
                          <a:spcPts val="0"/>
                        </a:spcAft>
                      </a:pPr>
                      <a:endParaRPr lang="en-US" sz="2400">
                        <a:effectLst/>
                        <a:latin typeface="Times New Roman" pitchFamily="18" charset="0"/>
                        <a:ea typeface="Calibri"/>
                        <a:cs typeface="Times New Roman" pitchFamily="18" charset="0"/>
                      </a:endParaRPr>
                    </a:p>
                  </a:txBody>
                  <a:tcPr marL="68580" marR="68580" marT="0" marB="0"/>
                </a:tc>
                <a:tc>
                  <a:txBody>
                    <a:bodyPr/>
                    <a:lstStyle/>
                    <a:p>
                      <a:pPr algn="just">
                        <a:lnSpc>
                          <a:spcPct val="120000"/>
                        </a:lnSpc>
                        <a:spcAft>
                          <a:spcPts val="0"/>
                        </a:spcAft>
                      </a:pPr>
                      <a:endParaRPr lang="en-US" sz="2400">
                        <a:effectLst/>
                        <a:latin typeface="Times New Roman" pitchFamily="18" charset="0"/>
                        <a:ea typeface="Calibri"/>
                        <a:cs typeface="Times New Roman" pitchFamily="18" charset="0"/>
                      </a:endParaRPr>
                    </a:p>
                  </a:txBody>
                  <a:tcPr marL="68580" marR="68580" marT="0" marB="0"/>
                </a:tc>
                <a:tc>
                  <a:txBody>
                    <a:bodyPr/>
                    <a:lstStyle/>
                    <a:p>
                      <a:pPr algn="just">
                        <a:lnSpc>
                          <a:spcPct val="120000"/>
                        </a:lnSpc>
                        <a:spcAft>
                          <a:spcPts val="0"/>
                        </a:spcAft>
                      </a:pPr>
                      <a:endParaRPr lang="en-US" sz="2400" smtClean="0">
                        <a:effectLst/>
                        <a:latin typeface="Times New Roman" pitchFamily="18" charset="0"/>
                        <a:ea typeface="Calibri"/>
                        <a:cs typeface="Times New Roman" pitchFamily="18" charset="0"/>
                      </a:endParaRPr>
                    </a:p>
                    <a:p>
                      <a:pPr algn="just">
                        <a:lnSpc>
                          <a:spcPct val="120000"/>
                        </a:lnSpc>
                        <a:spcAft>
                          <a:spcPts val="0"/>
                        </a:spcAft>
                      </a:pPr>
                      <a:endParaRPr lang="en-US" sz="2400">
                        <a:effectLst/>
                        <a:latin typeface="Times New Roman" pitchFamily="18" charset="0"/>
                        <a:ea typeface="Calibri"/>
                        <a:cs typeface="Times New Roman" pitchFamily="18" charset="0"/>
                      </a:endParaRPr>
                    </a:p>
                  </a:txBody>
                  <a:tcPr marL="68580" marR="68580" marT="0" marB="0"/>
                </a:tc>
                <a:extLst>
                  <a:ext uri="{0D108BD9-81ED-4DB2-BD59-A6C34878D82A}">
                    <a16:rowId xmlns="" xmlns:a16="http://schemas.microsoft.com/office/drawing/2014/main" val="10004"/>
                  </a:ext>
                </a:extLst>
              </a:tr>
            </a:tbl>
          </a:graphicData>
        </a:graphic>
      </p:graphicFrame>
    </p:spTree>
    <p:extLst>
      <p:ext uri="{BB962C8B-B14F-4D97-AF65-F5344CB8AC3E}">
        <p14:creationId xmlns:p14="http://schemas.microsoft.com/office/powerpoint/2010/main" val="2400607464"/>
      </p:ext>
    </p:extLst>
  </p:cSld>
  <p:clrMapOvr>
    <a:masterClrMapping/>
  </p:clrMapOvr>
  <mc:AlternateContent xmlns:mc="http://schemas.openxmlformats.org/markup-compatibility/2006" xmlns:p14="http://schemas.microsoft.com/office/powerpoint/2010/main">
    <mc:Choice Requires="p14">
      <p:transition p14:dur="250">
        <p:split orient="vert"/>
      </p:transition>
    </mc:Choice>
    <mc:Fallback xmlns="">
      <p:transition>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barn(inVertical)">
                                      <p:cBhvr>
                                        <p:cTn id="7" dur="500"/>
                                        <p:tgtEl>
                                          <p:spTgt spid="8"/>
                                        </p:tgtEl>
                                      </p:cBhvr>
                                    </p:animEffect>
                                  </p:childTnLst>
                                </p:cTn>
                              </p:par>
                              <p:par>
                                <p:cTn id="8" presetID="16" presetClass="entr" presetSubtype="21" fill="hold" nodeType="withEffect">
                                  <p:stCondLst>
                                    <p:cond delay="0"/>
                                  </p:stCondLst>
                                  <p:childTnLst>
                                    <p:set>
                                      <p:cBhvr>
                                        <p:cTn id="9" dur="1" fill="hold">
                                          <p:stCondLst>
                                            <p:cond delay="0"/>
                                          </p:stCondLst>
                                        </p:cTn>
                                        <p:tgtEl>
                                          <p:spTgt spid="11"/>
                                        </p:tgtEl>
                                        <p:attrNameLst>
                                          <p:attrName>style.visibility</p:attrName>
                                        </p:attrNameLst>
                                      </p:cBhvr>
                                      <p:to>
                                        <p:strVal val="visible"/>
                                      </p:to>
                                    </p:set>
                                    <p:animEffect transition="in" filter="barn(inVertical)">
                                      <p:cBhvr>
                                        <p:cTn id="10"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228600" y="133350"/>
            <a:ext cx="8763000" cy="1569660"/>
          </a:xfrm>
          <a:prstGeom prst="rect">
            <a:avLst/>
          </a:prstGeom>
          <a:ln>
            <a:noFill/>
          </a:ln>
        </p:spPr>
        <p:txBody>
          <a:bodyPr wrap="square">
            <a:spAutoFit/>
          </a:bodyPr>
          <a:lstStyle/>
          <a:p>
            <a:pPr algn="ctr"/>
            <a:r>
              <a:rPr lang="en-US" sz="2400" b="1">
                <a:solidFill>
                  <a:srgbClr val="FF0000"/>
                </a:solidFill>
                <a:latin typeface="Times New Roman" pitchFamily="18" charset="0"/>
                <a:cs typeface="Times New Roman" pitchFamily="18" charset="0"/>
              </a:rPr>
              <a:t>Đánh giá từng học sinh trong nhóm khi tham gia học tập</a:t>
            </a:r>
            <a:endParaRPr lang="en-US" sz="2400">
              <a:solidFill>
                <a:srgbClr val="FF0000"/>
              </a:solidFill>
              <a:latin typeface="Times New Roman" pitchFamily="18" charset="0"/>
              <a:cs typeface="Times New Roman" pitchFamily="18" charset="0"/>
            </a:endParaRPr>
          </a:p>
          <a:p>
            <a:r>
              <a:rPr lang="en-US" sz="2400">
                <a:solidFill>
                  <a:srgbClr val="002060"/>
                </a:solidFill>
                <a:latin typeface="Times New Roman" pitchFamily="18" charset="0"/>
                <a:cs typeface="Times New Roman" pitchFamily="18" charset="0"/>
              </a:rPr>
              <a:t>   Ngày …………tháng ………….năm……………………</a:t>
            </a:r>
          </a:p>
          <a:p>
            <a:r>
              <a:rPr lang="en-US" sz="2400">
                <a:solidFill>
                  <a:srgbClr val="002060"/>
                </a:solidFill>
                <a:latin typeface="Times New Roman" pitchFamily="18" charset="0"/>
                <a:cs typeface="Times New Roman" pitchFamily="18" charset="0"/>
              </a:rPr>
              <a:t>   Tên dự án………………………………………………...</a:t>
            </a:r>
          </a:p>
          <a:p>
            <a:r>
              <a:rPr lang="en-US" sz="2400">
                <a:solidFill>
                  <a:srgbClr val="002060"/>
                </a:solidFill>
                <a:latin typeface="Times New Roman" pitchFamily="18" charset="0"/>
                <a:cs typeface="Times New Roman" pitchFamily="18" charset="0"/>
              </a:rPr>
              <a:t>   Họ và tên người đánh giá: </a:t>
            </a:r>
            <a:r>
              <a:rPr lang="en-US" sz="2400" smtClean="0">
                <a:solidFill>
                  <a:srgbClr val="002060"/>
                </a:solidFill>
                <a:latin typeface="Times New Roman" pitchFamily="18" charset="0"/>
                <a:cs typeface="Times New Roman" pitchFamily="18" charset="0"/>
              </a:rPr>
              <a:t>…………………………..…..</a:t>
            </a:r>
            <a:endParaRPr lang="en-US" sz="2400">
              <a:solidFill>
                <a:srgbClr val="002060"/>
              </a:solidFill>
              <a:latin typeface="Times New Roman" pitchFamily="18" charset="0"/>
              <a:cs typeface="Times New Roman" pitchFamily="18" charset="0"/>
            </a:endParaRPr>
          </a:p>
        </p:txBody>
      </p:sp>
      <p:graphicFrame>
        <p:nvGraphicFramePr>
          <p:cNvPr id="2" name="Table 1"/>
          <p:cNvGraphicFramePr>
            <a:graphicFrameLocks noGrp="1"/>
          </p:cNvGraphicFramePr>
          <p:nvPr>
            <p:extLst>
              <p:ext uri="{D42A27DB-BD31-4B8C-83A1-F6EECF244321}">
                <p14:modId xmlns:p14="http://schemas.microsoft.com/office/powerpoint/2010/main" val="4231800536"/>
              </p:ext>
            </p:extLst>
          </p:nvPr>
        </p:nvGraphicFramePr>
        <p:xfrm>
          <a:off x="304800" y="1755267"/>
          <a:ext cx="8610600" cy="3364992"/>
        </p:xfrm>
        <a:graphic>
          <a:graphicData uri="http://schemas.openxmlformats.org/drawingml/2006/table">
            <a:tbl>
              <a:tblPr firstRow="1" firstCol="1" lastRow="1" lastCol="1" bandRow="1" bandCol="1">
                <a:tableStyleId>{5940675A-B579-460E-94D1-54222C63F5DA}</a:tableStyleId>
              </a:tblPr>
              <a:tblGrid>
                <a:gridCol w="625061">
                  <a:extLst>
                    <a:ext uri="{9D8B030D-6E8A-4147-A177-3AD203B41FA5}">
                      <a16:colId xmlns="" xmlns:a16="http://schemas.microsoft.com/office/drawing/2014/main" val="20000"/>
                    </a:ext>
                  </a:extLst>
                </a:gridCol>
                <a:gridCol w="632287">
                  <a:extLst>
                    <a:ext uri="{9D8B030D-6E8A-4147-A177-3AD203B41FA5}">
                      <a16:colId xmlns="" xmlns:a16="http://schemas.microsoft.com/office/drawing/2014/main" val="20001"/>
                    </a:ext>
                  </a:extLst>
                </a:gridCol>
                <a:gridCol w="1104852">
                  <a:extLst>
                    <a:ext uri="{9D8B030D-6E8A-4147-A177-3AD203B41FA5}">
                      <a16:colId xmlns="" xmlns:a16="http://schemas.microsoft.com/office/drawing/2014/main" val="20002"/>
                    </a:ext>
                  </a:extLst>
                </a:gridCol>
                <a:gridCol w="838200">
                  <a:extLst>
                    <a:ext uri="{9D8B030D-6E8A-4147-A177-3AD203B41FA5}">
                      <a16:colId xmlns="" xmlns:a16="http://schemas.microsoft.com/office/drawing/2014/main" val="20003"/>
                    </a:ext>
                  </a:extLst>
                </a:gridCol>
                <a:gridCol w="838200">
                  <a:extLst>
                    <a:ext uri="{9D8B030D-6E8A-4147-A177-3AD203B41FA5}">
                      <a16:colId xmlns="" xmlns:a16="http://schemas.microsoft.com/office/drawing/2014/main" val="20004"/>
                    </a:ext>
                  </a:extLst>
                </a:gridCol>
                <a:gridCol w="838200">
                  <a:extLst>
                    <a:ext uri="{9D8B030D-6E8A-4147-A177-3AD203B41FA5}">
                      <a16:colId xmlns="" xmlns:a16="http://schemas.microsoft.com/office/drawing/2014/main" val="20005"/>
                    </a:ext>
                  </a:extLst>
                </a:gridCol>
                <a:gridCol w="762000">
                  <a:extLst>
                    <a:ext uri="{9D8B030D-6E8A-4147-A177-3AD203B41FA5}">
                      <a16:colId xmlns="" xmlns:a16="http://schemas.microsoft.com/office/drawing/2014/main" val="20006"/>
                    </a:ext>
                  </a:extLst>
                </a:gridCol>
                <a:gridCol w="914400">
                  <a:extLst>
                    <a:ext uri="{9D8B030D-6E8A-4147-A177-3AD203B41FA5}">
                      <a16:colId xmlns="" xmlns:a16="http://schemas.microsoft.com/office/drawing/2014/main" val="20007"/>
                    </a:ext>
                  </a:extLst>
                </a:gridCol>
                <a:gridCol w="990600">
                  <a:extLst>
                    <a:ext uri="{9D8B030D-6E8A-4147-A177-3AD203B41FA5}">
                      <a16:colId xmlns="" xmlns:a16="http://schemas.microsoft.com/office/drawing/2014/main" val="20008"/>
                    </a:ext>
                  </a:extLst>
                </a:gridCol>
                <a:gridCol w="1066800">
                  <a:extLst>
                    <a:ext uri="{9D8B030D-6E8A-4147-A177-3AD203B41FA5}">
                      <a16:colId xmlns="" xmlns:a16="http://schemas.microsoft.com/office/drawing/2014/main" val="20009"/>
                    </a:ext>
                  </a:extLst>
                </a:gridCol>
              </a:tblGrid>
              <a:tr h="229870">
                <a:tc rowSpan="2">
                  <a:txBody>
                    <a:bodyPr/>
                    <a:lstStyle/>
                    <a:p>
                      <a:pPr algn="just">
                        <a:lnSpc>
                          <a:spcPct val="120000"/>
                        </a:lnSpc>
                        <a:spcAft>
                          <a:spcPts val="0"/>
                        </a:spcAft>
                      </a:pPr>
                      <a:r>
                        <a:rPr lang="en-US" sz="2300">
                          <a:solidFill>
                            <a:srgbClr val="002060"/>
                          </a:solidFill>
                          <a:effectLst/>
                          <a:latin typeface="Times New Roman" pitchFamily="18" charset="0"/>
                          <a:cs typeface="Times New Roman" pitchFamily="18" charset="0"/>
                        </a:rPr>
                        <a:t> </a:t>
                      </a:r>
                    </a:p>
                    <a:p>
                      <a:pPr algn="just">
                        <a:lnSpc>
                          <a:spcPct val="120000"/>
                        </a:lnSpc>
                        <a:spcAft>
                          <a:spcPts val="0"/>
                        </a:spcAft>
                      </a:pPr>
                      <a:r>
                        <a:rPr lang="en-US" sz="2300">
                          <a:solidFill>
                            <a:srgbClr val="002060"/>
                          </a:solidFill>
                          <a:effectLst/>
                          <a:latin typeface="Times New Roman" pitchFamily="18" charset="0"/>
                          <a:cs typeface="Times New Roman" pitchFamily="18" charset="0"/>
                        </a:rPr>
                        <a:t> </a:t>
                      </a:r>
                    </a:p>
                    <a:p>
                      <a:pPr algn="just">
                        <a:lnSpc>
                          <a:spcPct val="120000"/>
                        </a:lnSpc>
                        <a:spcAft>
                          <a:spcPts val="0"/>
                        </a:spcAft>
                      </a:pPr>
                      <a:r>
                        <a:rPr lang="en-US" sz="2300">
                          <a:solidFill>
                            <a:srgbClr val="002060"/>
                          </a:solidFill>
                          <a:effectLst/>
                          <a:latin typeface="Times New Roman" pitchFamily="18" charset="0"/>
                          <a:cs typeface="Times New Roman" pitchFamily="18" charset="0"/>
                        </a:rPr>
                        <a:t>TT</a:t>
                      </a:r>
                      <a:endParaRPr lang="en-US" sz="2300">
                        <a:solidFill>
                          <a:srgbClr val="002060"/>
                        </a:solidFill>
                        <a:effectLst/>
                        <a:latin typeface="Times New Roman" pitchFamily="18" charset="0"/>
                        <a:ea typeface="Calibri"/>
                        <a:cs typeface="Times New Roman" pitchFamily="18" charset="0"/>
                      </a:endParaRPr>
                    </a:p>
                  </a:txBody>
                  <a:tcPr marL="68580" marR="68580" marT="0" marB="0"/>
                </a:tc>
                <a:tc rowSpan="2">
                  <a:txBody>
                    <a:bodyPr/>
                    <a:lstStyle/>
                    <a:p>
                      <a:pPr algn="just">
                        <a:lnSpc>
                          <a:spcPct val="120000"/>
                        </a:lnSpc>
                        <a:spcAft>
                          <a:spcPts val="0"/>
                        </a:spcAft>
                      </a:pPr>
                      <a:r>
                        <a:rPr lang="en-US" sz="2300">
                          <a:solidFill>
                            <a:srgbClr val="002060"/>
                          </a:solidFill>
                          <a:effectLst/>
                          <a:latin typeface="Times New Roman" pitchFamily="18" charset="0"/>
                          <a:cs typeface="Times New Roman" pitchFamily="18" charset="0"/>
                        </a:rPr>
                        <a:t> </a:t>
                      </a:r>
                    </a:p>
                    <a:p>
                      <a:pPr algn="just">
                        <a:lnSpc>
                          <a:spcPct val="120000"/>
                        </a:lnSpc>
                        <a:spcAft>
                          <a:spcPts val="0"/>
                        </a:spcAft>
                      </a:pPr>
                      <a:r>
                        <a:rPr lang="en-US" sz="2300">
                          <a:solidFill>
                            <a:srgbClr val="002060"/>
                          </a:solidFill>
                          <a:effectLst/>
                          <a:latin typeface="Times New Roman" pitchFamily="18" charset="0"/>
                          <a:cs typeface="Times New Roman" pitchFamily="18" charset="0"/>
                        </a:rPr>
                        <a:t> </a:t>
                      </a:r>
                    </a:p>
                    <a:p>
                      <a:pPr algn="just">
                        <a:lnSpc>
                          <a:spcPct val="120000"/>
                        </a:lnSpc>
                        <a:spcAft>
                          <a:spcPts val="0"/>
                        </a:spcAft>
                      </a:pPr>
                      <a:r>
                        <a:rPr lang="en-US" sz="2300">
                          <a:solidFill>
                            <a:srgbClr val="002060"/>
                          </a:solidFill>
                          <a:effectLst/>
                          <a:latin typeface="Times New Roman" pitchFamily="18" charset="0"/>
                          <a:cs typeface="Times New Roman" pitchFamily="18" charset="0"/>
                        </a:rPr>
                        <a:t>Họ Tên</a:t>
                      </a:r>
                      <a:endParaRPr lang="en-US" sz="2300">
                        <a:solidFill>
                          <a:srgbClr val="002060"/>
                        </a:solidFill>
                        <a:effectLst/>
                        <a:latin typeface="Times New Roman" pitchFamily="18" charset="0"/>
                        <a:ea typeface="Calibri"/>
                        <a:cs typeface="Times New Roman" pitchFamily="18" charset="0"/>
                      </a:endParaRPr>
                    </a:p>
                  </a:txBody>
                  <a:tcPr marL="68580" marR="68580" marT="0" marB="0"/>
                </a:tc>
                <a:tc gridSpan="7">
                  <a:txBody>
                    <a:bodyPr/>
                    <a:lstStyle/>
                    <a:p>
                      <a:pPr algn="ctr">
                        <a:lnSpc>
                          <a:spcPct val="120000"/>
                        </a:lnSpc>
                        <a:spcAft>
                          <a:spcPts val="0"/>
                        </a:spcAft>
                      </a:pPr>
                      <a:r>
                        <a:rPr lang="en-US" sz="2300">
                          <a:solidFill>
                            <a:srgbClr val="002060"/>
                          </a:solidFill>
                          <a:effectLst/>
                          <a:latin typeface="Times New Roman" pitchFamily="18" charset="0"/>
                          <a:cs typeface="Times New Roman" pitchFamily="18" charset="0"/>
                        </a:rPr>
                        <a:t>Nội dung đánh giá</a:t>
                      </a:r>
                      <a:endParaRPr lang="en-US" sz="2300">
                        <a:solidFill>
                          <a:srgbClr val="002060"/>
                        </a:solidFill>
                        <a:effectLst/>
                        <a:latin typeface="Times New Roman" pitchFamily="18" charset="0"/>
                        <a:ea typeface="Calibri"/>
                        <a:cs typeface="Times New Roman" pitchFamily="18" charset="0"/>
                      </a:endParaRPr>
                    </a:p>
                  </a:txBody>
                  <a:tcPr marL="68580" marR="68580" marT="0" marB="0"/>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rowSpan="2">
                  <a:txBody>
                    <a:bodyPr/>
                    <a:lstStyle/>
                    <a:p>
                      <a:pPr algn="just">
                        <a:lnSpc>
                          <a:spcPct val="120000"/>
                        </a:lnSpc>
                        <a:spcAft>
                          <a:spcPts val="0"/>
                        </a:spcAft>
                      </a:pPr>
                      <a:r>
                        <a:rPr lang="en-US" sz="2300">
                          <a:solidFill>
                            <a:srgbClr val="002060"/>
                          </a:solidFill>
                          <a:effectLst/>
                          <a:latin typeface="Times New Roman" pitchFamily="18" charset="0"/>
                          <a:cs typeface="Times New Roman" pitchFamily="18" charset="0"/>
                        </a:rPr>
                        <a:t> </a:t>
                      </a:r>
                    </a:p>
                    <a:p>
                      <a:pPr algn="just">
                        <a:lnSpc>
                          <a:spcPct val="120000"/>
                        </a:lnSpc>
                        <a:spcAft>
                          <a:spcPts val="0"/>
                        </a:spcAft>
                      </a:pPr>
                      <a:r>
                        <a:rPr lang="en-US" sz="2300">
                          <a:solidFill>
                            <a:srgbClr val="002060"/>
                          </a:solidFill>
                          <a:effectLst/>
                          <a:latin typeface="Times New Roman" pitchFamily="18" charset="0"/>
                          <a:cs typeface="Times New Roman" pitchFamily="18" charset="0"/>
                        </a:rPr>
                        <a:t> </a:t>
                      </a:r>
                    </a:p>
                    <a:p>
                      <a:pPr algn="just">
                        <a:lnSpc>
                          <a:spcPct val="120000"/>
                        </a:lnSpc>
                        <a:spcAft>
                          <a:spcPts val="0"/>
                        </a:spcAft>
                      </a:pPr>
                      <a:r>
                        <a:rPr lang="en-US" sz="2300">
                          <a:solidFill>
                            <a:srgbClr val="002060"/>
                          </a:solidFill>
                          <a:effectLst/>
                          <a:latin typeface="Times New Roman" pitchFamily="18" charset="0"/>
                          <a:cs typeface="Times New Roman" pitchFamily="18" charset="0"/>
                        </a:rPr>
                        <a:t>Tổng điểm</a:t>
                      </a:r>
                      <a:endParaRPr lang="en-US" sz="2300">
                        <a:solidFill>
                          <a:srgbClr val="002060"/>
                        </a:solidFill>
                        <a:effectLst/>
                        <a:latin typeface="Times New Roman" pitchFamily="18" charset="0"/>
                        <a:ea typeface="Calibri"/>
                        <a:cs typeface="Times New Roman" pitchFamily="18" charset="0"/>
                      </a:endParaRPr>
                    </a:p>
                  </a:txBody>
                  <a:tcPr marL="68580" marR="68580" marT="0" marB="0"/>
                </a:tc>
                <a:extLst>
                  <a:ext uri="{0D108BD9-81ED-4DB2-BD59-A6C34878D82A}">
                    <a16:rowId xmlns="" xmlns:a16="http://schemas.microsoft.com/office/drawing/2014/main" val="10000"/>
                  </a:ext>
                </a:extLst>
              </a:tr>
              <a:tr h="90805">
                <a:tc vMerge="1">
                  <a:txBody>
                    <a:bodyPr/>
                    <a:lstStyle/>
                    <a:p>
                      <a:endParaRPr lang="en-US"/>
                    </a:p>
                  </a:txBody>
                  <a:tcPr/>
                </a:tc>
                <a:tc vMerge="1">
                  <a:txBody>
                    <a:bodyPr/>
                    <a:lstStyle/>
                    <a:p>
                      <a:endParaRPr lang="en-US"/>
                    </a:p>
                  </a:txBody>
                  <a:tcPr/>
                </a:tc>
                <a:tc>
                  <a:txBody>
                    <a:bodyPr/>
                    <a:lstStyle/>
                    <a:p>
                      <a:pPr algn="just">
                        <a:lnSpc>
                          <a:spcPct val="120000"/>
                        </a:lnSpc>
                        <a:spcAft>
                          <a:spcPts val="0"/>
                        </a:spcAft>
                      </a:pPr>
                      <a:r>
                        <a:rPr lang="en-US" sz="2300">
                          <a:solidFill>
                            <a:srgbClr val="002060"/>
                          </a:solidFill>
                          <a:effectLst/>
                          <a:latin typeface="Times New Roman" pitchFamily="18" charset="0"/>
                          <a:cs typeface="Times New Roman" pitchFamily="18" charset="0"/>
                        </a:rPr>
                        <a:t>Nghiêm túc, đúng giờ, đúng tiến độ</a:t>
                      </a:r>
                      <a:endParaRPr lang="en-US" sz="2300">
                        <a:solidFill>
                          <a:srgbClr val="002060"/>
                        </a:solidFill>
                        <a:effectLst/>
                        <a:latin typeface="Times New Roman" pitchFamily="18" charset="0"/>
                        <a:ea typeface="Calibri"/>
                        <a:cs typeface="Times New Roman" pitchFamily="18" charset="0"/>
                      </a:endParaRPr>
                    </a:p>
                  </a:txBody>
                  <a:tcPr marL="68580" marR="68580" marT="0" marB="0"/>
                </a:tc>
                <a:tc>
                  <a:txBody>
                    <a:bodyPr/>
                    <a:lstStyle/>
                    <a:p>
                      <a:pPr algn="just">
                        <a:lnSpc>
                          <a:spcPct val="120000"/>
                        </a:lnSpc>
                        <a:spcAft>
                          <a:spcPts val="0"/>
                        </a:spcAft>
                      </a:pPr>
                      <a:r>
                        <a:rPr lang="en-US" sz="2300">
                          <a:solidFill>
                            <a:srgbClr val="002060"/>
                          </a:solidFill>
                          <a:effectLst/>
                          <a:latin typeface="Times New Roman" pitchFamily="18" charset="0"/>
                          <a:cs typeface="Times New Roman" pitchFamily="18" charset="0"/>
                        </a:rPr>
                        <a:t>Có ý tưởng sáng tạo</a:t>
                      </a:r>
                      <a:endParaRPr lang="en-US" sz="2300">
                        <a:solidFill>
                          <a:srgbClr val="002060"/>
                        </a:solidFill>
                        <a:effectLst/>
                        <a:latin typeface="Times New Roman" pitchFamily="18" charset="0"/>
                        <a:ea typeface="Calibri"/>
                        <a:cs typeface="Times New Roman" pitchFamily="18" charset="0"/>
                      </a:endParaRPr>
                    </a:p>
                  </a:txBody>
                  <a:tcPr marL="68580" marR="68580" marT="0" marB="0"/>
                </a:tc>
                <a:tc>
                  <a:txBody>
                    <a:bodyPr/>
                    <a:lstStyle/>
                    <a:p>
                      <a:pPr algn="just">
                        <a:lnSpc>
                          <a:spcPct val="120000"/>
                        </a:lnSpc>
                        <a:spcAft>
                          <a:spcPts val="0"/>
                        </a:spcAft>
                      </a:pPr>
                      <a:r>
                        <a:rPr lang="en-US" sz="2300">
                          <a:solidFill>
                            <a:srgbClr val="002060"/>
                          </a:solidFill>
                          <a:effectLst/>
                          <a:latin typeface="Times New Roman" pitchFamily="18" charset="0"/>
                          <a:cs typeface="Times New Roman" pitchFamily="18" charset="0"/>
                        </a:rPr>
                        <a:t>Đoàn kết, hợp tác</a:t>
                      </a:r>
                      <a:endParaRPr lang="en-US" sz="2300">
                        <a:solidFill>
                          <a:srgbClr val="002060"/>
                        </a:solidFill>
                        <a:effectLst/>
                        <a:latin typeface="Times New Roman" pitchFamily="18" charset="0"/>
                        <a:ea typeface="Calibri"/>
                        <a:cs typeface="Times New Roman" pitchFamily="18" charset="0"/>
                      </a:endParaRPr>
                    </a:p>
                  </a:txBody>
                  <a:tcPr marL="68580" marR="68580" marT="0" marB="0"/>
                </a:tc>
                <a:tc>
                  <a:txBody>
                    <a:bodyPr/>
                    <a:lstStyle/>
                    <a:p>
                      <a:pPr algn="just">
                        <a:lnSpc>
                          <a:spcPct val="120000"/>
                        </a:lnSpc>
                        <a:spcAft>
                          <a:spcPts val="0"/>
                        </a:spcAft>
                      </a:pPr>
                      <a:r>
                        <a:rPr lang="en-US" sz="2300">
                          <a:solidFill>
                            <a:srgbClr val="002060"/>
                          </a:solidFill>
                          <a:effectLst/>
                          <a:latin typeface="Times New Roman" pitchFamily="18" charset="0"/>
                          <a:cs typeface="Times New Roman" pitchFamily="18" charset="0"/>
                        </a:rPr>
                        <a:t>Hiệu quả công việc</a:t>
                      </a:r>
                      <a:endParaRPr lang="en-US" sz="2300">
                        <a:solidFill>
                          <a:srgbClr val="002060"/>
                        </a:solidFill>
                        <a:effectLst/>
                        <a:latin typeface="Times New Roman" pitchFamily="18" charset="0"/>
                        <a:ea typeface="Calibri"/>
                        <a:cs typeface="Times New Roman" pitchFamily="18" charset="0"/>
                      </a:endParaRPr>
                    </a:p>
                  </a:txBody>
                  <a:tcPr marL="68580" marR="68580" marT="0" marB="0"/>
                </a:tc>
                <a:tc>
                  <a:txBody>
                    <a:bodyPr/>
                    <a:lstStyle/>
                    <a:p>
                      <a:pPr algn="just">
                        <a:lnSpc>
                          <a:spcPct val="120000"/>
                        </a:lnSpc>
                        <a:spcAft>
                          <a:spcPts val="0"/>
                        </a:spcAft>
                      </a:pPr>
                      <a:r>
                        <a:rPr lang="en-US" sz="2300">
                          <a:solidFill>
                            <a:srgbClr val="002060"/>
                          </a:solidFill>
                          <a:effectLst/>
                          <a:latin typeface="Times New Roman" pitchFamily="18" charset="0"/>
                          <a:cs typeface="Times New Roman" pitchFamily="18" charset="0"/>
                        </a:rPr>
                        <a:t>Tích cực đóng góp ý kiến</a:t>
                      </a:r>
                      <a:endParaRPr lang="en-US" sz="2300">
                        <a:solidFill>
                          <a:srgbClr val="002060"/>
                        </a:solidFill>
                        <a:effectLst/>
                        <a:latin typeface="Times New Roman" pitchFamily="18" charset="0"/>
                        <a:ea typeface="Calibri"/>
                        <a:cs typeface="Times New Roman" pitchFamily="18" charset="0"/>
                      </a:endParaRPr>
                    </a:p>
                  </a:txBody>
                  <a:tcPr marL="68580" marR="68580" marT="0" marB="0"/>
                </a:tc>
                <a:tc>
                  <a:txBody>
                    <a:bodyPr/>
                    <a:lstStyle/>
                    <a:p>
                      <a:pPr>
                        <a:lnSpc>
                          <a:spcPct val="120000"/>
                        </a:lnSpc>
                        <a:spcAft>
                          <a:spcPts val="0"/>
                        </a:spcAft>
                      </a:pPr>
                      <a:r>
                        <a:rPr lang="en-US" sz="2300">
                          <a:solidFill>
                            <a:srgbClr val="002060"/>
                          </a:solidFill>
                          <a:effectLst/>
                          <a:latin typeface="Times New Roman" pitchFamily="18" charset="0"/>
                          <a:cs typeface="Times New Roman" pitchFamily="18" charset="0"/>
                        </a:rPr>
                        <a:t>Lắng nghe, tiếp nhận ý kiến</a:t>
                      </a:r>
                      <a:endParaRPr lang="en-US" sz="2300">
                        <a:solidFill>
                          <a:srgbClr val="002060"/>
                        </a:solidFill>
                        <a:effectLst/>
                        <a:latin typeface="Times New Roman" pitchFamily="18" charset="0"/>
                        <a:ea typeface="Calibri"/>
                        <a:cs typeface="Times New Roman" pitchFamily="18" charset="0"/>
                      </a:endParaRPr>
                    </a:p>
                  </a:txBody>
                  <a:tcPr marL="68580" marR="68580" marT="0" marB="0"/>
                </a:tc>
                <a:tc>
                  <a:txBody>
                    <a:bodyPr/>
                    <a:lstStyle/>
                    <a:p>
                      <a:pPr algn="just">
                        <a:lnSpc>
                          <a:spcPct val="120000"/>
                        </a:lnSpc>
                        <a:spcAft>
                          <a:spcPts val="0"/>
                        </a:spcAft>
                      </a:pPr>
                      <a:r>
                        <a:rPr lang="en-US" sz="2300">
                          <a:solidFill>
                            <a:srgbClr val="002060"/>
                          </a:solidFill>
                          <a:effectLst/>
                          <a:latin typeface="Times New Roman" pitchFamily="18" charset="0"/>
                          <a:cs typeface="Times New Roman" pitchFamily="18" charset="0"/>
                        </a:rPr>
                        <a:t>Mức độ đóng góp vào dự án</a:t>
                      </a:r>
                      <a:endParaRPr lang="en-US" sz="2300">
                        <a:solidFill>
                          <a:srgbClr val="002060"/>
                        </a:solidFill>
                        <a:effectLst/>
                        <a:latin typeface="Times New Roman" pitchFamily="18" charset="0"/>
                        <a:ea typeface="Calibri"/>
                        <a:cs typeface="Times New Roman" pitchFamily="18" charset="0"/>
                      </a:endParaRPr>
                    </a:p>
                  </a:txBody>
                  <a:tcPr marL="68580" marR="68580" marT="0" marB="0"/>
                </a:tc>
                <a:tc vMerge="1">
                  <a:txBody>
                    <a:bodyPr/>
                    <a:lstStyle/>
                    <a:p>
                      <a:endParaRPr lang="en-US"/>
                    </a:p>
                  </a:txBody>
                  <a:tcPr/>
                </a:tc>
                <a:extLst>
                  <a:ext uri="{0D108BD9-81ED-4DB2-BD59-A6C34878D82A}">
                    <a16:rowId xmlns="" xmlns:a16="http://schemas.microsoft.com/office/drawing/2014/main" val="10001"/>
                  </a:ext>
                </a:extLst>
              </a:tr>
              <a:tr h="229870">
                <a:tc>
                  <a:txBody>
                    <a:bodyPr/>
                    <a:lstStyle/>
                    <a:p>
                      <a:pPr algn="just">
                        <a:lnSpc>
                          <a:spcPct val="120000"/>
                        </a:lnSpc>
                        <a:spcAft>
                          <a:spcPts val="0"/>
                        </a:spcAft>
                      </a:pPr>
                      <a:r>
                        <a:rPr lang="en-US" sz="2300" smtClean="0">
                          <a:solidFill>
                            <a:srgbClr val="002060"/>
                          </a:solidFill>
                          <a:effectLst/>
                          <a:latin typeface="Times New Roman" pitchFamily="18" charset="0"/>
                          <a:cs typeface="Times New Roman" pitchFamily="18" charset="0"/>
                        </a:rPr>
                        <a:t>1…</a:t>
                      </a:r>
                      <a:endParaRPr lang="en-US" sz="2300">
                        <a:solidFill>
                          <a:srgbClr val="002060"/>
                        </a:solidFill>
                        <a:effectLst/>
                        <a:latin typeface="Times New Roman" pitchFamily="18" charset="0"/>
                        <a:ea typeface="Calibri"/>
                        <a:cs typeface="Times New Roman" pitchFamily="18" charset="0"/>
                      </a:endParaRPr>
                    </a:p>
                  </a:txBody>
                  <a:tcPr marL="68580" marR="68580" marT="0" marB="0"/>
                </a:tc>
                <a:tc>
                  <a:txBody>
                    <a:bodyPr/>
                    <a:lstStyle/>
                    <a:p>
                      <a:pPr algn="just">
                        <a:lnSpc>
                          <a:spcPct val="120000"/>
                        </a:lnSpc>
                        <a:spcAft>
                          <a:spcPts val="0"/>
                        </a:spcAft>
                      </a:pPr>
                      <a:r>
                        <a:rPr lang="en-US" sz="2300">
                          <a:solidFill>
                            <a:srgbClr val="002060"/>
                          </a:solidFill>
                          <a:effectLst/>
                          <a:latin typeface="Times New Roman" pitchFamily="18" charset="0"/>
                          <a:cs typeface="Times New Roman" pitchFamily="18" charset="0"/>
                        </a:rPr>
                        <a:t> </a:t>
                      </a:r>
                      <a:endParaRPr lang="en-US" sz="2300">
                        <a:solidFill>
                          <a:srgbClr val="002060"/>
                        </a:solidFill>
                        <a:effectLst/>
                        <a:latin typeface="Times New Roman" pitchFamily="18" charset="0"/>
                        <a:ea typeface="Calibri"/>
                        <a:cs typeface="Times New Roman" pitchFamily="18" charset="0"/>
                      </a:endParaRPr>
                    </a:p>
                  </a:txBody>
                  <a:tcPr marL="68580" marR="68580" marT="0" marB="0"/>
                </a:tc>
                <a:tc>
                  <a:txBody>
                    <a:bodyPr/>
                    <a:lstStyle/>
                    <a:p>
                      <a:pPr algn="just">
                        <a:lnSpc>
                          <a:spcPct val="120000"/>
                        </a:lnSpc>
                        <a:spcAft>
                          <a:spcPts val="0"/>
                        </a:spcAft>
                      </a:pPr>
                      <a:r>
                        <a:rPr lang="en-US" sz="2300">
                          <a:solidFill>
                            <a:srgbClr val="002060"/>
                          </a:solidFill>
                          <a:effectLst/>
                          <a:latin typeface="Times New Roman" pitchFamily="18" charset="0"/>
                          <a:cs typeface="Times New Roman" pitchFamily="18" charset="0"/>
                        </a:rPr>
                        <a:t> </a:t>
                      </a:r>
                      <a:endParaRPr lang="en-US" sz="2300">
                        <a:solidFill>
                          <a:srgbClr val="002060"/>
                        </a:solidFill>
                        <a:effectLst/>
                        <a:latin typeface="Times New Roman" pitchFamily="18" charset="0"/>
                        <a:ea typeface="Calibri"/>
                        <a:cs typeface="Times New Roman" pitchFamily="18" charset="0"/>
                      </a:endParaRPr>
                    </a:p>
                  </a:txBody>
                  <a:tcPr marL="68580" marR="68580" marT="0" marB="0"/>
                </a:tc>
                <a:tc>
                  <a:txBody>
                    <a:bodyPr/>
                    <a:lstStyle/>
                    <a:p>
                      <a:pPr algn="just">
                        <a:lnSpc>
                          <a:spcPct val="120000"/>
                        </a:lnSpc>
                        <a:spcAft>
                          <a:spcPts val="0"/>
                        </a:spcAft>
                      </a:pPr>
                      <a:r>
                        <a:rPr lang="en-US" sz="2300">
                          <a:solidFill>
                            <a:srgbClr val="002060"/>
                          </a:solidFill>
                          <a:effectLst/>
                          <a:latin typeface="Times New Roman" pitchFamily="18" charset="0"/>
                          <a:cs typeface="Times New Roman" pitchFamily="18" charset="0"/>
                        </a:rPr>
                        <a:t> </a:t>
                      </a:r>
                      <a:endParaRPr lang="en-US" sz="2300">
                        <a:solidFill>
                          <a:srgbClr val="002060"/>
                        </a:solidFill>
                        <a:effectLst/>
                        <a:latin typeface="Times New Roman" pitchFamily="18" charset="0"/>
                        <a:ea typeface="Calibri"/>
                        <a:cs typeface="Times New Roman" pitchFamily="18" charset="0"/>
                      </a:endParaRPr>
                    </a:p>
                  </a:txBody>
                  <a:tcPr marL="68580" marR="68580" marT="0" marB="0"/>
                </a:tc>
                <a:tc>
                  <a:txBody>
                    <a:bodyPr/>
                    <a:lstStyle/>
                    <a:p>
                      <a:pPr algn="just">
                        <a:lnSpc>
                          <a:spcPct val="120000"/>
                        </a:lnSpc>
                        <a:spcAft>
                          <a:spcPts val="0"/>
                        </a:spcAft>
                      </a:pPr>
                      <a:r>
                        <a:rPr lang="en-US" sz="2300">
                          <a:solidFill>
                            <a:srgbClr val="002060"/>
                          </a:solidFill>
                          <a:effectLst/>
                          <a:latin typeface="Times New Roman" pitchFamily="18" charset="0"/>
                          <a:cs typeface="Times New Roman" pitchFamily="18" charset="0"/>
                        </a:rPr>
                        <a:t> </a:t>
                      </a:r>
                      <a:endParaRPr lang="en-US" sz="2300">
                        <a:solidFill>
                          <a:srgbClr val="002060"/>
                        </a:solidFill>
                        <a:effectLst/>
                        <a:latin typeface="Times New Roman" pitchFamily="18" charset="0"/>
                        <a:ea typeface="Calibri"/>
                        <a:cs typeface="Times New Roman" pitchFamily="18" charset="0"/>
                      </a:endParaRPr>
                    </a:p>
                  </a:txBody>
                  <a:tcPr marL="68580" marR="68580" marT="0" marB="0"/>
                </a:tc>
                <a:tc>
                  <a:txBody>
                    <a:bodyPr/>
                    <a:lstStyle/>
                    <a:p>
                      <a:pPr algn="just">
                        <a:lnSpc>
                          <a:spcPct val="120000"/>
                        </a:lnSpc>
                        <a:spcAft>
                          <a:spcPts val="0"/>
                        </a:spcAft>
                      </a:pPr>
                      <a:r>
                        <a:rPr lang="en-US" sz="2300">
                          <a:solidFill>
                            <a:srgbClr val="002060"/>
                          </a:solidFill>
                          <a:effectLst/>
                          <a:latin typeface="Times New Roman" pitchFamily="18" charset="0"/>
                          <a:cs typeface="Times New Roman" pitchFamily="18" charset="0"/>
                        </a:rPr>
                        <a:t> </a:t>
                      </a:r>
                      <a:endParaRPr lang="en-US" sz="2300">
                        <a:solidFill>
                          <a:srgbClr val="002060"/>
                        </a:solidFill>
                        <a:effectLst/>
                        <a:latin typeface="Times New Roman" pitchFamily="18" charset="0"/>
                        <a:ea typeface="Calibri"/>
                        <a:cs typeface="Times New Roman" pitchFamily="18" charset="0"/>
                      </a:endParaRPr>
                    </a:p>
                  </a:txBody>
                  <a:tcPr marL="68580" marR="68580" marT="0" marB="0"/>
                </a:tc>
                <a:tc>
                  <a:txBody>
                    <a:bodyPr/>
                    <a:lstStyle/>
                    <a:p>
                      <a:pPr algn="just">
                        <a:lnSpc>
                          <a:spcPct val="120000"/>
                        </a:lnSpc>
                        <a:spcAft>
                          <a:spcPts val="0"/>
                        </a:spcAft>
                      </a:pPr>
                      <a:r>
                        <a:rPr lang="en-US" sz="2300">
                          <a:solidFill>
                            <a:srgbClr val="002060"/>
                          </a:solidFill>
                          <a:effectLst/>
                          <a:latin typeface="Times New Roman" pitchFamily="18" charset="0"/>
                          <a:cs typeface="Times New Roman" pitchFamily="18" charset="0"/>
                        </a:rPr>
                        <a:t> </a:t>
                      </a:r>
                      <a:endParaRPr lang="en-US" sz="2300">
                        <a:solidFill>
                          <a:srgbClr val="002060"/>
                        </a:solidFill>
                        <a:effectLst/>
                        <a:latin typeface="Times New Roman" pitchFamily="18" charset="0"/>
                        <a:ea typeface="Calibri"/>
                        <a:cs typeface="Times New Roman" pitchFamily="18" charset="0"/>
                      </a:endParaRPr>
                    </a:p>
                  </a:txBody>
                  <a:tcPr marL="68580" marR="68580" marT="0" marB="0"/>
                </a:tc>
                <a:tc>
                  <a:txBody>
                    <a:bodyPr/>
                    <a:lstStyle/>
                    <a:p>
                      <a:pPr algn="just">
                        <a:lnSpc>
                          <a:spcPct val="120000"/>
                        </a:lnSpc>
                        <a:spcAft>
                          <a:spcPts val="0"/>
                        </a:spcAft>
                      </a:pPr>
                      <a:r>
                        <a:rPr lang="en-US" sz="2300">
                          <a:solidFill>
                            <a:srgbClr val="002060"/>
                          </a:solidFill>
                          <a:effectLst/>
                          <a:latin typeface="Times New Roman" pitchFamily="18" charset="0"/>
                          <a:cs typeface="Times New Roman" pitchFamily="18" charset="0"/>
                        </a:rPr>
                        <a:t> </a:t>
                      </a:r>
                      <a:endParaRPr lang="en-US" sz="2300">
                        <a:solidFill>
                          <a:srgbClr val="002060"/>
                        </a:solidFill>
                        <a:effectLst/>
                        <a:latin typeface="Times New Roman" pitchFamily="18" charset="0"/>
                        <a:ea typeface="Calibri"/>
                        <a:cs typeface="Times New Roman" pitchFamily="18" charset="0"/>
                      </a:endParaRPr>
                    </a:p>
                  </a:txBody>
                  <a:tcPr marL="68580" marR="68580" marT="0" marB="0"/>
                </a:tc>
                <a:tc>
                  <a:txBody>
                    <a:bodyPr/>
                    <a:lstStyle/>
                    <a:p>
                      <a:pPr algn="just">
                        <a:lnSpc>
                          <a:spcPct val="120000"/>
                        </a:lnSpc>
                        <a:spcAft>
                          <a:spcPts val="0"/>
                        </a:spcAft>
                      </a:pPr>
                      <a:r>
                        <a:rPr lang="en-US" sz="2300">
                          <a:solidFill>
                            <a:srgbClr val="002060"/>
                          </a:solidFill>
                          <a:effectLst/>
                          <a:latin typeface="Times New Roman" pitchFamily="18" charset="0"/>
                          <a:cs typeface="Times New Roman" pitchFamily="18" charset="0"/>
                        </a:rPr>
                        <a:t> </a:t>
                      </a:r>
                      <a:endParaRPr lang="en-US" sz="2300">
                        <a:solidFill>
                          <a:srgbClr val="002060"/>
                        </a:solidFill>
                        <a:effectLst/>
                        <a:latin typeface="Times New Roman" pitchFamily="18" charset="0"/>
                        <a:ea typeface="Calibri"/>
                        <a:cs typeface="Times New Roman" pitchFamily="18" charset="0"/>
                      </a:endParaRPr>
                    </a:p>
                  </a:txBody>
                  <a:tcPr marL="68580" marR="68580" marT="0" marB="0"/>
                </a:tc>
                <a:tc>
                  <a:txBody>
                    <a:bodyPr/>
                    <a:lstStyle/>
                    <a:p>
                      <a:pPr algn="just">
                        <a:lnSpc>
                          <a:spcPct val="120000"/>
                        </a:lnSpc>
                        <a:spcAft>
                          <a:spcPts val="0"/>
                        </a:spcAft>
                      </a:pPr>
                      <a:r>
                        <a:rPr lang="en-US" sz="2300">
                          <a:solidFill>
                            <a:srgbClr val="002060"/>
                          </a:solidFill>
                          <a:effectLst/>
                          <a:latin typeface="Times New Roman" pitchFamily="18" charset="0"/>
                          <a:cs typeface="Times New Roman" pitchFamily="18" charset="0"/>
                        </a:rPr>
                        <a:t> </a:t>
                      </a:r>
                      <a:endParaRPr lang="en-US" sz="2300">
                        <a:solidFill>
                          <a:srgbClr val="002060"/>
                        </a:solidFill>
                        <a:effectLst/>
                        <a:latin typeface="Times New Roman" pitchFamily="18" charset="0"/>
                        <a:ea typeface="Calibri"/>
                        <a:cs typeface="Times New Roman" pitchFamily="18" charset="0"/>
                      </a:endParaRPr>
                    </a:p>
                  </a:txBody>
                  <a:tcPr marL="68580" marR="68580" marT="0" marB="0"/>
                </a:tc>
                <a:extLst>
                  <a:ext uri="{0D108BD9-81ED-4DB2-BD59-A6C34878D82A}">
                    <a16:rowId xmlns="" xmlns:a16="http://schemas.microsoft.com/office/drawing/2014/main" val="10002"/>
                  </a:ext>
                </a:extLst>
              </a:tr>
            </a:tbl>
          </a:graphicData>
        </a:graphic>
      </p:graphicFrame>
    </p:spTree>
    <p:extLst>
      <p:ext uri="{BB962C8B-B14F-4D97-AF65-F5344CB8AC3E}">
        <p14:creationId xmlns:p14="http://schemas.microsoft.com/office/powerpoint/2010/main" val="3086716989"/>
      </p:ext>
    </p:extLst>
  </p:cSld>
  <p:clrMapOvr>
    <a:masterClrMapping/>
  </p:clrMapOvr>
  <mc:AlternateContent xmlns:mc="http://schemas.openxmlformats.org/markup-compatibility/2006" xmlns:p14="http://schemas.microsoft.com/office/powerpoint/2010/main">
    <mc:Choice Requires="p14">
      <p:transition p14:dur="250">
        <p:split orient="vert"/>
      </p:transition>
    </mc:Choice>
    <mc:Fallback xmlns="">
      <p:transition>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barn(inVertical)">
                                      <p:cBhvr>
                                        <p:cTn id="7" dur="500"/>
                                        <p:tgtEl>
                                          <p:spTgt spid="8"/>
                                        </p:tgtEl>
                                      </p:cBhvr>
                                    </p:animEffect>
                                  </p:childTnLst>
                                </p:cTn>
                              </p:par>
                              <p:par>
                                <p:cTn id="8" presetID="16" presetClass="entr" presetSubtype="21" fill="hold"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barn(inVertical)">
                                      <p:cBhvr>
                                        <p:cTn id="10"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228600" y="133350"/>
            <a:ext cx="8763000" cy="1569660"/>
          </a:xfrm>
          <a:prstGeom prst="rect">
            <a:avLst/>
          </a:prstGeom>
          <a:ln>
            <a:noFill/>
          </a:ln>
        </p:spPr>
        <p:txBody>
          <a:bodyPr wrap="square">
            <a:spAutoFit/>
          </a:bodyPr>
          <a:lstStyle/>
          <a:p>
            <a:pPr algn="ctr"/>
            <a:r>
              <a:rPr lang="en-US" sz="2400" b="1">
                <a:solidFill>
                  <a:srgbClr val="FF0000"/>
                </a:solidFill>
                <a:latin typeface="Times New Roman" pitchFamily="18" charset="0"/>
                <a:cs typeface="Times New Roman" pitchFamily="18" charset="0"/>
              </a:rPr>
              <a:t>Đánh giá từng học sinh trong nhóm khi tham gia học tập</a:t>
            </a:r>
            <a:endParaRPr lang="en-US" sz="2400">
              <a:solidFill>
                <a:srgbClr val="FF0000"/>
              </a:solidFill>
              <a:latin typeface="Times New Roman" pitchFamily="18" charset="0"/>
              <a:cs typeface="Times New Roman" pitchFamily="18" charset="0"/>
            </a:endParaRPr>
          </a:p>
          <a:p>
            <a:r>
              <a:rPr lang="en-US" sz="2400">
                <a:solidFill>
                  <a:srgbClr val="002060"/>
                </a:solidFill>
                <a:latin typeface="Times New Roman" pitchFamily="18" charset="0"/>
                <a:cs typeface="Times New Roman" pitchFamily="18" charset="0"/>
              </a:rPr>
              <a:t>   Ngày …………tháng ………….năm……………………</a:t>
            </a:r>
          </a:p>
          <a:p>
            <a:r>
              <a:rPr lang="en-US" sz="2400">
                <a:solidFill>
                  <a:srgbClr val="002060"/>
                </a:solidFill>
                <a:latin typeface="Times New Roman" pitchFamily="18" charset="0"/>
                <a:cs typeface="Times New Roman" pitchFamily="18" charset="0"/>
              </a:rPr>
              <a:t>   Tên dự án………………………………………………...</a:t>
            </a:r>
          </a:p>
          <a:p>
            <a:r>
              <a:rPr lang="en-US" sz="2400">
                <a:solidFill>
                  <a:srgbClr val="002060"/>
                </a:solidFill>
                <a:latin typeface="Times New Roman" pitchFamily="18" charset="0"/>
                <a:cs typeface="Times New Roman" pitchFamily="18" charset="0"/>
              </a:rPr>
              <a:t>   Họ và tên người đánh giá: </a:t>
            </a:r>
            <a:r>
              <a:rPr lang="en-US" sz="2400" smtClean="0">
                <a:solidFill>
                  <a:srgbClr val="002060"/>
                </a:solidFill>
                <a:latin typeface="Times New Roman" pitchFamily="18" charset="0"/>
                <a:cs typeface="Times New Roman" pitchFamily="18" charset="0"/>
              </a:rPr>
              <a:t>…………………………..…..</a:t>
            </a:r>
            <a:endParaRPr lang="en-US" sz="2400">
              <a:solidFill>
                <a:srgbClr val="002060"/>
              </a:solidFill>
              <a:latin typeface="Times New Roman" pitchFamily="18" charset="0"/>
              <a:cs typeface="Times New Roman" pitchFamily="18" charset="0"/>
            </a:endParaRPr>
          </a:p>
        </p:txBody>
      </p:sp>
      <p:sp>
        <p:nvSpPr>
          <p:cNvPr id="3" name="Rectangle 2"/>
          <p:cNvSpPr/>
          <p:nvPr/>
        </p:nvSpPr>
        <p:spPr>
          <a:xfrm>
            <a:off x="457200" y="2156252"/>
            <a:ext cx="8153400" cy="2445093"/>
          </a:xfrm>
          <a:prstGeom prst="rect">
            <a:avLst/>
          </a:prstGeom>
        </p:spPr>
        <p:txBody>
          <a:bodyPr wrap="square">
            <a:spAutoFit/>
          </a:bodyPr>
          <a:lstStyle/>
          <a:p>
            <a:pPr algn="just">
              <a:lnSpc>
                <a:spcPct val="130000"/>
              </a:lnSpc>
            </a:pPr>
            <a:r>
              <a:rPr lang="en-US" sz="2400">
                <a:solidFill>
                  <a:srgbClr val="002060"/>
                </a:solidFill>
                <a:latin typeface="Times New Roman" pitchFamily="18" charset="0"/>
                <a:cs typeface="Times New Roman" pitchFamily="18" charset="0"/>
              </a:rPr>
              <a:t>*</a:t>
            </a:r>
            <a:r>
              <a:rPr lang="en-US" sz="2400" b="1">
                <a:solidFill>
                  <a:srgbClr val="002060"/>
                </a:solidFill>
                <a:latin typeface="Times New Roman" pitchFamily="18" charset="0"/>
                <a:cs typeface="Times New Roman" pitchFamily="18" charset="0"/>
              </a:rPr>
              <a:t>Quy định tính điểm</a:t>
            </a:r>
            <a:r>
              <a:rPr lang="en-US" sz="2400">
                <a:solidFill>
                  <a:srgbClr val="002060"/>
                </a:solidFill>
                <a:latin typeface="Times New Roman" pitchFamily="18" charset="0"/>
                <a:cs typeface="Times New Roman" pitchFamily="18" charset="0"/>
              </a:rPr>
              <a:t>: Mỗi tiêu chí đánh giá theo 4 mức sau đây: Mức Yếu: 3 - 4 điểm; Mức trung bình: </a:t>
            </a:r>
            <a:r>
              <a:rPr lang="en-US" sz="2400" smtClean="0">
                <a:solidFill>
                  <a:srgbClr val="002060"/>
                </a:solidFill>
                <a:latin typeface="Times New Roman" pitchFamily="18" charset="0"/>
                <a:cs typeface="Times New Roman" pitchFamily="18" charset="0"/>
              </a:rPr>
              <a:t>5 - 6,5điểm; </a:t>
            </a:r>
            <a:r>
              <a:rPr lang="en-US" sz="2400">
                <a:solidFill>
                  <a:srgbClr val="002060"/>
                </a:solidFill>
                <a:latin typeface="Times New Roman" pitchFamily="18" charset="0"/>
                <a:cs typeface="Times New Roman" pitchFamily="18" charset="0"/>
              </a:rPr>
              <a:t>Mức Khá: </a:t>
            </a:r>
            <a:r>
              <a:rPr lang="en-US" sz="2400" smtClean="0">
                <a:solidFill>
                  <a:srgbClr val="002060"/>
                </a:solidFill>
                <a:latin typeface="Times New Roman" pitchFamily="18" charset="0"/>
                <a:cs typeface="Times New Roman" pitchFamily="18" charset="0"/>
              </a:rPr>
              <a:t>7 - 8,5</a:t>
            </a:r>
            <a:r>
              <a:rPr lang="en-US" sz="2400">
                <a:solidFill>
                  <a:srgbClr val="002060"/>
                </a:solidFill>
                <a:latin typeface="Times New Roman" pitchFamily="18" charset="0"/>
                <a:cs typeface="Times New Roman" pitchFamily="18" charset="0"/>
              </a:rPr>
              <a:t>; Mức Tốt: </a:t>
            </a:r>
            <a:r>
              <a:rPr lang="en-US" sz="2400" smtClean="0">
                <a:solidFill>
                  <a:srgbClr val="002060"/>
                </a:solidFill>
                <a:latin typeface="Times New Roman" pitchFamily="18" charset="0"/>
                <a:cs typeface="Times New Roman" pitchFamily="18" charset="0"/>
              </a:rPr>
              <a:t>9 - 10 </a:t>
            </a:r>
            <a:r>
              <a:rPr lang="en-US" sz="2400">
                <a:solidFill>
                  <a:srgbClr val="002060"/>
                </a:solidFill>
                <a:latin typeface="Times New Roman" pitchFamily="18" charset="0"/>
                <a:cs typeface="Times New Roman" pitchFamily="18" charset="0"/>
              </a:rPr>
              <a:t>điểm. </a:t>
            </a:r>
            <a:endParaRPr lang="en-US" sz="2400" smtClean="0">
              <a:solidFill>
                <a:srgbClr val="002060"/>
              </a:solidFill>
              <a:latin typeface="Times New Roman" pitchFamily="18" charset="0"/>
              <a:cs typeface="Times New Roman" pitchFamily="18" charset="0"/>
            </a:endParaRPr>
          </a:p>
          <a:p>
            <a:pPr algn="just">
              <a:lnSpc>
                <a:spcPct val="130000"/>
              </a:lnSpc>
            </a:pPr>
            <a:r>
              <a:rPr lang="en-US" sz="2400" smtClean="0">
                <a:solidFill>
                  <a:srgbClr val="002060"/>
                </a:solidFill>
                <a:latin typeface="Times New Roman" pitchFamily="18" charset="0"/>
                <a:cs typeface="Times New Roman" pitchFamily="18" charset="0"/>
              </a:rPr>
              <a:t>Điểm </a:t>
            </a:r>
            <a:r>
              <a:rPr lang="en-US" sz="2400">
                <a:solidFill>
                  <a:srgbClr val="002060"/>
                </a:solidFill>
                <a:latin typeface="Times New Roman" pitchFamily="18" charset="0"/>
                <a:cs typeface="Times New Roman" pitchFamily="18" charset="0"/>
              </a:rPr>
              <a:t>mỗi cá nhân = trung bình cộng điểm của các thành viên tham gia đánh giá.</a:t>
            </a:r>
          </a:p>
        </p:txBody>
      </p:sp>
    </p:spTree>
    <p:extLst>
      <p:ext uri="{BB962C8B-B14F-4D97-AF65-F5344CB8AC3E}">
        <p14:creationId xmlns:p14="http://schemas.microsoft.com/office/powerpoint/2010/main" val="3147394511"/>
      </p:ext>
    </p:extLst>
  </p:cSld>
  <p:clrMapOvr>
    <a:masterClrMapping/>
  </p:clrMapOvr>
  <mc:AlternateContent xmlns:mc="http://schemas.openxmlformats.org/markup-compatibility/2006" xmlns:p14="http://schemas.microsoft.com/office/powerpoint/2010/main">
    <mc:Choice Requires="p14">
      <p:transition p14:dur="250">
        <p:split orient="vert"/>
      </p:transition>
    </mc:Choice>
    <mc:Fallback xmlns="">
      <p:transition>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304800" y="819150"/>
            <a:ext cx="8547100" cy="3453253"/>
          </a:xfrm>
          <a:prstGeom prst="rect">
            <a:avLst/>
          </a:prstGeom>
        </p:spPr>
        <p:txBody>
          <a:bodyPr wrap="square">
            <a:spAutoFit/>
          </a:bodyPr>
          <a:lstStyle/>
          <a:p>
            <a:pPr algn="just">
              <a:lnSpc>
                <a:spcPct val="130000"/>
              </a:lnSpc>
            </a:pPr>
            <a:r>
              <a:rPr lang="en-US" sz="2400" smtClean="0">
                <a:solidFill>
                  <a:srgbClr val="002060"/>
                </a:solidFill>
                <a:latin typeface="Times New Roman" pitchFamily="18" charset="0"/>
                <a:cs typeface="Times New Roman" pitchFamily="18" charset="0"/>
              </a:rPr>
              <a:t>- </a:t>
            </a:r>
            <a:r>
              <a:rPr lang="en-US" sz="2400">
                <a:solidFill>
                  <a:srgbClr val="002060"/>
                </a:solidFill>
                <a:latin typeface="Times New Roman" pitchFamily="18" charset="0"/>
                <a:cs typeface="Times New Roman" pitchFamily="18" charset="0"/>
              </a:rPr>
              <a:t>Cơ sở sinh học: dựa trên khả năng vận chuyển các chất qua màng sinh chất của tế bào.</a:t>
            </a:r>
          </a:p>
          <a:p>
            <a:pPr algn="just">
              <a:lnSpc>
                <a:spcPct val="130000"/>
              </a:lnSpc>
            </a:pPr>
            <a:r>
              <a:rPr lang="en-US" sz="2400">
                <a:solidFill>
                  <a:srgbClr val="002060"/>
                </a:solidFill>
                <a:latin typeface="Times New Roman" pitchFamily="18" charset="0"/>
                <a:cs typeface="Times New Roman" pitchFamily="18" charset="0"/>
              </a:rPr>
              <a:t>-</a:t>
            </a:r>
            <a:r>
              <a:rPr lang="en-US" sz="2400" smtClean="0">
                <a:solidFill>
                  <a:srgbClr val="002060"/>
                </a:solidFill>
                <a:latin typeface="Times New Roman" pitchFamily="18" charset="0"/>
                <a:cs typeface="Times New Roman" pitchFamily="18" charset="0"/>
              </a:rPr>
              <a:t> </a:t>
            </a:r>
            <a:r>
              <a:rPr lang="en-US" sz="2400">
                <a:solidFill>
                  <a:srgbClr val="002060"/>
                </a:solidFill>
                <a:latin typeface="Times New Roman" pitchFamily="18" charset="0"/>
                <a:cs typeface="Times New Roman" pitchFamily="18" charset="0"/>
              </a:rPr>
              <a:t>Các bước tiến hành:</a:t>
            </a:r>
          </a:p>
          <a:p>
            <a:pPr algn="just">
              <a:lnSpc>
                <a:spcPct val="130000"/>
              </a:lnSpc>
            </a:pPr>
            <a:r>
              <a:rPr lang="en-US" sz="2400">
                <a:solidFill>
                  <a:srgbClr val="002060"/>
                </a:solidFill>
                <a:latin typeface="Times New Roman" pitchFamily="18" charset="0"/>
                <a:cs typeface="Times New Roman" pitchFamily="18" charset="0"/>
              </a:rPr>
              <a:t>Bước 1. Lựa chọn nguyên liệu (có định lượng)</a:t>
            </a:r>
          </a:p>
          <a:p>
            <a:pPr algn="just">
              <a:lnSpc>
                <a:spcPct val="130000"/>
              </a:lnSpc>
            </a:pPr>
            <a:r>
              <a:rPr lang="en-US" sz="2400">
                <a:solidFill>
                  <a:srgbClr val="002060"/>
                </a:solidFill>
                <a:latin typeface="Times New Roman" pitchFamily="18" charset="0"/>
                <a:cs typeface="Times New Roman" pitchFamily="18" charset="0"/>
              </a:rPr>
              <a:t>Bước 2. Rửa sạch nguyên liệu và bình đựng, để ráo </a:t>
            </a:r>
            <a:r>
              <a:rPr lang="en-US" sz="2400" smtClean="0">
                <a:solidFill>
                  <a:srgbClr val="002060"/>
                </a:solidFill>
                <a:latin typeface="Times New Roman" pitchFamily="18" charset="0"/>
                <a:cs typeface="Times New Roman" pitchFamily="18" charset="0"/>
              </a:rPr>
              <a:t>nước</a:t>
            </a:r>
          </a:p>
          <a:p>
            <a:pPr algn="just">
              <a:lnSpc>
                <a:spcPct val="130000"/>
              </a:lnSpc>
            </a:pPr>
            <a:r>
              <a:rPr lang="en-US" sz="2400" smtClean="0">
                <a:solidFill>
                  <a:srgbClr val="002060"/>
                </a:solidFill>
                <a:latin typeface="Times New Roman" pitchFamily="18" charset="0"/>
                <a:cs typeface="Times New Roman" pitchFamily="18" charset="0"/>
              </a:rPr>
              <a:t>Bước </a:t>
            </a:r>
            <a:r>
              <a:rPr lang="en-US" sz="2400">
                <a:solidFill>
                  <a:srgbClr val="002060"/>
                </a:solidFill>
                <a:latin typeface="Times New Roman" pitchFamily="18" charset="0"/>
                <a:cs typeface="Times New Roman" pitchFamily="18" charset="0"/>
              </a:rPr>
              <a:t>3. Cho nguyên liệu và đường vào bình: 1 lớp quả, 1 lớp </a:t>
            </a:r>
            <a:r>
              <a:rPr lang="en-US" sz="2400" smtClean="0">
                <a:solidFill>
                  <a:srgbClr val="002060"/>
                </a:solidFill>
                <a:latin typeface="Times New Roman" pitchFamily="18" charset="0"/>
                <a:cs typeface="Times New Roman" pitchFamily="18" charset="0"/>
              </a:rPr>
              <a:t>đường</a:t>
            </a:r>
          </a:p>
          <a:p>
            <a:pPr algn="just">
              <a:lnSpc>
                <a:spcPct val="130000"/>
              </a:lnSpc>
            </a:pPr>
            <a:r>
              <a:rPr lang="en-US" sz="2400" smtClean="0">
                <a:solidFill>
                  <a:srgbClr val="002060"/>
                </a:solidFill>
                <a:latin typeface="Times New Roman" pitchFamily="18" charset="0"/>
                <a:cs typeface="Times New Roman" pitchFamily="18" charset="0"/>
              </a:rPr>
              <a:t>Bước </a:t>
            </a:r>
            <a:r>
              <a:rPr lang="en-US" sz="2400">
                <a:solidFill>
                  <a:srgbClr val="002060"/>
                </a:solidFill>
                <a:latin typeface="Times New Roman" pitchFamily="18" charset="0"/>
                <a:cs typeface="Times New Roman" pitchFamily="18" charset="0"/>
              </a:rPr>
              <a:t>4. Đậy kín bình và bảo quản nơi khô ráo, thoáng mát</a:t>
            </a:r>
          </a:p>
        </p:txBody>
      </p:sp>
      <p:sp>
        <p:nvSpPr>
          <p:cNvPr id="4" name="Rectangle 2"/>
          <p:cNvSpPr>
            <a:spLocks noGrp="1" noChangeArrowheads="1"/>
          </p:cNvSpPr>
          <p:nvPr>
            <p:ph type="title"/>
          </p:nvPr>
        </p:nvSpPr>
        <p:spPr>
          <a:xfrm>
            <a:off x="1074057" y="133350"/>
            <a:ext cx="7079343" cy="533400"/>
          </a:xfrm>
        </p:spPr>
        <p:txBody>
          <a:bodyPr>
            <a:noAutofit/>
          </a:bodyPr>
          <a:lstStyle/>
          <a:p>
            <a:pPr>
              <a:lnSpc>
                <a:spcPct val="150000"/>
              </a:lnSpc>
            </a:pPr>
            <a:r>
              <a:rPr lang="en-US" sz="2400" b="1" smtClean="0">
                <a:solidFill>
                  <a:srgbClr val="FF0000"/>
                </a:solidFill>
                <a:latin typeface="Times New Roman" pitchFamily="18" charset="0"/>
                <a:cs typeface="Times New Roman" pitchFamily="18" charset="0"/>
              </a:rPr>
              <a:t>ĐÁP ÁN</a:t>
            </a:r>
          </a:p>
        </p:txBody>
      </p:sp>
    </p:spTree>
    <p:extLst>
      <p:ext uri="{BB962C8B-B14F-4D97-AF65-F5344CB8AC3E}">
        <p14:creationId xmlns:p14="http://schemas.microsoft.com/office/powerpoint/2010/main" val="1015944903"/>
      </p:ext>
    </p:extLst>
  </p:cSld>
  <p:clrMapOvr>
    <a:masterClrMapping/>
  </p:clrMapOvr>
  <mc:AlternateContent xmlns:mc="http://schemas.openxmlformats.org/markup-compatibility/2006" xmlns:p14="http://schemas.microsoft.com/office/powerpoint/2010/main">
    <mc:Choice Requires="p14">
      <p:transition p14:dur="250">
        <p:split orient="vert"/>
      </p:transition>
    </mc:Choice>
    <mc:Fallback xmlns="">
      <p:transition>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arn(inVertic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arn(inVertic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arn(inVertic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arn(inVertical)">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barn(inVertical)">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Rectangle 2"/>
          <p:cNvSpPr>
            <a:spLocks noGrp="1" noChangeArrowheads="1"/>
          </p:cNvSpPr>
          <p:nvPr>
            <p:ph type="title"/>
          </p:nvPr>
        </p:nvSpPr>
        <p:spPr>
          <a:xfrm>
            <a:off x="2933700" y="133350"/>
            <a:ext cx="3238500" cy="533400"/>
          </a:xfrm>
        </p:spPr>
        <p:txBody>
          <a:bodyPr/>
          <a:lstStyle/>
          <a:p>
            <a:pPr eaLnBrk="1" hangingPunct="1"/>
            <a:r>
              <a:rPr lang="en-US" sz="2600" b="1" smtClean="0">
                <a:solidFill>
                  <a:srgbClr val="FF0000"/>
                </a:solidFill>
                <a:latin typeface="Times New Roman" pitchFamily="18" charset="0"/>
                <a:cs typeface="Times New Roman" pitchFamily="18" charset="0"/>
              </a:rPr>
              <a:t>KHỞI ĐỘNG</a:t>
            </a:r>
          </a:p>
        </p:txBody>
      </p:sp>
      <p:sp>
        <p:nvSpPr>
          <p:cNvPr id="3" name="AutoShape 4" descr="Cây dưa chuột (dưa leo)"/>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 name="AutoShape 6" descr="Cây dưa chuột (dưa leo)"/>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 name="AutoShape 8" descr="Cây dưa chuột (dưa leo)"/>
          <p:cNvSpPr>
            <a:spLocks noChangeAspect="1" noChangeArrowheads="1"/>
          </p:cNvSpPr>
          <p:nvPr/>
        </p:nvSpPr>
        <p:spPr bwMode="auto">
          <a:xfrm>
            <a:off x="460375" y="1603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11" name="Picture 10"/>
          <p:cNvPicPr/>
          <p:nvPr/>
        </p:nvPicPr>
        <p:blipFill rotWithShape="1">
          <a:blip r:embed="rId2">
            <a:extLst>
              <a:ext uri="{28A0092B-C50C-407E-A947-70E740481C1C}">
                <a14:useLocalDpi xmlns:a14="http://schemas.microsoft.com/office/drawing/2010/main" val="0"/>
              </a:ext>
            </a:extLst>
          </a:blip>
          <a:srcRect t="11944" b="21194"/>
          <a:stretch/>
        </p:blipFill>
        <p:spPr bwMode="auto">
          <a:xfrm>
            <a:off x="3657600" y="823552"/>
            <a:ext cx="5410200" cy="3236820"/>
          </a:xfrm>
          <a:prstGeom prst="rect">
            <a:avLst/>
          </a:prstGeom>
          <a:ln>
            <a:noFill/>
          </a:ln>
          <a:extLst>
            <a:ext uri="{53640926-AAD7-44D8-BBD7-CCE9431645EC}">
              <a14:shadowObscured xmlns:a14="http://schemas.microsoft.com/office/drawing/2010/main"/>
            </a:ext>
          </a:extLst>
        </p:spPr>
      </p:pic>
      <p:sp>
        <p:nvSpPr>
          <p:cNvPr id="12" name="Rectangle 11"/>
          <p:cNvSpPr/>
          <p:nvPr/>
        </p:nvSpPr>
        <p:spPr>
          <a:xfrm>
            <a:off x="3849687" y="4212907"/>
            <a:ext cx="4873625" cy="492443"/>
          </a:xfrm>
          <a:prstGeom prst="rect">
            <a:avLst/>
          </a:prstGeom>
        </p:spPr>
        <p:txBody>
          <a:bodyPr wrap="square">
            <a:spAutoFit/>
          </a:bodyPr>
          <a:lstStyle/>
          <a:p>
            <a:pPr algn="just"/>
            <a:r>
              <a:rPr lang="en-US" sz="2600" smtClean="0">
                <a:solidFill>
                  <a:srgbClr val="002060"/>
                </a:solidFill>
                <a:latin typeface="Times New Roman" pitchFamily="18" charset="0"/>
                <a:cs typeface="Times New Roman" pitchFamily="18" charset="0"/>
              </a:rPr>
              <a:t>Hình 9.1. Cung cấp nước cho cây</a:t>
            </a:r>
            <a:endParaRPr lang="en-US" sz="2600">
              <a:solidFill>
                <a:srgbClr val="002060"/>
              </a:solidFill>
              <a:latin typeface="Times New Roman" pitchFamily="18" charset="0"/>
              <a:cs typeface="Times New Roman" pitchFamily="18" charset="0"/>
            </a:endParaRPr>
          </a:p>
        </p:txBody>
      </p:sp>
      <p:sp>
        <p:nvSpPr>
          <p:cNvPr id="2" name="Explosion 2 1"/>
          <p:cNvSpPr/>
          <p:nvPr/>
        </p:nvSpPr>
        <p:spPr>
          <a:xfrm>
            <a:off x="0" y="666750"/>
            <a:ext cx="3810000" cy="4476750"/>
          </a:xfrm>
          <a:prstGeom prst="irregularSeal2">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spcBef>
                <a:spcPts val="600"/>
              </a:spcBef>
            </a:pPr>
            <a:endParaRPr lang="en-US" sz="1400" smtClean="0">
              <a:solidFill>
                <a:srgbClr val="FF0000"/>
              </a:solidFill>
              <a:latin typeface="Times New Roman" pitchFamily="18" charset="0"/>
              <a:cs typeface="Times New Roman" pitchFamily="18" charset="0"/>
            </a:endParaRPr>
          </a:p>
          <a:p>
            <a:pPr algn="just">
              <a:spcBef>
                <a:spcPts val="600"/>
              </a:spcBef>
            </a:pPr>
            <a:r>
              <a:rPr lang="en-US" sz="2400" smtClean="0">
                <a:solidFill>
                  <a:srgbClr val="FF0000"/>
                </a:solidFill>
                <a:latin typeface="Times New Roman" pitchFamily="18" charset="0"/>
                <a:cs typeface="Times New Roman" pitchFamily="18" charset="0"/>
              </a:rPr>
              <a:t>Mô </a:t>
            </a:r>
            <a:r>
              <a:rPr lang="en-US" sz="2400">
                <a:solidFill>
                  <a:srgbClr val="FF0000"/>
                </a:solidFill>
                <a:latin typeface="Times New Roman" pitchFamily="18" charset="0"/>
                <a:cs typeface="Times New Roman" pitchFamily="18" charset="0"/>
              </a:rPr>
              <a:t>tả sự thay đổi của cây khi tưới nước? Giải thích sự thay đổi đó?</a:t>
            </a:r>
          </a:p>
        </p:txBody>
      </p:sp>
    </p:spTree>
    <p:extLst>
      <p:ext uri="{BB962C8B-B14F-4D97-AF65-F5344CB8AC3E}">
        <p14:creationId xmlns:p14="http://schemas.microsoft.com/office/powerpoint/2010/main" val="2460390242"/>
      </p:ext>
    </p:extLst>
  </p:cSld>
  <p:clrMapOvr>
    <a:masterClrMapping/>
  </p:clrMapOvr>
  <mc:AlternateContent xmlns:mc="http://schemas.openxmlformats.org/markup-compatibility/2006" xmlns:p14="http://schemas.microsoft.com/office/powerpoint/2010/main">
    <mc:Choice Requires="p14">
      <p:transition p14:dur="250">
        <p:split orient="vert"/>
      </p:transition>
    </mc:Choice>
    <mc:Fallback xmlns="">
      <p:transition>
        <p:split orient="vert"/>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144386"/>
                                        </p:tgtEl>
                                        <p:attrNameLst>
                                          <p:attrName>style.visibility</p:attrName>
                                        </p:attrNameLst>
                                      </p:cBhvr>
                                      <p:to>
                                        <p:strVal val="visible"/>
                                      </p:to>
                                    </p:set>
                                    <p:animEffect transition="in" filter="diamond(in)">
                                      <p:cBhvr>
                                        <p:cTn id="7" dur="500"/>
                                        <p:tgtEl>
                                          <p:spTgt spid="144386"/>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12"/>
                                        </p:tgtEl>
                                        <p:attrNameLst>
                                          <p:attrName>style.visibility</p:attrName>
                                        </p:attrNameLst>
                                      </p:cBhvr>
                                      <p:to>
                                        <p:strVal val="visible"/>
                                      </p:to>
                                    </p:set>
                                    <p:animEffect transition="in" filter="barn(inVertical)">
                                      <p:cBhvr>
                                        <p:cTn id="12" dur="500"/>
                                        <p:tgtEl>
                                          <p:spTgt spid="12"/>
                                        </p:tgtEl>
                                      </p:cBhvr>
                                    </p:animEffect>
                                  </p:childTnLst>
                                </p:cTn>
                              </p:par>
                              <p:par>
                                <p:cTn id="13" presetID="16" presetClass="entr" presetSubtype="21" fill="hold" nodeType="withEffect">
                                  <p:stCondLst>
                                    <p:cond delay="0"/>
                                  </p:stCondLst>
                                  <p:childTnLst>
                                    <p:set>
                                      <p:cBhvr>
                                        <p:cTn id="14" dur="1" fill="hold">
                                          <p:stCondLst>
                                            <p:cond delay="0"/>
                                          </p:stCondLst>
                                        </p:cTn>
                                        <p:tgtEl>
                                          <p:spTgt spid="11"/>
                                        </p:tgtEl>
                                        <p:attrNameLst>
                                          <p:attrName>style.visibility</p:attrName>
                                        </p:attrNameLst>
                                      </p:cBhvr>
                                      <p:to>
                                        <p:strVal val="visible"/>
                                      </p:to>
                                    </p:set>
                                    <p:animEffect transition="in" filter="barn(inVertical)">
                                      <p:cBhvr>
                                        <p:cTn id="15" dur="500"/>
                                        <p:tgtEl>
                                          <p:spTgt spid="11"/>
                                        </p:tgtEl>
                                      </p:cBhvr>
                                    </p:animEffect>
                                  </p:childTnLst>
                                </p:cTn>
                              </p:par>
                              <p:par>
                                <p:cTn id="16" presetID="16" presetClass="entr" presetSubtype="21" fill="hold" grpId="0" nodeType="withEffect">
                                  <p:stCondLst>
                                    <p:cond delay="0"/>
                                  </p:stCondLst>
                                  <p:childTnLst>
                                    <p:set>
                                      <p:cBhvr>
                                        <p:cTn id="17" dur="1" fill="hold">
                                          <p:stCondLst>
                                            <p:cond delay="0"/>
                                          </p:stCondLst>
                                        </p:cTn>
                                        <p:tgtEl>
                                          <p:spTgt spid="2"/>
                                        </p:tgtEl>
                                        <p:attrNameLst>
                                          <p:attrName>style.visibility</p:attrName>
                                        </p:attrNameLst>
                                      </p:cBhvr>
                                      <p:to>
                                        <p:strVal val="visible"/>
                                      </p:to>
                                    </p:set>
                                    <p:animEffect transition="in" filter="barn(inVertical)">
                                      <p:cBhvr>
                                        <p:cTn id="18"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4386" grpId="0"/>
      <p:bldP spid="12" grpId="0"/>
      <p:bldP spid="2"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Rectangle 2"/>
          <p:cNvSpPr>
            <a:spLocks noGrp="1" noChangeArrowheads="1"/>
          </p:cNvSpPr>
          <p:nvPr>
            <p:ph type="title"/>
          </p:nvPr>
        </p:nvSpPr>
        <p:spPr>
          <a:xfrm>
            <a:off x="2933700" y="133350"/>
            <a:ext cx="3238500" cy="533400"/>
          </a:xfrm>
        </p:spPr>
        <p:txBody>
          <a:bodyPr>
            <a:normAutofit/>
          </a:bodyPr>
          <a:lstStyle/>
          <a:p>
            <a:pPr eaLnBrk="1" hangingPunct="1"/>
            <a:r>
              <a:rPr lang="en-US" sz="2400" b="1" smtClean="0">
                <a:solidFill>
                  <a:srgbClr val="FF0000"/>
                </a:solidFill>
                <a:latin typeface="Times New Roman" pitchFamily="18" charset="0"/>
                <a:cs typeface="Times New Roman" pitchFamily="18" charset="0"/>
              </a:rPr>
              <a:t>ĐÁP ÁN</a:t>
            </a:r>
          </a:p>
        </p:txBody>
      </p:sp>
      <p:sp>
        <p:nvSpPr>
          <p:cNvPr id="3" name="AutoShape 4" descr="Cây dưa chuột (dưa leo)"/>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 name="AutoShape 6" descr="Cây dưa chuột (dưa leo)"/>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 name="AutoShape 8" descr="Cây dưa chuột (dưa leo)"/>
          <p:cNvSpPr>
            <a:spLocks noChangeAspect="1" noChangeArrowheads="1"/>
          </p:cNvSpPr>
          <p:nvPr/>
        </p:nvSpPr>
        <p:spPr bwMode="auto">
          <a:xfrm>
            <a:off x="460375" y="1603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11" name="Picture 10"/>
          <p:cNvPicPr/>
          <p:nvPr/>
        </p:nvPicPr>
        <p:blipFill rotWithShape="1">
          <a:blip r:embed="rId2">
            <a:extLst>
              <a:ext uri="{28A0092B-C50C-407E-A947-70E740481C1C}">
                <a14:useLocalDpi xmlns:a14="http://schemas.microsoft.com/office/drawing/2010/main" val="0"/>
              </a:ext>
            </a:extLst>
          </a:blip>
          <a:srcRect t="11944" b="21194"/>
          <a:stretch/>
        </p:blipFill>
        <p:spPr bwMode="auto">
          <a:xfrm>
            <a:off x="3657600" y="742950"/>
            <a:ext cx="5410200" cy="3236820"/>
          </a:xfrm>
          <a:prstGeom prst="rect">
            <a:avLst/>
          </a:prstGeom>
          <a:ln>
            <a:noFill/>
          </a:ln>
          <a:extLst>
            <a:ext uri="{53640926-AAD7-44D8-BBD7-CCE9431645EC}">
              <a14:shadowObscured xmlns:a14="http://schemas.microsoft.com/office/drawing/2010/main"/>
            </a:ext>
          </a:extLst>
        </p:spPr>
      </p:pic>
      <p:sp>
        <p:nvSpPr>
          <p:cNvPr id="12" name="Rectangle 11"/>
          <p:cNvSpPr/>
          <p:nvPr/>
        </p:nvSpPr>
        <p:spPr>
          <a:xfrm>
            <a:off x="3965575" y="4171950"/>
            <a:ext cx="4873625" cy="492443"/>
          </a:xfrm>
          <a:prstGeom prst="rect">
            <a:avLst/>
          </a:prstGeom>
        </p:spPr>
        <p:txBody>
          <a:bodyPr wrap="square">
            <a:spAutoFit/>
          </a:bodyPr>
          <a:lstStyle/>
          <a:p>
            <a:pPr algn="just"/>
            <a:r>
              <a:rPr lang="en-US" sz="2600" smtClean="0">
                <a:solidFill>
                  <a:srgbClr val="002060"/>
                </a:solidFill>
                <a:latin typeface="Times New Roman" pitchFamily="18" charset="0"/>
                <a:cs typeface="Times New Roman" pitchFamily="18" charset="0"/>
              </a:rPr>
              <a:t>Hình 9.1. Cung cấp nước cho cây</a:t>
            </a:r>
            <a:endParaRPr lang="en-US" sz="2600">
              <a:solidFill>
                <a:srgbClr val="002060"/>
              </a:solidFill>
              <a:latin typeface="Times New Roman" pitchFamily="18" charset="0"/>
              <a:cs typeface="Times New Roman" pitchFamily="18" charset="0"/>
            </a:endParaRPr>
          </a:p>
        </p:txBody>
      </p:sp>
      <p:sp>
        <p:nvSpPr>
          <p:cNvPr id="6" name="Rectangle 5"/>
          <p:cNvSpPr/>
          <p:nvPr/>
        </p:nvSpPr>
        <p:spPr>
          <a:xfrm>
            <a:off x="122918" y="1195748"/>
            <a:ext cx="3534682" cy="3785652"/>
          </a:xfrm>
          <a:prstGeom prst="rect">
            <a:avLst/>
          </a:prstGeom>
        </p:spPr>
        <p:txBody>
          <a:bodyPr wrap="square">
            <a:spAutoFit/>
          </a:bodyPr>
          <a:lstStyle/>
          <a:p>
            <a:pPr algn="just"/>
            <a:r>
              <a:rPr lang="en-US" sz="2400" smtClean="0">
                <a:solidFill>
                  <a:srgbClr val="002060"/>
                </a:solidFill>
                <a:latin typeface="Times New Roman" pitchFamily="18" charset="0"/>
                <a:cs typeface="Times New Roman" pitchFamily="18" charset="0"/>
              </a:rPr>
              <a:t>=&gt; Lá </a:t>
            </a:r>
            <a:r>
              <a:rPr lang="en-US" sz="2400">
                <a:solidFill>
                  <a:srgbClr val="002060"/>
                </a:solidFill>
                <a:latin typeface="Times New Roman" pitchFamily="18" charset="0"/>
                <a:cs typeface="Times New Roman" pitchFamily="18" charset="0"/>
              </a:rPr>
              <a:t>cây từ bị héo do thiếu nước. Khi tưới nước lá cây trở lại bình thường.</a:t>
            </a:r>
          </a:p>
          <a:p>
            <a:r>
              <a:rPr lang="en-US" sz="2400">
                <a:solidFill>
                  <a:srgbClr val="002060"/>
                </a:solidFill>
                <a:latin typeface="Times New Roman" pitchFamily="18" charset="0"/>
                <a:cs typeface="Times New Roman" pitchFamily="18" charset="0"/>
              </a:rPr>
              <a:t>Vì: 	</a:t>
            </a:r>
            <a:endParaRPr lang="en-US" sz="2400" smtClean="0">
              <a:solidFill>
                <a:srgbClr val="002060"/>
              </a:solidFill>
              <a:latin typeface="Times New Roman" pitchFamily="18" charset="0"/>
              <a:cs typeface="Times New Roman" pitchFamily="18" charset="0"/>
            </a:endParaRPr>
          </a:p>
          <a:p>
            <a:r>
              <a:rPr lang="en-US" sz="2400" smtClean="0">
                <a:solidFill>
                  <a:srgbClr val="002060"/>
                </a:solidFill>
                <a:latin typeface="Times New Roman" pitchFamily="18" charset="0"/>
                <a:cs typeface="Times New Roman" pitchFamily="18" charset="0"/>
              </a:rPr>
              <a:t>   + Lá </a:t>
            </a:r>
            <a:r>
              <a:rPr lang="en-US" sz="2400">
                <a:solidFill>
                  <a:srgbClr val="002060"/>
                </a:solidFill>
                <a:latin typeface="Times New Roman" pitchFamily="18" charset="0"/>
                <a:cs typeface="Times New Roman" pitchFamily="18" charset="0"/>
              </a:rPr>
              <a:t>cây bị thiếu nước -&gt; tế bào giảm sức căng -&gt; lá </a:t>
            </a:r>
            <a:r>
              <a:rPr lang="en-US" sz="2400" smtClean="0">
                <a:solidFill>
                  <a:srgbClr val="002060"/>
                </a:solidFill>
                <a:latin typeface="Times New Roman" pitchFamily="18" charset="0"/>
                <a:cs typeface="Times New Roman" pitchFamily="18" charset="0"/>
              </a:rPr>
              <a:t>héo.</a:t>
            </a:r>
            <a:endParaRPr lang="en-US" sz="2400">
              <a:solidFill>
                <a:srgbClr val="002060"/>
              </a:solidFill>
              <a:latin typeface="Times New Roman" pitchFamily="18" charset="0"/>
              <a:cs typeface="Times New Roman" pitchFamily="18" charset="0"/>
            </a:endParaRPr>
          </a:p>
          <a:p>
            <a:r>
              <a:rPr lang="en-US" sz="2400">
                <a:solidFill>
                  <a:srgbClr val="002060"/>
                </a:solidFill>
                <a:latin typeface="Times New Roman" pitchFamily="18" charset="0"/>
                <a:cs typeface="Times New Roman" pitchFamily="18" charset="0"/>
              </a:rPr>
              <a:t>  </a:t>
            </a:r>
            <a:r>
              <a:rPr lang="en-US" sz="2400" smtClean="0">
                <a:solidFill>
                  <a:srgbClr val="002060"/>
                </a:solidFill>
                <a:latin typeface="Times New Roman" pitchFamily="18" charset="0"/>
                <a:cs typeface="Times New Roman" pitchFamily="18" charset="0"/>
              </a:rPr>
              <a:t>+ Khi </a:t>
            </a:r>
            <a:r>
              <a:rPr lang="en-US" sz="2400">
                <a:solidFill>
                  <a:srgbClr val="002060"/>
                </a:solidFill>
                <a:latin typeface="Times New Roman" pitchFamily="18" charset="0"/>
                <a:cs typeface="Times New Roman" pitchFamily="18" charset="0"/>
              </a:rPr>
              <a:t>tưới nước -&gt; nước đi vào lá -&gt; tế bào căng lên -&gt; lá bình thường.</a:t>
            </a:r>
          </a:p>
        </p:txBody>
      </p:sp>
    </p:spTree>
    <p:extLst>
      <p:ext uri="{BB962C8B-B14F-4D97-AF65-F5344CB8AC3E}">
        <p14:creationId xmlns:p14="http://schemas.microsoft.com/office/powerpoint/2010/main" val="1024689250"/>
      </p:ext>
    </p:extLst>
  </p:cSld>
  <p:clrMapOvr>
    <a:masterClrMapping/>
  </p:clrMapOvr>
  <mc:AlternateContent xmlns:mc="http://schemas.openxmlformats.org/markup-compatibility/2006" xmlns:p14="http://schemas.microsoft.com/office/powerpoint/2010/main">
    <mc:Choice Requires="p14">
      <p:transition p14:dur="250">
        <p:split orient="vert"/>
      </p:transition>
    </mc:Choice>
    <mc:Fallback xmlns="">
      <p:transition>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barn(inVertical)">
                                      <p:cBhvr>
                                        <p:cTn id="7" dur="5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6">
                                            <p:txEl>
                                              <p:pRg st="1" end="1"/>
                                            </p:txEl>
                                          </p:spTgt>
                                        </p:tgtEl>
                                        <p:attrNameLst>
                                          <p:attrName>style.visibility</p:attrName>
                                        </p:attrNameLst>
                                      </p:cBhvr>
                                      <p:to>
                                        <p:strVal val="visible"/>
                                      </p:to>
                                    </p:set>
                                    <p:animEffect transition="in" filter="barn(inVertical)">
                                      <p:cBhvr>
                                        <p:cTn id="12" dur="500"/>
                                        <p:tgtEl>
                                          <p:spTgt spid="6">
                                            <p:txEl>
                                              <p:pRg st="1" end="1"/>
                                            </p:txEl>
                                          </p:spTgt>
                                        </p:tgtEl>
                                      </p:cBhvr>
                                    </p:animEffect>
                                  </p:childTnLst>
                                </p:cTn>
                              </p:par>
                              <p:par>
                                <p:cTn id="13" presetID="16" presetClass="entr" presetSubtype="21" fill="hold" nodeType="withEffect">
                                  <p:stCondLst>
                                    <p:cond delay="0"/>
                                  </p:stCondLst>
                                  <p:childTnLst>
                                    <p:set>
                                      <p:cBhvr>
                                        <p:cTn id="14" dur="1" fill="hold">
                                          <p:stCondLst>
                                            <p:cond delay="0"/>
                                          </p:stCondLst>
                                        </p:cTn>
                                        <p:tgtEl>
                                          <p:spTgt spid="6">
                                            <p:txEl>
                                              <p:pRg st="2" end="2"/>
                                            </p:txEl>
                                          </p:spTgt>
                                        </p:tgtEl>
                                        <p:attrNameLst>
                                          <p:attrName>style.visibility</p:attrName>
                                        </p:attrNameLst>
                                      </p:cBhvr>
                                      <p:to>
                                        <p:strVal val="visible"/>
                                      </p:to>
                                    </p:set>
                                    <p:animEffect transition="in" filter="barn(inVertical)">
                                      <p:cBhvr>
                                        <p:cTn id="15" dur="500"/>
                                        <p:tgtEl>
                                          <p:spTgt spid="6">
                                            <p:txEl>
                                              <p:pRg st="2" end="2"/>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6" presetClass="entr" presetSubtype="21" fill="hold" nodeType="clickEffect">
                                  <p:stCondLst>
                                    <p:cond delay="0"/>
                                  </p:stCondLst>
                                  <p:childTnLst>
                                    <p:set>
                                      <p:cBhvr>
                                        <p:cTn id="19" dur="1" fill="hold">
                                          <p:stCondLst>
                                            <p:cond delay="0"/>
                                          </p:stCondLst>
                                        </p:cTn>
                                        <p:tgtEl>
                                          <p:spTgt spid="6">
                                            <p:txEl>
                                              <p:pRg st="3" end="3"/>
                                            </p:txEl>
                                          </p:spTgt>
                                        </p:tgtEl>
                                        <p:attrNameLst>
                                          <p:attrName>style.visibility</p:attrName>
                                        </p:attrNameLst>
                                      </p:cBhvr>
                                      <p:to>
                                        <p:strVal val="visible"/>
                                      </p:to>
                                    </p:set>
                                    <p:animEffect transition="in" filter="barn(inVertical)">
                                      <p:cBhvr>
                                        <p:cTn id="20" dur="500"/>
                                        <p:tgtEl>
                                          <p:spTgt spid="6">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Horizontal Scroll 1"/>
          <p:cNvSpPr/>
          <p:nvPr/>
        </p:nvSpPr>
        <p:spPr>
          <a:xfrm>
            <a:off x="304800" y="895350"/>
            <a:ext cx="8534400" cy="2590800"/>
          </a:xfrm>
          <a:prstGeom prst="horizontalScroll">
            <a:avLst/>
          </a:prstGeom>
        </p:spPr>
        <p:style>
          <a:lnRef idx="1">
            <a:schemeClr val="accent5"/>
          </a:lnRef>
          <a:fillRef idx="2">
            <a:schemeClr val="accent5"/>
          </a:fillRef>
          <a:effectRef idx="1">
            <a:schemeClr val="accent5"/>
          </a:effectRef>
          <a:fontRef idx="minor">
            <a:schemeClr val="dk1"/>
          </a:fontRef>
        </p:style>
        <p:txBody>
          <a:bodyPr rtlCol="0" anchor="ctr"/>
          <a:lstStyle/>
          <a:p>
            <a:pPr algn="just">
              <a:lnSpc>
                <a:spcPct val="150000"/>
              </a:lnSpc>
            </a:pPr>
            <a:r>
              <a:rPr lang="en-US" sz="2400">
                <a:latin typeface="Times New Roman" pitchFamily="18" charset="0"/>
                <a:cs typeface="Times New Roman" pitchFamily="18" charset="0"/>
              </a:rPr>
              <a:t>Câu 1. Thế nào là trao đổi chất ở tế bào?</a:t>
            </a:r>
          </a:p>
          <a:p>
            <a:pPr algn="just">
              <a:lnSpc>
                <a:spcPct val="150000"/>
              </a:lnSpc>
            </a:pPr>
            <a:r>
              <a:rPr lang="en-US" sz="2400">
                <a:latin typeface="Times New Roman" pitchFamily="18" charset="0"/>
                <a:cs typeface="Times New Roman" pitchFamily="18" charset="0"/>
              </a:rPr>
              <a:t>Câu 2. Có mấy hình thức trao đổi chất qua màng tế bào?</a:t>
            </a:r>
          </a:p>
        </p:txBody>
      </p:sp>
      <p:sp>
        <p:nvSpPr>
          <p:cNvPr id="3" name="Rectangle 2"/>
          <p:cNvSpPr/>
          <p:nvPr/>
        </p:nvSpPr>
        <p:spPr>
          <a:xfrm>
            <a:off x="1600200" y="285750"/>
            <a:ext cx="6042936" cy="461665"/>
          </a:xfrm>
          <a:prstGeom prst="rect">
            <a:avLst/>
          </a:prstGeom>
        </p:spPr>
        <p:txBody>
          <a:bodyPr wrap="none">
            <a:spAutoFit/>
          </a:bodyPr>
          <a:lstStyle/>
          <a:p>
            <a:r>
              <a:rPr lang="en-US" sz="2400" b="1" smtClean="0">
                <a:solidFill>
                  <a:srgbClr val="FF0000"/>
                </a:solidFill>
                <a:latin typeface="Times New Roman" pitchFamily="18" charset="0"/>
                <a:ea typeface="Tahoma" pitchFamily="34" charset="0"/>
                <a:cs typeface="Times New Roman" pitchFamily="18" charset="0"/>
              </a:rPr>
              <a:t>KHÁI NIỆM TRAO ĐỔI CHẤT Ở TẾ BÀO</a:t>
            </a:r>
            <a:endParaRPr lang="en-US" sz="2400" b="1">
              <a:solidFill>
                <a:srgbClr val="FF0000"/>
              </a:solidFill>
              <a:latin typeface="Times New Roman" pitchFamily="18" charset="0"/>
              <a:ea typeface="Tahoma" pitchFamily="34" charset="0"/>
              <a:cs typeface="Times New Roman" pitchFamily="18" charset="0"/>
            </a:endParaRPr>
          </a:p>
        </p:txBody>
      </p:sp>
    </p:spTree>
    <p:extLst>
      <p:ext uri="{BB962C8B-B14F-4D97-AF65-F5344CB8AC3E}">
        <p14:creationId xmlns:p14="http://schemas.microsoft.com/office/powerpoint/2010/main" val="1335820958"/>
      </p:ext>
    </p:extLst>
  </p:cSld>
  <p:clrMapOvr>
    <a:masterClrMapping/>
  </p:clrMapOvr>
  <mc:AlternateContent xmlns:mc="http://schemas.openxmlformats.org/markup-compatibility/2006" xmlns:p14="http://schemas.microsoft.com/office/powerpoint/2010/main">
    <mc:Choice Requires="p14">
      <p:transition p14:dur="250">
        <p:split orient="vert"/>
      </p:transition>
    </mc:Choice>
    <mc:Fallback xmlns="">
      <p:transition>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Horizontal Scroll 1"/>
          <p:cNvSpPr/>
          <p:nvPr/>
        </p:nvSpPr>
        <p:spPr>
          <a:xfrm>
            <a:off x="304800" y="666750"/>
            <a:ext cx="8534400" cy="3886200"/>
          </a:xfrm>
          <a:prstGeom prst="horizontalScroll">
            <a:avLst/>
          </a:prstGeom>
          <a:solidFill>
            <a:schemeClr val="accent1">
              <a:lumMod val="20000"/>
              <a:lumOff val="80000"/>
            </a:schemeClr>
          </a:solidFill>
        </p:spPr>
        <p:style>
          <a:lnRef idx="1">
            <a:schemeClr val="accent5"/>
          </a:lnRef>
          <a:fillRef idx="2">
            <a:schemeClr val="accent5"/>
          </a:fillRef>
          <a:effectRef idx="1">
            <a:schemeClr val="accent5"/>
          </a:effectRef>
          <a:fontRef idx="minor">
            <a:schemeClr val="dk1"/>
          </a:fontRef>
        </p:style>
        <p:txBody>
          <a:bodyPr rtlCol="0" anchor="ctr"/>
          <a:lstStyle/>
          <a:p>
            <a:pPr algn="just">
              <a:lnSpc>
                <a:spcPct val="150000"/>
              </a:lnSpc>
            </a:pPr>
            <a:r>
              <a:rPr lang="en-US" sz="2400">
                <a:latin typeface="Times New Roman" pitchFamily="18" charset="0"/>
                <a:cs typeface="Times New Roman" pitchFamily="18" charset="0"/>
              </a:rPr>
              <a:t>Câu 1. Trao đổi chất của tế bào là tập hợp các phản ứng hóa học diễn ra trong tế bào và sự trao đổi chất giữa tế bào với môi trường. </a:t>
            </a:r>
          </a:p>
          <a:p>
            <a:pPr algn="just">
              <a:lnSpc>
                <a:spcPct val="150000"/>
              </a:lnSpc>
            </a:pPr>
            <a:r>
              <a:rPr lang="en-US" sz="2400" smtClean="0">
                <a:latin typeface="Times New Roman" pitchFamily="18" charset="0"/>
                <a:cs typeface="Times New Roman" pitchFamily="18" charset="0"/>
              </a:rPr>
              <a:t>Câu </a:t>
            </a:r>
            <a:r>
              <a:rPr lang="en-US" sz="2400">
                <a:latin typeface="Times New Roman" pitchFamily="18" charset="0"/>
                <a:cs typeface="Times New Roman" pitchFamily="18" charset="0"/>
              </a:rPr>
              <a:t>2. Có 2 hình thức trao đổi chất qua màng tế bào: vận chuyển thụ động và vận chuyển chủ động.</a:t>
            </a:r>
          </a:p>
        </p:txBody>
      </p:sp>
      <p:sp>
        <p:nvSpPr>
          <p:cNvPr id="3" name="Rectangle 2"/>
          <p:cNvSpPr>
            <a:spLocks noGrp="1" noChangeArrowheads="1"/>
          </p:cNvSpPr>
          <p:nvPr>
            <p:ph type="title"/>
          </p:nvPr>
        </p:nvSpPr>
        <p:spPr>
          <a:xfrm>
            <a:off x="2933700" y="133350"/>
            <a:ext cx="3238500" cy="533400"/>
          </a:xfrm>
        </p:spPr>
        <p:txBody>
          <a:bodyPr/>
          <a:lstStyle/>
          <a:p>
            <a:pPr eaLnBrk="1" hangingPunct="1"/>
            <a:r>
              <a:rPr lang="en-US" sz="2600" b="1" smtClean="0">
                <a:solidFill>
                  <a:srgbClr val="FF0000"/>
                </a:solidFill>
                <a:latin typeface="Times New Roman" pitchFamily="18" charset="0"/>
                <a:cs typeface="Times New Roman" pitchFamily="18" charset="0"/>
              </a:rPr>
              <a:t>ĐÁP ÁN</a:t>
            </a:r>
          </a:p>
        </p:txBody>
      </p:sp>
    </p:spTree>
    <p:extLst>
      <p:ext uri="{BB962C8B-B14F-4D97-AF65-F5344CB8AC3E}">
        <p14:creationId xmlns:p14="http://schemas.microsoft.com/office/powerpoint/2010/main" val="1983733393"/>
      </p:ext>
    </p:extLst>
  </p:cSld>
  <p:clrMapOvr>
    <a:masterClrMapping/>
  </p:clrMapOvr>
  <mc:AlternateContent xmlns:mc="http://schemas.openxmlformats.org/markup-compatibility/2006" xmlns:p14="http://schemas.microsoft.com/office/powerpoint/2010/main">
    <mc:Choice Requires="p14">
      <p:transition p14:dur="250">
        <p:split orient="vert"/>
      </p:transition>
    </mc:Choice>
    <mc:Fallback xmlns="">
      <p:transition>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barn(inVertical)">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barn(inVertical)">
                                      <p:cBhvr>
                                        <p:cTn id="12" dur="500"/>
                                        <p:tgtEl>
                                          <p:spTgt spid="2">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Rectangle 2"/>
          <p:cNvSpPr>
            <a:spLocks noGrp="1" noChangeArrowheads="1"/>
          </p:cNvSpPr>
          <p:nvPr>
            <p:ph type="title"/>
          </p:nvPr>
        </p:nvSpPr>
        <p:spPr>
          <a:xfrm>
            <a:off x="304800" y="1276350"/>
            <a:ext cx="8686800" cy="2819400"/>
          </a:xfrm>
        </p:spPr>
        <p:txBody>
          <a:bodyPr>
            <a:noAutofit/>
          </a:bodyPr>
          <a:lstStyle/>
          <a:p>
            <a:pPr algn="l">
              <a:lnSpc>
                <a:spcPct val="150000"/>
              </a:lnSpc>
            </a:pPr>
            <a:r>
              <a:rPr lang="en-US" sz="2400" smtClean="0">
                <a:latin typeface="Times New Roman" pitchFamily="18" charset="0"/>
                <a:cs typeface="Times New Roman" pitchFamily="18" charset="0"/>
              </a:rPr>
              <a:t>-  </a:t>
            </a:r>
            <a:r>
              <a:rPr lang="en-US" sz="2400">
                <a:solidFill>
                  <a:srgbClr val="002060"/>
                </a:solidFill>
                <a:latin typeface="Times New Roman" pitchFamily="18" charset="0"/>
                <a:ea typeface="+mn-ea"/>
                <a:cs typeface="Times New Roman" pitchFamily="18" charset="0"/>
              </a:rPr>
              <a:t>Làm thí nghiệm nhỏ giọt mực đỏ vào 1 phía của cốc nước. Quan sát và giải thích hiện tượng</a:t>
            </a:r>
            <a:r>
              <a:rPr lang="en-US" sz="2400" smtClean="0">
                <a:solidFill>
                  <a:srgbClr val="002060"/>
                </a:solidFill>
                <a:latin typeface="Times New Roman" pitchFamily="18" charset="0"/>
                <a:ea typeface="+mn-ea"/>
                <a:cs typeface="Times New Roman" pitchFamily="18" charset="0"/>
              </a:rPr>
              <a:t>?</a:t>
            </a:r>
            <a:br>
              <a:rPr lang="en-US" sz="2400" smtClean="0">
                <a:solidFill>
                  <a:srgbClr val="002060"/>
                </a:solidFill>
                <a:latin typeface="Times New Roman" pitchFamily="18" charset="0"/>
                <a:ea typeface="+mn-ea"/>
                <a:cs typeface="Times New Roman" pitchFamily="18" charset="0"/>
              </a:rPr>
            </a:br>
            <a:r>
              <a:rPr lang="en-US" sz="2400" smtClean="0">
                <a:solidFill>
                  <a:srgbClr val="002060"/>
                </a:solidFill>
                <a:latin typeface="Times New Roman" pitchFamily="18" charset="0"/>
                <a:ea typeface="+mn-ea"/>
                <a:cs typeface="Times New Roman" pitchFamily="18" charset="0"/>
              </a:rPr>
              <a:t>-  </a:t>
            </a:r>
            <a:r>
              <a:rPr lang="en-US" sz="2400">
                <a:solidFill>
                  <a:srgbClr val="002060"/>
                </a:solidFill>
                <a:latin typeface="Times New Roman" pitchFamily="18" charset="0"/>
                <a:ea typeface="+mn-ea"/>
                <a:cs typeface="Times New Roman" pitchFamily="18" charset="0"/>
              </a:rPr>
              <a:t>Trình bày khái niệm: khuếch tán và thẩm </a:t>
            </a:r>
            <a:r>
              <a:rPr lang="en-US" sz="2400" smtClean="0">
                <a:solidFill>
                  <a:srgbClr val="002060"/>
                </a:solidFill>
                <a:latin typeface="Times New Roman" pitchFamily="18" charset="0"/>
                <a:ea typeface="+mn-ea"/>
                <a:cs typeface="Times New Roman" pitchFamily="18" charset="0"/>
              </a:rPr>
              <a:t>thấu</a:t>
            </a:r>
            <a:br>
              <a:rPr lang="en-US" sz="2400" smtClean="0">
                <a:solidFill>
                  <a:srgbClr val="002060"/>
                </a:solidFill>
                <a:latin typeface="Times New Roman" pitchFamily="18" charset="0"/>
                <a:ea typeface="+mn-ea"/>
                <a:cs typeface="Times New Roman" pitchFamily="18" charset="0"/>
              </a:rPr>
            </a:br>
            <a:r>
              <a:rPr lang="en-US" sz="2400" smtClean="0">
                <a:solidFill>
                  <a:srgbClr val="002060"/>
                </a:solidFill>
                <a:latin typeface="Times New Roman" pitchFamily="18" charset="0"/>
                <a:ea typeface="+mn-ea"/>
                <a:cs typeface="Times New Roman" pitchFamily="18" charset="0"/>
              </a:rPr>
              <a:t>- Thế </a:t>
            </a:r>
            <a:r>
              <a:rPr lang="en-US" sz="2400">
                <a:solidFill>
                  <a:srgbClr val="002060"/>
                </a:solidFill>
                <a:latin typeface="Times New Roman" pitchFamily="18" charset="0"/>
                <a:ea typeface="+mn-ea"/>
                <a:cs typeface="Times New Roman" pitchFamily="18" charset="0"/>
              </a:rPr>
              <a:t>nào là khuếch tán đơn giản và khuếch tán tăng cường? Ví dụ?</a:t>
            </a:r>
            <a:br>
              <a:rPr lang="en-US" sz="2400">
                <a:solidFill>
                  <a:srgbClr val="002060"/>
                </a:solidFill>
                <a:latin typeface="Times New Roman" pitchFamily="18" charset="0"/>
                <a:ea typeface="+mn-ea"/>
                <a:cs typeface="Times New Roman" pitchFamily="18" charset="0"/>
              </a:rPr>
            </a:br>
            <a:r>
              <a:rPr lang="en-US" sz="2400">
                <a:solidFill>
                  <a:srgbClr val="002060"/>
                </a:solidFill>
                <a:latin typeface="Times New Roman" pitchFamily="18" charset="0"/>
                <a:ea typeface="+mn-ea"/>
                <a:cs typeface="Times New Roman" pitchFamily="18" charset="0"/>
              </a:rPr>
              <a:t>- Vận chuyển thụ động qua màng sinh chất là gì</a:t>
            </a:r>
            <a:r>
              <a:rPr lang="en-US" sz="2400" smtClean="0">
                <a:solidFill>
                  <a:srgbClr val="002060"/>
                </a:solidFill>
                <a:latin typeface="Times New Roman" pitchFamily="18" charset="0"/>
                <a:ea typeface="+mn-ea"/>
                <a:cs typeface="Times New Roman" pitchFamily="18" charset="0"/>
              </a:rPr>
              <a:t>?</a:t>
            </a:r>
            <a:endParaRPr lang="en-US" sz="2400">
              <a:solidFill>
                <a:srgbClr val="002060"/>
              </a:solidFill>
              <a:latin typeface="Times New Roman" pitchFamily="18" charset="0"/>
              <a:ea typeface="+mn-ea"/>
              <a:cs typeface="Times New Roman" pitchFamily="18" charset="0"/>
            </a:endParaRPr>
          </a:p>
        </p:txBody>
      </p:sp>
      <p:sp>
        <p:nvSpPr>
          <p:cNvPr id="3" name="Rectangle 2"/>
          <p:cNvSpPr/>
          <p:nvPr/>
        </p:nvSpPr>
        <p:spPr>
          <a:xfrm>
            <a:off x="874877" y="61615"/>
            <a:ext cx="7422225" cy="1133965"/>
          </a:xfrm>
          <a:prstGeom prst="rect">
            <a:avLst/>
          </a:prstGeom>
        </p:spPr>
        <p:txBody>
          <a:bodyPr wrap="none">
            <a:spAutoFit/>
          </a:bodyPr>
          <a:lstStyle/>
          <a:p>
            <a:pPr algn="ctr">
              <a:lnSpc>
                <a:spcPct val="150000"/>
              </a:lnSpc>
            </a:pPr>
            <a:r>
              <a:rPr lang="en-US" sz="2400" b="1">
                <a:solidFill>
                  <a:srgbClr val="FF0000"/>
                </a:solidFill>
                <a:latin typeface="Times New Roman" pitchFamily="18" charset="0"/>
                <a:cs typeface="Times New Roman" pitchFamily="18" charset="0"/>
              </a:rPr>
              <a:t>PHIẾU HỌC TẬP SỐ </a:t>
            </a:r>
            <a:r>
              <a:rPr lang="en-US" sz="2400" b="1" smtClean="0">
                <a:solidFill>
                  <a:srgbClr val="FF0000"/>
                </a:solidFill>
                <a:latin typeface="Times New Roman" pitchFamily="18" charset="0"/>
                <a:cs typeface="Times New Roman" pitchFamily="18" charset="0"/>
              </a:rPr>
              <a:t>1</a:t>
            </a:r>
          </a:p>
          <a:p>
            <a:pPr algn="ctr">
              <a:lnSpc>
                <a:spcPct val="150000"/>
              </a:lnSpc>
            </a:pPr>
            <a:r>
              <a:rPr lang="en-US" sz="2400" b="1" i="1">
                <a:solidFill>
                  <a:srgbClr val="FF0000"/>
                </a:solidFill>
                <a:latin typeface="Times New Roman" pitchFamily="18" charset="0"/>
                <a:cs typeface="Times New Roman" pitchFamily="18" charset="0"/>
              </a:rPr>
              <a:t>Tìm hiểu về sự vận chuyển thụ động qua màng sinh </a:t>
            </a:r>
            <a:r>
              <a:rPr lang="en-US" sz="2400" b="1" i="1" smtClean="0">
                <a:solidFill>
                  <a:srgbClr val="FF0000"/>
                </a:solidFill>
                <a:latin typeface="Times New Roman" pitchFamily="18" charset="0"/>
                <a:cs typeface="Times New Roman" pitchFamily="18" charset="0"/>
              </a:rPr>
              <a:t>chất</a:t>
            </a:r>
            <a:endParaRPr lang="en-US" sz="2400" b="1">
              <a:solidFill>
                <a:srgbClr val="FF0000"/>
              </a:solidFill>
              <a:latin typeface="Times New Roman" pitchFamily="18" charset="0"/>
              <a:cs typeface="Times New Roman" pitchFamily="18" charset="0"/>
            </a:endParaRPr>
          </a:p>
        </p:txBody>
      </p:sp>
    </p:spTree>
    <p:extLst>
      <p:ext uri="{BB962C8B-B14F-4D97-AF65-F5344CB8AC3E}">
        <p14:creationId xmlns:p14="http://schemas.microsoft.com/office/powerpoint/2010/main" val="3861803047"/>
      </p:ext>
    </p:extLst>
  </p:cSld>
  <p:clrMapOvr>
    <a:masterClrMapping/>
  </p:clrMapOvr>
  <mc:AlternateContent xmlns:mc="http://schemas.openxmlformats.org/markup-compatibility/2006" xmlns:p14="http://schemas.microsoft.com/office/powerpoint/2010/main">
    <mc:Choice Requires="p14">
      <p:transition p14:dur="250">
        <p:split orient="vert"/>
      </p:transition>
    </mc:Choice>
    <mc:Fallback xmlns="">
      <p:transition>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144386"/>
                                        </p:tgtEl>
                                        <p:attrNameLst>
                                          <p:attrName>style.visibility</p:attrName>
                                        </p:attrNameLst>
                                      </p:cBhvr>
                                      <p:to>
                                        <p:strVal val="visible"/>
                                      </p:to>
                                    </p:set>
                                    <p:animEffect transition="in" filter="barn(inVertical)">
                                      <p:cBhvr>
                                        <p:cTn id="7" dur="500"/>
                                        <p:tgtEl>
                                          <p:spTgt spid="14438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4386"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304800" y="61615"/>
            <a:ext cx="8492601" cy="1754326"/>
          </a:xfrm>
          <a:prstGeom prst="rect">
            <a:avLst/>
          </a:prstGeom>
        </p:spPr>
        <p:txBody>
          <a:bodyPr wrap="square">
            <a:spAutoFit/>
          </a:bodyPr>
          <a:lstStyle/>
          <a:p>
            <a:pPr algn="ctr">
              <a:lnSpc>
                <a:spcPct val="150000"/>
              </a:lnSpc>
            </a:pPr>
            <a:r>
              <a:rPr lang="en-US" sz="2400" b="1">
                <a:solidFill>
                  <a:srgbClr val="FF0000"/>
                </a:solidFill>
                <a:latin typeface="Times New Roman" pitchFamily="18" charset="0"/>
                <a:cs typeface="Times New Roman" pitchFamily="18" charset="0"/>
              </a:rPr>
              <a:t>PHIẾU HỌC TẬP SỐ </a:t>
            </a:r>
            <a:r>
              <a:rPr lang="en-US" sz="2400" b="1" smtClean="0">
                <a:solidFill>
                  <a:srgbClr val="FF0000"/>
                </a:solidFill>
                <a:latin typeface="Times New Roman" pitchFamily="18" charset="0"/>
                <a:cs typeface="Times New Roman" pitchFamily="18" charset="0"/>
              </a:rPr>
              <a:t>2</a:t>
            </a:r>
          </a:p>
          <a:p>
            <a:pPr algn="ctr"/>
            <a:r>
              <a:rPr lang="en-US" sz="2400">
                <a:solidFill>
                  <a:srgbClr val="002060"/>
                </a:solidFill>
                <a:latin typeface="Times New Roman" pitchFamily="18" charset="0"/>
                <a:cs typeface="Times New Roman" pitchFamily="18" charset="0"/>
              </a:rPr>
              <a:t>Quan sát hình 9.8, nghiên cứu mục III, bài 9 - SGK bộ Cánh diều tìm hiểu về sự vận chuyển chủ động qua màng sinh chất về khái niệm, ý nghĩa, ví dụ minh họa?</a:t>
            </a:r>
          </a:p>
        </p:txBody>
      </p:sp>
      <p:pic>
        <p:nvPicPr>
          <p:cNvPr id="5" name="Picture 4"/>
          <p:cNvPicPr/>
          <p:nvPr/>
        </p:nvPicPr>
        <p:blipFill>
          <a:blip r:embed="rId2">
            <a:extLst>
              <a:ext uri="{28A0092B-C50C-407E-A947-70E740481C1C}">
                <a14:useLocalDpi xmlns:a14="http://schemas.microsoft.com/office/drawing/2010/main" val="0"/>
              </a:ext>
            </a:extLst>
          </a:blip>
          <a:stretch>
            <a:fillRect/>
          </a:stretch>
        </p:blipFill>
        <p:spPr>
          <a:xfrm>
            <a:off x="1295400" y="1758791"/>
            <a:ext cx="7086600" cy="3327559"/>
          </a:xfrm>
          <a:prstGeom prst="rect">
            <a:avLst/>
          </a:prstGeom>
        </p:spPr>
      </p:pic>
    </p:spTree>
    <p:extLst>
      <p:ext uri="{BB962C8B-B14F-4D97-AF65-F5344CB8AC3E}">
        <p14:creationId xmlns:p14="http://schemas.microsoft.com/office/powerpoint/2010/main" val="2251543621"/>
      </p:ext>
    </p:extLst>
  </p:cSld>
  <p:clrMapOvr>
    <a:masterClrMapping/>
  </p:clrMapOvr>
  <mc:AlternateContent xmlns:mc="http://schemas.openxmlformats.org/markup-compatibility/2006" xmlns:p14="http://schemas.microsoft.com/office/powerpoint/2010/main">
    <mc:Choice Requires="p14">
      <p:transition p14:dur="250">
        <p:split orient="vert"/>
      </p:transition>
    </mc:Choice>
    <mc:Fallback xmlns="">
      <p:transition>
        <p:split orient="vert"/>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304800" y="61615"/>
            <a:ext cx="8492601" cy="579967"/>
          </a:xfrm>
          <a:prstGeom prst="rect">
            <a:avLst/>
          </a:prstGeom>
        </p:spPr>
        <p:txBody>
          <a:bodyPr wrap="square">
            <a:spAutoFit/>
          </a:bodyPr>
          <a:lstStyle/>
          <a:p>
            <a:pPr algn="ctr">
              <a:lnSpc>
                <a:spcPct val="150000"/>
              </a:lnSpc>
            </a:pPr>
            <a:r>
              <a:rPr lang="en-US" sz="2400" b="1" smtClean="0">
                <a:solidFill>
                  <a:srgbClr val="FF0000"/>
                </a:solidFill>
                <a:latin typeface="Times New Roman" pitchFamily="18" charset="0"/>
                <a:cs typeface="Times New Roman" pitchFamily="18" charset="0"/>
              </a:rPr>
              <a:t>ĐÁP ÁN PHIẾU </a:t>
            </a:r>
            <a:r>
              <a:rPr lang="en-US" sz="2400" b="1">
                <a:solidFill>
                  <a:srgbClr val="FF0000"/>
                </a:solidFill>
                <a:latin typeface="Times New Roman" pitchFamily="18" charset="0"/>
                <a:cs typeface="Times New Roman" pitchFamily="18" charset="0"/>
              </a:rPr>
              <a:t>HỌC TẬP SỐ </a:t>
            </a:r>
            <a:r>
              <a:rPr lang="en-US" sz="2400" b="1" smtClean="0">
                <a:solidFill>
                  <a:srgbClr val="FF0000"/>
                </a:solidFill>
                <a:latin typeface="Times New Roman" pitchFamily="18" charset="0"/>
                <a:cs typeface="Times New Roman" pitchFamily="18" charset="0"/>
              </a:rPr>
              <a:t>1</a:t>
            </a:r>
          </a:p>
        </p:txBody>
      </p:sp>
      <p:sp>
        <p:nvSpPr>
          <p:cNvPr id="4" name="Rectangle 3"/>
          <p:cNvSpPr/>
          <p:nvPr/>
        </p:nvSpPr>
        <p:spPr>
          <a:xfrm>
            <a:off x="228600" y="707231"/>
            <a:ext cx="8686800" cy="3970318"/>
          </a:xfrm>
          <a:prstGeom prst="rect">
            <a:avLst/>
          </a:prstGeom>
        </p:spPr>
        <p:txBody>
          <a:bodyPr wrap="square">
            <a:spAutoFit/>
          </a:bodyPr>
          <a:lstStyle/>
          <a:p>
            <a:pPr algn="just">
              <a:lnSpc>
                <a:spcPct val="150000"/>
              </a:lnSpc>
            </a:pPr>
            <a:r>
              <a:rPr lang="en-US" sz="2400">
                <a:solidFill>
                  <a:srgbClr val="002060"/>
                </a:solidFill>
                <a:latin typeface="Times New Roman" pitchFamily="18" charset="0"/>
                <a:cs typeface="Times New Roman" pitchFamily="18" charset="0"/>
              </a:rPr>
              <a:t>- Hiện tượng: Cốc nước dần chuyển màu đỏ.</a:t>
            </a:r>
          </a:p>
          <a:p>
            <a:pPr algn="just">
              <a:lnSpc>
                <a:spcPct val="150000"/>
              </a:lnSpc>
            </a:pPr>
            <a:r>
              <a:rPr lang="en-US" sz="2400">
                <a:solidFill>
                  <a:srgbClr val="002060"/>
                </a:solidFill>
                <a:latin typeface="Times New Roman" pitchFamily="18" charset="0"/>
                <a:cs typeface="Times New Roman" pitchFamily="18" charset="0"/>
              </a:rPr>
              <a:t>Giải thích: Do phân tử mực di chuyển từ nơi có nồng độ cao đến nơi có nồng độ thấp hơn</a:t>
            </a:r>
            <a:r>
              <a:rPr lang="en-US" sz="2400" i="1">
                <a:solidFill>
                  <a:srgbClr val="002060"/>
                </a:solidFill>
                <a:latin typeface="Times New Roman" pitchFamily="18" charset="0"/>
                <a:cs typeface="Times New Roman" pitchFamily="18" charset="0"/>
              </a:rPr>
              <a:t> </a:t>
            </a:r>
            <a:r>
              <a:rPr lang="en-US" sz="2400">
                <a:solidFill>
                  <a:srgbClr val="002060"/>
                </a:solidFill>
                <a:latin typeface="Times New Roman" pitchFamily="18" charset="0"/>
                <a:cs typeface="Times New Roman" pitchFamily="18" charset="0"/>
              </a:rPr>
              <a:t>→ gọi là hiện tượng khuếch tán.</a:t>
            </a:r>
          </a:p>
          <a:p>
            <a:pPr algn="just">
              <a:lnSpc>
                <a:spcPct val="150000"/>
              </a:lnSpc>
            </a:pPr>
            <a:r>
              <a:rPr lang="en-US" sz="2400">
                <a:solidFill>
                  <a:srgbClr val="002060"/>
                </a:solidFill>
                <a:latin typeface="Times New Roman" pitchFamily="18" charset="0"/>
                <a:cs typeface="Times New Roman" pitchFamily="18" charset="0"/>
              </a:rPr>
              <a:t>- Khái niệm: khuếch tán là sự di chuyển của các phân tử từ nơi có nồng độ cao đến nơi có nồng độ thấp hơn.</a:t>
            </a:r>
          </a:p>
          <a:p>
            <a:pPr algn="just">
              <a:lnSpc>
                <a:spcPct val="150000"/>
              </a:lnSpc>
            </a:pPr>
            <a:r>
              <a:rPr lang="en-US" sz="2400">
                <a:solidFill>
                  <a:srgbClr val="002060"/>
                </a:solidFill>
                <a:latin typeface="Times New Roman" pitchFamily="18" charset="0"/>
                <a:cs typeface="Times New Roman" pitchFamily="18" charset="0"/>
              </a:rPr>
              <a:t>- Khái niệm thẩm thấu: là sự di chuyển của các phân tử nước từ nơi có thế nước cao đến nơi có thế nước thấp hơn</a:t>
            </a:r>
            <a:r>
              <a:rPr lang="en-US" sz="2400" smtClean="0">
                <a:solidFill>
                  <a:srgbClr val="002060"/>
                </a:solidFill>
                <a:latin typeface="Times New Roman" pitchFamily="18" charset="0"/>
                <a:cs typeface="Times New Roman" pitchFamily="18" charset="0"/>
              </a:rPr>
              <a:t>.</a:t>
            </a:r>
            <a:endParaRPr lang="en-US" sz="2400">
              <a:solidFill>
                <a:srgbClr val="002060"/>
              </a:solidFill>
              <a:latin typeface="Times New Roman" pitchFamily="18" charset="0"/>
              <a:cs typeface="Times New Roman" pitchFamily="18" charset="0"/>
            </a:endParaRPr>
          </a:p>
        </p:txBody>
      </p:sp>
    </p:spTree>
    <p:extLst>
      <p:ext uri="{BB962C8B-B14F-4D97-AF65-F5344CB8AC3E}">
        <p14:creationId xmlns:p14="http://schemas.microsoft.com/office/powerpoint/2010/main" val="373832602"/>
      </p:ext>
    </p:extLst>
  </p:cSld>
  <p:clrMapOvr>
    <a:masterClrMapping/>
  </p:clrMapOvr>
  <mc:AlternateContent xmlns:mc="http://schemas.openxmlformats.org/markup-compatibility/2006" xmlns:p14="http://schemas.microsoft.com/office/powerpoint/2010/main">
    <mc:Choice Requires="p14">
      <p:transition p14:dur="250">
        <p:split orient="vert"/>
      </p:transition>
    </mc:Choice>
    <mc:Fallback xmlns="">
      <p:transition>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arn(inVertical)">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barn(inVertical)">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barn(inVertical)">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barn(inVertical)">
                                      <p:cBhvr>
                                        <p:cTn id="22" dur="500"/>
                                        <p:tgtEl>
                                          <p:spTgt spid="4">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304800" y="61615"/>
            <a:ext cx="8492601" cy="579967"/>
          </a:xfrm>
          <a:prstGeom prst="rect">
            <a:avLst/>
          </a:prstGeom>
        </p:spPr>
        <p:txBody>
          <a:bodyPr wrap="square">
            <a:spAutoFit/>
          </a:bodyPr>
          <a:lstStyle/>
          <a:p>
            <a:pPr algn="ctr">
              <a:lnSpc>
                <a:spcPct val="150000"/>
              </a:lnSpc>
            </a:pPr>
            <a:r>
              <a:rPr lang="en-US" sz="2400" b="1" smtClean="0">
                <a:solidFill>
                  <a:srgbClr val="FF0000"/>
                </a:solidFill>
                <a:latin typeface="Times New Roman" pitchFamily="18" charset="0"/>
                <a:cs typeface="Times New Roman" pitchFamily="18" charset="0"/>
              </a:rPr>
              <a:t>ĐÁP ÁN PHIẾU </a:t>
            </a:r>
            <a:r>
              <a:rPr lang="en-US" sz="2400" b="1">
                <a:solidFill>
                  <a:srgbClr val="FF0000"/>
                </a:solidFill>
                <a:latin typeface="Times New Roman" pitchFamily="18" charset="0"/>
                <a:cs typeface="Times New Roman" pitchFamily="18" charset="0"/>
              </a:rPr>
              <a:t>HỌC TẬP SỐ </a:t>
            </a:r>
            <a:r>
              <a:rPr lang="en-US" sz="2400" b="1" smtClean="0">
                <a:solidFill>
                  <a:srgbClr val="FF0000"/>
                </a:solidFill>
                <a:latin typeface="Times New Roman" pitchFamily="18" charset="0"/>
                <a:cs typeface="Times New Roman" pitchFamily="18" charset="0"/>
              </a:rPr>
              <a:t>1</a:t>
            </a:r>
          </a:p>
        </p:txBody>
      </p:sp>
      <p:sp>
        <p:nvSpPr>
          <p:cNvPr id="4" name="Rectangle 3"/>
          <p:cNvSpPr/>
          <p:nvPr/>
        </p:nvSpPr>
        <p:spPr>
          <a:xfrm>
            <a:off x="228600" y="707231"/>
            <a:ext cx="8686800" cy="3970318"/>
          </a:xfrm>
          <a:prstGeom prst="rect">
            <a:avLst/>
          </a:prstGeom>
        </p:spPr>
        <p:txBody>
          <a:bodyPr wrap="square">
            <a:spAutoFit/>
          </a:bodyPr>
          <a:lstStyle/>
          <a:p>
            <a:pPr algn="just">
              <a:lnSpc>
                <a:spcPct val="150000"/>
              </a:lnSpc>
            </a:pPr>
            <a:r>
              <a:rPr lang="en-US" sz="2400" smtClean="0">
                <a:solidFill>
                  <a:srgbClr val="002060"/>
                </a:solidFill>
                <a:latin typeface="Times New Roman" pitchFamily="18" charset="0"/>
                <a:cs typeface="Times New Roman" pitchFamily="18" charset="0"/>
              </a:rPr>
              <a:t>- </a:t>
            </a:r>
            <a:r>
              <a:rPr lang="en-US" sz="2400">
                <a:solidFill>
                  <a:srgbClr val="002060"/>
                </a:solidFill>
                <a:latin typeface="Times New Roman" pitchFamily="18" charset="0"/>
                <a:cs typeface="Times New Roman" pitchFamily="18" charset="0"/>
              </a:rPr>
              <a:t>Khuếch tán đơn giản: là sự khuếch tán của các phân tử qua lớp phopholipid kép. Ví dụ: các chất khí, các phân tử kị nước,…</a:t>
            </a:r>
          </a:p>
          <a:p>
            <a:pPr algn="just">
              <a:lnSpc>
                <a:spcPct val="150000"/>
              </a:lnSpc>
            </a:pPr>
            <a:r>
              <a:rPr lang="en-US" sz="2400">
                <a:solidFill>
                  <a:srgbClr val="002060"/>
                </a:solidFill>
                <a:latin typeface="Times New Roman" pitchFamily="18" charset="0"/>
                <a:cs typeface="Times New Roman" pitchFamily="18" charset="0"/>
              </a:rPr>
              <a:t>- Khuếch tán tăng cường: là sự khuếch tán của các phân tử nhờ protein vận chuyển. Ví dụ: các phân tử ưa nước, các ion,…</a:t>
            </a:r>
          </a:p>
          <a:p>
            <a:pPr algn="just">
              <a:lnSpc>
                <a:spcPct val="150000"/>
              </a:lnSpc>
            </a:pPr>
            <a:r>
              <a:rPr lang="en-US" sz="2400">
                <a:solidFill>
                  <a:srgbClr val="002060"/>
                </a:solidFill>
                <a:latin typeface="Times New Roman" pitchFamily="18" charset="0"/>
                <a:cs typeface="Times New Roman" pitchFamily="18" charset="0"/>
              </a:rPr>
              <a:t>- Vận chuyển thụ động là sự vận chuyển các chất từ nơi có nồng độ cao đến nơi có nồng độ thấp (theo chiều gradient nồng độ) và không tiêu tốn năng lượng.</a:t>
            </a:r>
          </a:p>
        </p:txBody>
      </p:sp>
    </p:spTree>
    <p:extLst>
      <p:ext uri="{BB962C8B-B14F-4D97-AF65-F5344CB8AC3E}">
        <p14:creationId xmlns:p14="http://schemas.microsoft.com/office/powerpoint/2010/main" val="2053165031"/>
      </p:ext>
    </p:extLst>
  </p:cSld>
  <p:clrMapOvr>
    <a:masterClrMapping/>
  </p:clrMapOvr>
  <mc:AlternateContent xmlns:mc="http://schemas.openxmlformats.org/markup-compatibility/2006" xmlns:p14="http://schemas.microsoft.com/office/powerpoint/2010/main">
    <mc:Choice Requires="p14">
      <p:transition p14:dur="250">
        <p:split orient="vert"/>
      </p:transition>
    </mc:Choice>
    <mc:Fallback xmlns="">
      <p:transition>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arn(inVertical)">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barn(inVertical)">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barn(inVertical)">
                                      <p:cBhvr>
                                        <p:cTn id="17" dur="500"/>
                                        <p:tgtEl>
                                          <p:spTgt spid="4">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ags/tag1.xml><?xml version="1.0" encoding="utf-8"?>
<p:tagLst xmlns:a="http://schemas.openxmlformats.org/drawingml/2006/main" xmlns:r="http://schemas.openxmlformats.org/officeDocument/2006/relationships" xmlns:p="http://schemas.openxmlformats.org/presentationml/2006/main">
  <p:tag name="INKNOELEADERBOARD" val="-1884131380"/>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672</TotalTime>
  <Words>1269</Words>
  <Application>Microsoft Office PowerPoint</Application>
  <PresentationFormat>On-screen Show (16:9)</PresentationFormat>
  <Paragraphs>120</Paragraphs>
  <Slides>18</Slides>
  <Notes>0</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Office Theme</vt:lpstr>
      <vt:lpstr>PowerPoint Presentation</vt:lpstr>
      <vt:lpstr>KHỞI ĐỘNG</vt:lpstr>
      <vt:lpstr>ĐÁP ÁN</vt:lpstr>
      <vt:lpstr>PowerPoint Presentation</vt:lpstr>
      <vt:lpstr>ĐÁP ÁN</vt:lpstr>
      <vt:lpstr>-  Làm thí nghiệm nhỏ giọt mực đỏ vào 1 phía của cốc nước. Quan sát và giải thích hiện tượng? -  Trình bày khái niệm: khuếch tán và thẩm thấu - Thế nào là khuếch tán đơn giản và khuếch tán tăng cường? Ví dụ? - Vận chuyển thụ động qua màng sinh chất là gì?</vt:lpstr>
      <vt:lpstr>PowerPoint Presentation</vt:lpstr>
      <vt:lpstr>PowerPoint Presentation</vt:lpstr>
      <vt:lpstr>PowerPoint Presentation</vt:lpstr>
      <vt:lpstr>PowerPoint Presentation</vt:lpstr>
      <vt:lpstr>LUYỆN TẬP</vt:lpstr>
      <vt:lpstr>ĐÁP ÁN</vt:lpstr>
      <vt:lpstr>ĐÁP ÁN</vt:lpstr>
      <vt:lpstr>VẬN DỤNG</vt:lpstr>
      <vt:lpstr>VẬN DỤNG</vt:lpstr>
      <vt:lpstr>PowerPoint Presentation</vt:lpstr>
      <vt:lpstr>PowerPoint Presentation</vt:lpstr>
      <vt:lpstr>ĐÁP ÁN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Admin</dc:creator>
  <cp:lastModifiedBy>ASUS</cp:lastModifiedBy>
  <cp:revision>156</cp:revision>
  <dcterms:created xsi:type="dcterms:W3CDTF">2022-02-23T02:09:23Z</dcterms:created>
  <dcterms:modified xsi:type="dcterms:W3CDTF">2025-03-17T07:29:00Z</dcterms:modified>
</cp:coreProperties>
</file>