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00" r:id="rId3"/>
  </p:sldMasterIdLst>
  <p:notesMasterIdLst>
    <p:notesMasterId r:id="rId31"/>
  </p:notesMasterIdLst>
  <p:handoutMasterIdLst>
    <p:handoutMasterId r:id="rId32"/>
  </p:handoutMasterIdLst>
  <p:sldIdLst>
    <p:sldId id="358" r:id="rId4"/>
    <p:sldId id="314" r:id="rId5"/>
    <p:sldId id="315" r:id="rId6"/>
    <p:sldId id="316" r:id="rId7"/>
    <p:sldId id="317" r:id="rId8"/>
    <p:sldId id="318" r:id="rId9"/>
    <p:sldId id="357" r:id="rId10"/>
    <p:sldId id="306" r:id="rId11"/>
    <p:sldId id="272" r:id="rId12"/>
    <p:sldId id="307" r:id="rId13"/>
    <p:sldId id="310" r:id="rId14"/>
    <p:sldId id="308" r:id="rId15"/>
    <p:sldId id="364" r:id="rId16"/>
    <p:sldId id="311" r:id="rId17"/>
    <p:sldId id="329" r:id="rId18"/>
    <p:sldId id="330" r:id="rId19"/>
    <p:sldId id="339" r:id="rId20"/>
    <p:sldId id="340" r:id="rId21"/>
    <p:sldId id="361" r:id="rId22"/>
    <p:sldId id="323" r:id="rId23"/>
    <p:sldId id="324" r:id="rId24"/>
    <p:sldId id="325" r:id="rId25"/>
    <p:sldId id="269" r:id="rId26"/>
    <p:sldId id="326" r:id="rId27"/>
    <p:sldId id="327" r:id="rId28"/>
    <p:sldId id="328" r:id="rId29"/>
    <p:sldId id="3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E31"/>
    <a:srgbClr val="FEC010"/>
    <a:srgbClr val="0DA3A7"/>
    <a:srgbClr val="1706BA"/>
    <a:srgbClr val="EF3078"/>
    <a:srgbClr val="1597B5"/>
    <a:srgbClr val="F0EEF0"/>
    <a:srgbClr val="A31D1D"/>
    <a:srgbClr val="FF596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0" autoAdjust="0"/>
    <p:restoredTop sz="93557" autoAdjust="0"/>
  </p:normalViewPr>
  <p:slideViewPr>
    <p:cSldViewPr snapToGrid="0" showGuides="1">
      <p:cViewPr>
        <p:scale>
          <a:sx n="70" d="100"/>
          <a:sy n="70" d="100"/>
        </p:scale>
        <p:origin x="-248" y="-48"/>
      </p:cViewPr>
      <p:guideLst>
        <p:guide orient="horz" pos="2160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56"/>
    </p:cViewPr>
  </p:sorter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5A00D-E2D1-420E-8A73-145306C1B80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9AA4F-AB98-4A5A-9C3E-AD490C9F6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24564-CCED-4250-96E9-40787173965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FAC24-DB58-44B6-ACD9-EC446F846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9902137" y="161120"/>
            <a:ext cx="1828800" cy="920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600" b="1" dirty="0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</a:rPr>
              <a:t>LỚP</a:t>
            </a:r>
          </a:p>
          <a:p>
            <a:pPr algn="ctr">
              <a:lnSpc>
                <a:spcPts val="5500"/>
              </a:lnSpc>
            </a:pPr>
            <a:r>
              <a:rPr lang="en-US" sz="5400" b="1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</a:rPr>
              <a:t>12</a:t>
            </a:r>
            <a:endParaRPr lang="en-US" sz="5400" b="1" dirty="0">
              <a:ln w="12700">
                <a:solidFill>
                  <a:srgbClr val="FFBE01"/>
                </a:solidFill>
              </a:ln>
              <a:solidFill>
                <a:srgbClr val="0DA3A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65548" y="1624604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D2416F"/>
                </a:solidFill>
              </a:defRPr>
            </a:lvl1pPr>
          </a:lstStyle>
          <a:p>
            <a:pPr lvl="0"/>
            <a:r>
              <a:rPr lang="en-US" dirty="0" err="1"/>
              <a:t>Chương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07172" y="2397762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670941" y="3311099"/>
            <a:ext cx="2589213" cy="474491"/>
          </a:xfr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DA3A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90587" y="4224436"/>
            <a:ext cx="2589213" cy="474491"/>
          </a:xfrm>
        </p:spPr>
        <p:txBody>
          <a:bodyPr>
            <a:normAutofit/>
          </a:bodyPr>
          <a:lstStyle>
            <a:lvl1pPr marL="0" indent="0">
              <a:buNone/>
              <a:defRPr sz="2400" b="1" cap="none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: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093662" y="46548"/>
            <a:ext cx="1358900" cy="857945"/>
            <a:chOff x="382" y="-84658"/>
            <a:chExt cx="1358900" cy="857945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70611"/>
            <a:ext cx="10515600" cy="691273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/>
              <a:t>TÌNH </a:t>
            </a:r>
            <a:r>
              <a:rPr lang="en-US" dirty="0"/>
              <a:t>HUỐNG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58750" y="248007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517649" y="1703388"/>
            <a:ext cx="9637713" cy="218281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5969"/>
                </a:solidFill>
              </a:defRPr>
            </a:lvl1pPr>
            <a:lvl2pPr marL="457200" indent="0">
              <a:buNone/>
              <a:defRPr sz="2600">
                <a:solidFill>
                  <a:srgbClr val="FF5969"/>
                </a:solidFill>
              </a:defRPr>
            </a:lvl2pPr>
            <a:lvl3pPr marL="914400" indent="0">
              <a:buNone/>
              <a:defRPr sz="2600">
                <a:solidFill>
                  <a:srgbClr val="FF5969"/>
                </a:solidFill>
              </a:defRPr>
            </a:lvl3pPr>
            <a:lvl4pPr marL="1371600" indent="0">
              <a:buNone/>
              <a:defRPr sz="2600">
                <a:solidFill>
                  <a:srgbClr val="FF5969"/>
                </a:solidFill>
              </a:defRPr>
            </a:lvl4pPr>
            <a:lvl5pPr marL="1828800" indent="0">
              <a:buNone/>
              <a:defRPr sz="2600">
                <a:solidFill>
                  <a:srgbClr val="FF59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AM P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ideo 25" title="Swimming Goldfish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2" name="Rectangle 31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8" name="Rectangle 17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646875" y="2632094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1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chemeClr val="accent1">
                          <a:lumMod val="75000"/>
                        </a:schemeClr>
                      </a:solidFill>
                      <a:latin typeface="DAGGERSQUARE" pitchFamily="50" charset="0"/>
                    </a:rPr>
                    <a:t>B</a:t>
                  </a: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7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cap="none" spc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KHÁM</a:t>
              </a:r>
              <a:r>
                <a:rPr lang="en-US" sz="8000" b="1" cap="none" spc="0" baseline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 PHÁ</a:t>
              </a:r>
              <a:endParaRPr lang="en-US" sz="8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29154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392996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34607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9748" y="735474"/>
            <a:ext cx="4472647" cy="44726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28531" y="898811"/>
            <a:ext cx="7315201" cy="10612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TÊN HOẠT ĐỘNG/ĐỀ MỤC LA MÃ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2628531" y="2519447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auto">
          <a:xfrm rot="5400000" flipV="1">
            <a:off x="177259" y="3724259"/>
            <a:ext cx="4081578" cy="899612"/>
            <a:chOff x="431" y="1080"/>
            <a:chExt cx="4900" cy="1080"/>
          </a:xfrm>
        </p:grpSpPr>
        <p:sp>
          <p:nvSpPr>
            <p:cNvPr id="47" name="Rectangle 5"/>
            <p:cNvSpPr>
              <a:spLocks noChangeArrowheads="1"/>
            </p:cNvSpPr>
            <p:nvPr userDrawn="1"/>
          </p:nvSpPr>
          <p:spPr bwMode="auto">
            <a:xfrm>
              <a:off x="431" y="1274"/>
              <a:ext cx="4854" cy="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8" name="Freeform 6"/>
            <p:cNvSpPr/>
            <p:nvPr userDrawn="1"/>
          </p:nvSpPr>
          <p:spPr bwMode="auto">
            <a:xfrm>
              <a:off x="624" y="1080"/>
              <a:ext cx="918" cy="1080"/>
            </a:xfrm>
            <a:custGeom>
              <a:avLst/>
              <a:gdLst>
                <a:gd name="T0" fmla="*/ 1340 w 1340"/>
                <a:gd name="T1" fmla="*/ 283 h 1574"/>
                <a:gd name="T2" fmla="*/ 1340 w 1340"/>
                <a:gd name="T3" fmla="*/ 1291 h 1574"/>
                <a:gd name="T4" fmla="*/ 812 w 1340"/>
                <a:gd name="T5" fmla="*/ 1574 h 1574"/>
                <a:gd name="T6" fmla="*/ 284 w 1340"/>
                <a:gd name="T7" fmla="*/ 1291 h 1574"/>
                <a:gd name="T8" fmla="*/ 284 w 1340"/>
                <a:gd name="T9" fmla="*/ 283 h 1574"/>
                <a:gd name="T10" fmla="*/ 0 w 1340"/>
                <a:gd name="T11" fmla="*/ 0 h 1574"/>
                <a:gd name="T12" fmla="*/ 1056 w 1340"/>
                <a:gd name="T13" fmla="*/ 0 h 1574"/>
                <a:gd name="T14" fmla="*/ 1340 w 1340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574">
                  <a:moveTo>
                    <a:pt x="1340" y="283"/>
                  </a:moveTo>
                  <a:cubicBezTo>
                    <a:pt x="1340" y="1291"/>
                    <a:pt x="1340" y="1291"/>
                    <a:pt x="1340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4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40" y="126"/>
                    <a:pt x="1340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9" name="Freeform 7"/>
            <p:cNvSpPr/>
            <p:nvPr userDrawn="1"/>
          </p:nvSpPr>
          <p:spPr bwMode="auto">
            <a:xfrm>
              <a:off x="431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0" name="Freeform 8"/>
            <p:cNvSpPr/>
            <p:nvPr userDrawn="1"/>
          </p:nvSpPr>
          <p:spPr bwMode="auto">
            <a:xfrm>
              <a:off x="1888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3 w 1339"/>
                <a:gd name="T7" fmla="*/ 1291 h 1574"/>
                <a:gd name="T8" fmla="*/ 283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3" y="1291"/>
                    <a:pt x="283" y="1291"/>
                    <a:pt x="283" y="1291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1" name="Freeform 9"/>
            <p:cNvSpPr/>
            <p:nvPr userDrawn="1"/>
          </p:nvSpPr>
          <p:spPr bwMode="auto">
            <a:xfrm>
              <a:off x="1694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2" name="Freeform 10"/>
            <p:cNvSpPr/>
            <p:nvPr userDrawn="1"/>
          </p:nvSpPr>
          <p:spPr bwMode="auto">
            <a:xfrm>
              <a:off x="3151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3" name="Freeform 11"/>
            <p:cNvSpPr/>
            <p:nvPr userDrawn="1"/>
          </p:nvSpPr>
          <p:spPr bwMode="auto">
            <a:xfrm>
              <a:off x="2957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6" y="0"/>
                    <a:pt x="0" y="126"/>
                    <a:pt x="0" y="28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4" name="Freeform 12"/>
            <p:cNvSpPr/>
            <p:nvPr userDrawn="1"/>
          </p:nvSpPr>
          <p:spPr bwMode="auto">
            <a:xfrm>
              <a:off x="4414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2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5" name="Freeform 13"/>
            <p:cNvSpPr/>
            <p:nvPr userDrawn="1"/>
          </p:nvSpPr>
          <p:spPr bwMode="auto">
            <a:xfrm>
              <a:off x="4220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56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2628532" y="3597070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2628532" y="4672446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2628532" y="5683078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09" y="794113"/>
            <a:ext cx="9899713" cy="631866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2"/>
            <a:ext cx="1022134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     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58209" y="1407067"/>
            <a:ext cx="3970389" cy="501650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ln>
                  <a:solidFill>
                    <a:srgbClr val="EF3078"/>
                  </a:solidFill>
                </a:ln>
                <a:solidFill>
                  <a:srgbClr val="EF3078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1. Tên đề mục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-20638" y="852488"/>
            <a:ext cx="679451" cy="4159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I.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4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09" y="794113"/>
            <a:ext cx="9899713" cy="631866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2"/>
            <a:ext cx="1022134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     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itle 1"/>
          <p:cNvSpPr txBox="1"/>
          <p:nvPr userDrawn="1"/>
        </p:nvSpPr>
        <p:spPr>
          <a:xfrm>
            <a:off x="192210" y="784711"/>
            <a:ext cx="446768" cy="6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chemeClr val="bg1"/>
                </a:solidFill>
              </a:rPr>
              <a:t>I.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69885" y="1383385"/>
            <a:ext cx="3970389" cy="501650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19932" y="1792600"/>
            <a:ext cx="3651249" cy="405477"/>
          </a:xfrm>
        </p:spPr>
        <p:txBody>
          <a:bodyPr>
            <a:normAutofit/>
          </a:bodyPr>
          <a:lstStyle>
            <a:lvl1pPr marL="0" indent="0">
              <a:buNone/>
              <a:defRPr sz="2200" b="1" i="1">
                <a:ln>
                  <a:solidFill>
                    <a:srgbClr val="FF0066"/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22" name="Group 21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658209" y="2394953"/>
            <a:ext cx="3970337" cy="2830513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600" b="1"/>
            </a:lvl2pPr>
            <a:lvl3pPr marL="914400" indent="0">
              <a:buNone/>
              <a:defRPr sz="2600" b="1"/>
            </a:lvl3pPr>
            <a:lvl4pPr marL="1371600" indent="0">
              <a:buNone/>
              <a:defRPr sz="2600" b="1"/>
            </a:lvl4pPr>
            <a:lvl5pPr marL="1828800" indent="0">
              <a:buNone/>
              <a:defRPr sz="2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09706" y="1471578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6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NỘI DUNG GHI NHỚ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1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>
                      <a:solidFill>
                        <a:schemeClr val="accent1">
                          <a:lumMod val="75000"/>
                        </a:schemeClr>
                      </a:solidFill>
                      <a:latin typeface="DAGGERSQUARE" pitchFamily="50" charset="0"/>
                    </a:rPr>
                    <a:t>C</a:t>
                  </a:r>
                  <a:endParaRPr lang="en-US" sz="5400" b="1" dirty="0">
                    <a:solidFill>
                      <a:schemeClr val="accent1">
                        <a:lumMod val="75000"/>
                      </a:schemeClr>
                    </a:solidFill>
                    <a:latin typeface="DAGGERSQUARE" pitchFamily="50" charset="0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7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cap="none" spc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LUYỆN TẬP</a:t>
              </a:r>
              <a:endParaRPr lang="en-US" sz="8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77282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1124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82735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45" y="1086893"/>
            <a:ext cx="3355903" cy="34318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LUYEN TAP"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43601" y="245848"/>
            <a:ext cx="1358900" cy="857945"/>
            <a:chOff x="382" y="-84658"/>
            <a:chExt cx="1358900" cy="857945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0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333674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52" y="68707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93374" y="2989323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475295" y="3897091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6" y="4804862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458410" y="5712626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2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304103" y="30085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53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1304103" y="3923713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54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309852" y="48180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55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321989" y="5687301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7" hasCustomPrompt="1"/>
          </p:nvPr>
        </p:nvSpPr>
        <p:spPr>
          <a:xfrm>
            <a:off x="493374" y="1611542"/>
            <a:ext cx="1372299" cy="596636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CÂU</a:t>
            </a:r>
          </a:p>
        </p:txBody>
      </p:sp>
      <p:sp>
        <p:nvSpPr>
          <p:cNvPr id="58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4627170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8" name="Freeform 5"/>
          <p:cNvSpPr/>
          <p:nvPr userDrawn="1"/>
        </p:nvSpPr>
        <p:spPr bwMode="auto">
          <a:xfrm>
            <a:off x="6209448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8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8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0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4865016" y="4865192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0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3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3" y="3587791"/>
            <a:ext cx="530273" cy="514498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81" name="Group 180"/>
          <p:cNvGrpSpPr/>
          <p:nvPr userDrawn="1"/>
        </p:nvGrpSpPr>
        <p:grpSpPr>
          <a:xfrm>
            <a:off x="6475301" y="4880535"/>
            <a:ext cx="313674" cy="529666"/>
            <a:chOff x="3032125" y="744538"/>
            <a:chExt cx="820738" cy="1385888"/>
          </a:xfrm>
        </p:grpSpPr>
        <p:sp>
          <p:nvSpPr>
            <p:cNvPr id="182" name="Freeform 68"/>
            <p:cNvSpPr>
              <a:spLocks noEditPoints="1"/>
            </p:cNvSpPr>
            <p:nvPr/>
          </p:nvSpPr>
          <p:spPr bwMode="auto">
            <a:xfrm>
              <a:off x="3032125" y="744538"/>
              <a:ext cx="820738" cy="1081088"/>
            </a:xfrm>
            <a:custGeom>
              <a:avLst/>
              <a:gdLst>
                <a:gd name="T0" fmla="*/ 383 w 574"/>
                <a:gd name="T1" fmla="*/ 757 h 757"/>
                <a:gd name="T2" fmla="*/ 191 w 574"/>
                <a:gd name="T3" fmla="*/ 757 h 757"/>
                <a:gd name="T4" fmla="*/ 167 w 574"/>
                <a:gd name="T5" fmla="*/ 734 h 757"/>
                <a:gd name="T6" fmla="*/ 167 w 574"/>
                <a:gd name="T7" fmla="*/ 678 h 757"/>
                <a:gd name="T8" fmla="*/ 84 w 574"/>
                <a:gd name="T9" fmla="*/ 499 h 757"/>
                <a:gd name="T10" fmla="*/ 55 w 574"/>
                <a:gd name="T11" fmla="*/ 456 h 757"/>
                <a:gd name="T12" fmla="*/ 29 w 574"/>
                <a:gd name="T13" fmla="*/ 412 h 757"/>
                <a:gd name="T14" fmla="*/ 27 w 574"/>
                <a:gd name="T15" fmla="*/ 408 h 757"/>
                <a:gd name="T16" fmla="*/ 0 w 574"/>
                <a:gd name="T17" fmla="*/ 287 h 757"/>
                <a:gd name="T18" fmla="*/ 287 w 574"/>
                <a:gd name="T19" fmla="*/ 0 h 757"/>
                <a:gd name="T20" fmla="*/ 574 w 574"/>
                <a:gd name="T21" fmla="*/ 287 h 757"/>
                <a:gd name="T22" fmla="*/ 547 w 574"/>
                <a:gd name="T23" fmla="*/ 408 h 757"/>
                <a:gd name="T24" fmla="*/ 545 w 574"/>
                <a:gd name="T25" fmla="*/ 412 h 757"/>
                <a:gd name="T26" fmla="*/ 519 w 574"/>
                <a:gd name="T27" fmla="*/ 456 h 757"/>
                <a:gd name="T28" fmla="*/ 490 w 574"/>
                <a:gd name="T29" fmla="*/ 499 h 757"/>
                <a:gd name="T30" fmla="*/ 407 w 574"/>
                <a:gd name="T31" fmla="*/ 678 h 757"/>
                <a:gd name="T32" fmla="*/ 407 w 574"/>
                <a:gd name="T33" fmla="*/ 734 h 757"/>
                <a:gd name="T34" fmla="*/ 383 w 574"/>
                <a:gd name="T35" fmla="*/ 757 h 757"/>
                <a:gd name="T36" fmla="*/ 287 w 574"/>
                <a:gd name="T37" fmla="*/ 16 h 757"/>
                <a:gd name="T38" fmla="*/ 16 w 574"/>
                <a:gd name="T39" fmla="*/ 287 h 757"/>
                <a:gd name="T40" fmla="*/ 41 w 574"/>
                <a:gd name="T41" fmla="*/ 401 h 757"/>
                <a:gd name="T42" fmla="*/ 43 w 574"/>
                <a:gd name="T43" fmla="*/ 404 h 757"/>
                <a:gd name="T44" fmla="*/ 43 w 574"/>
                <a:gd name="T45" fmla="*/ 405 h 757"/>
                <a:gd name="T46" fmla="*/ 68 w 574"/>
                <a:gd name="T47" fmla="*/ 447 h 757"/>
                <a:gd name="T48" fmla="*/ 69 w 574"/>
                <a:gd name="T49" fmla="*/ 447 h 757"/>
                <a:gd name="T50" fmla="*/ 97 w 574"/>
                <a:gd name="T51" fmla="*/ 490 h 757"/>
                <a:gd name="T52" fmla="*/ 183 w 574"/>
                <a:gd name="T53" fmla="*/ 678 h 757"/>
                <a:gd name="T54" fmla="*/ 183 w 574"/>
                <a:gd name="T55" fmla="*/ 734 h 757"/>
                <a:gd name="T56" fmla="*/ 191 w 574"/>
                <a:gd name="T57" fmla="*/ 741 h 757"/>
                <a:gd name="T58" fmla="*/ 383 w 574"/>
                <a:gd name="T59" fmla="*/ 741 h 757"/>
                <a:gd name="T60" fmla="*/ 391 w 574"/>
                <a:gd name="T61" fmla="*/ 734 h 757"/>
                <a:gd name="T62" fmla="*/ 391 w 574"/>
                <a:gd name="T63" fmla="*/ 678 h 757"/>
                <a:gd name="T64" fmla="*/ 477 w 574"/>
                <a:gd name="T65" fmla="*/ 490 h 757"/>
                <a:gd name="T66" fmla="*/ 505 w 574"/>
                <a:gd name="T67" fmla="*/ 447 h 757"/>
                <a:gd name="T68" fmla="*/ 506 w 574"/>
                <a:gd name="T69" fmla="*/ 447 h 757"/>
                <a:gd name="T70" fmla="*/ 531 w 574"/>
                <a:gd name="T71" fmla="*/ 405 h 757"/>
                <a:gd name="T72" fmla="*/ 531 w 574"/>
                <a:gd name="T73" fmla="*/ 404 h 757"/>
                <a:gd name="T74" fmla="*/ 532 w 574"/>
                <a:gd name="T75" fmla="*/ 402 h 757"/>
                <a:gd name="T76" fmla="*/ 558 w 574"/>
                <a:gd name="T77" fmla="*/ 287 h 757"/>
                <a:gd name="T78" fmla="*/ 287 w 574"/>
                <a:gd name="T79" fmla="*/ 16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4" h="757">
                  <a:moveTo>
                    <a:pt x="383" y="757"/>
                  </a:moveTo>
                  <a:cubicBezTo>
                    <a:pt x="191" y="757"/>
                    <a:pt x="191" y="757"/>
                    <a:pt x="191" y="757"/>
                  </a:cubicBezTo>
                  <a:cubicBezTo>
                    <a:pt x="178" y="757"/>
                    <a:pt x="167" y="746"/>
                    <a:pt x="167" y="734"/>
                  </a:cubicBezTo>
                  <a:cubicBezTo>
                    <a:pt x="167" y="678"/>
                    <a:pt x="167" y="678"/>
                    <a:pt x="167" y="678"/>
                  </a:cubicBezTo>
                  <a:cubicBezTo>
                    <a:pt x="167" y="625"/>
                    <a:pt x="125" y="561"/>
                    <a:pt x="84" y="499"/>
                  </a:cubicBezTo>
                  <a:cubicBezTo>
                    <a:pt x="74" y="485"/>
                    <a:pt x="64" y="470"/>
                    <a:pt x="55" y="456"/>
                  </a:cubicBezTo>
                  <a:cubicBezTo>
                    <a:pt x="45" y="442"/>
                    <a:pt x="36" y="428"/>
                    <a:pt x="29" y="412"/>
                  </a:cubicBezTo>
                  <a:cubicBezTo>
                    <a:pt x="28" y="410"/>
                    <a:pt x="27" y="408"/>
                    <a:pt x="27" y="408"/>
                  </a:cubicBezTo>
                  <a:cubicBezTo>
                    <a:pt x="9" y="370"/>
                    <a:pt x="0" y="329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5" y="0"/>
                    <a:pt x="574" y="129"/>
                    <a:pt x="574" y="287"/>
                  </a:cubicBezTo>
                  <a:cubicBezTo>
                    <a:pt x="574" y="329"/>
                    <a:pt x="565" y="370"/>
                    <a:pt x="547" y="408"/>
                  </a:cubicBezTo>
                  <a:cubicBezTo>
                    <a:pt x="547" y="408"/>
                    <a:pt x="546" y="411"/>
                    <a:pt x="545" y="412"/>
                  </a:cubicBezTo>
                  <a:cubicBezTo>
                    <a:pt x="538" y="428"/>
                    <a:pt x="529" y="442"/>
                    <a:pt x="519" y="456"/>
                  </a:cubicBezTo>
                  <a:cubicBezTo>
                    <a:pt x="510" y="470"/>
                    <a:pt x="500" y="485"/>
                    <a:pt x="490" y="499"/>
                  </a:cubicBezTo>
                  <a:cubicBezTo>
                    <a:pt x="449" y="561"/>
                    <a:pt x="407" y="625"/>
                    <a:pt x="407" y="678"/>
                  </a:cubicBezTo>
                  <a:cubicBezTo>
                    <a:pt x="407" y="734"/>
                    <a:pt x="407" y="734"/>
                    <a:pt x="407" y="734"/>
                  </a:cubicBezTo>
                  <a:cubicBezTo>
                    <a:pt x="407" y="746"/>
                    <a:pt x="396" y="757"/>
                    <a:pt x="383" y="757"/>
                  </a:cubicBezTo>
                  <a:close/>
                  <a:moveTo>
                    <a:pt x="287" y="16"/>
                  </a:moveTo>
                  <a:cubicBezTo>
                    <a:pt x="138" y="16"/>
                    <a:pt x="16" y="138"/>
                    <a:pt x="16" y="287"/>
                  </a:cubicBezTo>
                  <a:cubicBezTo>
                    <a:pt x="16" y="327"/>
                    <a:pt x="25" y="365"/>
                    <a:pt x="41" y="401"/>
                  </a:cubicBezTo>
                  <a:cubicBezTo>
                    <a:pt x="42" y="402"/>
                    <a:pt x="42" y="403"/>
                    <a:pt x="43" y="404"/>
                  </a:cubicBezTo>
                  <a:cubicBezTo>
                    <a:pt x="43" y="405"/>
                    <a:pt x="43" y="405"/>
                    <a:pt x="43" y="405"/>
                  </a:cubicBezTo>
                  <a:cubicBezTo>
                    <a:pt x="50" y="420"/>
                    <a:pt x="59" y="434"/>
                    <a:pt x="68" y="447"/>
                  </a:cubicBezTo>
                  <a:cubicBezTo>
                    <a:pt x="69" y="447"/>
                    <a:pt x="69" y="447"/>
                    <a:pt x="69" y="447"/>
                  </a:cubicBezTo>
                  <a:cubicBezTo>
                    <a:pt x="78" y="462"/>
                    <a:pt x="87" y="476"/>
                    <a:pt x="97" y="490"/>
                  </a:cubicBezTo>
                  <a:cubicBezTo>
                    <a:pt x="141" y="557"/>
                    <a:pt x="183" y="621"/>
                    <a:pt x="183" y="678"/>
                  </a:cubicBezTo>
                  <a:cubicBezTo>
                    <a:pt x="183" y="734"/>
                    <a:pt x="183" y="734"/>
                    <a:pt x="183" y="734"/>
                  </a:cubicBezTo>
                  <a:cubicBezTo>
                    <a:pt x="183" y="738"/>
                    <a:pt x="187" y="741"/>
                    <a:pt x="191" y="741"/>
                  </a:cubicBezTo>
                  <a:cubicBezTo>
                    <a:pt x="383" y="741"/>
                    <a:pt x="383" y="741"/>
                    <a:pt x="383" y="741"/>
                  </a:cubicBezTo>
                  <a:cubicBezTo>
                    <a:pt x="387" y="741"/>
                    <a:pt x="391" y="738"/>
                    <a:pt x="391" y="734"/>
                  </a:cubicBezTo>
                  <a:cubicBezTo>
                    <a:pt x="391" y="678"/>
                    <a:pt x="391" y="678"/>
                    <a:pt x="391" y="678"/>
                  </a:cubicBezTo>
                  <a:cubicBezTo>
                    <a:pt x="391" y="621"/>
                    <a:pt x="433" y="557"/>
                    <a:pt x="477" y="490"/>
                  </a:cubicBezTo>
                  <a:cubicBezTo>
                    <a:pt x="486" y="476"/>
                    <a:pt x="496" y="462"/>
                    <a:pt x="505" y="447"/>
                  </a:cubicBezTo>
                  <a:cubicBezTo>
                    <a:pt x="506" y="447"/>
                    <a:pt x="506" y="447"/>
                    <a:pt x="506" y="447"/>
                  </a:cubicBezTo>
                  <a:cubicBezTo>
                    <a:pt x="515" y="434"/>
                    <a:pt x="524" y="420"/>
                    <a:pt x="531" y="405"/>
                  </a:cubicBezTo>
                  <a:cubicBezTo>
                    <a:pt x="531" y="404"/>
                    <a:pt x="531" y="404"/>
                    <a:pt x="531" y="404"/>
                  </a:cubicBezTo>
                  <a:cubicBezTo>
                    <a:pt x="532" y="403"/>
                    <a:pt x="532" y="402"/>
                    <a:pt x="532" y="402"/>
                  </a:cubicBezTo>
                  <a:cubicBezTo>
                    <a:pt x="549" y="365"/>
                    <a:pt x="558" y="327"/>
                    <a:pt x="558" y="287"/>
                  </a:cubicBezTo>
                  <a:cubicBezTo>
                    <a:pt x="558" y="138"/>
                    <a:pt x="436" y="16"/>
                    <a:pt x="28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3" name="Freeform 69"/>
            <p:cNvSpPr>
              <a:spLocks noEditPoints="1"/>
            </p:cNvSpPr>
            <p:nvPr/>
          </p:nvSpPr>
          <p:spPr bwMode="auto">
            <a:xfrm>
              <a:off x="3270250" y="1865313"/>
              <a:ext cx="342900" cy="71438"/>
            </a:xfrm>
            <a:custGeom>
              <a:avLst/>
              <a:gdLst>
                <a:gd name="T0" fmla="*/ 221 w 240"/>
                <a:gd name="T1" fmla="*/ 50 h 50"/>
                <a:gd name="T2" fmla="*/ 19 w 240"/>
                <a:gd name="T3" fmla="*/ 50 h 50"/>
                <a:gd name="T4" fmla="*/ 0 w 240"/>
                <a:gd name="T5" fmla="*/ 31 h 50"/>
                <a:gd name="T6" fmla="*/ 0 w 240"/>
                <a:gd name="T7" fmla="*/ 19 h 50"/>
                <a:gd name="T8" fmla="*/ 19 w 240"/>
                <a:gd name="T9" fmla="*/ 0 h 50"/>
                <a:gd name="T10" fmla="*/ 221 w 240"/>
                <a:gd name="T11" fmla="*/ 0 h 50"/>
                <a:gd name="T12" fmla="*/ 240 w 240"/>
                <a:gd name="T13" fmla="*/ 19 h 50"/>
                <a:gd name="T14" fmla="*/ 240 w 240"/>
                <a:gd name="T15" fmla="*/ 31 h 50"/>
                <a:gd name="T16" fmla="*/ 221 w 240"/>
                <a:gd name="T17" fmla="*/ 50 h 50"/>
                <a:gd name="T18" fmla="*/ 19 w 240"/>
                <a:gd name="T19" fmla="*/ 16 h 50"/>
                <a:gd name="T20" fmla="*/ 16 w 240"/>
                <a:gd name="T21" fmla="*/ 19 h 50"/>
                <a:gd name="T22" fmla="*/ 16 w 240"/>
                <a:gd name="T23" fmla="*/ 31 h 50"/>
                <a:gd name="T24" fmla="*/ 19 w 240"/>
                <a:gd name="T25" fmla="*/ 34 h 50"/>
                <a:gd name="T26" fmla="*/ 221 w 240"/>
                <a:gd name="T27" fmla="*/ 34 h 50"/>
                <a:gd name="T28" fmla="*/ 224 w 240"/>
                <a:gd name="T29" fmla="*/ 31 h 50"/>
                <a:gd name="T30" fmla="*/ 224 w 240"/>
                <a:gd name="T31" fmla="*/ 19 h 50"/>
                <a:gd name="T32" fmla="*/ 221 w 240"/>
                <a:gd name="T33" fmla="*/ 16 h 50"/>
                <a:gd name="T34" fmla="*/ 19 w 240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50">
                  <a:moveTo>
                    <a:pt x="221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31" y="0"/>
                    <a:pt x="240" y="8"/>
                    <a:pt x="240" y="19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42"/>
                    <a:pt x="231" y="50"/>
                    <a:pt x="221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2" y="34"/>
                    <a:pt x="224" y="33"/>
                    <a:pt x="224" y="31"/>
                  </a:cubicBezTo>
                  <a:cubicBezTo>
                    <a:pt x="224" y="19"/>
                    <a:pt x="224" y="19"/>
                    <a:pt x="224" y="19"/>
                  </a:cubicBezTo>
                  <a:cubicBezTo>
                    <a:pt x="224" y="17"/>
                    <a:pt x="222" y="16"/>
                    <a:pt x="221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4" name="Freeform 70"/>
            <p:cNvSpPr>
              <a:spLocks noEditPoints="1"/>
            </p:cNvSpPr>
            <p:nvPr/>
          </p:nvSpPr>
          <p:spPr bwMode="auto">
            <a:xfrm>
              <a:off x="3305175" y="1962151"/>
              <a:ext cx="274638" cy="71438"/>
            </a:xfrm>
            <a:custGeom>
              <a:avLst/>
              <a:gdLst>
                <a:gd name="T0" fmla="*/ 173 w 192"/>
                <a:gd name="T1" fmla="*/ 50 h 50"/>
                <a:gd name="T2" fmla="*/ 19 w 192"/>
                <a:gd name="T3" fmla="*/ 50 h 50"/>
                <a:gd name="T4" fmla="*/ 0 w 192"/>
                <a:gd name="T5" fmla="*/ 31 h 50"/>
                <a:gd name="T6" fmla="*/ 0 w 192"/>
                <a:gd name="T7" fmla="*/ 18 h 50"/>
                <a:gd name="T8" fmla="*/ 19 w 192"/>
                <a:gd name="T9" fmla="*/ 0 h 50"/>
                <a:gd name="T10" fmla="*/ 173 w 192"/>
                <a:gd name="T11" fmla="*/ 0 h 50"/>
                <a:gd name="T12" fmla="*/ 192 w 192"/>
                <a:gd name="T13" fmla="*/ 18 h 50"/>
                <a:gd name="T14" fmla="*/ 192 w 192"/>
                <a:gd name="T15" fmla="*/ 31 h 50"/>
                <a:gd name="T16" fmla="*/ 173 w 192"/>
                <a:gd name="T17" fmla="*/ 50 h 50"/>
                <a:gd name="T18" fmla="*/ 19 w 192"/>
                <a:gd name="T19" fmla="*/ 16 h 50"/>
                <a:gd name="T20" fmla="*/ 16 w 192"/>
                <a:gd name="T21" fmla="*/ 18 h 50"/>
                <a:gd name="T22" fmla="*/ 16 w 192"/>
                <a:gd name="T23" fmla="*/ 31 h 50"/>
                <a:gd name="T24" fmla="*/ 19 w 192"/>
                <a:gd name="T25" fmla="*/ 34 h 50"/>
                <a:gd name="T26" fmla="*/ 173 w 192"/>
                <a:gd name="T27" fmla="*/ 34 h 50"/>
                <a:gd name="T28" fmla="*/ 176 w 192"/>
                <a:gd name="T29" fmla="*/ 31 h 50"/>
                <a:gd name="T30" fmla="*/ 176 w 192"/>
                <a:gd name="T31" fmla="*/ 18 h 50"/>
                <a:gd name="T32" fmla="*/ 173 w 192"/>
                <a:gd name="T33" fmla="*/ 16 h 50"/>
                <a:gd name="T34" fmla="*/ 19 w 192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50">
                  <a:moveTo>
                    <a:pt x="173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3" y="0"/>
                    <a:pt x="192" y="8"/>
                    <a:pt x="192" y="18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2" y="42"/>
                    <a:pt x="183" y="50"/>
                    <a:pt x="173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8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4"/>
                    <a:pt x="176" y="33"/>
                    <a:pt x="176" y="3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6" y="17"/>
                    <a:pt x="174" y="16"/>
                    <a:pt x="173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5" name="Freeform 71"/>
            <p:cNvSpPr>
              <a:spLocks noEditPoints="1"/>
            </p:cNvSpPr>
            <p:nvPr/>
          </p:nvSpPr>
          <p:spPr bwMode="auto">
            <a:xfrm>
              <a:off x="3340100" y="2057401"/>
              <a:ext cx="204788" cy="73025"/>
            </a:xfrm>
            <a:custGeom>
              <a:avLst/>
              <a:gdLst>
                <a:gd name="T0" fmla="*/ 125 w 144"/>
                <a:gd name="T1" fmla="*/ 51 h 51"/>
                <a:gd name="T2" fmla="*/ 19 w 144"/>
                <a:gd name="T3" fmla="*/ 51 h 51"/>
                <a:gd name="T4" fmla="*/ 0 w 144"/>
                <a:gd name="T5" fmla="*/ 32 h 51"/>
                <a:gd name="T6" fmla="*/ 0 w 144"/>
                <a:gd name="T7" fmla="*/ 19 h 51"/>
                <a:gd name="T8" fmla="*/ 19 w 144"/>
                <a:gd name="T9" fmla="*/ 0 h 51"/>
                <a:gd name="T10" fmla="*/ 125 w 144"/>
                <a:gd name="T11" fmla="*/ 0 h 51"/>
                <a:gd name="T12" fmla="*/ 144 w 144"/>
                <a:gd name="T13" fmla="*/ 19 h 51"/>
                <a:gd name="T14" fmla="*/ 144 w 144"/>
                <a:gd name="T15" fmla="*/ 32 h 51"/>
                <a:gd name="T16" fmla="*/ 125 w 144"/>
                <a:gd name="T17" fmla="*/ 51 h 51"/>
                <a:gd name="T18" fmla="*/ 19 w 144"/>
                <a:gd name="T19" fmla="*/ 16 h 51"/>
                <a:gd name="T20" fmla="*/ 16 w 144"/>
                <a:gd name="T21" fmla="*/ 19 h 51"/>
                <a:gd name="T22" fmla="*/ 16 w 144"/>
                <a:gd name="T23" fmla="*/ 32 h 51"/>
                <a:gd name="T24" fmla="*/ 19 w 144"/>
                <a:gd name="T25" fmla="*/ 35 h 51"/>
                <a:gd name="T26" fmla="*/ 125 w 144"/>
                <a:gd name="T27" fmla="*/ 35 h 51"/>
                <a:gd name="T28" fmla="*/ 128 w 144"/>
                <a:gd name="T29" fmla="*/ 32 h 51"/>
                <a:gd name="T30" fmla="*/ 128 w 144"/>
                <a:gd name="T31" fmla="*/ 19 h 51"/>
                <a:gd name="T32" fmla="*/ 125 w 144"/>
                <a:gd name="T33" fmla="*/ 16 h 51"/>
                <a:gd name="T34" fmla="*/ 19 w 144"/>
                <a:gd name="T35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51">
                  <a:moveTo>
                    <a:pt x="125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9" y="51"/>
                    <a:pt x="0" y="42"/>
                    <a:pt x="0" y="3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5" y="0"/>
                    <a:pt x="144" y="9"/>
                    <a:pt x="144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42"/>
                    <a:pt x="135" y="51"/>
                    <a:pt x="125" y="51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8"/>
                    <a:pt x="16" y="1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4"/>
                    <a:pt x="18" y="35"/>
                    <a:pt x="19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6" y="35"/>
                    <a:pt x="128" y="34"/>
                    <a:pt x="128" y="32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6" y="16"/>
                    <a:pt x="125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6" name="Freeform 72"/>
            <p:cNvSpPr/>
            <p:nvPr/>
          </p:nvSpPr>
          <p:spPr bwMode="auto">
            <a:xfrm>
              <a:off x="3132138" y="860426"/>
              <a:ext cx="252413" cy="334963"/>
            </a:xfrm>
            <a:custGeom>
              <a:avLst/>
              <a:gdLst>
                <a:gd name="T0" fmla="*/ 8 w 177"/>
                <a:gd name="T1" fmla="*/ 234 h 234"/>
                <a:gd name="T2" fmla="*/ 0 w 177"/>
                <a:gd name="T3" fmla="*/ 226 h 234"/>
                <a:gd name="T4" fmla="*/ 169 w 177"/>
                <a:gd name="T5" fmla="*/ 0 h 234"/>
                <a:gd name="T6" fmla="*/ 177 w 177"/>
                <a:gd name="T7" fmla="*/ 8 h 234"/>
                <a:gd name="T8" fmla="*/ 169 w 177"/>
                <a:gd name="T9" fmla="*/ 16 h 234"/>
                <a:gd name="T10" fmla="*/ 16 w 177"/>
                <a:gd name="T11" fmla="*/ 226 h 234"/>
                <a:gd name="T12" fmla="*/ 8 w 177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234">
                  <a:moveTo>
                    <a:pt x="8" y="234"/>
                  </a:moveTo>
                  <a:cubicBezTo>
                    <a:pt x="4" y="234"/>
                    <a:pt x="0" y="230"/>
                    <a:pt x="0" y="226"/>
                  </a:cubicBezTo>
                  <a:cubicBezTo>
                    <a:pt x="0" y="79"/>
                    <a:pt x="120" y="0"/>
                    <a:pt x="169" y="0"/>
                  </a:cubicBezTo>
                  <a:cubicBezTo>
                    <a:pt x="173" y="0"/>
                    <a:pt x="177" y="3"/>
                    <a:pt x="177" y="8"/>
                  </a:cubicBezTo>
                  <a:cubicBezTo>
                    <a:pt x="177" y="12"/>
                    <a:pt x="173" y="16"/>
                    <a:pt x="169" y="16"/>
                  </a:cubicBezTo>
                  <a:cubicBezTo>
                    <a:pt x="130" y="16"/>
                    <a:pt x="16" y="88"/>
                    <a:pt x="16" y="226"/>
                  </a:cubicBezTo>
                  <a:cubicBezTo>
                    <a:pt x="16" y="230"/>
                    <a:pt x="12" y="234"/>
                    <a:pt x="8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8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6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27674" y="4732102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4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2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105090" y="4732102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464543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46" y="66554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70470" y="3607757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6137965" y="3613073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5" y="5331413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137965" y="5331413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746216"/>
            <a:ext cx="1492045" cy="42973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5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280207" y="3667663"/>
            <a:ext cx="4773829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6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6984658" y="3642894"/>
            <a:ext cx="476410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280207" y="5368810"/>
            <a:ext cx="4792185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7016719" y="5411049"/>
            <a:ext cx="473204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3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dem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261151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4" y="19662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567652" y="5492271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3637137" y="5492271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6718925" y="5492271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9704984" y="5492271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509538"/>
            <a:ext cx="1492045" cy="42973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402043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1.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4490046" y="557685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2.</a:t>
            </a:r>
          </a:p>
        </p:txBody>
      </p:sp>
      <p:sp>
        <p:nvSpPr>
          <p:cNvPr id="9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977" y="5567530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3.</a:t>
            </a:r>
          </a:p>
        </p:txBody>
      </p:sp>
      <p:sp>
        <p:nvSpPr>
          <p:cNvPr id="22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0529059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4.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 HD4">
    <p:bg>
      <p:bgPr>
        <a:blipFill dpi="0" rotWithShape="1">
          <a:blip r:embed="rId4">
            <a:alphaModFix amt="1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 title="3D White Stars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170830" y="1840994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 DỤNG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1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23901" y="1303020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6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YÊU CẦU VỀ NHÀ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99853" y="113071"/>
            <a:ext cx="1358900" cy="548521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BÀI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16590-BBE1-45E6-BD37-24B6416098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A3A50-8A23-438D-B5CD-8F67DD0C30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C18B50-E363-48E0-AE28-43AE49B5E6D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3A4A9E-D1FD-4CA8-839F-3B5839FBB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9902137" y="161122"/>
            <a:ext cx="1828800" cy="920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BE01"/>
                </a:solidFill>
              </a:ln>
              <a:solidFill>
                <a:srgbClr val="0DA3A7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65548" y="1624605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D2416F"/>
                </a:solidFill>
              </a:defRPr>
            </a:lvl1pPr>
          </a:lstStyle>
          <a:p>
            <a:pPr lvl="0"/>
            <a:r>
              <a:rPr lang="en-US" dirty="0" err="1"/>
              <a:t>Chương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07172" y="2397763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670942" y="3311100"/>
            <a:ext cx="2589213" cy="474491"/>
          </a:xfr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DA3A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90588" y="4224436"/>
            <a:ext cx="2589213" cy="474491"/>
          </a:xfrm>
        </p:spPr>
        <p:txBody>
          <a:bodyPr>
            <a:normAutofit/>
          </a:bodyPr>
          <a:lstStyle>
            <a:lvl1pPr marL="0" indent="0">
              <a:buNone/>
              <a:defRPr sz="2400" b="1" cap="none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: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093663" y="46550"/>
            <a:ext cx="1358900" cy="857945"/>
            <a:chOff x="382" y="-84658"/>
            <a:chExt cx="1358900" cy="857945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4" y="444475"/>
            <a:ext cx="8379247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4627171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Freeform 5"/>
          <p:cNvSpPr/>
          <p:nvPr userDrawn="1"/>
        </p:nvSpPr>
        <p:spPr bwMode="auto">
          <a:xfrm>
            <a:off x="6209449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9" y="34420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1" y="34420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5"/>
            <a:ext cx="358639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4865016" y="4865193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1" y="2388258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4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4" y="3587791"/>
            <a:ext cx="530273" cy="514499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" name="Group 180"/>
          <p:cNvGrpSpPr/>
          <p:nvPr userDrawn="1"/>
        </p:nvGrpSpPr>
        <p:grpSpPr>
          <a:xfrm>
            <a:off x="6475301" y="4880535"/>
            <a:ext cx="313675" cy="529667"/>
            <a:chOff x="3032125" y="744538"/>
            <a:chExt cx="820738" cy="1385888"/>
          </a:xfrm>
        </p:grpSpPr>
        <p:sp>
          <p:nvSpPr>
            <p:cNvPr id="182" name="Freeform 68"/>
            <p:cNvSpPr>
              <a:spLocks noEditPoints="1"/>
            </p:cNvSpPr>
            <p:nvPr/>
          </p:nvSpPr>
          <p:spPr bwMode="auto">
            <a:xfrm>
              <a:off x="3032125" y="744538"/>
              <a:ext cx="820738" cy="1081088"/>
            </a:xfrm>
            <a:custGeom>
              <a:avLst/>
              <a:gdLst>
                <a:gd name="T0" fmla="*/ 383 w 574"/>
                <a:gd name="T1" fmla="*/ 757 h 757"/>
                <a:gd name="T2" fmla="*/ 191 w 574"/>
                <a:gd name="T3" fmla="*/ 757 h 757"/>
                <a:gd name="T4" fmla="*/ 167 w 574"/>
                <a:gd name="T5" fmla="*/ 734 h 757"/>
                <a:gd name="T6" fmla="*/ 167 w 574"/>
                <a:gd name="T7" fmla="*/ 678 h 757"/>
                <a:gd name="T8" fmla="*/ 84 w 574"/>
                <a:gd name="T9" fmla="*/ 499 h 757"/>
                <a:gd name="T10" fmla="*/ 55 w 574"/>
                <a:gd name="T11" fmla="*/ 456 h 757"/>
                <a:gd name="T12" fmla="*/ 29 w 574"/>
                <a:gd name="T13" fmla="*/ 412 h 757"/>
                <a:gd name="T14" fmla="*/ 27 w 574"/>
                <a:gd name="T15" fmla="*/ 408 h 757"/>
                <a:gd name="T16" fmla="*/ 0 w 574"/>
                <a:gd name="T17" fmla="*/ 287 h 757"/>
                <a:gd name="T18" fmla="*/ 287 w 574"/>
                <a:gd name="T19" fmla="*/ 0 h 757"/>
                <a:gd name="T20" fmla="*/ 574 w 574"/>
                <a:gd name="T21" fmla="*/ 287 h 757"/>
                <a:gd name="T22" fmla="*/ 547 w 574"/>
                <a:gd name="T23" fmla="*/ 408 h 757"/>
                <a:gd name="T24" fmla="*/ 545 w 574"/>
                <a:gd name="T25" fmla="*/ 412 h 757"/>
                <a:gd name="T26" fmla="*/ 519 w 574"/>
                <a:gd name="T27" fmla="*/ 456 h 757"/>
                <a:gd name="T28" fmla="*/ 490 w 574"/>
                <a:gd name="T29" fmla="*/ 499 h 757"/>
                <a:gd name="T30" fmla="*/ 407 w 574"/>
                <a:gd name="T31" fmla="*/ 678 h 757"/>
                <a:gd name="T32" fmla="*/ 407 w 574"/>
                <a:gd name="T33" fmla="*/ 734 h 757"/>
                <a:gd name="T34" fmla="*/ 383 w 574"/>
                <a:gd name="T35" fmla="*/ 757 h 757"/>
                <a:gd name="T36" fmla="*/ 287 w 574"/>
                <a:gd name="T37" fmla="*/ 16 h 757"/>
                <a:gd name="T38" fmla="*/ 16 w 574"/>
                <a:gd name="T39" fmla="*/ 287 h 757"/>
                <a:gd name="T40" fmla="*/ 41 w 574"/>
                <a:gd name="T41" fmla="*/ 401 h 757"/>
                <a:gd name="T42" fmla="*/ 43 w 574"/>
                <a:gd name="T43" fmla="*/ 404 h 757"/>
                <a:gd name="T44" fmla="*/ 43 w 574"/>
                <a:gd name="T45" fmla="*/ 405 h 757"/>
                <a:gd name="T46" fmla="*/ 68 w 574"/>
                <a:gd name="T47" fmla="*/ 447 h 757"/>
                <a:gd name="T48" fmla="*/ 69 w 574"/>
                <a:gd name="T49" fmla="*/ 447 h 757"/>
                <a:gd name="T50" fmla="*/ 97 w 574"/>
                <a:gd name="T51" fmla="*/ 490 h 757"/>
                <a:gd name="T52" fmla="*/ 183 w 574"/>
                <a:gd name="T53" fmla="*/ 678 h 757"/>
                <a:gd name="T54" fmla="*/ 183 w 574"/>
                <a:gd name="T55" fmla="*/ 734 h 757"/>
                <a:gd name="T56" fmla="*/ 191 w 574"/>
                <a:gd name="T57" fmla="*/ 741 h 757"/>
                <a:gd name="T58" fmla="*/ 383 w 574"/>
                <a:gd name="T59" fmla="*/ 741 h 757"/>
                <a:gd name="T60" fmla="*/ 391 w 574"/>
                <a:gd name="T61" fmla="*/ 734 h 757"/>
                <a:gd name="T62" fmla="*/ 391 w 574"/>
                <a:gd name="T63" fmla="*/ 678 h 757"/>
                <a:gd name="T64" fmla="*/ 477 w 574"/>
                <a:gd name="T65" fmla="*/ 490 h 757"/>
                <a:gd name="T66" fmla="*/ 505 w 574"/>
                <a:gd name="T67" fmla="*/ 447 h 757"/>
                <a:gd name="T68" fmla="*/ 506 w 574"/>
                <a:gd name="T69" fmla="*/ 447 h 757"/>
                <a:gd name="T70" fmla="*/ 531 w 574"/>
                <a:gd name="T71" fmla="*/ 405 h 757"/>
                <a:gd name="T72" fmla="*/ 531 w 574"/>
                <a:gd name="T73" fmla="*/ 404 h 757"/>
                <a:gd name="T74" fmla="*/ 532 w 574"/>
                <a:gd name="T75" fmla="*/ 402 h 757"/>
                <a:gd name="T76" fmla="*/ 558 w 574"/>
                <a:gd name="T77" fmla="*/ 287 h 757"/>
                <a:gd name="T78" fmla="*/ 287 w 574"/>
                <a:gd name="T79" fmla="*/ 16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4" h="757">
                  <a:moveTo>
                    <a:pt x="383" y="757"/>
                  </a:moveTo>
                  <a:cubicBezTo>
                    <a:pt x="191" y="757"/>
                    <a:pt x="191" y="757"/>
                    <a:pt x="191" y="757"/>
                  </a:cubicBezTo>
                  <a:cubicBezTo>
                    <a:pt x="178" y="757"/>
                    <a:pt x="167" y="746"/>
                    <a:pt x="167" y="734"/>
                  </a:cubicBezTo>
                  <a:cubicBezTo>
                    <a:pt x="167" y="678"/>
                    <a:pt x="167" y="678"/>
                    <a:pt x="167" y="678"/>
                  </a:cubicBezTo>
                  <a:cubicBezTo>
                    <a:pt x="167" y="625"/>
                    <a:pt x="125" y="561"/>
                    <a:pt x="84" y="499"/>
                  </a:cubicBezTo>
                  <a:cubicBezTo>
                    <a:pt x="74" y="485"/>
                    <a:pt x="64" y="470"/>
                    <a:pt x="55" y="456"/>
                  </a:cubicBezTo>
                  <a:cubicBezTo>
                    <a:pt x="45" y="442"/>
                    <a:pt x="36" y="428"/>
                    <a:pt x="29" y="412"/>
                  </a:cubicBezTo>
                  <a:cubicBezTo>
                    <a:pt x="28" y="410"/>
                    <a:pt x="27" y="408"/>
                    <a:pt x="27" y="408"/>
                  </a:cubicBezTo>
                  <a:cubicBezTo>
                    <a:pt x="9" y="370"/>
                    <a:pt x="0" y="329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5" y="0"/>
                    <a:pt x="574" y="129"/>
                    <a:pt x="574" y="287"/>
                  </a:cubicBezTo>
                  <a:cubicBezTo>
                    <a:pt x="574" y="329"/>
                    <a:pt x="565" y="370"/>
                    <a:pt x="547" y="408"/>
                  </a:cubicBezTo>
                  <a:cubicBezTo>
                    <a:pt x="547" y="408"/>
                    <a:pt x="546" y="411"/>
                    <a:pt x="545" y="412"/>
                  </a:cubicBezTo>
                  <a:cubicBezTo>
                    <a:pt x="538" y="428"/>
                    <a:pt x="529" y="442"/>
                    <a:pt x="519" y="456"/>
                  </a:cubicBezTo>
                  <a:cubicBezTo>
                    <a:pt x="510" y="470"/>
                    <a:pt x="500" y="485"/>
                    <a:pt x="490" y="499"/>
                  </a:cubicBezTo>
                  <a:cubicBezTo>
                    <a:pt x="449" y="561"/>
                    <a:pt x="407" y="625"/>
                    <a:pt x="407" y="678"/>
                  </a:cubicBezTo>
                  <a:cubicBezTo>
                    <a:pt x="407" y="734"/>
                    <a:pt x="407" y="734"/>
                    <a:pt x="407" y="734"/>
                  </a:cubicBezTo>
                  <a:cubicBezTo>
                    <a:pt x="407" y="746"/>
                    <a:pt x="396" y="757"/>
                    <a:pt x="383" y="757"/>
                  </a:cubicBezTo>
                  <a:close/>
                  <a:moveTo>
                    <a:pt x="287" y="16"/>
                  </a:moveTo>
                  <a:cubicBezTo>
                    <a:pt x="138" y="16"/>
                    <a:pt x="16" y="138"/>
                    <a:pt x="16" y="287"/>
                  </a:cubicBezTo>
                  <a:cubicBezTo>
                    <a:pt x="16" y="327"/>
                    <a:pt x="25" y="365"/>
                    <a:pt x="41" y="401"/>
                  </a:cubicBezTo>
                  <a:cubicBezTo>
                    <a:pt x="42" y="402"/>
                    <a:pt x="42" y="403"/>
                    <a:pt x="43" y="404"/>
                  </a:cubicBezTo>
                  <a:cubicBezTo>
                    <a:pt x="43" y="405"/>
                    <a:pt x="43" y="405"/>
                    <a:pt x="43" y="405"/>
                  </a:cubicBezTo>
                  <a:cubicBezTo>
                    <a:pt x="50" y="420"/>
                    <a:pt x="59" y="434"/>
                    <a:pt x="68" y="447"/>
                  </a:cubicBezTo>
                  <a:cubicBezTo>
                    <a:pt x="69" y="447"/>
                    <a:pt x="69" y="447"/>
                    <a:pt x="69" y="447"/>
                  </a:cubicBezTo>
                  <a:cubicBezTo>
                    <a:pt x="78" y="462"/>
                    <a:pt x="87" y="476"/>
                    <a:pt x="97" y="490"/>
                  </a:cubicBezTo>
                  <a:cubicBezTo>
                    <a:pt x="141" y="557"/>
                    <a:pt x="183" y="621"/>
                    <a:pt x="183" y="678"/>
                  </a:cubicBezTo>
                  <a:cubicBezTo>
                    <a:pt x="183" y="734"/>
                    <a:pt x="183" y="734"/>
                    <a:pt x="183" y="734"/>
                  </a:cubicBezTo>
                  <a:cubicBezTo>
                    <a:pt x="183" y="738"/>
                    <a:pt x="187" y="741"/>
                    <a:pt x="191" y="741"/>
                  </a:cubicBezTo>
                  <a:cubicBezTo>
                    <a:pt x="383" y="741"/>
                    <a:pt x="383" y="741"/>
                    <a:pt x="383" y="741"/>
                  </a:cubicBezTo>
                  <a:cubicBezTo>
                    <a:pt x="387" y="741"/>
                    <a:pt x="391" y="738"/>
                    <a:pt x="391" y="734"/>
                  </a:cubicBezTo>
                  <a:cubicBezTo>
                    <a:pt x="391" y="678"/>
                    <a:pt x="391" y="678"/>
                    <a:pt x="391" y="678"/>
                  </a:cubicBezTo>
                  <a:cubicBezTo>
                    <a:pt x="391" y="621"/>
                    <a:pt x="433" y="557"/>
                    <a:pt x="477" y="490"/>
                  </a:cubicBezTo>
                  <a:cubicBezTo>
                    <a:pt x="486" y="476"/>
                    <a:pt x="496" y="462"/>
                    <a:pt x="505" y="447"/>
                  </a:cubicBezTo>
                  <a:cubicBezTo>
                    <a:pt x="506" y="447"/>
                    <a:pt x="506" y="447"/>
                    <a:pt x="506" y="447"/>
                  </a:cubicBezTo>
                  <a:cubicBezTo>
                    <a:pt x="515" y="434"/>
                    <a:pt x="524" y="420"/>
                    <a:pt x="531" y="405"/>
                  </a:cubicBezTo>
                  <a:cubicBezTo>
                    <a:pt x="531" y="404"/>
                    <a:pt x="531" y="404"/>
                    <a:pt x="531" y="404"/>
                  </a:cubicBezTo>
                  <a:cubicBezTo>
                    <a:pt x="532" y="403"/>
                    <a:pt x="532" y="402"/>
                    <a:pt x="532" y="402"/>
                  </a:cubicBezTo>
                  <a:cubicBezTo>
                    <a:pt x="549" y="365"/>
                    <a:pt x="558" y="327"/>
                    <a:pt x="558" y="287"/>
                  </a:cubicBezTo>
                  <a:cubicBezTo>
                    <a:pt x="558" y="138"/>
                    <a:pt x="436" y="16"/>
                    <a:pt x="28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Freeform 69"/>
            <p:cNvSpPr>
              <a:spLocks noEditPoints="1"/>
            </p:cNvSpPr>
            <p:nvPr/>
          </p:nvSpPr>
          <p:spPr bwMode="auto">
            <a:xfrm>
              <a:off x="3270250" y="1865313"/>
              <a:ext cx="342900" cy="71438"/>
            </a:xfrm>
            <a:custGeom>
              <a:avLst/>
              <a:gdLst>
                <a:gd name="T0" fmla="*/ 221 w 240"/>
                <a:gd name="T1" fmla="*/ 50 h 50"/>
                <a:gd name="T2" fmla="*/ 19 w 240"/>
                <a:gd name="T3" fmla="*/ 50 h 50"/>
                <a:gd name="T4" fmla="*/ 0 w 240"/>
                <a:gd name="T5" fmla="*/ 31 h 50"/>
                <a:gd name="T6" fmla="*/ 0 w 240"/>
                <a:gd name="T7" fmla="*/ 19 h 50"/>
                <a:gd name="T8" fmla="*/ 19 w 240"/>
                <a:gd name="T9" fmla="*/ 0 h 50"/>
                <a:gd name="T10" fmla="*/ 221 w 240"/>
                <a:gd name="T11" fmla="*/ 0 h 50"/>
                <a:gd name="T12" fmla="*/ 240 w 240"/>
                <a:gd name="T13" fmla="*/ 19 h 50"/>
                <a:gd name="T14" fmla="*/ 240 w 240"/>
                <a:gd name="T15" fmla="*/ 31 h 50"/>
                <a:gd name="T16" fmla="*/ 221 w 240"/>
                <a:gd name="T17" fmla="*/ 50 h 50"/>
                <a:gd name="T18" fmla="*/ 19 w 240"/>
                <a:gd name="T19" fmla="*/ 16 h 50"/>
                <a:gd name="T20" fmla="*/ 16 w 240"/>
                <a:gd name="T21" fmla="*/ 19 h 50"/>
                <a:gd name="T22" fmla="*/ 16 w 240"/>
                <a:gd name="T23" fmla="*/ 31 h 50"/>
                <a:gd name="T24" fmla="*/ 19 w 240"/>
                <a:gd name="T25" fmla="*/ 34 h 50"/>
                <a:gd name="T26" fmla="*/ 221 w 240"/>
                <a:gd name="T27" fmla="*/ 34 h 50"/>
                <a:gd name="T28" fmla="*/ 224 w 240"/>
                <a:gd name="T29" fmla="*/ 31 h 50"/>
                <a:gd name="T30" fmla="*/ 224 w 240"/>
                <a:gd name="T31" fmla="*/ 19 h 50"/>
                <a:gd name="T32" fmla="*/ 221 w 240"/>
                <a:gd name="T33" fmla="*/ 16 h 50"/>
                <a:gd name="T34" fmla="*/ 19 w 240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50">
                  <a:moveTo>
                    <a:pt x="221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31" y="0"/>
                    <a:pt x="240" y="8"/>
                    <a:pt x="240" y="19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42"/>
                    <a:pt x="231" y="50"/>
                    <a:pt x="221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2" y="34"/>
                    <a:pt x="224" y="33"/>
                    <a:pt x="224" y="31"/>
                  </a:cubicBezTo>
                  <a:cubicBezTo>
                    <a:pt x="224" y="19"/>
                    <a:pt x="224" y="19"/>
                    <a:pt x="224" y="19"/>
                  </a:cubicBezTo>
                  <a:cubicBezTo>
                    <a:pt x="224" y="17"/>
                    <a:pt x="222" y="16"/>
                    <a:pt x="221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Freeform 70"/>
            <p:cNvSpPr>
              <a:spLocks noEditPoints="1"/>
            </p:cNvSpPr>
            <p:nvPr/>
          </p:nvSpPr>
          <p:spPr bwMode="auto">
            <a:xfrm>
              <a:off x="3305175" y="1962151"/>
              <a:ext cx="274638" cy="71438"/>
            </a:xfrm>
            <a:custGeom>
              <a:avLst/>
              <a:gdLst>
                <a:gd name="T0" fmla="*/ 173 w 192"/>
                <a:gd name="T1" fmla="*/ 50 h 50"/>
                <a:gd name="T2" fmla="*/ 19 w 192"/>
                <a:gd name="T3" fmla="*/ 50 h 50"/>
                <a:gd name="T4" fmla="*/ 0 w 192"/>
                <a:gd name="T5" fmla="*/ 31 h 50"/>
                <a:gd name="T6" fmla="*/ 0 w 192"/>
                <a:gd name="T7" fmla="*/ 18 h 50"/>
                <a:gd name="T8" fmla="*/ 19 w 192"/>
                <a:gd name="T9" fmla="*/ 0 h 50"/>
                <a:gd name="T10" fmla="*/ 173 w 192"/>
                <a:gd name="T11" fmla="*/ 0 h 50"/>
                <a:gd name="T12" fmla="*/ 192 w 192"/>
                <a:gd name="T13" fmla="*/ 18 h 50"/>
                <a:gd name="T14" fmla="*/ 192 w 192"/>
                <a:gd name="T15" fmla="*/ 31 h 50"/>
                <a:gd name="T16" fmla="*/ 173 w 192"/>
                <a:gd name="T17" fmla="*/ 50 h 50"/>
                <a:gd name="T18" fmla="*/ 19 w 192"/>
                <a:gd name="T19" fmla="*/ 16 h 50"/>
                <a:gd name="T20" fmla="*/ 16 w 192"/>
                <a:gd name="T21" fmla="*/ 18 h 50"/>
                <a:gd name="T22" fmla="*/ 16 w 192"/>
                <a:gd name="T23" fmla="*/ 31 h 50"/>
                <a:gd name="T24" fmla="*/ 19 w 192"/>
                <a:gd name="T25" fmla="*/ 34 h 50"/>
                <a:gd name="T26" fmla="*/ 173 w 192"/>
                <a:gd name="T27" fmla="*/ 34 h 50"/>
                <a:gd name="T28" fmla="*/ 176 w 192"/>
                <a:gd name="T29" fmla="*/ 31 h 50"/>
                <a:gd name="T30" fmla="*/ 176 w 192"/>
                <a:gd name="T31" fmla="*/ 18 h 50"/>
                <a:gd name="T32" fmla="*/ 173 w 192"/>
                <a:gd name="T33" fmla="*/ 16 h 50"/>
                <a:gd name="T34" fmla="*/ 19 w 192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50">
                  <a:moveTo>
                    <a:pt x="173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3" y="0"/>
                    <a:pt x="192" y="8"/>
                    <a:pt x="192" y="18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2" y="42"/>
                    <a:pt x="183" y="50"/>
                    <a:pt x="173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8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4"/>
                    <a:pt x="176" y="33"/>
                    <a:pt x="176" y="3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6" y="17"/>
                    <a:pt x="174" y="16"/>
                    <a:pt x="173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Freeform 71"/>
            <p:cNvSpPr>
              <a:spLocks noEditPoints="1"/>
            </p:cNvSpPr>
            <p:nvPr/>
          </p:nvSpPr>
          <p:spPr bwMode="auto">
            <a:xfrm>
              <a:off x="3340100" y="2057401"/>
              <a:ext cx="204788" cy="73025"/>
            </a:xfrm>
            <a:custGeom>
              <a:avLst/>
              <a:gdLst>
                <a:gd name="T0" fmla="*/ 125 w 144"/>
                <a:gd name="T1" fmla="*/ 51 h 51"/>
                <a:gd name="T2" fmla="*/ 19 w 144"/>
                <a:gd name="T3" fmla="*/ 51 h 51"/>
                <a:gd name="T4" fmla="*/ 0 w 144"/>
                <a:gd name="T5" fmla="*/ 32 h 51"/>
                <a:gd name="T6" fmla="*/ 0 w 144"/>
                <a:gd name="T7" fmla="*/ 19 h 51"/>
                <a:gd name="T8" fmla="*/ 19 w 144"/>
                <a:gd name="T9" fmla="*/ 0 h 51"/>
                <a:gd name="T10" fmla="*/ 125 w 144"/>
                <a:gd name="T11" fmla="*/ 0 h 51"/>
                <a:gd name="T12" fmla="*/ 144 w 144"/>
                <a:gd name="T13" fmla="*/ 19 h 51"/>
                <a:gd name="T14" fmla="*/ 144 w 144"/>
                <a:gd name="T15" fmla="*/ 32 h 51"/>
                <a:gd name="T16" fmla="*/ 125 w 144"/>
                <a:gd name="T17" fmla="*/ 51 h 51"/>
                <a:gd name="T18" fmla="*/ 19 w 144"/>
                <a:gd name="T19" fmla="*/ 16 h 51"/>
                <a:gd name="T20" fmla="*/ 16 w 144"/>
                <a:gd name="T21" fmla="*/ 19 h 51"/>
                <a:gd name="T22" fmla="*/ 16 w 144"/>
                <a:gd name="T23" fmla="*/ 32 h 51"/>
                <a:gd name="T24" fmla="*/ 19 w 144"/>
                <a:gd name="T25" fmla="*/ 35 h 51"/>
                <a:gd name="T26" fmla="*/ 125 w 144"/>
                <a:gd name="T27" fmla="*/ 35 h 51"/>
                <a:gd name="T28" fmla="*/ 128 w 144"/>
                <a:gd name="T29" fmla="*/ 32 h 51"/>
                <a:gd name="T30" fmla="*/ 128 w 144"/>
                <a:gd name="T31" fmla="*/ 19 h 51"/>
                <a:gd name="T32" fmla="*/ 125 w 144"/>
                <a:gd name="T33" fmla="*/ 16 h 51"/>
                <a:gd name="T34" fmla="*/ 19 w 144"/>
                <a:gd name="T35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51">
                  <a:moveTo>
                    <a:pt x="125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9" y="51"/>
                    <a:pt x="0" y="42"/>
                    <a:pt x="0" y="3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5" y="0"/>
                    <a:pt x="144" y="9"/>
                    <a:pt x="144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42"/>
                    <a:pt x="135" y="51"/>
                    <a:pt x="125" y="51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8"/>
                    <a:pt x="16" y="1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4"/>
                    <a:pt x="18" y="35"/>
                    <a:pt x="19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6" y="35"/>
                    <a:pt x="128" y="34"/>
                    <a:pt x="128" y="32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6" y="16"/>
                    <a:pt x="125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Freeform 72"/>
            <p:cNvSpPr/>
            <p:nvPr/>
          </p:nvSpPr>
          <p:spPr bwMode="auto">
            <a:xfrm>
              <a:off x="3132138" y="860426"/>
              <a:ext cx="252413" cy="334963"/>
            </a:xfrm>
            <a:custGeom>
              <a:avLst/>
              <a:gdLst>
                <a:gd name="T0" fmla="*/ 8 w 177"/>
                <a:gd name="T1" fmla="*/ 234 h 234"/>
                <a:gd name="T2" fmla="*/ 0 w 177"/>
                <a:gd name="T3" fmla="*/ 226 h 234"/>
                <a:gd name="T4" fmla="*/ 169 w 177"/>
                <a:gd name="T5" fmla="*/ 0 h 234"/>
                <a:gd name="T6" fmla="*/ 177 w 177"/>
                <a:gd name="T7" fmla="*/ 8 h 234"/>
                <a:gd name="T8" fmla="*/ 169 w 177"/>
                <a:gd name="T9" fmla="*/ 16 h 234"/>
                <a:gd name="T10" fmla="*/ 16 w 177"/>
                <a:gd name="T11" fmla="*/ 226 h 234"/>
                <a:gd name="T12" fmla="*/ 8 w 177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234">
                  <a:moveTo>
                    <a:pt x="8" y="234"/>
                  </a:moveTo>
                  <a:cubicBezTo>
                    <a:pt x="4" y="234"/>
                    <a:pt x="0" y="230"/>
                    <a:pt x="0" y="226"/>
                  </a:cubicBezTo>
                  <a:cubicBezTo>
                    <a:pt x="0" y="79"/>
                    <a:pt x="120" y="0"/>
                    <a:pt x="169" y="0"/>
                  </a:cubicBezTo>
                  <a:cubicBezTo>
                    <a:pt x="173" y="0"/>
                    <a:pt x="177" y="3"/>
                    <a:pt x="177" y="8"/>
                  </a:cubicBezTo>
                  <a:cubicBezTo>
                    <a:pt x="177" y="12"/>
                    <a:pt x="173" y="16"/>
                    <a:pt x="169" y="16"/>
                  </a:cubicBezTo>
                  <a:cubicBezTo>
                    <a:pt x="130" y="16"/>
                    <a:pt x="16" y="88"/>
                    <a:pt x="16" y="226"/>
                  </a:cubicBezTo>
                  <a:cubicBezTo>
                    <a:pt x="16" y="230"/>
                    <a:pt x="12" y="234"/>
                    <a:pt x="8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9" y="2163461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7" y="3458799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27675" y="4732103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5" y="2163461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3" y="3458799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105091" y="4732103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4" y="444475"/>
            <a:ext cx="8379247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3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4420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561865"/>
            <a:ext cx="358639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865193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5" y="2388258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8" y="2163461"/>
            <a:ext cx="8880391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6" y="3458799"/>
            <a:ext cx="8880391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4" y="4732103"/>
            <a:ext cx="8880391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4" y="444475"/>
            <a:ext cx="8379247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46126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3" y="192048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18864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308474"/>
            <a:ext cx="358639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611802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5" y="213486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8" y="1910069"/>
            <a:ext cx="8880391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6" y="3205408"/>
            <a:ext cx="8880391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4" y="4478712"/>
            <a:ext cx="8880391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3" name="Freeform 5"/>
          <p:cNvSpPr/>
          <p:nvPr userDrawn="1"/>
        </p:nvSpPr>
        <p:spPr bwMode="auto">
          <a:xfrm>
            <a:off x="1575493" y="5717132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730320" y="5862892"/>
            <a:ext cx="530273" cy="514499"/>
            <a:chOff x="455613" y="765176"/>
            <a:chExt cx="1387475" cy="1346200"/>
          </a:xfrm>
        </p:grpSpPr>
        <p:sp>
          <p:nvSpPr>
            <p:cNvPr id="5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2307" y="5733900"/>
            <a:ext cx="8832016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2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865192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3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7" y="2163460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5" y="3458798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3" y="4732102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4" y="444475"/>
            <a:ext cx="8379247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9" y="34420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1" y="34420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5"/>
            <a:ext cx="358639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1" y="2388258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4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4" y="3587791"/>
            <a:ext cx="530273" cy="514499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9" y="2163461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7" y="3458799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5" y="2163461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3" y="3458799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1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CHINH">
    <p:bg>
      <p:bgPr>
        <a:solidFill>
          <a:srgbClr val="F0EEF0">
            <a:alpha val="5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5774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>
            <a:lvl1pPr algn="ctr">
              <a:defRPr sz="5400" b="1" cap="none" spc="0">
                <a:solidFill>
                  <a:srgbClr val="0DA3A7"/>
                </a:solidFill>
                <a:effectLst/>
              </a:defRPr>
            </a:lvl1pPr>
          </a:lstStyle>
          <a:p>
            <a:r>
              <a:rPr lang="en-US" dirty="0"/>
              <a:t>NỘI DUNG CHÍNH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1422"/>
            <a:ext cx="2701223" cy="537145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701222" y="1420899"/>
            <a:ext cx="7183439" cy="650875"/>
          </a:xfrm>
          <a:noFill/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C73C6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583" y="2478549"/>
            <a:ext cx="7183439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32134" y="3532437"/>
            <a:ext cx="7183439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38DAF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466678" y="4578052"/>
            <a:ext cx="7183439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6934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1222" y="5623667"/>
            <a:ext cx="7183439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889AA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0721" y="156485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 TIEU BAI GI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>
            <a:off x="472440" y="2133601"/>
            <a:ext cx="0" cy="403098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96106" y="6164580"/>
            <a:ext cx="11123591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4" name="Rectangle 23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9" name="Arrow: Pentagon 18"/>
          <p:cNvSpPr/>
          <p:nvPr userDrawn="1"/>
        </p:nvSpPr>
        <p:spPr>
          <a:xfrm>
            <a:off x="136073" y="1343461"/>
            <a:ext cx="6836909" cy="640080"/>
          </a:xfrm>
          <a:prstGeom prst="homePlate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YÊU CẦU CẦN ĐẠT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3" name="Rectangle: Diagonal Corners Rounded 22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1" y="2146300"/>
            <a:ext cx="10909300" cy="388620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1pPr>
            <a:lvl2pPr marL="8001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2pPr>
            <a:lvl3pPr marL="12573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3pPr>
            <a:lvl4pPr marL="16573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4pPr>
            <a:lvl5pPr marL="21145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068971" y="169069"/>
            <a:ext cx="1092871" cy="4409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BÀI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13759" y="180293"/>
            <a:ext cx="1972391" cy="42973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TÊN BÀI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241631" y="0"/>
            <a:ext cx="12278845" cy="6858000"/>
            <a:chOff x="-6814858" y="0"/>
            <a:chExt cx="10948323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6814858" y="0"/>
              <a:ext cx="10948323" cy="6858000"/>
              <a:chOff x="-5438110" y="0"/>
              <a:chExt cx="1094832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438110" y="0"/>
                <a:ext cx="10067261" cy="6858000"/>
              </a:xfrm>
              <a:prstGeom prst="rect">
                <a:avLst/>
              </a:prstGeom>
              <a:solidFill>
                <a:srgbClr val="FF5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59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B6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Arial" panose="020B0604020202020204"/>
                      <a:sym typeface="Arial" panose="020B0604020202020204"/>
                    </a:rPr>
                    <a:t>A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6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DAGGERSQUARE" pitchFamily="50" charset="0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776540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FFB600">
                      <a:lumMod val="40000"/>
                      <a:lumOff val="6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KHỞI ĐỘNG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FFB6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Oval 1"/>
          <p:cNvSpPr/>
          <p:nvPr userDrawn="1"/>
        </p:nvSpPr>
        <p:spPr>
          <a:xfrm>
            <a:off x="-6942" y="1424894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356900" y="1785256"/>
            <a:ext cx="2439955" cy="2439955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548184" y="198001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98511" y="2330345"/>
            <a:ext cx="1306971" cy="1306971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6" name="Group 5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12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" name="Circle: Hollow 6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Circle: Hollow 8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Rectangle: Top Corners Rounded 9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Rectangle: Top Corners Rounded 10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6644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20721" y="156485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 userDrawn="1"/>
        </p:nvSpPr>
        <p:spPr>
          <a:xfrm>
            <a:off x="-196662" y="187006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42297" y="2209023"/>
            <a:ext cx="2439955" cy="2439955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383344" y="240030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708789" y="2775513"/>
            <a:ext cx="1306971" cy="1306971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40" name="Group 39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49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Circle: Hollow 40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2" name="Circle: Hollow 41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7" name="Rectangle: Top Corners Rounded 46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Rectangle: Top Corners Rounded 47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70613"/>
            <a:ext cx="10515600" cy="691273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/>
              <a:t>TÌNH </a:t>
            </a:r>
            <a:r>
              <a:rPr lang="en-US" dirty="0"/>
              <a:t>HUỐNG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58751" y="248009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517650" y="1703389"/>
            <a:ext cx="9637713" cy="218281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5969"/>
                </a:solidFill>
              </a:defRPr>
            </a:lvl1pPr>
            <a:lvl2pPr marL="457200" indent="0">
              <a:buNone/>
              <a:defRPr sz="2600">
                <a:solidFill>
                  <a:srgbClr val="FF5969"/>
                </a:solidFill>
              </a:defRPr>
            </a:lvl2pPr>
            <a:lvl3pPr marL="914400" indent="0">
              <a:buNone/>
              <a:defRPr sz="2600">
                <a:solidFill>
                  <a:srgbClr val="FF5969"/>
                </a:solidFill>
              </a:defRPr>
            </a:lvl3pPr>
            <a:lvl4pPr marL="1371600" indent="0">
              <a:buNone/>
              <a:defRPr sz="2600">
                <a:solidFill>
                  <a:srgbClr val="FF5969"/>
                </a:solidFill>
              </a:defRPr>
            </a:lvl4pPr>
            <a:lvl5pPr marL="1828800" indent="0">
              <a:buNone/>
              <a:defRPr sz="2600">
                <a:solidFill>
                  <a:srgbClr val="FF59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AM P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ideo 25" title="Swimming Goldfish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2" name="Rectangle 31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8" name="Rectangle 17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646875" y="2632095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0721" y="156485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0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2BDC7">
                          <a:lumMod val="75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Arial" panose="020B0604020202020204"/>
                      <a:sym typeface="Arial" panose="020B0604020202020204"/>
                    </a:rPr>
                    <a:t>B</a:t>
                  </a: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6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02BDC7">
                      <a:lumMod val="75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KHÁM PHÁ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02BDC7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29155" y="1424894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392996" y="1785256"/>
            <a:ext cx="2439955" cy="2439955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34607" y="2330345"/>
            <a:ext cx="1306971" cy="1306971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9748" y="735475"/>
            <a:ext cx="4472647" cy="44726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28533" y="898812"/>
            <a:ext cx="7315201" cy="10612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TÊN HOẠT ĐỘNG/ĐỀ MỤC LA MÃ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2628532" y="2519448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auto">
          <a:xfrm rot="5400000" flipV="1">
            <a:off x="177259" y="3724259"/>
            <a:ext cx="4081579" cy="899612"/>
            <a:chOff x="431" y="1080"/>
            <a:chExt cx="4900" cy="1080"/>
          </a:xfrm>
        </p:grpSpPr>
        <p:sp>
          <p:nvSpPr>
            <p:cNvPr id="47" name="Rectangle 5"/>
            <p:cNvSpPr>
              <a:spLocks noChangeArrowheads="1"/>
            </p:cNvSpPr>
            <p:nvPr userDrawn="1"/>
          </p:nvSpPr>
          <p:spPr bwMode="auto">
            <a:xfrm>
              <a:off x="431" y="1274"/>
              <a:ext cx="4854" cy="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Freeform 6"/>
            <p:cNvSpPr/>
            <p:nvPr userDrawn="1"/>
          </p:nvSpPr>
          <p:spPr bwMode="auto">
            <a:xfrm>
              <a:off x="624" y="1080"/>
              <a:ext cx="918" cy="1080"/>
            </a:xfrm>
            <a:custGeom>
              <a:avLst/>
              <a:gdLst>
                <a:gd name="T0" fmla="*/ 1340 w 1340"/>
                <a:gd name="T1" fmla="*/ 283 h 1574"/>
                <a:gd name="T2" fmla="*/ 1340 w 1340"/>
                <a:gd name="T3" fmla="*/ 1291 h 1574"/>
                <a:gd name="T4" fmla="*/ 812 w 1340"/>
                <a:gd name="T5" fmla="*/ 1574 h 1574"/>
                <a:gd name="T6" fmla="*/ 284 w 1340"/>
                <a:gd name="T7" fmla="*/ 1291 h 1574"/>
                <a:gd name="T8" fmla="*/ 284 w 1340"/>
                <a:gd name="T9" fmla="*/ 283 h 1574"/>
                <a:gd name="T10" fmla="*/ 0 w 1340"/>
                <a:gd name="T11" fmla="*/ 0 h 1574"/>
                <a:gd name="T12" fmla="*/ 1056 w 1340"/>
                <a:gd name="T13" fmla="*/ 0 h 1574"/>
                <a:gd name="T14" fmla="*/ 1340 w 1340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574">
                  <a:moveTo>
                    <a:pt x="1340" y="283"/>
                  </a:moveTo>
                  <a:cubicBezTo>
                    <a:pt x="1340" y="1291"/>
                    <a:pt x="1340" y="1291"/>
                    <a:pt x="1340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4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40" y="126"/>
                    <a:pt x="1340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Freeform 7"/>
            <p:cNvSpPr/>
            <p:nvPr userDrawn="1"/>
          </p:nvSpPr>
          <p:spPr bwMode="auto">
            <a:xfrm>
              <a:off x="431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Freeform 8"/>
            <p:cNvSpPr/>
            <p:nvPr userDrawn="1"/>
          </p:nvSpPr>
          <p:spPr bwMode="auto">
            <a:xfrm>
              <a:off x="1888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3 w 1339"/>
                <a:gd name="T7" fmla="*/ 1291 h 1574"/>
                <a:gd name="T8" fmla="*/ 283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3" y="1291"/>
                    <a:pt x="283" y="1291"/>
                    <a:pt x="283" y="1291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Freeform 9"/>
            <p:cNvSpPr/>
            <p:nvPr userDrawn="1"/>
          </p:nvSpPr>
          <p:spPr bwMode="auto">
            <a:xfrm>
              <a:off x="1694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Freeform 10"/>
            <p:cNvSpPr/>
            <p:nvPr userDrawn="1"/>
          </p:nvSpPr>
          <p:spPr bwMode="auto">
            <a:xfrm>
              <a:off x="3151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Freeform 11"/>
            <p:cNvSpPr/>
            <p:nvPr userDrawn="1"/>
          </p:nvSpPr>
          <p:spPr bwMode="auto">
            <a:xfrm>
              <a:off x="2957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6" y="0"/>
                    <a:pt x="0" y="126"/>
                    <a:pt x="0" y="28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Freeform 12"/>
            <p:cNvSpPr/>
            <p:nvPr userDrawn="1"/>
          </p:nvSpPr>
          <p:spPr bwMode="auto">
            <a:xfrm>
              <a:off x="4414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2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Freeform 13"/>
            <p:cNvSpPr/>
            <p:nvPr userDrawn="1"/>
          </p:nvSpPr>
          <p:spPr bwMode="auto">
            <a:xfrm>
              <a:off x="4220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2628533" y="3597071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2628533" y="4672447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2628533" y="5683079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10" y="794113"/>
            <a:ext cx="9899713" cy="631867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4"/>
            <a:ext cx="1022135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    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srgbClr val="FFB6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58210" y="1407067"/>
            <a:ext cx="3970389" cy="501651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ln>
                  <a:solidFill>
                    <a:srgbClr val="EF3078"/>
                  </a:solidFill>
                </a:ln>
                <a:solidFill>
                  <a:srgbClr val="EF3078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1. Tên đề mục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8" y="139155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-20638" y="852488"/>
            <a:ext cx="679451" cy="4159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I.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4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1" name="TextBox 20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46126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2" y="1920486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18863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308473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611801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3" y="2134866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7" y="1910069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5" y="3205407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3" y="4478711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3" name="Freeform 5"/>
          <p:cNvSpPr/>
          <p:nvPr userDrawn="1"/>
        </p:nvSpPr>
        <p:spPr bwMode="auto">
          <a:xfrm>
            <a:off x="1575493" y="57171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730318" y="5862892"/>
            <a:ext cx="530273" cy="514498"/>
            <a:chOff x="455613" y="765176"/>
            <a:chExt cx="1387475" cy="1346200"/>
          </a:xfrm>
        </p:grpSpPr>
        <p:sp>
          <p:nvSpPr>
            <p:cNvPr id="5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6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8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2307" y="5733899"/>
            <a:ext cx="8832016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  <p:bldP spid="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10" y="794113"/>
            <a:ext cx="9899713" cy="631867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4"/>
            <a:ext cx="1022135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    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srgbClr val="FFB6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1" name="Title 1"/>
          <p:cNvSpPr txBox="1"/>
          <p:nvPr userDrawn="1"/>
        </p:nvSpPr>
        <p:spPr>
          <a:xfrm>
            <a:off x="192211" y="784712"/>
            <a:ext cx="446768" cy="6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Arial" panose="020B0604020202020204"/>
              </a:rPr>
              <a:t>I.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69886" y="1383385"/>
            <a:ext cx="3970389" cy="501651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19933" y="1792600"/>
            <a:ext cx="3651249" cy="405477"/>
          </a:xfrm>
        </p:spPr>
        <p:txBody>
          <a:bodyPr>
            <a:normAutofit/>
          </a:bodyPr>
          <a:lstStyle>
            <a:lvl1pPr marL="0" indent="0">
              <a:buNone/>
              <a:defRPr sz="2200" b="1" i="1">
                <a:ln>
                  <a:solidFill>
                    <a:srgbClr val="FF0066"/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8" y="139155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22" name="Group 21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658210" y="2394954"/>
            <a:ext cx="3970337" cy="2830513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600" b="1"/>
            </a:lvl2pPr>
            <a:lvl3pPr marL="914400" indent="0">
              <a:buNone/>
              <a:defRPr sz="2600" b="1"/>
            </a:lvl3pPr>
            <a:lvl4pPr marL="1371600" indent="0">
              <a:buNone/>
              <a:defRPr sz="2600" b="1"/>
            </a:lvl4pPr>
            <a:lvl5pPr marL="1828800" indent="0">
              <a:buNone/>
              <a:defRPr sz="2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09707" y="1471579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7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NỘI DUNG GHI NHỚ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8" y="139155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0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2BDC7">
                          <a:lumMod val="75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Arial" panose="020B0604020202020204"/>
                      <a:sym typeface="Arial" panose="020B0604020202020204"/>
                    </a:rPr>
                    <a:t>C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DC7">
                        <a:lumMod val="75000"/>
                      </a:srgbClr>
                    </a:solidFill>
                    <a:effectLst/>
                    <a:uLnTx/>
                    <a:uFillTx/>
                    <a:latin typeface="DAGGERSQUARE" pitchFamily="50" charset="0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6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02BDC7">
                      <a:lumMod val="75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LUYỆN TẬP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02BDC7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77283" y="1424894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441124" y="1785256"/>
            <a:ext cx="2439955" cy="2439955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82735" y="2330345"/>
            <a:ext cx="1306971" cy="1306971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44" y="1086893"/>
            <a:ext cx="3355903" cy="34318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LUYEN TAP"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43602" y="245850"/>
            <a:ext cx="1358900" cy="857945"/>
            <a:chOff x="382" y="-84658"/>
            <a:chExt cx="1358900" cy="857945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0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10" y="1333675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52" y="68708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93375" y="2989325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6" y="5474185"/>
              <a:ext cx="1270386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475297" y="3897091"/>
            <a:ext cx="846694" cy="760661"/>
            <a:chOff x="5079026" y="6821232"/>
            <a:chExt cx="1693608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1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B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7" y="4804864"/>
            <a:ext cx="837077" cy="760662"/>
            <a:chOff x="5079025" y="8342753"/>
            <a:chExt cx="1674370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3" y="8539848"/>
              <a:ext cx="1254352" cy="1292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458413" y="5712624"/>
            <a:ext cx="878754" cy="771970"/>
            <a:chOff x="5079026" y="9864272"/>
            <a:chExt cx="1757735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2" y="10034632"/>
              <a:ext cx="1337719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304103" y="30085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53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1304103" y="3923713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54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309853" y="48180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55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321990" y="5687301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7" hasCustomPrompt="1"/>
          </p:nvPr>
        </p:nvSpPr>
        <p:spPr>
          <a:xfrm>
            <a:off x="493375" y="1611543"/>
            <a:ext cx="1372299" cy="596636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CÂU</a:t>
            </a:r>
          </a:p>
        </p:txBody>
      </p:sp>
      <p:sp>
        <p:nvSpPr>
          <p:cNvPr id="58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" name="TextBox 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10" y="1464543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47" y="66555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70471" y="3607758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6" y="5474185"/>
              <a:ext cx="1270386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6137966" y="3613072"/>
            <a:ext cx="846694" cy="760661"/>
            <a:chOff x="5079026" y="6821232"/>
            <a:chExt cx="1693608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1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6" y="5331414"/>
            <a:ext cx="837077" cy="760662"/>
            <a:chOff x="5079025" y="8342753"/>
            <a:chExt cx="1674370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3" y="8539848"/>
              <a:ext cx="1254352" cy="1292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137967" y="5331411"/>
            <a:ext cx="878754" cy="771970"/>
            <a:chOff x="5079026" y="9864272"/>
            <a:chExt cx="1757735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2" y="10034632"/>
              <a:ext cx="1337719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746216"/>
            <a:ext cx="1492045" cy="429731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5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280208" y="3667664"/>
            <a:ext cx="4773829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6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6984659" y="3642895"/>
            <a:ext cx="476410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280209" y="5368811"/>
            <a:ext cx="4792185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7016721" y="5411049"/>
            <a:ext cx="473204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3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dem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10" y="1261151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4" y="19663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567653" y="5492273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6" y="5474185"/>
              <a:ext cx="1270386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3637138" y="5492271"/>
            <a:ext cx="846694" cy="760661"/>
            <a:chOff x="5079026" y="6821232"/>
            <a:chExt cx="1693608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1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6718926" y="5492273"/>
            <a:ext cx="837077" cy="760662"/>
            <a:chOff x="5079025" y="8342753"/>
            <a:chExt cx="1674370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3" y="8539848"/>
              <a:ext cx="1254352" cy="1292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9704986" y="5492269"/>
            <a:ext cx="878754" cy="771970"/>
            <a:chOff x="5079026" y="9864272"/>
            <a:chExt cx="1757735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2" y="10034632"/>
              <a:ext cx="1337719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509537"/>
            <a:ext cx="1492045" cy="429731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402045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1.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4490048" y="5576856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2.</a:t>
            </a:r>
          </a:p>
        </p:txBody>
      </p:sp>
      <p:sp>
        <p:nvSpPr>
          <p:cNvPr id="9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978" y="5567531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3.</a:t>
            </a:r>
          </a:p>
        </p:txBody>
      </p:sp>
      <p:sp>
        <p:nvSpPr>
          <p:cNvPr id="22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0529061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4.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9" y="157165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 HD4">
    <p:bg>
      <p:bgPr>
        <a:blipFill dpi="0" rotWithShape="1">
          <a:blip r:embed="rId4">
            <a:alphaModFix amt="1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 title="3D White Stars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170831" y="1840995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VẬN DỤNG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1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23901" y="1303022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7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YÊU CẦU VỀ NHÀ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7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2" y="39947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4" y="39947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99854" y="113072"/>
            <a:ext cx="1358900" cy="548521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6" y="51217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" y="6655799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3" y="-84657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2" y="5970100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8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8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0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0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3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3" y="3587791"/>
            <a:ext cx="530273" cy="514498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solidFill>
                  <a:srgbClr val="5A5A5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8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6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4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2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C18B50-E363-48E0-AE28-43AE49B5E6D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3A4A9E-D1FD-4CA8-839F-3B5839FBB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9902137" y="161120"/>
            <a:ext cx="1828800" cy="920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FBE01"/>
                  </a:solidFill>
                </a:ln>
                <a:solidFill>
                  <a:srgbClr val="0DA3A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BE01"/>
                </a:solidFill>
              </a:ln>
              <a:solidFill>
                <a:srgbClr val="0DA3A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65548" y="1624604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D2416F"/>
                </a:solidFill>
              </a:defRPr>
            </a:lvl1pPr>
          </a:lstStyle>
          <a:p>
            <a:pPr lvl="0"/>
            <a:r>
              <a:rPr lang="en-US" dirty="0" err="1"/>
              <a:t>Chương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07172" y="2397762"/>
            <a:ext cx="2589213" cy="474491"/>
          </a:xfrm>
        </p:spPr>
        <p:txBody>
          <a:bodyPr/>
          <a:lstStyle>
            <a:lvl1pPr marL="0" indent="0">
              <a:buNone/>
              <a:defRPr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670941" y="3311099"/>
            <a:ext cx="2589213" cy="474491"/>
          </a:xfr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DA3A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90587" y="4224436"/>
            <a:ext cx="2589213" cy="474491"/>
          </a:xfrm>
        </p:spPr>
        <p:txBody>
          <a:bodyPr>
            <a:normAutofit/>
          </a:bodyPr>
          <a:lstStyle>
            <a:lvl1pPr marL="0" indent="0">
              <a:buNone/>
              <a:defRPr sz="2400" b="1" cap="none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: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093662" y="46548"/>
            <a:ext cx="1358900" cy="857945"/>
            <a:chOff x="382" y="-84658"/>
            <a:chExt cx="1358900" cy="857945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4627170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8" name="Freeform 5"/>
          <p:cNvSpPr/>
          <p:nvPr userDrawn="1"/>
        </p:nvSpPr>
        <p:spPr bwMode="auto">
          <a:xfrm>
            <a:off x="6209448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8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8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0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4865016" y="4865192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0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3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3" y="3587791"/>
            <a:ext cx="530273" cy="514498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81" name="Group 180"/>
          <p:cNvGrpSpPr/>
          <p:nvPr userDrawn="1"/>
        </p:nvGrpSpPr>
        <p:grpSpPr>
          <a:xfrm>
            <a:off x="6475301" y="4880535"/>
            <a:ext cx="313674" cy="529666"/>
            <a:chOff x="3032125" y="744538"/>
            <a:chExt cx="820738" cy="1385888"/>
          </a:xfrm>
        </p:grpSpPr>
        <p:sp>
          <p:nvSpPr>
            <p:cNvPr id="182" name="Freeform 68"/>
            <p:cNvSpPr>
              <a:spLocks noEditPoints="1"/>
            </p:cNvSpPr>
            <p:nvPr/>
          </p:nvSpPr>
          <p:spPr bwMode="auto">
            <a:xfrm>
              <a:off x="3032125" y="744538"/>
              <a:ext cx="820738" cy="1081088"/>
            </a:xfrm>
            <a:custGeom>
              <a:avLst/>
              <a:gdLst>
                <a:gd name="T0" fmla="*/ 383 w 574"/>
                <a:gd name="T1" fmla="*/ 757 h 757"/>
                <a:gd name="T2" fmla="*/ 191 w 574"/>
                <a:gd name="T3" fmla="*/ 757 h 757"/>
                <a:gd name="T4" fmla="*/ 167 w 574"/>
                <a:gd name="T5" fmla="*/ 734 h 757"/>
                <a:gd name="T6" fmla="*/ 167 w 574"/>
                <a:gd name="T7" fmla="*/ 678 h 757"/>
                <a:gd name="T8" fmla="*/ 84 w 574"/>
                <a:gd name="T9" fmla="*/ 499 h 757"/>
                <a:gd name="T10" fmla="*/ 55 w 574"/>
                <a:gd name="T11" fmla="*/ 456 h 757"/>
                <a:gd name="T12" fmla="*/ 29 w 574"/>
                <a:gd name="T13" fmla="*/ 412 h 757"/>
                <a:gd name="T14" fmla="*/ 27 w 574"/>
                <a:gd name="T15" fmla="*/ 408 h 757"/>
                <a:gd name="T16" fmla="*/ 0 w 574"/>
                <a:gd name="T17" fmla="*/ 287 h 757"/>
                <a:gd name="T18" fmla="*/ 287 w 574"/>
                <a:gd name="T19" fmla="*/ 0 h 757"/>
                <a:gd name="T20" fmla="*/ 574 w 574"/>
                <a:gd name="T21" fmla="*/ 287 h 757"/>
                <a:gd name="T22" fmla="*/ 547 w 574"/>
                <a:gd name="T23" fmla="*/ 408 h 757"/>
                <a:gd name="T24" fmla="*/ 545 w 574"/>
                <a:gd name="T25" fmla="*/ 412 h 757"/>
                <a:gd name="T26" fmla="*/ 519 w 574"/>
                <a:gd name="T27" fmla="*/ 456 h 757"/>
                <a:gd name="T28" fmla="*/ 490 w 574"/>
                <a:gd name="T29" fmla="*/ 499 h 757"/>
                <a:gd name="T30" fmla="*/ 407 w 574"/>
                <a:gd name="T31" fmla="*/ 678 h 757"/>
                <a:gd name="T32" fmla="*/ 407 w 574"/>
                <a:gd name="T33" fmla="*/ 734 h 757"/>
                <a:gd name="T34" fmla="*/ 383 w 574"/>
                <a:gd name="T35" fmla="*/ 757 h 757"/>
                <a:gd name="T36" fmla="*/ 287 w 574"/>
                <a:gd name="T37" fmla="*/ 16 h 757"/>
                <a:gd name="T38" fmla="*/ 16 w 574"/>
                <a:gd name="T39" fmla="*/ 287 h 757"/>
                <a:gd name="T40" fmla="*/ 41 w 574"/>
                <a:gd name="T41" fmla="*/ 401 h 757"/>
                <a:gd name="T42" fmla="*/ 43 w 574"/>
                <a:gd name="T43" fmla="*/ 404 h 757"/>
                <a:gd name="T44" fmla="*/ 43 w 574"/>
                <a:gd name="T45" fmla="*/ 405 h 757"/>
                <a:gd name="T46" fmla="*/ 68 w 574"/>
                <a:gd name="T47" fmla="*/ 447 h 757"/>
                <a:gd name="T48" fmla="*/ 69 w 574"/>
                <a:gd name="T49" fmla="*/ 447 h 757"/>
                <a:gd name="T50" fmla="*/ 97 w 574"/>
                <a:gd name="T51" fmla="*/ 490 h 757"/>
                <a:gd name="T52" fmla="*/ 183 w 574"/>
                <a:gd name="T53" fmla="*/ 678 h 757"/>
                <a:gd name="T54" fmla="*/ 183 w 574"/>
                <a:gd name="T55" fmla="*/ 734 h 757"/>
                <a:gd name="T56" fmla="*/ 191 w 574"/>
                <a:gd name="T57" fmla="*/ 741 h 757"/>
                <a:gd name="T58" fmla="*/ 383 w 574"/>
                <a:gd name="T59" fmla="*/ 741 h 757"/>
                <a:gd name="T60" fmla="*/ 391 w 574"/>
                <a:gd name="T61" fmla="*/ 734 h 757"/>
                <a:gd name="T62" fmla="*/ 391 w 574"/>
                <a:gd name="T63" fmla="*/ 678 h 757"/>
                <a:gd name="T64" fmla="*/ 477 w 574"/>
                <a:gd name="T65" fmla="*/ 490 h 757"/>
                <a:gd name="T66" fmla="*/ 505 w 574"/>
                <a:gd name="T67" fmla="*/ 447 h 757"/>
                <a:gd name="T68" fmla="*/ 506 w 574"/>
                <a:gd name="T69" fmla="*/ 447 h 757"/>
                <a:gd name="T70" fmla="*/ 531 w 574"/>
                <a:gd name="T71" fmla="*/ 405 h 757"/>
                <a:gd name="T72" fmla="*/ 531 w 574"/>
                <a:gd name="T73" fmla="*/ 404 h 757"/>
                <a:gd name="T74" fmla="*/ 532 w 574"/>
                <a:gd name="T75" fmla="*/ 402 h 757"/>
                <a:gd name="T76" fmla="*/ 558 w 574"/>
                <a:gd name="T77" fmla="*/ 287 h 757"/>
                <a:gd name="T78" fmla="*/ 287 w 574"/>
                <a:gd name="T79" fmla="*/ 16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4" h="757">
                  <a:moveTo>
                    <a:pt x="383" y="757"/>
                  </a:moveTo>
                  <a:cubicBezTo>
                    <a:pt x="191" y="757"/>
                    <a:pt x="191" y="757"/>
                    <a:pt x="191" y="757"/>
                  </a:cubicBezTo>
                  <a:cubicBezTo>
                    <a:pt x="178" y="757"/>
                    <a:pt x="167" y="746"/>
                    <a:pt x="167" y="734"/>
                  </a:cubicBezTo>
                  <a:cubicBezTo>
                    <a:pt x="167" y="678"/>
                    <a:pt x="167" y="678"/>
                    <a:pt x="167" y="678"/>
                  </a:cubicBezTo>
                  <a:cubicBezTo>
                    <a:pt x="167" y="625"/>
                    <a:pt x="125" y="561"/>
                    <a:pt x="84" y="499"/>
                  </a:cubicBezTo>
                  <a:cubicBezTo>
                    <a:pt x="74" y="485"/>
                    <a:pt x="64" y="470"/>
                    <a:pt x="55" y="456"/>
                  </a:cubicBezTo>
                  <a:cubicBezTo>
                    <a:pt x="45" y="442"/>
                    <a:pt x="36" y="428"/>
                    <a:pt x="29" y="412"/>
                  </a:cubicBezTo>
                  <a:cubicBezTo>
                    <a:pt x="28" y="410"/>
                    <a:pt x="27" y="408"/>
                    <a:pt x="27" y="408"/>
                  </a:cubicBezTo>
                  <a:cubicBezTo>
                    <a:pt x="9" y="370"/>
                    <a:pt x="0" y="329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5" y="0"/>
                    <a:pt x="574" y="129"/>
                    <a:pt x="574" y="287"/>
                  </a:cubicBezTo>
                  <a:cubicBezTo>
                    <a:pt x="574" y="329"/>
                    <a:pt x="565" y="370"/>
                    <a:pt x="547" y="408"/>
                  </a:cubicBezTo>
                  <a:cubicBezTo>
                    <a:pt x="547" y="408"/>
                    <a:pt x="546" y="411"/>
                    <a:pt x="545" y="412"/>
                  </a:cubicBezTo>
                  <a:cubicBezTo>
                    <a:pt x="538" y="428"/>
                    <a:pt x="529" y="442"/>
                    <a:pt x="519" y="456"/>
                  </a:cubicBezTo>
                  <a:cubicBezTo>
                    <a:pt x="510" y="470"/>
                    <a:pt x="500" y="485"/>
                    <a:pt x="490" y="499"/>
                  </a:cubicBezTo>
                  <a:cubicBezTo>
                    <a:pt x="449" y="561"/>
                    <a:pt x="407" y="625"/>
                    <a:pt x="407" y="678"/>
                  </a:cubicBezTo>
                  <a:cubicBezTo>
                    <a:pt x="407" y="734"/>
                    <a:pt x="407" y="734"/>
                    <a:pt x="407" y="734"/>
                  </a:cubicBezTo>
                  <a:cubicBezTo>
                    <a:pt x="407" y="746"/>
                    <a:pt x="396" y="757"/>
                    <a:pt x="383" y="757"/>
                  </a:cubicBezTo>
                  <a:close/>
                  <a:moveTo>
                    <a:pt x="287" y="16"/>
                  </a:moveTo>
                  <a:cubicBezTo>
                    <a:pt x="138" y="16"/>
                    <a:pt x="16" y="138"/>
                    <a:pt x="16" y="287"/>
                  </a:cubicBezTo>
                  <a:cubicBezTo>
                    <a:pt x="16" y="327"/>
                    <a:pt x="25" y="365"/>
                    <a:pt x="41" y="401"/>
                  </a:cubicBezTo>
                  <a:cubicBezTo>
                    <a:pt x="42" y="402"/>
                    <a:pt x="42" y="403"/>
                    <a:pt x="43" y="404"/>
                  </a:cubicBezTo>
                  <a:cubicBezTo>
                    <a:pt x="43" y="405"/>
                    <a:pt x="43" y="405"/>
                    <a:pt x="43" y="405"/>
                  </a:cubicBezTo>
                  <a:cubicBezTo>
                    <a:pt x="50" y="420"/>
                    <a:pt x="59" y="434"/>
                    <a:pt x="68" y="447"/>
                  </a:cubicBezTo>
                  <a:cubicBezTo>
                    <a:pt x="69" y="447"/>
                    <a:pt x="69" y="447"/>
                    <a:pt x="69" y="447"/>
                  </a:cubicBezTo>
                  <a:cubicBezTo>
                    <a:pt x="78" y="462"/>
                    <a:pt x="87" y="476"/>
                    <a:pt x="97" y="490"/>
                  </a:cubicBezTo>
                  <a:cubicBezTo>
                    <a:pt x="141" y="557"/>
                    <a:pt x="183" y="621"/>
                    <a:pt x="183" y="678"/>
                  </a:cubicBezTo>
                  <a:cubicBezTo>
                    <a:pt x="183" y="734"/>
                    <a:pt x="183" y="734"/>
                    <a:pt x="183" y="734"/>
                  </a:cubicBezTo>
                  <a:cubicBezTo>
                    <a:pt x="183" y="738"/>
                    <a:pt x="187" y="741"/>
                    <a:pt x="191" y="741"/>
                  </a:cubicBezTo>
                  <a:cubicBezTo>
                    <a:pt x="383" y="741"/>
                    <a:pt x="383" y="741"/>
                    <a:pt x="383" y="741"/>
                  </a:cubicBezTo>
                  <a:cubicBezTo>
                    <a:pt x="387" y="741"/>
                    <a:pt x="391" y="738"/>
                    <a:pt x="391" y="734"/>
                  </a:cubicBezTo>
                  <a:cubicBezTo>
                    <a:pt x="391" y="678"/>
                    <a:pt x="391" y="678"/>
                    <a:pt x="391" y="678"/>
                  </a:cubicBezTo>
                  <a:cubicBezTo>
                    <a:pt x="391" y="621"/>
                    <a:pt x="433" y="557"/>
                    <a:pt x="477" y="490"/>
                  </a:cubicBezTo>
                  <a:cubicBezTo>
                    <a:pt x="486" y="476"/>
                    <a:pt x="496" y="462"/>
                    <a:pt x="505" y="447"/>
                  </a:cubicBezTo>
                  <a:cubicBezTo>
                    <a:pt x="506" y="447"/>
                    <a:pt x="506" y="447"/>
                    <a:pt x="506" y="447"/>
                  </a:cubicBezTo>
                  <a:cubicBezTo>
                    <a:pt x="515" y="434"/>
                    <a:pt x="524" y="420"/>
                    <a:pt x="531" y="405"/>
                  </a:cubicBezTo>
                  <a:cubicBezTo>
                    <a:pt x="531" y="404"/>
                    <a:pt x="531" y="404"/>
                    <a:pt x="531" y="404"/>
                  </a:cubicBezTo>
                  <a:cubicBezTo>
                    <a:pt x="532" y="403"/>
                    <a:pt x="532" y="402"/>
                    <a:pt x="532" y="402"/>
                  </a:cubicBezTo>
                  <a:cubicBezTo>
                    <a:pt x="549" y="365"/>
                    <a:pt x="558" y="327"/>
                    <a:pt x="558" y="287"/>
                  </a:cubicBezTo>
                  <a:cubicBezTo>
                    <a:pt x="558" y="138"/>
                    <a:pt x="436" y="16"/>
                    <a:pt x="28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3" name="Freeform 69"/>
            <p:cNvSpPr>
              <a:spLocks noEditPoints="1"/>
            </p:cNvSpPr>
            <p:nvPr/>
          </p:nvSpPr>
          <p:spPr bwMode="auto">
            <a:xfrm>
              <a:off x="3270250" y="1865313"/>
              <a:ext cx="342900" cy="71438"/>
            </a:xfrm>
            <a:custGeom>
              <a:avLst/>
              <a:gdLst>
                <a:gd name="T0" fmla="*/ 221 w 240"/>
                <a:gd name="T1" fmla="*/ 50 h 50"/>
                <a:gd name="T2" fmla="*/ 19 w 240"/>
                <a:gd name="T3" fmla="*/ 50 h 50"/>
                <a:gd name="T4" fmla="*/ 0 w 240"/>
                <a:gd name="T5" fmla="*/ 31 h 50"/>
                <a:gd name="T6" fmla="*/ 0 w 240"/>
                <a:gd name="T7" fmla="*/ 19 h 50"/>
                <a:gd name="T8" fmla="*/ 19 w 240"/>
                <a:gd name="T9" fmla="*/ 0 h 50"/>
                <a:gd name="T10" fmla="*/ 221 w 240"/>
                <a:gd name="T11" fmla="*/ 0 h 50"/>
                <a:gd name="T12" fmla="*/ 240 w 240"/>
                <a:gd name="T13" fmla="*/ 19 h 50"/>
                <a:gd name="T14" fmla="*/ 240 w 240"/>
                <a:gd name="T15" fmla="*/ 31 h 50"/>
                <a:gd name="T16" fmla="*/ 221 w 240"/>
                <a:gd name="T17" fmla="*/ 50 h 50"/>
                <a:gd name="T18" fmla="*/ 19 w 240"/>
                <a:gd name="T19" fmla="*/ 16 h 50"/>
                <a:gd name="T20" fmla="*/ 16 w 240"/>
                <a:gd name="T21" fmla="*/ 19 h 50"/>
                <a:gd name="T22" fmla="*/ 16 w 240"/>
                <a:gd name="T23" fmla="*/ 31 h 50"/>
                <a:gd name="T24" fmla="*/ 19 w 240"/>
                <a:gd name="T25" fmla="*/ 34 h 50"/>
                <a:gd name="T26" fmla="*/ 221 w 240"/>
                <a:gd name="T27" fmla="*/ 34 h 50"/>
                <a:gd name="T28" fmla="*/ 224 w 240"/>
                <a:gd name="T29" fmla="*/ 31 h 50"/>
                <a:gd name="T30" fmla="*/ 224 w 240"/>
                <a:gd name="T31" fmla="*/ 19 h 50"/>
                <a:gd name="T32" fmla="*/ 221 w 240"/>
                <a:gd name="T33" fmla="*/ 16 h 50"/>
                <a:gd name="T34" fmla="*/ 19 w 240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50">
                  <a:moveTo>
                    <a:pt x="221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31" y="0"/>
                    <a:pt x="240" y="8"/>
                    <a:pt x="240" y="19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42"/>
                    <a:pt x="231" y="50"/>
                    <a:pt x="221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2" y="34"/>
                    <a:pt x="224" y="33"/>
                    <a:pt x="224" y="31"/>
                  </a:cubicBezTo>
                  <a:cubicBezTo>
                    <a:pt x="224" y="19"/>
                    <a:pt x="224" y="19"/>
                    <a:pt x="224" y="19"/>
                  </a:cubicBezTo>
                  <a:cubicBezTo>
                    <a:pt x="224" y="17"/>
                    <a:pt x="222" y="16"/>
                    <a:pt x="221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4" name="Freeform 70"/>
            <p:cNvSpPr>
              <a:spLocks noEditPoints="1"/>
            </p:cNvSpPr>
            <p:nvPr/>
          </p:nvSpPr>
          <p:spPr bwMode="auto">
            <a:xfrm>
              <a:off x="3305175" y="1962151"/>
              <a:ext cx="274638" cy="71438"/>
            </a:xfrm>
            <a:custGeom>
              <a:avLst/>
              <a:gdLst>
                <a:gd name="T0" fmla="*/ 173 w 192"/>
                <a:gd name="T1" fmla="*/ 50 h 50"/>
                <a:gd name="T2" fmla="*/ 19 w 192"/>
                <a:gd name="T3" fmla="*/ 50 h 50"/>
                <a:gd name="T4" fmla="*/ 0 w 192"/>
                <a:gd name="T5" fmla="*/ 31 h 50"/>
                <a:gd name="T6" fmla="*/ 0 w 192"/>
                <a:gd name="T7" fmla="*/ 18 h 50"/>
                <a:gd name="T8" fmla="*/ 19 w 192"/>
                <a:gd name="T9" fmla="*/ 0 h 50"/>
                <a:gd name="T10" fmla="*/ 173 w 192"/>
                <a:gd name="T11" fmla="*/ 0 h 50"/>
                <a:gd name="T12" fmla="*/ 192 w 192"/>
                <a:gd name="T13" fmla="*/ 18 h 50"/>
                <a:gd name="T14" fmla="*/ 192 w 192"/>
                <a:gd name="T15" fmla="*/ 31 h 50"/>
                <a:gd name="T16" fmla="*/ 173 w 192"/>
                <a:gd name="T17" fmla="*/ 50 h 50"/>
                <a:gd name="T18" fmla="*/ 19 w 192"/>
                <a:gd name="T19" fmla="*/ 16 h 50"/>
                <a:gd name="T20" fmla="*/ 16 w 192"/>
                <a:gd name="T21" fmla="*/ 18 h 50"/>
                <a:gd name="T22" fmla="*/ 16 w 192"/>
                <a:gd name="T23" fmla="*/ 31 h 50"/>
                <a:gd name="T24" fmla="*/ 19 w 192"/>
                <a:gd name="T25" fmla="*/ 34 h 50"/>
                <a:gd name="T26" fmla="*/ 173 w 192"/>
                <a:gd name="T27" fmla="*/ 34 h 50"/>
                <a:gd name="T28" fmla="*/ 176 w 192"/>
                <a:gd name="T29" fmla="*/ 31 h 50"/>
                <a:gd name="T30" fmla="*/ 176 w 192"/>
                <a:gd name="T31" fmla="*/ 18 h 50"/>
                <a:gd name="T32" fmla="*/ 173 w 192"/>
                <a:gd name="T33" fmla="*/ 16 h 50"/>
                <a:gd name="T34" fmla="*/ 19 w 192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50">
                  <a:moveTo>
                    <a:pt x="173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9" y="50"/>
                    <a:pt x="0" y="42"/>
                    <a:pt x="0" y="3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3" y="0"/>
                    <a:pt x="192" y="8"/>
                    <a:pt x="192" y="18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2" y="42"/>
                    <a:pt x="183" y="50"/>
                    <a:pt x="173" y="50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7"/>
                    <a:pt x="16" y="18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4"/>
                    <a:pt x="176" y="33"/>
                    <a:pt x="176" y="3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6" y="17"/>
                    <a:pt x="174" y="16"/>
                    <a:pt x="173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5" name="Freeform 71"/>
            <p:cNvSpPr>
              <a:spLocks noEditPoints="1"/>
            </p:cNvSpPr>
            <p:nvPr/>
          </p:nvSpPr>
          <p:spPr bwMode="auto">
            <a:xfrm>
              <a:off x="3340100" y="2057401"/>
              <a:ext cx="204788" cy="73025"/>
            </a:xfrm>
            <a:custGeom>
              <a:avLst/>
              <a:gdLst>
                <a:gd name="T0" fmla="*/ 125 w 144"/>
                <a:gd name="T1" fmla="*/ 51 h 51"/>
                <a:gd name="T2" fmla="*/ 19 w 144"/>
                <a:gd name="T3" fmla="*/ 51 h 51"/>
                <a:gd name="T4" fmla="*/ 0 w 144"/>
                <a:gd name="T5" fmla="*/ 32 h 51"/>
                <a:gd name="T6" fmla="*/ 0 w 144"/>
                <a:gd name="T7" fmla="*/ 19 h 51"/>
                <a:gd name="T8" fmla="*/ 19 w 144"/>
                <a:gd name="T9" fmla="*/ 0 h 51"/>
                <a:gd name="T10" fmla="*/ 125 w 144"/>
                <a:gd name="T11" fmla="*/ 0 h 51"/>
                <a:gd name="T12" fmla="*/ 144 w 144"/>
                <a:gd name="T13" fmla="*/ 19 h 51"/>
                <a:gd name="T14" fmla="*/ 144 w 144"/>
                <a:gd name="T15" fmla="*/ 32 h 51"/>
                <a:gd name="T16" fmla="*/ 125 w 144"/>
                <a:gd name="T17" fmla="*/ 51 h 51"/>
                <a:gd name="T18" fmla="*/ 19 w 144"/>
                <a:gd name="T19" fmla="*/ 16 h 51"/>
                <a:gd name="T20" fmla="*/ 16 w 144"/>
                <a:gd name="T21" fmla="*/ 19 h 51"/>
                <a:gd name="T22" fmla="*/ 16 w 144"/>
                <a:gd name="T23" fmla="*/ 32 h 51"/>
                <a:gd name="T24" fmla="*/ 19 w 144"/>
                <a:gd name="T25" fmla="*/ 35 h 51"/>
                <a:gd name="T26" fmla="*/ 125 w 144"/>
                <a:gd name="T27" fmla="*/ 35 h 51"/>
                <a:gd name="T28" fmla="*/ 128 w 144"/>
                <a:gd name="T29" fmla="*/ 32 h 51"/>
                <a:gd name="T30" fmla="*/ 128 w 144"/>
                <a:gd name="T31" fmla="*/ 19 h 51"/>
                <a:gd name="T32" fmla="*/ 125 w 144"/>
                <a:gd name="T33" fmla="*/ 16 h 51"/>
                <a:gd name="T34" fmla="*/ 19 w 144"/>
                <a:gd name="T35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51">
                  <a:moveTo>
                    <a:pt x="125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9" y="51"/>
                    <a:pt x="0" y="42"/>
                    <a:pt x="0" y="3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5" y="0"/>
                    <a:pt x="144" y="9"/>
                    <a:pt x="144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42"/>
                    <a:pt x="135" y="51"/>
                    <a:pt x="125" y="51"/>
                  </a:cubicBezTo>
                  <a:close/>
                  <a:moveTo>
                    <a:pt x="19" y="16"/>
                  </a:moveTo>
                  <a:cubicBezTo>
                    <a:pt x="18" y="16"/>
                    <a:pt x="16" y="18"/>
                    <a:pt x="16" y="1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4"/>
                    <a:pt x="18" y="35"/>
                    <a:pt x="19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6" y="35"/>
                    <a:pt x="128" y="34"/>
                    <a:pt x="128" y="32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6" y="16"/>
                    <a:pt x="125" y="16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6" name="Freeform 72"/>
            <p:cNvSpPr/>
            <p:nvPr/>
          </p:nvSpPr>
          <p:spPr bwMode="auto">
            <a:xfrm>
              <a:off x="3132138" y="860426"/>
              <a:ext cx="252413" cy="334963"/>
            </a:xfrm>
            <a:custGeom>
              <a:avLst/>
              <a:gdLst>
                <a:gd name="T0" fmla="*/ 8 w 177"/>
                <a:gd name="T1" fmla="*/ 234 h 234"/>
                <a:gd name="T2" fmla="*/ 0 w 177"/>
                <a:gd name="T3" fmla="*/ 226 h 234"/>
                <a:gd name="T4" fmla="*/ 169 w 177"/>
                <a:gd name="T5" fmla="*/ 0 h 234"/>
                <a:gd name="T6" fmla="*/ 177 w 177"/>
                <a:gd name="T7" fmla="*/ 8 h 234"/>
                <a:gd name="T8" fmla="*/ 169 w 177"/>
                <a:gd name="T9" fmla="*/ 16 h 234"/>
                <a:gd name="T10" fmla="*/ 16 w 177"/>
                <a:gd name="T11" fmla="*/ 226 h 234"/>
                <a:gd name="T12" fmla="*/ 8 w 177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234">
                  <a:moveTo>
                    <a:pt x="8" y="234"/>
                  </a:moveTo>
                  <a:cubicBezTo>
                    <a:pt x="4" y="234"/>
                    <a:pt x="0" y="230"/>
                    <a:pt x="0" y="226"/>
                  </a:cubicBezTo>
                  <a:cubicBezTo>
                    <a:pt x="0" y="79"/>
                    <a:pt x="120" y="0"/>
                    <a:pt x="169" y="0"/>
                  </a:cubicBezTo>
                  <a:cubicBezTo>
                    <a:pt x="173" y="0"/>
                    <a:pt x="177" y="3"/>
                    <a:pt x="177" y="8"/>
                  </a:cubicBezTo>
                  <a:cubicBezTo>
                    <a:pt x="177" y="12"/>
                    <a:pt x="173" y="16"/>
                    <a:pt x="169" y="16"/>
                  </a:cubicBezTo>
                  <a:cubicBezTo>
                    <a:pt x="130" y="16"/>
                    <a:pt x="16" y="88"/>
                    <a:pt x="16" y="226"/>
                  </a:cubicBezTo>
                  <a:cubicBezTo>
                    <a:pt x="16" y="230"/>
                    <a:pt x="12" y="234"/>
                    <a:pt x="8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8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6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27674" y="4732102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4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2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105090" y="4732102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VI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71466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2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865192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3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7" y="2163460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5" y="3458798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3" y="4732102"/>
            <a:ext cx="8880390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6" name="Freeform 5"/>
          <p:cNvSpPr/>
          <p:nvPr userDrawn="1"/>
        </p:nvSpPr>
        <p:spPr bwMode="auto">
          <a:xfrm>
            <a:off x="1575493" y="446126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1563852" y="1920486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1575493" y="318863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1810338" y="3308473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1813339" y="4611801"/>
            <a:ext cx="354440" cy="557748"/>
            <a:chOff x="660400" y="682626"/>
            <a:chExt cx="938213" cy="1476375"/>
          </a:xfrm>
        </p:grpSpPr>
        <p:sp>
          <p:nvSpPr>
            <p:cNvPr id="115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6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7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1706583" y="2134866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13617" y="1910069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45105" y="3205407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3933" y="4478711"/>
            <a:ext cx="8880390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3" name="Freeform 5"/>
          <p:cNvSpPr/>
          <p:nvPr userDrawn="1"/>
        </p:nvSpPr>
        <p:spPr bwMode="auto">
          <a:xfrm>
            <a:off x="1575493" y="5717131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730318" y="5862892"/>
            <a:ext cx="530273" cy="514498"/>
            <a:chOff x="455613" y="765176"/>
            <a:chExt cx="1387475" cy="1346200"/>
          </a:xfrm>
        </p:grpSpPr>
        <p:sp>
          <p:nvSpPr>
            <p:cNvPr id="5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6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8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2307" y="5733899"/>
            <a:ext cx="8832016" cy="832715"/>
          </a:xfrm>
        </p:spPr>
        <p:txBody>
          <a:bodyPr anchor="ctr"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  <p:bldP spid="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573" y="444474"/>
            <a:ext cx="8379246" cy="132556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NỘI DUNG CHÍNH</a:t>
            </a:r>
          </a:p>
        </p:txBody>
      </p:sp>
      <p:sp>
        <p:nvSpPr>
          <p:cNvPr id="97" name="Freeform 5"/>
          <p:cNvSpPr/>
          <p:nvPr userDrawn="1"/>
        </p:nvSpPr>
        <p:spPr bwMode="auto">
          <a:xfrm>
            <a:off x="4615529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99" name="Freeform 5"/>
          <p:cNvSpPr/>
          <p:nvPr userDrawn="1"/>
        </p:nvSpPr>
        <p:spPr bwMode="auto">
          <a:xfrm>
            <a:off x="6209448" y="217387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0" name="Freeform 5"/>
          <p:cNvSpPr/>
          <p:nvPr userDrawn="1"/>
        </p:nvSpPr>
        <p:spPr bwMode="auto">
          <a:xfrm>
            <a:off x="6209448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01" name="Freeform 5"/>
          <p:cNvSpPr/>
          <p:nvPr userDrawn="1"/>
        </p:nvSpPr>
        <p:spPr bwMode="auto">
          <a:xfrm>
            <a:off x="4627170" y="344203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102" name="Group 101"/>
          <p:cNvGrpSpPr/>
          <p:nvPr userDrawn="1"/>
        </p:nvGrpSpPr>
        <p:grpSpPr>
          <a:xfrm>
            <a:off x="4862015" y="3561864"/>
            <a:ext cx="358638" cy="582337"/>
            <a:chOff x="5222875" y="2954338"/>
            <a:chExt cx="949326" cy="1541463"/>
          </a:xfrm>
        </p:grpSpPr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5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7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9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0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1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2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3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4758260" y="2388257"/>
            <a:ext cx="560617" cy="453175"/>
            <a:chOff x="4949825" y="822326"/>
            <a:chExt cx="1482726" cy="1198563"/>
          </a:xfrm>
        </p:grpSpPr>
        <p:sp>
          <p:nvSpPr>
            <p:cNvPr id="119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0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413675" y="2339733"/>
            <a:ext cx="434952" cy="544599"/>
            <a:chOff x="5157788" y="2997201"/>
            <a:chExt cx="1139825" cy="1427163"/>
          </a:xfrm>
        </p:grpSpPr>
        <p:sp>
          <p:nvSpPr>
            <p:cNvPr id="122" name="Freeform 259"/>
            <p:cNvSpPr>
              <a:spLocks noEditPoints="1"/>
            </p:cNvSpPr>
            <p:nvPr/>
          </p:nvSpPr>
          <p:spPr bwMode="auto">
            <a:xfrm>
              <a:off x="5702300" y="3101976"/>
              <a:ext cx="330200" cy="142875"/>
            </a:xfrm>
            <a:custGeom>
              <a:avLst/>
              <a:gdLst>
                <a:gd name="T0" fmla="*/ 220 w 231"/>
                <a:gd name="T1" fmla="*/ 11 h 99"/>
                <a:gd name="T2" fmla="*/ 42 w 231"/>
                <a:gd name="T3" fmla="*/ 10 h 99"/>
                <a:gd name="T4" fmla="*/ 37 w 231"/>
                <a:gd name="T5" fmla="*/ 11 h 99"/>
                <a:gd name="T6" fmla="*/ 55 w 231"/>
                <a:gd name="T7" fmla="*/ 11 h 99"/>
                <a:gd name="T8" fmla="*/ 90 w 231"/>
                <a:gd name="T9" fmla="*/ 79 h 99"/>
                <a:gd name="T10" fmla="*/ 90 w 231"/>
                <a:gd name="T11" fmla="*/ 79 h 99"/>
                <a:gd name="T12" fmla="*/ 196 w 231"/>
                <a:gd name="T13" fmla="*/ 2 h 99"/>
                <a:gd name="T14" fmla="*/ 193 w 231"/>
                <a:gd name="T15" fmla="*/ 43 h 99"/>
                <a:gd name="T16" fmla="*/ 191 w 231"/>
                <a:gd name="T17" fmla="*/ 39 h 99"/>
                <a:gd name="T18" fmla="*/ 202 w 231"/>
                <a:gd name="T19" fmla="*/ 43 h 99"/>
                <a:gd name="T20" fmla="*/ 188 w 231"/>
                <a:gd name="T21" fmla="*/ 7 h 99"/>
                <a:gd name="T22" fmla="*/ 188 w 231"/>
                <a:gd name="T23" fmla="*/ 7 h 99"/>
                <a:gd name="T24" fmla="*/ 217 w 231"/>
                <a:gd name="T25" fmla="*/ 5 h 99"/>
                <a:gd name="T26" fmla="*/ 217 w 231"/>
                <a:gd name="T27" fmla="*/ 6 h 99"/>
                <a:gd name="T28" fmla="*/ 225 w 231"/>
                <a:gd name="T29" fmla="*/ 7 h 99"/>
                <a:gd name="T30" fmla="*/ 221 w 231"/>
                <a:gd name="T31" fmla="*/ 17 h 99"/>
                <a:gd name="T32" fmla="*/ 216 w 231"/>
                <a:gd name="T33" fmla="*/ 21 h 99"/>
                <a:gd name="T34" fmla="*/ 220 w 231"/>
                <a:gd name="T35" fmla="*/ 27 h 99"/>
                <a:gd name="T36" fmla="*/ 217 w 231"/>
                <a:gd name="T37" fmla="*/ 29 h 99"/>
                <a:gd name="T38" fmla="*/ 202 w 231"/>
                <a:gd name="T39" fmla="*/ 40 h 99"/>
                <a:gd name="T40" fmla="*/ 203 w 231"/>
                <a:gd name="T41" fmla="*/ 52 h 99"/>
                <a:gd name="T42" fmla="*/ 182 w 231"/>
                <a:gd name="T43" fmla="*/ 51 h 99"/>
                <a:gd name="T44" fmla="*/ 189 w 231"/>
                <a:gd name="T45" fmla="*/ 51 h 99"/>
                <a:gd name="T46" fmla="*/ 190 w 231"/>
                <a:gd name="T47" fmla="*/ 52 h 99"/>
                <a:gd name="T48" fmla="*/ 165 w 231"/>
                <a:gd name="T49" fmla="*/ 62 h 99"/>
                <a:gd name="T50" fmla="*/ 141 w 231"/>
                <a:gd name="T51" fmla="*/ 70 h 99"/>
                <a:gd name="T52" fmla="*/ 119 w 231"/>
                <a:gd name="T53" fmla="*/ 86 h 99"/>
                <a:gd name="T54" fmla="*/ 94 w 231"/>
                <a:gd name="T55" fmla="*/ 95 h 99"/>
                <a:gd name="T56" fmla="*/ 89 w 231"/>
                <a:gd name="T57" fmla="*/ 64 h 99"/>
                <a:gd name="T58" fmla="*/ 95 w 231"/>
                <a:gd name="T59" fmla="*/ 50 h 99"/>
                <a:gd name="T60" fmla="*/ 107 w 231"/>
                <a:gd name="T61" fmla="*/ 51 h 99"/>
                <a:gd name="T62" fmla="*/ 102 w 231"/>
                <a:gd name="T63" fmla="*/ 44 h 99"/>
                <a:gd name="T64" fmla="*/ 99 w 231"/>
                <a:gd name="T65" fmla="*/ 39 h 99"/>
                <a:gd name="T66" fmla="*/ 67 w 231"/>
                <a:gd name="T67" fmla="*/ 26 h 99"/>
                <a:gd name="T68" fmla="*/ 66 w 231"/>
                <a:gd name="T69" fmla="*/ 25 h 99"/>
                <a:gd name="T70" fmla="*/ 77 w 231"/>
                <a:gd name="T71" fmla="*/ 22 h 99"/>
                <a:gd name="T72" fmla="*/ 94 w 231"/>
                <a:gd name="T73" fmla="*/ 12 h 99"/>
                <a:gd name="T74" fmla="*/ 110 w 231"/>
                <a:gd name="T75" fmla="*/ 6 h 99"/>
                <a:gd name="T76" fmla="*/ 93 w 231"/>
                <a:gd name="T77" fmla="*/ 7 h 99"/>
                <a:gd name="T78" fmla="*/ 56 w 231"/>
                <a:gd name="T79" fmla="*/ 16 h 99"/>
                <a:gd name="T80" fmla="*/ 41 w 231"/>
                <a:gd name="T81" fmla="*/ 26 h 99"/>
                <a:gd name="T82" fmla="*/ 25 w 231"/>
                <a:gd name="T83" fmla="*/ 26 h 99"/>
                <a:gd name="T84" fmla="*/ 4 w 231"/>
                <a:gd name="T85" fmla="*/ 25 h 99"/>
                <a:gd name="T86" fmla="*/ 15 w 231"/>
                <a:gd name="T87" fmla="*/ 22 h 99"/>
                <a:gd name="T88" fmla="*/ 22 w 231"/>
                <a:gd name="T89" fmla="*/ 22 h 99"/>
                <a:gd name="T90" fmla="*/ 32 w 231"/>
                <a:gd name="T91" fmla="*/ 16 h 99"/>
                <a:gd name="T92" fmla="*/ 1 w 231"/>
                <a:gd name="T93" fmla="*/ 12 h 99"/>
                <a:gd name="T94" fmla="*/ 29 w 231"/>
                <a:gd name="T95" fmla="*/ 13 h 99"/>
                <a:gd name="T96" fmla="*/ 26 w 231"/>
                <a:gd name="T97" fmla="*/ 10 h 99"/>
                <a:gd name="T98" fmla="*/ 24 w 231"/>
                <a:gd name="T99" fmla="*/ 6 h 99"/>
                <a:gd name="T100" fmla="*/ 93 w 231"/>
                <a:gd name="T101" fmla="*/ 4 h 99"/>
                <a:gd name="T102" fmla="*/ 142 w 231"/>
                <a:gd name="T103" fmla="*/ 4 h 99"/>
                <a:gd name="T104" fmla="*/ 151 w 231"/>
                <a:gd name="T105" fmla="*/ 4 h 99"/>
                <a:gd name="T106" fmla="*/ 168 w 231"/>
                <a:gd name="T107" fmla="*/ 4 h 99"/>
                <a:gd name="T108" fmla="*/ 201 w 231"/>
                <a:gd name="T109" fmla="*/ 1 h 99"/>
                <a:gd name="T110" fmla="*/ 207 w 231"/>
                <a:gd name="T111" fmla="*/ 2 h 99"/>
                <a:gd name="T112" fmla="*/ 218 w 231"/>
                <a:gd name="T113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99">
                  <a:moveTo>
                    <a:pt x="220" y="11"/>
                  </a:moveTo>
                  <a:cubicBezTo>
                    <a:pt x="229" y="7"/>
                    <a:pt x="228" y="13"/>
                    <a:pt x="220" y="11"/>
                  </a:cubicBezTo>
                  <a:close/>
                  <a:moveTo>
                    <a:pt x="37" y="11"/>
                  </a:moveTo>
                  <a:cubicBezTo>
                    <a:pt x="38" y="10"/>
                    <a:pt x="41" y="11"/>
                    <a:pt x="42" y="10"/>
                  </a:cubicBezTo>
                  <a:cubicBezTo>
                    <a:pt x="42" y="11"/>
                    <a:pt x="43" y="12"/>
                    <a:pt x="44" y="12"/>
                  </a:cubicBezTo>
                  <a:cubicBezTo>
                    <a:pt x="43" y="16"/>
                    <a:pt x="41" y="10"/>
                    <a:pt x="37" y="11"/>
                  </a:cubicBezTo>
                  <a:close/>
                  <a:moveTo>
                    <a:pt x="46" y="11"/>
                  </a:moveTo>
                  <a:cubicBezTo>
                    <a:pt x="48" y="8"/>
                    <a:pt x="52" y="11"/>
                    <a:pt x="55" y="11"/>
                  </a:cubicBezTo>
                  <a:cubicBezTo>
                    <a:pt x="53" y="13"/>
                    <a:pt x="49" y="10"/>
                    <a:pt x="46" y="11"/>
                  </a:cubicBezTo>
                  <a:close/>
                  <a:moveTo>
                    <a:pt x="90" y="79"/>
                  </a:moveTo>
                  <a:cubicBezTo>
                    <a:pt x="90" y="77"/>
                    <a:pt x="96" y="74"/>
                    <a:pt x="96" y="78"/>
                  </a:cubicBezTo>
                  <a:cubicBezTo>
                    <a:pt x="94" y="75"/>
                    <a:pt x="93" y="79"/>
                    <a:pt x="90" y="79"/>
                  </a:cubicBezTo>
                  <a:close/>
                  <a:moveTo>
                    <a:pt x="183" y="4"/>
                  </a:moveTo>
                  <a:cubicBezTo>
                    <a:pt x="187" y="3"/>
                    <a:pt x="192" y="3"/>
                    <a:pt x="196" y="2"/>
                  </a:cubicBezTo>
                  <a:cubicBezTo>
                    <a:pt x="193" y="4"/>
                    <a:pt x="188" y="4"/>
                    <a:pt x="183" y="4"/>
                  </a:cubicBezTo>
                  <a:close/>
                  <a:moveTo>
                    <a:pt x="193" y="43"/>
                  </a:moveTo>
                  <a:cubicBezTo>
                    <a:pt x="195" y="42"/>
                    <a:pt x="197" y="42"/>
                    <a:pt x="195" y="39"/>
                  </a:cubicBezTo>
                  <a:cubicBezTo>
                    <a:pt x="192" y="39"/>
                    <a:pt x="192" y="41"/>
                    <a:pt x="191" y="39"/>
                  </a:cubicBezTo>
                  <a:cubicBezTo>
                    <a:pt x="192" y="37"/>
                    <a:pt x="203" y="40"/>
                    <a:pt x="197" y="40"/>
                  </a:cubicBezTo>
                  <a:cubicBezTo>
                    <a:pt x="197" y="43"/>
                    <a:pt x="199" y="43"/>
                    <a:pt x="202" y="43"/>
                  </a:cubicBezTo>
                  <a:cubicBezTo>
                    <a:pt x="200" y="46"/>
                    <a:pt x="197" y="42"/>
                    <a:pt x="193" y="43"/>
                  </a:cubicBezTo>
                  <a:close/>
                  <a:moveTo>
                    <a:pt x="188" y="7"/>
                  </a:moveTo>
                  <a:cubicBezTo>
                    <a:pt x="192" y="5"/>
                    <a:pt x="197" y="5"/>
                    <a:pt x="203" y="5"/>
                  </a:cubicBezTo>
                  <a:cubicBezTo>
                    <a:pt x="199" y="7"/>
                    <a:pt x="193" y="7"/>
                    <a:pt x="188" y="7"/>
                  </a:cubicBezTo>
                  <a:close/>
                  <a:moveTo>
                    <a:pt x="219" y="4"/>
                  </a:moveTo>
                  <a:cubicBezTo>
                    <a:pt x="219" y="5"/>
                    <a:pt x="218" y="5"/>
                    <a:pt x="217" y="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10" y="9"/>
                    <a:pt x="215" y="5"/>
                    <a:pt x="217" y="6"/>
                  </a:cubicBezTo>
                  <a:cubicBezTo>
                    <a:pt x="219" y="6"/>
                    <a:pt x="216" y="7"/>
                    <a:pt x="216" y="8"/>
                  </a:cubicBezTo>
                  <a:cubicBezTo>
                    <a:pt x="219" y="8"/>
                    <a:pt x="222" y="8"/>
                    <a:pt x="225" y="7"/>
                  </a:cubicBezTo>
                  <a:cubicBezTo>
                    <a:pt x="227" y="8"/>
                    <a:pt x="229" y="10"/>
                    <a:pt x="231" y="11"/>
                  </a:cubicBezTo>
                  <a:cubicBezTo>
                    <a:pt x="226" y="12"/>
                    <a:pt x="223" y="14"/>
                    <a:pt x="221" y="17"/>
                  </a:cubicBezTo>
                  <a:cubicBezTo>
                    <a:pt x="220" y="13"/>
                    <a:pt x="215" y="19"/>
                    <a:pt x="214" y="21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7" y="22"/>
                    <a:pt x="218" y="22"/>
                  </a:cubicBezTo>
                  <a:cubicBezTo>
                    <a:pt x="225" y="20"/>
                    <a:pt x="222" y="26"/>
                    <a:pt x="220" y="27"/>
                  </a:cubicBezTo>
                  <a:cubicBezTo>
                    <a:pt x="221" y="26"/>
                    <a:pt x="212" y="21"/>
                    <a:pt x="211" y="27"/>
                  </a:cubicBezTo>
                  <a:cubicBezTo>
                    <a:pt x="214" y="26"/>
                    <a:pt x="217" y="26"/>
                    <a:pt x="217" y="29"/>
                  </a:cubicBezTo>
                  <a:cubicBezTo>
                    <a:pt x="212" y="31"/>
                    <a:pt x="214" y="31"/>
                    <a:pt x="217" y="34"/>
                  </a:cubicBezTo>
                  <a:cubicBezTo>
                    <a:pt x="213" y="37"/>
                    <a:pt x="207" y="38"/>
                    <a:pt x="202" y="40"/>
                  </a:cubicBezTo>
                  <a:cubicBezTo>
                    <a:pt x="203" y="40"/>
                    <a:pt x="205" y="40"/>
                    <a:pt x="205" y="41"/>
                  </a:cubicBezTo>
                  <a:cubicBezTo>
                    <a:pt x="200" y="45"/>
                    <a:pt x="204" y="45"/>
                    <a:pt x="203" y="52"/>
                  </a:cubicBezTo>
                  <a:cubicBezTo>
                    <a:pt x="199" y="51"/>
                    <a:pt x="195" y="50"/>
                    <a:pt x="192" y="47"/>
                  </a:cubicBezTo>
                  <a:cubicBezTo>
                    <a:pt x="189" y="49"/>
                    <a:pt x="182" y="47"/>
                    <a:pt x="182" y="51"/>
                  </a:cubicBezTo>
                  <a:cubicBezTo>
                    <a:pt x="185" y="50"/>
                    <a:pt x="187" y="48"/>
                    <a:pt x="191" y="48"/>
                  </a:cubicBezTo>
                  <a:cubicBezTo>
                    <a:pt x="191" y="50"/>
                    <a:pt x="190" y="50"/>
                    <a:pt x="189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4"/>
                    <a:pt x="188" y="51"/>
                    <a:pt x="190" y="52"/>
                  </a:cubicBezTo>
                  <a:cubicBezTo>
                    <a:pt x="193" y="52"/>
                    <a:pt x="198" y="51"/>
                    <a:pt x="199" y="53"/>
                  </a:cubicBezTo>
                  <a:cubicBezTo>
                    <a:pt x="188" y="59"/>
                    <a:pt x="175" y="59"/>
                    <a:pt x="165" y="62"/>
                  </a:cubicBezTo>
                  <a:cubicBezTo>
                    <a:pt x="157" y="64"/>
                    <a:pt x="151" y="72"/>
                    <a:pt x="141" y="73"/>
                  </a:cubicBezTo>
                  <a:cubicBezTo>
                    <a:pt x="140" y="72"/>
                    <a:pt x="142" y="72"/>
                    <a:pt x="141" y="70"/>
                  </a:cubicBezTo>
                  <a:cubicBezTo>
                    <a:pt x="138" y="74"/>
                    <a:pt x="135" y="72"/>
                    <a:pt x="131" y="74"/>
                  </a:cubicBezTo>
                  <a:cubicBezTo>
                    <a:pt x="128" y="79"/>
                    <a:pt x="125" y="85"/>
                    <a:pt x="119" y="86"/>
                  </a:cubicBezTo>
                  <a:cubicBezTo>
                    <a:pt x="117" y="93"/>
                    <a:pt x="114" y="97"/>
                    <a:pt x="108" y="99"/>
                  </a:cubicBezTo>
                  <a:cubicBezTo>
                    <a:pt x="105" y="98"/>
                    <a:pt x="101" y="93"/>
                    <a:pt x="94" y="95"/>
                  </a:cubicBezTo>
                  <a:cubicBezTo>
                    <a:pt x="93" y="89"/>
                    <a:pt x="88" y="80"/>
                    <a:pt x="87" y="69"/>
                  </a:cubicBezTo>
                  <a:cubicBezTo>
                    <a:pt x="90" y="67"/>
                    <a:pt x="90" y="68"/>
                    <a:pt x="89" y="64"/>
                  </a:cubicBezTo>
                  <a:cubicBezTo>
                    <a:pt x="93" y="60"/>
                    <a:pt x="102" y="59"/>
                    <a:pt x="104" y="56"/>
                  </a:cubicBezTo>
                  <a:cubicBezTo>
                    <a:pt x="104" y="52"/>
                    <a:pt x="100" y="52"/>
                    <a:pt x="95" y="5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105" y="51"/>
                    <a:pt x="106" y="51"/>
                    <a:pt x="107" y="51"/>
                  </a:cubicBezTo>
                  <a:cubicBezTo>
                    <a:pt x="106" y="48"/>
                    <a:pt x="104" y="46"/>
                    <a:pt x="102" y="4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7" y="46"/>
                    <a:pt x="94" y="46"/>
                  </a:cubicBezTo>
                  <a:cubicBezTo>
                    <a:pt x="97" y="43"/>
                    <a:pt x="99" y="41"/>
                    <a:pt x="99" y="39"/>
                  </a:cubicBezTo>
                  <a:cubicBezTo>
                    <a:pt x="99" y="34"/>
                    <a:pt x="96" y="32"/>
                    <a:pt x="96" y="28"/>
                  </a:cubicBezTo>
                  <a:cubicBezTo>
                    <a:pt x="85" y="25"/>
                    <a:pt x="72" y="30"/>
                    <a:pt x="67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5"/>
                    <a:pt x="67" y="25"/>
                    <a:pt x="66" y="25"/>
                  </a:cubicBezTo>
                  <a:cubicBezTo>
                    <a:pt x="68" y="22"/>
                    <a:pt x="75" y="26"/>
                    <a:pt x="77" y="23"/>
                  </a:cubicBezTo>
                  <a:cubicBezTo>
                    <a:pt x="77" y="23"/>
                    <a:pt x="78" y="22"/>
                    <a:pt x="77" y="22"/>
                  </a:cubicBezTo>
                  <a:cubicBezTo>
                    <a:pt x="70" y="24"/>
                    <a:pt x="67" y="20"/>
                    <a:pt x="63" y="19"/>
                  </a:cubicBezTo>
                  <a:cubicBezTo>
                    <a:pt x="73" y="16"/>
                    <a:pt x="85" y="17"/>
                    <a:pt x="94" y="12"/>
                  </a:cubicBezTo>
                  <a:cubicBezTo>
                    <a:pt x="92" y="12"/>
                    <a:pt x="87" y="13"/>
                    <a:pt x="87" y="11"/>
                  </a:cubicBezTo>
                  <a:cubicBezTo>
                    <a:pt x="94" y="9"/>
                    <a:pt x="107" y="12"/>
                    <a:pt x="110" y="6"/>
                  </a:cubicBezTo>
                  <a:cubicBezTo>
                    <a:pt x="108" y="5"/>
                    <a:pt x="109" y="7"/>
                    <a:pt x="106" y="6"/>
                  </a:cubicBezTo>
                  <a:cubicBezTo>
                    <a:pt x="101" y="6"/>
                    <a:pt x="97" y="7"/>
                    <a:pt x="93" y="7"/>
                  </a:cubicBezTo>
                  <a:cubicBezTo>
                    <a:pt x="92" y="9"/>
                    <a:pt x="97" y="7"/>
                    <a:pt x="96" y="9"/>
                  </a:cubicBezTo>
                  <a:cubicBezTo>
                    <a:pt x="80" y="9"/>
                    <a:pt x="70" y="15"/>
                    <a:pt x="56" y="16"/>
                  </a:cubicBezTo>
                  <a:cubicBezTo>
                    <a:pt x="65" y="18"/>
                    <a:pt x="43" y="23"/>
                    <a:pt x="39" y="22"/>
                  </a:cubicBezTo>
                  <a:cubicBezTo>
                    <a:pt x="38" y="25"/>
                    <a:pt x="43" y="24"/>
                    <a:pt x="41" y="26"/>
                  </a:cubicBezTo>
                  <a:cubicBezTo>
                    <a:pt x="36" y="26"/>
                    <a:pt x="31" y="26"/>
                    <a:pt x="26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16" y="27"/>
                    <a:pt x="10" y="26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6" y="24"/>
                    <a:pt x="11" y="24"/>
                    <a:pt x="15" y="22"/>
                  </a:cubicBezTo>
                  <a:cubicBezTo>
                    <a:pt x="13" y="23"/>
                    <a:pt x="13" y="20"/>
                    <a:pt x="16" y="21"/>
                  </a:cubicBezTo>
                  <a:cubicBezTo>
                    <a:pt x="18" y="21"/>
                    <a:pt x="22" y="20"/>
                    <a:pt x="22" y="22"/>
                  </a:cubicBezTo>
                  <a:cubicBezTo>
                    <a:pt x="25" y="19"/>
                    <a:pt x="29" y="17"/>
                    <a:pt x="36" y="18"/>
                  </a:cubicBezTo>
                  <a:cubicBezTo>
                    <a:pt x="35" y="17"/>
                    <a:pt x="34" y="16"/>
                    <a:pt x="32" y="16"/>
                  </a:cubicBezTo>
                  <a:cubicBezTo>
                    <a:pt x="24" y="13"/>
                    <a:pt x="9" y="24"/>
                    <a:pt x="3" y="16"/>
                  </a:cubicBezTo>
                  <a:cubicBezTo>
                    <a:pt x="16" y="15"/>
                    <a:pt x="0" y="15"/>
                    <a:pt x="1" y="12"/>
                  </a:cubicBezTo>
                  <a:cubicBezTo>
                    <a:pt x="10" y="11"/>
                    <a:pt x="16" y="4"/>
                    <a:pt x="24" y="11"/>
                  </a:cubicBezTo>
                  <a:cubicBezTo>
                    <a:pt x="26" y="11"/>
                    <a:pt x="30" y="9"/>
                    <a:pt x="29" y="13"/>
                  </a:cubicBezTo>
                  <a:cubicBezTo>
                    <a:pt x="30" y="12"/>
                    <a:pt x="32" y="12"/>
                    <a:pt x="32" y="11"/>
                  </a:cubicBezTo>
                  <a:cubicBezTo>
                    <a:pt x="32" y="9"/>
                    <a:pt x="28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6"/>
                    <a:pt x="21" y="8"/>
                    <a:pt x="24" y="6"/>
                  </a:cubicBezTo>
                  <a:cubicBezTo>
                    <a:pt x="49" y="5"/>
                    <a:pt x="72" y="1"/>
                    <a:pt x="94" y="2"/>
                  </a:cubicBezTo>
                  <a:cubicBezTo>
                    <a:pt x="93" y="3"/>
                    <a:pt x="93" y="3"/>
                    <a:pt x="93" y="4"/>
                  </a:cubicBezTo>
                  <a:cubicBezTo>
                    <a:pt x="95" y="4"/>
                    <a:pt x="98" y="4"/>
                    <a:pt x="99" y="3"/>
                  </a:cubicBezTo>
                  <a:cubicBezTo>
                    <a:pt x="115" y="5"/>
                    <a:pt x="134" y="7"/>
                    <a:pt x="142" y="4"/>
                  </a:cubicBezTo>
                  <a:cubicBezTo>
                    <a:pt x="146" y="4"/>
                    <a:pt x="156" y="8"/>
                    <a:pt x="153" y="6"/>
                  </a:cubicBezTo>
                  <a:cubicBezTo>
                    <a:pt x="153" y="4"/>
                    <a:pt x="151" y="5"/>
                    <a:pt x="151" y="4"/>
                  </a:cubicBezTo>
                  <a:cubicBezTo>
                    <a:pt x="156" y="4"/>
                    <a:pt x="153" y="1"/>
                    <a:pt x="162" y="2"/>
                  </a:cubicBezTo>
                  <a:cubicBezTo>
                    <a:pt x="163" y="6"/>
                    <a:pt x="166" y="2"/>
                    <a:pt x="168" y="4"/>
                  </a:cubicBezTo>
                  <a:cubicBezTo>
                    <a:pt x="173" y="4"/>
                    <a:pt x="177" y="0"/>
                    <a:pt x="186" y="1"/>
                  </a:cubicBezTo>
                  <a:cubicBezTo>
                    <a:pt x="201" y="1"/>
                    <a:pt x="201" y="1"/>
                    <a:pt x="201" y="1"/>
                  </a:cubicBezTo>
                  <a:cubicBezTo>
                    <a:pt x="201" y="2"/>
                    <a:pt x="200" y="2"/>
                    <a:pt x="200" y="3"/>
                  </a:cubicBezTo>
                  <a:cubicBezTo>
                    <a:pt x="202" y="3"/>
                    <a:pt x="206" y="4"/>
                    <a:pt x="207" y="2"/>
                  </a:cubicBezTo>
                  <a:cubicBezTo>
                    <a:pt x="210" y="1"/>
                    <a:pt x="214" y="3"/>
                    <a:pt x="218" y="3"/>
                  </a:cubicBezTo>
                  <a:cubicBezTo>
                    <a:pt x="218" y="3"/>
                    <a:pt x="218" y="3"/>
                    <a:pt x="218" y="3"/>
                  </a:cubicBezTo>
                  <a:lnTo>
                    <a:pt x="21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3" name="Freeform 260"/>
            <p:cNvSpPr/>
            <p:nvPr/>
          </p:nvSpPr>
          <p:spPr bwMode="auto">
            <a:xfrm>
              <a:off x="6029325" y="3282951"/>
              <a:ext cx="9525" cy="6350"/>
            </a:xfrm>
            <a:custGeom>
              <a:avLst/>
              <a:gdLst>
                <a:gd name="T0" fmla="*/ 1 w 7"/>
                <a:gd name="T1" fmla="*/ 5 h 5"/>
                <a:gd name="T2" fmla="*/ 1 w 7"/>
                <a:gd name="T3" fmla="*/ 0 h 5"/>
                <a:gd name="T4" fmla="*/ 7 w 7"/>
                <a:gd name="T5" fmla="*/ 0 h 5"/>
                <a:gd name="T6" fmla="*/ 3 w 7"/>
                <a:gd name="T7" fmla="*/ 1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2" y="3"/>
                    <a:pt x="0" y="2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2"/>
                    <a:pt x="4" y="1"/>
                    <a:pt x="3" y="1"/>
                  </a:cubicBezTo>
                  <a:cubicBezTo>
                    <a:pt x="2" y="1"/>
                    <a:pt x="3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4" name="Freeform 261"/>
            <p:cNvSpPr/>
            <p:nvPr/>
          </p:nvSpPr>
          <p:spPr bwMode="auto">
            <a:xfrm>
              <a:off x="5962650" y="3405188"/>
              <a:ext cx="319088" cy="474663"/>
            </a:xfrm>
            <a:custGeom>
              <a:avLst/>
              <a:gdLst>
                <a:gd name="T0" fmla="*/ 222 w 223"/>
                <a:gd name="T1" fmla="*/ 82 h 332"/>
                <a:gd name="T2" fmla="*/ 220 w 223"/>
                <a:gd name="T3" fmla="*/ 64 h 332"/>
                <a:gd name="T4" fmla="*/ 218 w 223"/>
                <a:gd name="T5" fmla="*/ 54 h 332"/>
                <a:gd name="T6" fmla="*/ 215 w 223"/>
                <a:gd name="T7" fmla="*/ 36 h 332"/>
                <a:gd name="T8" fmla="*/ 215 w 223"/>
                <a:gd name="T9" fmla="*/ 34 h 332"/>
                <a:gd name="T10" fmla="*/ 194 w 223"/>
                <a:gd name="T11" fmla="*/ 32 h 332"/>
                <a:gd name="T12" fmla="*/ 169 w 223"/>
                <a:gd name="T13" fmla="*/ 30 h 332"/>
                <a:gd name="T14" fmla="*/ 166 w 223"/>
                <a:gd name="T15" fmla="*/ 38 h 332"/>
                <a:gd name="T16" fmla="*/ 125 w 223"/>
                <a:gd name="T17" fmla="*/ 18 h 332"/>
                <a:gd name="T18" fmla="*/ 131 w 223"/>
                <a:gd name="T19" fmla="*/ 2 h 332"/>
                <a:gd name="T20" fmla="*/ 73 w 223"/>
                <a:gd name="T21" fmla="*/ 12 h 332"/>
                <a:gd name="T22" fmla="*/ 57 w 223"/>
                <a:gd name="T23" fmla="*/ 9 h 332"/>
                <a:gd name="T24" fmla="*/ 57 w 223"/>
                <a:gd name="T25" fmla="*/ 9 h 332"/>
                <a:gd name="T26" fmla="*/ 8 w 223"/>
                <a:gd name="T27" fmla="*/ 73 h 332"/>
                <a:gd name="T28" fmla="*/ 2 w 223"/>
                <a:gd name="T29" fmla="*/ 87 h 332"/>
                <a:gd name="T30" fmla="*/ 5 w 223"/>
                <a:gd name="T31" fmla="*/ 127 h 332"/>
                <a:gd name="T32" fmla="*/ 2 w 223"/>
                <a:gd name="T33" fmla="*/ 132 h 332"/>
                <a:gd name="T34" fmla="*/ 45 w 223"/>
                <a:gd name="T35" fmla="*/ 174 h 332"/>
                <a:gd name="T36" fmla="*/ 100 w 223"/>
                <a:gd name="T37" fmla="*/ 163 h 332"/>
                <a:gd name="T38" fmla="*/ 119 w 223"/>
                <a:gd name="T39" fmla="*/ 172 h 332"/>
                <a:gd name="T40" fmla="*/ 124 w 223"/>
                <a:gd name="T41" fmla="*/ 193 h 332"/>
                <a:gd name="T42" fmla="*/ 139 w 223"/>
                <a:gd name="T43" fmla="*/ 245 h 332"/>
                <a:gd name="T44" fmla="*/ 146 w 223"/>
                <a:gd name="T45" fmla="*/ 321 h 332"/>
                <a:gd name="T46" fmla="*/ 152 w 223"/>
                <a:gd name="T47" fmla="*/ 326 h 332"/>
                <a:gd name="T48" fmla="*/ 164 w 223"/>
                <a:gd name="T49" fmla="*/ 308 h 332"/>
                <a:gd name="T50" fmla="*/ 170 w 223"/>
                <a:gd name="T51" fmla="*/ 299 h 332"/>
                <a:gd name="T52" fmla="*/ 176 w 223"/>
                <a:gd name="T53" fmla="*/ 289 h 332"/>
                <a:gd name="T54" fmla="*/ 179 w 223"/>
                <a:gd name="T55" fmla="*/ 282 h 332"/>
                <a:gd name="T56" fmla="*/ 190 w 223"/>
                <a:gd name="T57" fmla="*/ 260 h 332"/>
                <a:gd name="T58" fmla="*/ 195 w 223"/>
                <a:gd name="T59" fmla="*/ 250 h 332"/>
                <a:gd name="T60" fmla="*/ 200 w 223"/>
                <a:gd name="T61" fmla="*/ 236 h 332"/>
                <a:gd name="T62" fmla="*/ 210 w 223"/>
                <a:gd name="T63" fmla="*/ 207 h 332"/>
                <a:gd name="T64" fmla="*/ 212 w 223"/>
                <a:gd name="T65" fmla="*/ 197 h 332"/>
                <a:gd name="T66" fmla="*/ 213 w 223"/>
                <a:gd name="T67" fmla="*/ 192 h 332"/>
                <a:gd name="T68" fmla="*/ 215 w 223"/>
                <a:gd name="T69" fmla="*/ 184 h 332"/>
                <a:gd name="T70" fmla="*/ 217 w 223"/>
                <a:gd name="T71" fmla="*/ 172 h 332"/>
                <a:gd name="T72" fmla="*/ 219 w 223"/>
                <a:gd name="T73" fmla="*/ 162 h 332"/>
                <a:gd name="T74" fmla="*/ 221 w 223"/>
                <a:gd name="T75" fmla="*/ 147 h 332"/>
                <a:gd name="T76" fmla="*/ 222 w 223"/>
                <a:gd name="T77" fmla="*/ 126 h 332"/>
                <a:gd name="T78" fmla="*/ 223 w 223"/>
                <a:gd name="T79" fmla="*/ 118 h 332"/>
                <a:gd name="T80" fmla="*/ 222 w 223"/>
                <a:gd name="T81" fmla="*/ 9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332">
                  <a:moveTo>
                    <a:pt x="222" y="95"/>
                  </a:moveTo>
                  <a:cubicBezTo>
                    <a:pt x="222" y="91"/>
                    <a:pt x="222" y="86"/>
                    <a:pt x="222" y="82"/>
                  </a:cubicBezTo>
                  <a:cubicBezTo>
                    <a:pt x="221" y="77"/>
                    <a:pt x="221" y="72"/>
                    <a:pt x="220" y="68"/>
                  </a:cubicBezTo>
                  <a:cubicBezTo>
                    <a:pt x="220" y="67"/>
                    <a:pt x="220" y="65"/>
                    <a:pt x="220" y="64"/>
                  </a:cubicBezTo>
                  <a:cubicBezTo>
                    <a:pt x="220" y="62"/>
                    <a:pt x="219" y="61"/>
                    <a:pt x="219" y="59"/>
                  </a:cubicBezTo>
                  <a:cubicBezTo>
                    <a:pt x="219" y="57"/>
                    <a:pt x="219" y="56"/>
                    <a:pt x="218" y="54"/>
                  </a:cubicBezTo>
                  <a:cubicBezTo>
                    <a:pt x="218" y="53"/>
                    <a:pt x="218" y="51"/>
                    <a:pt x="218" y="50"/>
                  </a:cubicBezTo>
                  <a:cubicBezTo>
                    <a:pt x="217" y="45"/>
                    <a:pt x="216" y="41"/>
                    <a:pt x="215" y="36"/>
                  </a:cubicBezTo>
                  <a:cubicBezTo>
                    <a:pt x="215" y="36"/>
                    <a:pt x="215" y="35"/>
                    <a:pt x="215" y="35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4" y="34"/>
                    <a:pt x="212" y="34"/>
                    <a:pt x="211" y="34"/>
                  </a:cubicBezTo>
                  <a:cubicBezTo>
                    <a:pt x="207" y="35"/>
                    <a:pt x="199" y="33"/>
                    <a:pt x="194" y="32"/>
                  </a:cubicBezTo>
                  <a:cubicBezTo>
                    <a:pt x="190" y="30"/>
                    <a:pt x="181" y="24"/>
                    <a:pt x="178" y="24"/>
                  </a:cubicBezTo>
                  <a:cubicBezTo>
                    <a:pt x="175" y="24"/>
                    <a:pt x="170" y="26"/>
                    <a:pt x="169" y="30"/>
                  </a:cubicBezTo>
                  <a:cubicBezTo>
                    <a:pt x="170" y="31"/>
                    <a:pt x="170" y="33"/>
                    <a:pt x="170" y="35"/>
                  </a:cubicBezTo>
                  <a:cubicBezTo>
                    <a:pt x="169" y="37"/>
                    <a:pt x="168" y="38"/>
                    <a:pt x="166" y="38"/>
                  </a:cubicBezTo>
                  <a:cubicBezTo>
                    <a:pt x="162" y="33"/>
                    <a:pt x="149" y="36"/>
                    <a:pt x="148" y="27"/>
                  </a:cubicBezTo>
                  <a:cubicBezTo>
                    <a:pt x="140" y="25"/>
                    <a:pt x="129" y="25"/>
                    <a:pt x="125" y="18"/>
                  </a:cubicBezTo>
                  <a:cubicBezTo>
                    <a:pt x="129" y="17"/>
                    <a:pt x="130" y="15"/>
                    <a:pt x="131" y="12"/>
                  </a:cubicBezTo>
                  <a:cubicBezTo>
                    <a:pt x="127" y="9"/>
                    <a:pt x="128" y="5"/>
                    <a:pt x="131" y="2"/>
                  </a:cubicBezTo>
                  <a:cubicBezTo>
                    <a:pt x="126" y="3"/>
                    <a:pt x="121" y="0"/>
                    <a:pt x="117" y="4"/>
                  </a:cubicBezTo>
                  <a:cubicBezTo>
                    <a:pt x="105" y="2"/>
                    <a:pt x="84" y="5"/>
                    <a:pt x="73" y="12"/>
                  </a:cubicBezTo>
                  <a:cubicBezTo>
                    <a:pt x="68" y="12"/>
                    <a:pt x="67" y="12"/>
                    <a:pt x="62" y="12"/>
                  </a:cubicBezTo>
                  <a:cubicBezTo>
                    <a:pt x="59" y="12"/>
                    <a:pt x="60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3" y="23"/>
                    <a:pt x="35" y="22"/>
                    <a:pt x="37" y="41"/>
                  </a:cubicBezTo>
                  <a:cubicBezTo>
                    <a:pt x="24" y="50"/>
                    <a:pt x="15" y="58"/>
                    <a:pt x="8" y="73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7" y="79"/>
                    <a:pt x="1" y="82"/>
                    <a:pt x="2" y="87"/>
                  </a:cubicBezTo>
                  <a:cubicBezTo>
                    <a:pt x="10" y="90"/>
                    <a:pt x="6" y="113"/>
                    <a:pt x="0" y="120"/>
                  </a:cubicBezTo>
                  <a:cubicBezTo>
                    <a:pt x="3" y="121"/>
                    <a:pt x="3" y="125"/>
                    <a:pt x="5" y="127"/>
                  </a:cubicBezTo>
                  <a:cubicBezTo>
                    <a:pt x="4" y="127"/>
                    <a:pt x="4" y="126"/>
                    <a:pt x="2" y="127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10" y="137"/>
                    <a:pt x="18" y="145"/>
                    <a:pt x="19" y="155"/>
                  </a:cubicBezTo>
                  <a:cubicBezTo>
                    <a:pt x="27" y="160"/>
                    <a:pt x="34" y="170"/>
                    <a:pt x="45" y="174"/>
                  </a:cubicBezTo>
                  <a:cubicBezTo>
                    <a:pt x="54" y="165"/>
                    <a:pt x="78" y="176"/>
                    <a:pt x="86" y="164"/>
                  </a:cubicBezTo>
                  <a:cubicBezTo>
                    <a:pt x="90" y="164"/>
                    <a:pt x="95" y="163"/>
                    <a:pt x="100" y="163"/>
                  </a:cubicBezTo>
                  <a:cubicBezTo>
                    <a:pt x="103" y="167"/>
                    <a:pt x="105" y="170"/>
                    <a:pt x="106" y="174"/>
                  </a:cubicBezTo>
                  <a:cubicBezTo>
                    <a:pt x="111" y="174"/>
                    <a:pt x="114" y="172"/>
                    <a:pt x="119" y="172"/>
                  </a:cubicBezTo>
                  <a:cubicBezTo>
                    <a:pt x="123" y="174"/>
                    <a:pt x="128" y="184"/>
                    <a:pt x="122" y="191"/>
                  </a:cubicBezTo>
                  <a:cubicBezTo>
                    <a:pt x="123" y="191"/>
                    <a:pt x="124" y="191"/>
                    <a:pt x="124" y="193"/>
                  </a:cubicBezTo>
                  <a:cubicBezTo>
                    <a:pt x="121" y="194"/>
                    <a:pt x="123" y="201"/>
                    <a:pt x="120" y="202"/>
                  </a:cubicBezTo>
                  <a:cubicBezTo>
                    <a:pt x="127" y="215"/>
                    <a:pt x="142" y="227"/>
                    <a:pt x="139" y="245"/>
                  </a:cubicBezTo>
                  <a:cubicBezTo>
                    <a:pt x="149" y="261"/>
                    <a:pt x="129" y="271"/>
                    <a:pt x="134" y="293"/>
                  </a:cubicBezTo>
                  <a:cubicBezTo>
                    <a:pt x="139" y="301"/>
                    <a:pt x="144" y="310"/>
                    <a:pt x="146" y="321"/>
                  </a:cubicBezTo>
                  <a:cubicBezTo>
                    <a:pt x="146" y="325"/>
                    <a:pt x="147" y="328"/>
                    <a:pt x="148" y="332"/>
                  </a:cubicBezTo>
                  <a:cubicBezTo>
                    <a:pt x="149" y="330"/>
                    <a:pt x="150" y="328"/>
                    <a:pt x="152" y="326"/>
                  </a:cubicBezTo>
                  <a:cubicBezTo>
                    <a:pt x="155" y="322"/>
                    <a:pt x="158" y="318"/>
                    <a:pt x="160" y="314"/>
                  </a:cubicBezTo>
                  <a:cubicBezTo>
                    <a:pt x="162" y="312"/>
                    <a:pt x="163" y="310"/>
                    <a:pt x="164" y="308"/>
                  </a:cubicBezTo>
                  <a:cubicBezTo>
                    <a:pt x="165" y="306"/>
                    <a:pt x="166" y="304"/>
                    <a:pt x="168" y="303"/>
                  </a:cubicBezTo>
                  <a:cubicBezTo>
                    <a:pt x="168" y="301"/>
                    <a:pt x="169" y="300"/>
                    <a:pt x="170" y="299"/>
                  </a:cubicBezTo>
                  <a:cubicBezTo>
                    <a:pt x="171" y="297"/>
                    <a:pt x="172" y="295"/>
                    <a:pt x="173" y="293"/>
                  </a:cubicBezTo>
                  <a:cubicBezTo>
                    <a:pt x="174" y="292"/>
                    <a:pt x="175" y="290"/>
                    <a:pt x="176" y="289"/>
                  </a:cubicBezTo>
                  <a:cubicBezTo>
                    <a:pt x="177" y="287"/>
                    <a:pt x="178" y="285"/>
                    <a:pt x="179" y="284"/>
                  </a:cubicBezTo>
                  <a:cubicBezTo>
                    <a:pt x="179" y="283"/>
                    <a:pt x="179" y="283"/>
                    <a:pt x="179" y="282"/>
                  </a:cubicBezTo>
                  <a:cubicBezTo>
                    <a:pt x="180" y="280"/>
                    <a:pt x="182" y="278"/>
                    <a:pt x="183" y="276"/>
                  </a:cubicBezTo>
                  <a:cubicBezTo>
                    <a:pt x="185" y="271"/>
                    <a:pt x="188" y="265"/>
                    <a:pt x="190" y="260"/>
                  </a:cubicBezTo>
                  <a:cubicBezTo>
                    <a:pt x="191" y="259"/>
                    <a:pt x="192" y="257"/>
                    <a:pt x="192" y="256"/>
                  </a:cubicBezTo>
                  <a:cubicBezTo>
                    <a:pt x="193" y="254"/>
                    <a:pt x="194" y="252"/>
                    <a:pt x="195" y="250"/>
                  </a:cubicBezTo>
                  <a:cubicBezTo>
                    <a:pt x="196" y="247"/>
                    <a:pt x="197" y="245"/>
                    <a:pt x="198" y="243"/>
                  </a:cubicBezTo>
                  <a:cubicBezTo>
                    <a:pt x="199" y="240"/>
                    <a:pt x="199" y="238"/>
                    <a:pt x="200" y="236"/>
                  </a:cubicBezTo>
                  <a:cubicBezTo>
                    <a:pt x="201" y="234"/>
                    <a:pt x="202" y="232"/>
                    <a:pt x="203" y="230"/>
                  </a:cubicBezTo>
                  <a:cubicBezTo>
                    <a:pt x="205" y="222"/>
                    <a:pt x="208" y="214"/>
                    <a:pt x="210" y="207"/>
                  </a:cubicBezTo>
                  <a:cubicBezTo>
                    <a:pt x="210" y="205"/>
                    <a:pt x="210" y="204"/>
                    <a:pt x="211" y="203"/>
                  </a:cubicBezTo>
                  <a:cubicBezTo>
                    <a:pt x="211" y="201"/>
                    <a:pt x="212" y="199"/>
                    <a:pt x="212" y="197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3"/>
                    <a:pt x="213" y="192"/>
                  </a:cubicBezTo>
                  <a:cubicBezTo>
                    <a:pt x="214" y="191"/>
                    <a:pt x="214" y="189"/>
                    <a:pt x="214" y="188"/>
                  </a:cubicBezTo>
                  <a:cubicBezTo>
                    <a:pt x="215" y="187"/>
                    <a:pt x="215" y="186"/>
                    <a:pt x="215" y="184"/>
                  </a:cubicBezTo>
                  <a:cubicBezTo>
                    <a:pt x="215" y="182"/>
                    <a:pt x="216" y="180"/>
                    <a:pt x="216" y="178"/>
                  </a:cubicBezTo>
                  <a:cubicBezTo>
                    <a:pt x="217" y="176"/>
                    <a:pt x="217" y="174"/>
                    <a:pt x="217" y="172"/>
                  </a:cubicBezTo>
                  <a:cubicBezTo>
                    <a:pt x="218" y="170"/>
                    <a:pt x="218" y="167"/>
                    <a:pt x="218" y="165"/>
                  </a:cubicBezTo>
                  <a:cubicBezTo>
                    <a:pt x="219" y="164"/>
                    <a:pt x="219" y="163"/>
                    <a:pt x="219" y="162"/>
                  </a:cubicBezTo>
                  <a:cubicBezTo>
                    <a:pt x="219" y="158"/>
                    <a:pt x="220" y="154"/>
                    <a:pt x="220" y="151"/>
                  </a:cubicBezTo>
                  <a:cubicBezTo>
                    <a:pt x="221" y="149"/>
                    <a:pt x="221" y="148"/>
                    <a:pt x="221" y="147"/>
                  </a:cubicBezTo>
                  <a:cubicBezTo>
                    <a:pt x="221" y="142"/>
                    <a:pt x="222" y="138"/>
                    <a:pt x="222" y="133"/>
                  </a:cubicBezTo>
                  <a:cubicBezTo>
                    <a:pt x="222" y="131"/>
                    <a:pt x="222" y="128"/>
                    <a:pt x="222" y="126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22" y="122"/>
                    <a:pt x="223" y="120"/>
                    <a:pt x="223" y="118"/>
                  </a:cubicBezTo>
                  <a:cubicBezTo>
                    <a:pt x="223" y="115"/>
                    <a:pt x="223" y="112"/>
                    <a:pt x="223" y="110"/>
                  </a:cubicBezTo>
                  <a:cubicBezTo>
                    <a:pt x="223" y="105"/>
                    <a:pt x="223" y="100"/>
                    <a:pt x="22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5" name="Freeform 262"/>
            <p:cNvSpPr/>
            <p:nvPr/>
          </p:nvSpPr>
          <p:spPr bwMode="auto">
            <a:xfrm>
              <a:off x="6022975" y="3260726"/>
              <a:ext cx="238125" cy="155575"/>
            </a:xfrm>
            <a:custGeom>
              <a:avLst/>
              <a:gdLst>
                <a:gd name="T0" fmla="*/ 160 w 166"/>
                <a:gd name="T1" fmla="*/ 107 h 109"/>
                <a:gd name="T2" fmla="*/ 156 w 166"/>
                <a:gd name="T3" fmla="*/ 92 h 109"/>
                <a:gd name="T4" fmla="*/ 153 w 166"/>
                <a:gd name="T5" fmla="*/ 88 h 109"/>
                <a:gd name="T6" fmla="*/ 142 w 166"/>
                <a:gd name="T7" fmla="*/ 89 h 109"/>
                <a:gd name="T8" fmla="*/ 141 w 166"/>
                <a:gd name="T9" fmla="*/ 94 h 109"/>
                <a:gd name="T10" fmla="*/ 146 w 166"/>
                <a:gd name="T11" fmla="*/ 100 h 109"/>
                <a:gd name="T12" fmla="*/ 141 w 166"/>
                <a:gd name="T13" fmla="*/ 100 h 109"/>
                <a:gd name="T14" fmla="*/ 131 w 166"/>
                <a:gd name="T15" fmla="*/ 100 h 109"/>
                <a:gd name="T16" fmla="*/ 131 w 166"/>
                <a:gd name="T17" fmla="*/ 98 h 109"/>
                <a:gd name="T18" fmla="*/ 131 w 166"/>
                <a:gd name="T19" fmla="*/ 95 h 109"/>
                <a:gd name="T20" fmla="*/ 115 w 166"/>
                <a:gd name="T21" fmla="*/ 76 h 109"/>
                <a:gd name="T22" fmla="*/ 99 w 166"/>
                <a:gd name="T23" fmla="*/ 60 h 109"/>
                <a:gd name="T24" fmla="*/ 104 w 166"/>
                <a:gd name="T25" fmla="*/ 79 h 109"/>
                <a:gd name="T26" fmla="*/ 120 w 166"/>
                <a:gd name="T27" fmla="*/ 91 h 109"/>
                <a:gd name="T28" fmla="*/ 111 w 166"/>
                <a:gd name="T29" fmla="*/ 89 h 109"/>
                <a:gd name="T30" fmla="*/ 105 w 166"/>
                <a:gd name="T31" fmla="*/ 107 h 109"/>
                <a:gd name="T32" fmla="*/ 108 w 166"/>
                <a:gd name="T33" fmla="*/ 99 h 109"/>
                <a:gd name="T34" fmla="*/ 79 w 166"/>
                <a:gd name="T35" fmla="*/ 67 h 109"/>
                <a:gd name="T36" fmla="*/ 55 w 166"/>
                <a:gd name="T37" fmla="*/ 78 h 109"/>
                <a:gd name="T38" fmla="*/ 15 w 166"/>
                <a:gd name="T39" fmla="*/ 109 h 109"/>
                <a:gd name="T40" fmla="*/ 0 w 166"/>
                <a:gd name="T41" fmla="*/ 96 h 109"/>
                <a:gd name="T42" fmla="*/ 33 w 166"/>
                <a:gd name="T43" fmla="*/ 73 h 109"/>
                <a:gd name="T44" fmla="*/ 24 w 166"/>
                <a:gd name="T45" fmla="*/ 45 h 109"/>
                <a:gd name="T46" fmla="*/ 36 w 166"/>
                <a:gd name="T47" fmla="*/ 39 h 109"/>
                <a:gd name="T48" fmla="*/ 50 w 166"/>
                <a:gd name="T49" fmla="*/ 33 h 109"/>
                <a:gd name="T50" fmla="*/ 77 w 166"/>
                <a:gd name="T51" fmla="*/ 21 h 109"/>
                <a:gd name="T52" fmla="*/ 85 w 166"/>
                <a:gd name="T53" fmla="*/ 0 h 109"/>
                <a:gd name="T54" fmla="*/ 83 w 166"/>
                <a:gd name="T55" fmla="*/ 9 h 109"/>
                <a:gd name="T56" fmla="*/ 88 w 166"/>
                <a:gd name="T57" fmla="*/ 15 h 109"/>
                <a:gd name="T58" fmla="*/ 89 w 166"/>
                <a:gd name="T59" fmla="*/ 18 h 109"/>
                <a:gd name="T60" fmla="*/ 117 w 166"/>
                <a:gd name="T61" fmla="*/ 14 h 109"/>
                <a:gd name="T62" fmla="*/ 122 w 166"/>
                <a:gd name="T63" fmla="*/ 14 h 109"/>
                <a:gd name="T64" fmla="*/ 157 w 166"/>
                <a:gd name="T65" fmla="*/ 84 h 109"/>
                <a:gd name="T66" fmla="*/ 158 w 166"/>
                <a:gd name="T67" fmla="*/ 87 h 109"/>
                <a:gd name="T68" fmla="*/ 159 w 166"/>
                <a:gd name="T69" fmla="*/ 8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109">
                  <a:moveTo>
                    <a:pt x="166" y="108"/>
                  </a:moveTo>
                  <a:cubicBezTo>
                    <a:pt x="164" y="106"/>
                    <a:pt x="163" y="106"/>
                    <a:pt x="160" y="107"/>
                  </a:cubicBezTo>
                  <a:cubicBezTo>
                    <a:pt x="162" y="106"/>
                    <a:pt x="156" y="100"/>
                    <a:pt x="154" y="99"/>
                  </a:cubicBezTo>
                  <a:cubicBezTo>
                    <a:pt x="156" y="97"/>
                    <a:pt x="155" y="95"/>
                    <a:pt x="156" y="92"/>
                  </a:cubicBezTo>
                  <a:cubicBezTo>
                    <a:pt x="151" y="91"/>
                    <a:pt x="155" y="96"/>
                    <a:pt x="153" y="94"/>
                  </a:cubicBezTo>
                  <a:cubicBezTo>
                    <a:pt x="150" y="95"/>
                    <a:pt x="153" y="89"/>
                    <a:pt x="153" y="88"/>
                  </a:cubicBezTo>
                  <a:cubicBezTo>
                    <a:pt x="152" y="85"/>
                    <a:pt x="147" y="85"/>
                    <a:pt x="143" y="85"/>
                  </a:cubicBezTo>
                  <a:cubicBezTo>
                    <a:pt x="141" y="86"/>
                    <a:pt x="144" y="87"/>
                    <a:pt x="142" y="89"/>
                  </a:cubicBezTo>
                  <a:cubicBezTo>
                    <a:pt x="140" y="91"/>
                    <a:pt x="139" y="87"/>
                    <a:pt x="137" y="87"/>
                  </a:cubicBezTo>
                  <a:cubicBezTo>
                    <a:pt x="137" y="91"/>
                    <a:pt x="140" y="91"/>
                    <a:pt x="141" y="94"/>
                  </a:cubicBezTo>
                  <a:cubicBezTo>
                    <a:pt x="139" y="93"/>
                    <a:pt x="140" y="95"/>
                    <a:pt x="138" y="95"/>
                  </a:cubicBezTo>
                  <a:cubicBezTo>
                    <a:pt x="140" y="95"/>
                    <a:pt x="145" y="96"/>
                    <a:pt x="146" y="100"/>
                  </a:cubicBezTo>
                  <a:cubicBezTo>
                    <a:pt x="144" y="99"/>
                    <a:pt x="144" y="99"/>
                    <a:pt x="144" y="102"/>
                  </a:cubicBezTo>
                  <a:cubicBezTo>
                    <a:pt x="143" y="102"/>
                    <a:pt x="143" y="100"/>
                    <a:pt x="141" y="100"/>
                  </a:cubicBezTo>
                  <a:cubicBezTo>
                    <a:pt x="141" y="103"/>
                    <a:pt x="139" y="104"/>
                    <a:pt x="141" y="108"/>
                  </a:cubicBezTo>
                  <a:cubicBezTo>
                    <a:pt x="136" y="107"/>
                    <a:pt x="134" y="107"/>
                    <a:pt x="131" y="100"/>
                  </a:cubicBezTo>
                  <a:cubicBezTo>
                    <a:pt x="133" y="99"/>
                    <a:pt x="136" y="100"/>
                    <a:pt x="139" y="99"/>
                  </a:cubicBezTo>
                  <a:cubicBezTo>
                    <a:pt x="139" y="97"/>
                    <a:pt x="134" y="98"/>
                    <a:pt x="131" y="98"/>
                  </a:cubicBezTo>
                  <a:cubicBezTo>
                    <a:pt x="131" y="97"/>
                    <a:pt x="131" y="96"/>
                    <a:pt x="130" y="96"/>
                  </a:cubicBezTo>
                  <a:cubicBezTo>
                    <a:pt x="130" y="95"/>
                    <a:pt x="131" y="95"/>
                    <a:pt x="131" y="95"/>
                  </a:cubicBezTo>
                  <a:cubicBezTo>
                    <a:pt x="125" y="93"/>
                    <a:pt x="122" y="90"/>
                    <a:pt x="124" y="81"/>
                  </a:cubicBezTo>
                  <a:cubicBezTo>
                    <a:pt x="121" y="78"/>
                    <a:pt x="120" y="78"/>
                    <a:pt x="115" y="76"/>
                  </a:cubicBezTo>
                  <a:cubicBezTo>
                    <a:pt x="107" y="73"/>
                    <a:pt x="102" y="58"/>
                    <a:pt x="100" y="65"/>
                  </a:cubicBezTo>
                  <a:cubicBezTo>
                    <a:pt x="99" y="64"/>
                    <a:pt x="98" y="62"/>
                    <a:pt x="99" y="60"/>
                  </a:cubicBezTo>
                  <a:cubicBezTo>
                    <a:pt x="95" y="59"/>
                    <a:pt x="96" y="62"/>
                    <a:pt x="93" y="62"/>
                  </a:cubicBezTo>
                  <a:cubicBezTo>
                    <a:pt x="92" y="70"/>
                    <a:pt x="101" y="72"/>
                    <a:pt x="104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7" y="86"/>
                    <a:pt x="121" y="83"/>
                    <a:pt x="120" y="91"/>
                  </a:cubicBezTo>
                  <a:cubicBezTo>
                    <a:pt x="117" y="90"/>
                    <a:pt x="117" y="88"/>
                    <a:pt x="114" y="88"/>
                  </a:cubicBezTo>
                  <a:cubicBezTo>
                    <a:pt x="113" y="88"/>
                    <a:pt x="112" y="89"/>
                    <a:pt x="111" y="89"/>
                  </a:cubicBezTo>
                  <a:cubicBezTo>
                    <a:pt x="114" y="93"/>
                    <a:pt x="113" y="96"/>
                    <a:pt x="111" y="99"/>
                  </a:cubicBezTo>
                  <a:cubicBezTo>
                    <a:pt x="106" y="98"/>
                    <a:pt x="105" y="102"/>
                    <a:pt x="105" y="107"/>
                  </a:cubicBezTo>
                  <a:cubicBezTo>
                    <a:pt x="101" y="105"/>
                    <a:pt x="97" y="104"/>
                    <a:pt x="94" y="100"/>
                  </a:cubicBezTo>
                  <a:cubicBezTo>
                    <a:pt x="98" y="98"/>
                    <a:pt x="104" y="100"/>
                    <a:pt x="108" y="99"/>
                  </a:cubicBezTo>
                  <a:cubicBezTo>
                    <a:pt x="113" y="83"/>
                    <a:pt x="87" y="84"/>
                    <a:pt x="84" y="70"/>
                  </a:cubicBezTo>
                  <a:cubicBezTo>
                    <a:pt x="83" y="68"/>
                    <a:pt x="81" y="68"/>
                    <a:pt x="79" y="67"/>
                  </a:cubicBezTo>
                  <a:cubicBezTo>
                    <a:pt x="75" y="69"/>
                    <a:pt x="71" y="72"/>
                    <a:pt x="67" y="74"/>
                  </a:cubicBezTo>
                  <a:cubicBezTo>
                    <a:pt x="64" y="70"/>
                    <a:pt x="51" y="71"/>
                    <a:pt x="55" y="78"/>
                  </a:cubicBezTo>
                  <a:cubicBezTo>
                    <a:pt x="51" y="84"/>
                    <a:pt x="36" y="87"/>
                    <a:pt x="42" y="95"/>
                  </a:cubicBezTo>
                  <a:cubicBezTo>
                    <a:pt x="37" y="105"/>
                    <a:pt x="26" y="107"/>
                    <a:pt x="15" y="109"/>
                  </a:cubicBezTo>
                  <a:cubicBezTo>
                    <a:pt x="14" y="103"/>
                    <a:pt x="8" y="104"/>
                    <a:pt x="1" y="105"/>
                  </a:cubicBezTo>
                  <a:cubicBezTo>
                    <a:pt x="3" y="103"/>
                    <a:pt x="3" y="98"/>
                    <a:pt x="0" y="96"/>
                  </a:cubicBezTo>
                  <a:cubicBezTo>
                    <a:pt x="3" y="90"/>
                    <a:pt x="6" y="81"/>
                    <a:pt x="3" y="73"/>
                  </a:cubicBezTo>
                  <a:cubicBezTo>
                    <a:pt x="9" y="68"/>
                    <a:pt x="23" y="72"/>
                    <a:pt x="33" y="73"/>
                  </a:cubicBezTo>
                  <a:cubicBezTo>
                    <a:pt x="39" y="72"/>
                    <a:pt x="35" y="59"/>
                    <a:pt x="38" y="58"/>
                  </a:cubicBezTo>
                  <a:cubicBezTo>
                    <a:pt x="35" y="52"/>
                    <a:pt x="27" y="53"/>
                    <a:pt x="24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2"/>
                    <a:pt x="35" y="42"/>
                    <a:pt x="36" y="39"/>
                  </a:cubicBezTo>
                  <a:cubicBezTo>
                    <a:pt x="40" y="44"/>
                    <a:pt x="45" y="39"/>
                    <a:pt x="50" y="3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7" y="32"/>
                    <a:pt x="61" y="30"/>
                    <a:pt x="63" y="23"/>
                  </a:cubicBezTo>
                  <a:cubicBezTo>
                    <a:pt x="66" y="24"/>
                    <a:pt x="72" y="18"/>
                    <a:pt x="77" y="21"/>
                  </a:cubicBezTo>
                  <a:cubicBezTo>
                    <a:pt x="83" y="16"/>
                    <a:pt x="75" y="12"/>
                    <a:pt x="77" y="4"/>
                  </a:cubicBezTo>
                  <a:cubicBezTo>
                    <a:pt x="80" y="3"/>
                    <a:pt x="81" y="1"/>
                    <a:pt x="85" y="0"/>
                  </a:cubicBezTo>
                  <a:cubicBezTo>
                    <a:pt x="85" y="3"/>
                    <a:pt x="85" y="6"/>
                    <a:pt x="87" y="6"/>
                  </a:cubicBezTo>
                  <a:cubicBezTo>
                    <a:pt x="87" y="10"/>
                    <a:pt x="84" y="6"/>
                    <a:pt x="83" y="9"/>
                  </a:cubicBezTo>
                  <a:cubicBezTo>
                    <a:pt x="86" y="11"/>
                    <a:pt x="86" y="13"/>
                    <a:pt x="89" y="1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6" y="14"/>
                    <a:pt x="84" y="11"/>
                    <a:pt x="82" y="13"/>
                  </a:cubicBezTo>
                  <a:cubicBezTo>
                    <a:pt x="84" y="14"/>
                    <a:pt x="85" y="17"/>
                    <a:pt x="89" y="18"/>
                  </a:cubicBezTo>
                  <a:cubicBezTo>
                    <a:pt x="90" y="17"/>
                    <a:pt x="93" y="17"/>
                    <a:pt x="94" y="15"/>
                  </a:cubicBezTo>
                  <a:cubicBezTo>
                    <a:pt x="101" y="22"/>
                    <a:pt x="108" y="13"/>
                    <a:pt x="117" y="14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5"/>
                    <a:pt x="122" y="14"/>
                  </a:cubicBezTo>
                  <a:cubicBezTo>
                    <a:pt x="137" y="36"/>
                    <a:pt x="148" y="59"/>
                    <a:pt x="158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5"/>
                    <a:pt x="157" y="86"/>
                    <a:pt x="156" y="87"/>
                  </a:cubicBezTo>
                  <a:cubicBezTo>
                    <a:pt x="157" y="87"/>
                    <a:pt x="157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1" y="94"/>
                    <a:pt x="163" y="101"/>
                    <a:pt x="166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6" name="Freeform 263"/>
            <p:cNvSpPr/>
            <p:nvPr/>
          </p:nvSpPr>
          <p:spPr bwMode="auto">
            <a:xfrm>
              <a:off x="6118225" y="3240088"/>
              <a:ext cx="6350" cy="793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6 h 6"/>
                <a:gd name="T4" fmla="*/ 2 w 5"/>
                <a:gd name="T5" fmla="*/ 3 h 6"/>
                <a:gd name="T6" fmla="*/ 0 w 5"/>
                <a:gd name="T7" fmla="*/ 2 h 6"/>
                <a:gd name="T8" fmla="*/ 2 w 5"/>
                <a:gd name="T9" fmla="*/ 0 h 6"/>
                <a:gd name="T10" fmla="*/ 3 w 5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0" y="6"/>
                  </a:cubicBezTo>
                  <a:cubicBezTo>
                    <a:pt x="0" y="4"/>
                    <a:pt x="3" y="5"/>
                    <a:pt x="2" y="3"/>
                  </a:cubicBezTo>
                  <a:cubicBezTo>
                    <a:pt x="0" y="3"/>
                    <a:pt x="3" y="3"/>
                    <a:pt x="0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5" y="1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7" name="Freeform 264"/>
            <p:cNvSpPr>
              <a:spLocks noEditPoints="1"/>
            </p:cNvSpPr>
            <p:nvPr/>
          </p:nvSpPr>
          <p:spPr bwMode="auto">
            <a:xfrm>
              <a:off x="5324475" y="3152776"/>
              <a:ext cx="466725" cy="493713"/>
            </a:xfrm>
            <a:custGeom>
              <a:avLst/>
              <a:gdLst>
                <a:gd name="T0" fmla="*/ 308 w 327"/>
                <a:gd name="T1" fmla="*/ 15 h 346"/>
                <a:gd name="T2" fmla="*/ 282 w 327"/>
                <a:gd name="T3" fmla="*/ 2 h 346"/>
                <a:gd name="T4" fmla="*/ 246 w 327"/>
                <a:gd name="T5" fmla="*/ 14 h 346"/>
                <a:gd name="T6" fmla="*/ 235 w 327"/>
                <a:gd name="T7" fmla="*/ 20 h 346"/>
                <a:gd name="T8" fmla="*/ 219 w 327"/>
                <a:gd name="T9" fmla="*/ 19 h 346"/>
                <a:gd name="T10" fmla="*/ 207 w 327"/>
                <a:gd name="T11" fmla="*/ 25 h 346"/>
                <a:gd name="T12" fmla="*/ 170 w 327"/>
                <a:gd name="T13" fmla="*/ 32 h 346"/>
                <a:gd name="T14" fmla="*/ 124 w 327"/>
                <a:gd name="T15" fmla="*/ 21 h 346"/>
                <a:gd name="T16" fmla="*/ 82 w 327"/>
                <a:gd name="T17" fmla="*/ 23 h 346"/>
                <a:gd name="T18" fmla="*/ 35 w 327"/>
                <a:gd name="T19" fmla="*/ 42 h 346"/>
                <a:gd name="T20" fmla="*/ 16 w 327"/>
                <a:gd name="T21" fmla="*/ 64 h 346"/>
                <a:gd name="T22" fmla="*/ 22 w 327"/>
                <a:gd name="T23" fmla="*/ 90 h 346"/>
                <a:gd name="T24" fmla="*/ 25 w 327"/>
                <a:gd name="T25" fmla="*/ 101 h 346"/>
                <a:gd name="T26" fmla="*/ 24 w 327"/>
                <a:gd name="T27" fmla="*/ 133 h 346"/>
                <a:gd name="T28" fmla="*/ 25 w 327"/>
                <a:gd name="T29" fmla="*/ 237 h 346"/>
                <a:gd name="T30" fmla="*/ 22 w 327"/>
                <a:gd name="T31" fmla="*/ 221 h 346"/>
                <a:gd name="T32" fmla="*/ 48 w 327"/>
                <a:gd name="T33" fmla="*/ 269 h 346"/>
                <a:gd name="T34" fmla="*/ 156 w 327"/>
                <a:gd name="T35" fmla="*/ 336 h 346"/>
                <a:gd name="T36" fmla="*/ 149 w 327"/>
                <a:gd name="T37" fmla="*/ 327 h 346"/>
                <a:gd name="T38" fmla="*/ 129 w 327"/>
                <a:gd name="T39" fmla="*/ 261 h 346"/>
                <a:gd name="T40" fmla="*/ 88 w 327"/>
                <a:gd name="T41" fmla="*/ 247 h 346"/>
                <a:gd name="T42" fmla="*/ 166 w 327"/>
                <a:gd name="T43" fmla="*/ 242 h 346"/>
                <a:gd name="T44" fmla="*/ 203 w 327"/>
                <a:gd name="T45" fmla="*/ 179 h 346"/>
                <a:gd name="T46" fmla="*/ 232 w 327"/>
                <a:gd name="T47" fmla="*/ 152 h 346"/>
                <a:gd name="T48" fmla="*/ 268 w 327"/>
                <a:gd name="T49" fmla="*/ 124 h 346"/>
                <a:gd name="T50" fmla="*/ 285 w 327"/>
                <a:gd name="T51" fmla="*/ 113 h 346"/>
                <a:gd name="T52" fmla="*/ 298 w 327"/>
                <a:gd name="T53" fmla="*/ 96 h 346"/>
                <a:gd name="T54" fmla="*/ 274 w 327"/>
                <a:gd name="T55" fmla="*/ 70 h 346"/>
                <a:gd name="T56" fmla="*/ 246 w 327"/>
                <a:gd name="T57" fmla="*/ 75 h 346"/>
                <a:gd name="T58" fmla="*/ 217 w 327"/>
                <a:gd name="T59" fmla="*/ 87 h 346"/>
                <a:gd name="T60" fmla="*/ 213 w 327"/>
                <a:gd name="T61" fmla="*/ 48 h 346"/>
                <a:gd name="T62" fmla="*/ 244 w 327"/>
                <a:gd name="T63" fmla="*/ 34 h 346"/>
                <a:gd name="T64" fmla="*/ 279 w 327"/>
                <a:gd name="T65" fmla="*/ 16 h 346"/>
                <a:gd name="T66" fmla="*/ 280 w 327"/>
                <a:gd name="T67" fmla="*/ 34 h 346"/>
                <a:gd name="T68" fmla="*/ 297 w 327"/>
                <a:gd name="T69" fmla="*/ 55 h 346"/>
                <a:gd name="T70" fmla="*/ 301 w 327"/>
                <a:gd name="T71" fmla="*/ 36 h 346"/>
                <a:gd name="T72" fmla="*/ 327 w 327"/>
                <a:gd name="T73" fmla="*/ 32 h 346"/>
                <a:gd name="T74" fmla="*/ 28 w 327"/>
                <a:gd name="T75" fmla="*/ 81 h 346"/>
                <a:gd name="T76" fmla="*/ 28 w 327"/>
                <a:gd name="T77" fmla="*/ 83 h 346"/>
                <a:gd name="T78" fmla="*/ 26 w 327"/>
                <a:gd name="T79" fmla="*/ 82 h 346"/>
                <a:gd name="T80" fmla="*/ 26 w 327"/>
                <a:gd name="T81" fmla="*/ 82 h 346"/>
                <a:gd name="T82" fmla="*/ 26 w 327"/>
                <a:gd name="T83" fmla="*/ 82 h 346"/>
                <a:gd name="T84" fmla="*/ 27 w 327"/>
                <a:gd name="T85" fmla="*/ 80 h 346"/>
                <a:gd name="T86" fmla="*/ 28 w 327"/>
                <a:gd name="T87" fmla="*/ 80 h 346"/>
                <a:gd name="T88" fmla="*/ 28 w 327"/>
                <a:gd name="T89" fmla="*/ 81 h 346"/>
                <a:gd name="T90" fmla="*/ 31 w 327"/>
                <a:gd name="T91" fmla="*/ 77 h 346"/>
                <a:gd name="T92" fmla="*/ 33 w 327"/>
                <a:gd name="T93" fmla="*/ 115 h 346"/>
                <a:gd name="T94" fmla="*/ 132 w 327"/>
                <a:gd name="T95" fmla="*/ 313 h 346"/>
                <a:gd name="T96" fmla="*/ 116 w 327"/>
                <a:gd name="T97" fmla="*/ 39 h 346"/>
                <a:gd name="T98" fmla="*/ 134 w 327"/>
                <a:gd name="T99" fmla="*/ 53 h 346"/>
                <a:gd name="T100" fmla="*/ 145 w 327"/>
                <a:gd name="T101" fmla="*/ 103 h 346"/>
                <a:gd name="T102" fmla="*/ 178 w 327"/>
                <a:gd name="T103" fmla="*/ 156 h 346"/>
                <a:gd name="T104" fmla="*/ 200 w 327"/>
                <a:gd name="T105" fmla="*/ 140 h 346"/>
                <a:gd name="T106" fmla="*/ 187 w 327"/>
                <a:gd name="T107" fmla="*/ 137 h 346"/>
                <a:gd name="T108" fmla="*/ 187 w 327"/>
                <a:gd name="T109" fmla="*/ 124 h 346"/>
                <a:gd name="T110" fmla="*/ 296 w 327"/>
                <a:gd name="T111" fmla="*/ 34 h 346"/>
                <a:gd name="T112" fmla="*/ 293 w 327"/>
                <a:gd name="T113" fmla="*/ 35 h 346"/>
                <a:gd name="T114" fmla="*/ 291 w 327"/>
                <a:gd name="T115" fmla="*/ 33 h 346"/>
                <a:gd name="T116" fmla="*/ 302 w 327"/>
                <a:gd name="T117" fmla="*/ 1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346">
                  <a:moveTo>
                    <a:pt x="309" y="23"/>
                  </a:moveTo>
                  <a:cubicBezTo>
                    <a:pt x="310" y="22"/>
                    <a:pt x="317" y="22"/>
                    <a:pt x="315" y="21"/>
                  </a:cubicBezTo>
                  <a:cubicBezTo>
                    <a:pt x="313" y="21"/>
                    <a:pt x="311" y="20"/>
                    <a:pt x="310" y="19"/>
                  </a:cubicBezTo>
                  <a:cubicBezTo>
                    <a:pt x="313" y="19"/>
                    <a:pt x="316" y="20"/>
                    <a:pt x="316" y="17"/>
                  </a:cubicBezTo>
                  <a:cubicBezTo>
                    <a:pt x="313" y="17"/>
                    <a:pt x="310" y="17"/>
                    <a:pt x="313" y="15"/>
                  </a:cubicBezTo>
                  <a:cubicBezTo>
                    <a:pt x="311" y="14"/>
                    <a:pt x="308" y="17"/>
                    <a:pt x="308" y="15"/>
                  </a:cubicBezTo>
                  <a:cubicBezTo>
                    <a:pt x="310" y="15"/>
                    <a:pt x="306" y="13"/>
                    <a:pt x="307" y="11"/>
                  </a:cubicBezTo>
                  <a:cubicBezTo>
                    <a:pt x="304" y="10"/>
                    <a:pt x="303" y="12"/>
                    <a:pt x="301" y="12"/>
                  </a:cubicBezTo>
                  <a:cubicBezTo>
                    <a:pt x="301" y="8"/>
                    <a:pt x="297" y="11"/>
                    <a:pt x="296" y="9"/>
                  </a:cubicBezTo>
                  <a:cubicBezTo>
                    <a:pt x="297" y="8"/>
                    <a:pt x="299" y="8"/>
                    <a:pt x="298" y="7"/>
                  </a:cubicBezTo>
                  <a:cubicBezTo>
                    <a:pt x="290" y="5"/>
                    <a:pt x="284" y="9"/>
                    <a:pt x="280" y="8"/>
                  </a:cubicBezTo>
                  <a:cubicBezTo>
                    <a:pt x="280" y="6"/>
                    <a:pt x="283" y="6"/>
                    <a:pt x="282" y="2"/>
                  </a:cubicBezTo>
                  <a:cubicBezTo>
                    <a:pt x="279" y="0"/>
                    <a:pt x="275" y="3"/>
                    <a:pt x="271" y="3"/>
                  </a:cubicBezTo>
                  <a:cubicBezTo>
                    <a:pt x="271" y="3"/>
                    <a:pt x="272" y="2"/>
                    <a:pt x="272" y="2"/>
                  </a:cubicBezTo>
                  <a:cubicBezTo>
                    <a:pt x="271" y="1"/>
                    <a:pt x="270" y="1"/>
                    <a:pt x="269" y="1"/>
                  </a:cubicBezTo>
                  <a:cubicBezTo>
                    <a:pt x="260" y="0"/>
                    <a:pt x="251" y="9"/>
                    <a:pt x="246" y="12"/>
                  </a:cubicBezTo>
                  <a:cubicBezTo>
                    <a:pt x="248" y="13"/>
                    <a:pt x="252" y="12"/>
                    <a:pt x="253" y="14"/>
                  </a:cubicBezTo>
                  <a:cubicBezTo>
                    <a:pt x="251" y="15"/>
                    <a:pt x="248" y="12"/>
                    <a:pt x="246" y="14"/>
                  </a:cubicBezTo>
                  <a:cubicBezTo>
                    <a:pt x="247" y="14"/>
                    <a:pt x="247" y="15"/>
                    <a:pt x="247" y="17"/>
                  </a:cubicBezTo>
                  <a:cubicBezTo>
                    <a:pt x="250" y="17"/>
                    <a:pt x="254" y="16"/>
                    <a:pt x="255" y="18"/>
                  </a:cubicBezTo>
                  <a:cubicBezTo>
                    <a:pt x="252" y="25"/>
                    <a:pt x="244" y="26"/>
                    <a:pt x="239" y="30"/>
                  </a:cubicBezTo>
                  <a:cubicBezTo>
                    <a:pt x="240" y="27"/>
                    <a:pt x="242" y="26"/>
                    <a:pt x="241" y="22"/>
                  </a:cubicBezTo>
                  <a:cubicBezTo>
                    <a:pt x="236" y="21"/>
                    <a:pt x="236" y="25"/>
                    <a:pt x="233" y="25"/>
                  </a:cubicBezTo>
                  <a:cubicBezTo>
                    <a:pt x="234" y="24"/>
                    <a:pt x="235" y="22"/>
                    <a:pt x="235" y="20"/>
                  </a:cubicBezTo>
                  <a:cubicBezTo>
                    <a:pt x="234" y="20"/>
                    <a:pt x="231" y="21"/>
                    <a:pt x="231" y="19"/>
                  </a:cubicBezTo>
                  <a:cubicBezTo>
                    <a:pt x="232" y="17"/>
                    <a:pt x="235" y="18"/>
                    <a:pt x="236" y="17"/>
                  </a:cubicBezTo>
                  <a:cubicBezTo>
                    <a:pt x="230" y="2"/>
                    <a:pt x="251" y="8"/>
                    <a:pt x="255" y="1"/>
                  </a:cubicBezTo>
                  <a:cubicBezTo>
                    <a:pt x="248" y="0"/>
                    <a:pt x="243" y="1"/>
                    <a:pt x="237" y="2"/>
                  </a:cubicBezTo>
                  <a:cubicBezTo>
                    <a:pt x="233" y="7"/>
                    <a:pt x="230" y="12"/>
                    <a:pt x="222" y="13"/>
                  </a:cubicBezTo>
                  <a:cubicBezTo>
                    <a:pt x="224" y="17"/>
                    <a:pt x="220" y="17"/>
                    <a:pt x="219" y="19"/>
                  </a:cubicBezTo>
                  <a:cubicBezTo>
                    <a:pt x="222" y="19"/>
                    <a:pt x="224" y="20"/>
                    <a:pt x="225" y="21"/>
                  </a:cubicBezTo>
                  <a:cubicBezTo>
                    <a:pt x="223" y="21"/>
                    <a:pt x="222" y="22"/>
                    <a:pt x="220" y="23"/>
                  </a:cubicBezTo>
                  <a:cubicBezTo>
                    <a:pt x="222" y="24"/>
                    <a:pt x="223" y="21"/>
                    <a:pt x="223" y="23"/>
                  </a:cubicBezTo>
                  <a:cubicBezTo>
                    <a:pt x="217" y="24"/>
                    <a:pt x="216" y="30"/>
                    <a:pt x="209" y="29"/>
                  </a:cubicBezTo>
                  <a:cubicBezTo>
                    <a:pt x="209" y="27"/>
                    <a:pt x="214" y="27"/>
                    <a:pt x="212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2" y="26"/>
                    <a:pt x="193" y="28"/>
                    <a:pt x="187" y="26"/>
                  </a:cubicBezTo>
                  <a:cubicBezTo>
                    <a:pt x="185" y="26"/>
                    <a:pt x="184" y="25"/>
                    <a:pt x="182" y="25"/>
                  </a:cubicBezTo>
                  <a:cubicBezTo>
                    <a:pt x="182" y="24"/>
                    <a:pt x="183" y="24"/>
                    <a:pt x="183" y="23"/>
                  </a:cubicBezTo>
                  <a:cubicBezTo>
                    <a:pt x="180" y="22"/>
                    <a:pt x="178" y="23"/>
                    <a:pt x="176" y="23"/>
                  </a:cubicBezTo>
                  <a:cubicBezTo>
                    <a:pt x="174" y="24"/>
                    <a:pt x="173" y="25"/>
                    <a:pt x="171" y="25"/>
                  </a:cubicBezTo>
                  <a:cubicBezTo>
                    <a:pt x="171" y="28"/>
                    <a:pt x="170" y="29"/>
                    <a:pt x="170" y="32"/>
                  </a:cubicBezTo>
                  <a:cubicBezTo>
                    <a:pt x="168" y="31"/>
                    <a:pt x="166" y="34"/>
                    <a:pt x="166" y="32"/>
                  </a:cubicBezTo>
                  <a:cubicBezTo>
                    <a:pt x="165" y="30"/>
                    <a:pt x="169" y="32"/>
                    <a:pt x="168" y="29"/>
                  </a:cubicBezTo>
                  <a:cubicBezTo>
                    <a:pt x="164" y="25"/>
                    <a:pt x="151" y="32"/>
                    <a:pt x="146" y="27"/>
                  </a:cubicBezTo>
                  <a:cubicBezTo>
                    <a:pt x="149" y="26"/>
                    <a:pt x="151" y="26"/>
                    <a:pt x="153" y="24"/>
                  </a:cubicBezTo>
                  <a:cubicBezTo>
                    <a:pt x="143" y="23"/>
                    <a:pt x="135" y="17"/>
                    <a:pt x="125" y="20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0"/>
                    <a:pt x="125" y="20"/>
                    <a:pt x="125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1" y="19"/>
                    <a:pt x="121" y="21"/>
                    <a:pt x="118" y="20"/>
                  </a:cubicBezTo>
                  <a:cubicBezTo>
                    <a:pt x="117" y="18"/>
                    <a:pt x="119" y="18"/>
                    <a:pt x="119" y="16"/>
                  </a:cubicBezTo>
                  <a:cubicBezTo>
                    <a:pt x="114" y="17"/>
                    <a:pt x="104" y="20"/>
                    <a:pt x="108" y="18"/>
                  </a:cubicBezTo>
                  <a:cubicBezTo>
                    <a:pt x="98" y="22"/>
                    <a:pt x="89" y="17"/>
                    <a:pt x="82" y="23"/>
                  </a:cubicBezTo>
                  <a:cubicBezTo>
                    <a:pt x="80" y="22"/>
                    <a:pt x="74" y="22"/>
                    <a:pt x="76" y="19"/>
                  </a:cubicBezTo>
                  <a:cubicBezTo>
                    <a:pt x="71" y="18"/>
                    <a:pt x="65" y="17"/>
                    <a:pt x="60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5" y="21"/>
                    <a:pt x="51" y="25"/>
                    <a:pt x="47" y="29"/>
                  </a:cubicBezTo>
                  <a:cubicBezTo>
                    <a:pt x="45" y="30"/>
                    <a:pt x="44" y="32"/>
                    <a:pt x="42" y="33"/>
                  </a:cubicBezTo>
                  <a:cubicBezTo>
                    <a:pt x="40" y="36"/>
                    <a:pt x="37" y="39"/>
                    <a:pt x="35" y="42"/>
                  </a:cubicBezTo>
                  <a:cubicBezTo>
                    <a:pt x="34" y="43"/>
                    <a:pt x="32" y="44"/>
                    <a:pt x="31" y="46"/>
                  </a:cubicBezTo>
                  <a:cubicBezTo>
                    <a:pt x="29" y="48"/>
                    <a:pt x="27" y="50"/>
                    <a:pt x="25" y="52"/>
                  </a:cubicBezTo>
                  <a:cubicBezTo>
                    <a:pt x="24" y="54"/>
                    <a:pt x="22" y="56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9" y="60"/>
                    <a:pt x="18" y="62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" y="64"/>
                    <a:pt x="19" y="64"/>
                    <a:pt x="20" y="64"/>
                  </a:cubicBezTo>
                  <a:cubicBezTo>
                    <a:pt x="17" y="68"/>
                    <a:pt x="25" y="75"/>
                    <a:pt x="20" y="81"/>
                  </a:cubicBezTo>
                  <a:cubicBezTo>
                    <a:pt x="21" y="84"/>
                    <a:pt x="23" y="77"/>
                    <a:pt x="24" y="80"/>
                  </a:cubicBezTo>
                  <a:cubicBezTo>
                    <a:pt x="22" y="81"/>
                    <a:pt x="20" y="83"/>
                    <a:pt x="23" y="85"/>
                  </a:cubicBezTo>
                  <a:cubicBezTo>
                    <a:pt x="22" y="86"/>
                    <a:pt x="18" y="88"/>
                    <a:pt x="20" y="90"/>
                  </a:cubicBezTo>
                  <a:cubicBezTo>
                    <a:pt x="21" y="88"/>
                    <a:pt x="23" y="86"/>
                    <a:pt x="22" y="90"/>
                  </a:cubicBezTo>
                  <a:cubicBezTo>
                    <a:pt x="25" y="90"/>
                    <a:pt x="25" y="87"/>
                    <a:pt x="26" y="86"/>
                  </a:cubicBezTo>
                  <a:cubicBezTo>
                    <a:pt x="26" y="90"/>
                    <a:pt x="27" y="88"/>
                    <a:pt x="29" y="87"/>
                  </a:cubicBezTo>
                  <a:cubicBezTo>
                    <a:pt x="28" y="90"/>
                    <a:pt x="29" y="90"/>
                    <a:pt x="28" y="93"/>
                  </a:cubicBezTo>
                  <a:cubicBezTo>
                    <a:pt x="25" y="92"/>
                    <a:pt x="24" y="94"/>
                    <a:pt x="24" y="97"/>
                  </a:cubicBezTo>
                  <a:cubicBezTo>
                    <a:pt x="27" y="97"/>
                    <a:pt x="25" y="95"/>
                    <a:pt x="28" y="96"/>
                  </a:cubicBezTo>
                  <a:cubicBezTo>
                    <a:pt x="28" y="99"/>
                    <a:pt x="24" y="98"/>
                    <a:pt x="25" y="101"/>
                  </a:cubicBezTo>
                  <a:cubicBezTo>
                    <a:pt x="26" y="101"/>
                    <a:pt x="27" y="101"/>
                    <a:pt x="28" y="102"/>
                  </a:cubicBezTo>
                  <a:cubicBezTo>
                    <a:pt x="25" y="102"/>
                    <a:pt x="26" y="106"/>
                    <a:pt x="25" y="108"/>
                  </a:cubicBezTo>
                  <a:cubicBezTo>
                    <a:pt x="26" y="109"/>
                    <a:pt x="29" y="107"/>
                    <a:pt x="29" y="109"/>
                  </a:cubicBezTo>
                  <a:cubicBezTo>
                    <a:pt x="27" y="110"/>
                    <a:pt x="22" y="109"/>
                    <a:pt x="20" y="111"/>
                  </a:cubicBezTo>
                  <a:cubicBezTo>
                    <a:pt x="22" y="115"/>
                    <a:pt x="24" y="119"/>
                    <a:pt x="28" y="122"/>
                  </a:cubicBezTo>
                  <a:cubicBezTo>
                    <a:pt x="24" y="122"/>
                    <a:pt x="21" y="131"/>
                    <a:pt x="24" y="133"/>
                  </a:cubicBezTo>
                  <a:cubicBezTo>
                    <a:pt x="13" y="140"/>
                    <a:pt x="7" y="152"/>
                    <a:pt x="2" y="165"/>
                  </a:cubicBezTo>
                  <a:cubicBezTo>
                    <a:pt x="2" y="168"/>
                    <a:pt x="3" y="172"/>
                    <a:pt x="1" y="174"/>
                  </a:cubicBezTo>
                  <a:cubicBezTo>
                    <a:pt x="0" y="185"/>
                    <a:pt x="6" y="197"/>
                    <a:pt x="14" y="201"/>
                  </a:cubicBezTo>
                  <a:cubicBezTo>
                    <a:pt x="11" y="214"/>
                    <a:pt x="18" y="218"/>
                    <a:pt x="19" y="227"/>
                  </a:cubicBezTo>
                  <a:cubicBezTo>
                    <a:pt x="18" y="228"/>
                    <a:pt x="17" y="228"/>
                    <a:pt x="15" y="228"/>
                  </a:cubicBezTo>
                  <a:cubicBezTo>
                    <a:pt x="15" y="234"/>
                    <a:pt x="23" y="233"/>
                    <a:pt x="25" y="237"/>
                  </a:cubicBezTo>
                  <a:cubicBezTo>
                    <a:pt x="19" y="245"/>
                    <a:pt x="30" y="248"/>
                    <a:pt x="31" y="254"/>
                  </a:cubicBezTo>
                  <a:cubicBezTo>
                    <a:pt x="33" y="253"/>
                    <a:pt x="34" y="251"/>
                    <a:pt x="33" y="248"/>
                  </a:cubicBezTo>
                  <a:cubicBezTo>
                    <a:pt x="31" y="246"/>
                    <a:pt x="30" y="248"/>
                    <a:pt x="29" y="245"/>
                  </a:cubicBezTo>
                  <a:cubicBezTo>
                    <a:pt x="31" y="234"/>
                    <a:pt x="22" y="229"/>
                    <a:pt x="24" y="221"/>
                  </a:cubicBezTo>
                  <a:cubicBezTo>
                    <a:pt x="24" y="221"/>
                    <a:pt x="24" y="221"/>
                    <a:pt x="25" y="221"/>
                  </a:cubicBezTo>
                  <a:cubicBezTo>
                    <a:pt x="25" y="219"/>
                    <a:pt x="23" y="220"/>
                    <a:pt x="22" y="221"/>
                  </a:cubicBezTo>
                  <a:cubicBezTo>
                    <a:pt x="22" y="216"/>
                    <a:pt x="19" y="211"/>
                    <a:pt x="21" y="207"/>
                  </a:cubicBezTo>
                  <a:cubicBezTo>
                    <a:pt x="23" y="208"/>
                    <a:pt x="26" y="209"/>
                    <a:pt x="28" y="210"/>
                  </a:cubicBezTo>
                  <a:cubicBezTo>
                    <a:pt x="29" y="215"/>
                    <a:pt x="27" y="221"/>
                    <a:pt x="28" y="224"/>
                  </a:cubicBezTo>
                  <a:cubicBezTo>
                    <a:pt x="32" y="224"/>
                    <a:pt x="34" y="233"/>
                    <a:pt x="38" y="236"/>
                  </a:cubicBezTo>
                  <a:cubicBezTo>
                    <a:pt x="38" y="237"/>
                    <a:pt x="36" y="238"/>
                    <a:pt x="36" y="240"/>
                  </a:cubicBezTo>
                  <a:cubicBezTo>
                    <a:pt x="45" y="245"/>
                    <a:pt x="54" y="260"/>
                    <a:pt x="48" y="269"/>
                  </a:cubicBezTo>
                  <a:cubicBezTo>
                    <a:pt x="57" y="281"/>
                    <a:pt x="72" y="286"/>
                    <a:pt x="87" y="292"/>
                  </a:cubicBezTo>
                  <a:cubicBezTo>
                    <a:pt x="89" y="291"/>
                    <a:pt x="92" y="289"/>
                    <a:pt x="94" y="288"/>
                  </a:cubicBezTo>
                  <a:cubicBezTo>
                    <a:pt x="103" y="295"/>
                    <a:pt x="112" y="306"/>
                    <a:pt x="125" y="304"/>
                  </a:cubicBezTo>
                  <a:cubicBezTo>
                    <a:pt x="124" y="311"/>
                    <a:pt x="135" y="312"/>
                    <a:pt x="132" y="322"/>
                  </a:cubicBezTo>
                  <a:cubicBezTo>
                    <a:pt x="134" y="323"/>
                    <a:pt x="135" y="323"/>
                    <a:pt x="136" y="321"/>
                  </a:cubicBezTo>
                  <a:cubicBezTo>
                    <a:pt x="140" y="331"/>
                    <a:pt x="149" y="330"/>
                    <a:pt x="156" y="336"/>
                  </a:cubicBezTo>
                  <a:cubicBezTo>
                    <a:pt x="155" y="334"/>
                    <a:pt x="158" y="335"/>
                    <a:pt x="158" y="334"/>
                  </a:cubicBezTo>
                  <a:cubicBezTo>
                    <a:pt x="157" y="334"/>
                    <a:pt x="156" y="332"/>
                    <a:pt x="156" y="330"/>
                  </a:cubicBezTo>
                  <a:cubicBezTo>
                    <a:pt x="159" y="330"/>
                    <a:pt x="159" y="327"/>
                    <a:pt x="161" y="327"/>
                  </a:cubicBezTo>
                  <a:cubicBezTo>
                    <a:pt x="165" y="329"/>
                    <a:pt x="169" y="338"/>
                    <a:pt x="170" y="346"/>
                  </a:cubicBezTo>
                  <a:cubicBezTo>
                    <a:pt x="171" y="341"/>
                    <a:pt x="173" y="336"/>
                    <a:pt x="173" y="331"/>
                  </a:cubicBezTo>
                  <a:cubicBezTo>
                    <a:pt x="167" y="322"/>
                    <a:pt x="160" y="324"/>
                    <a:pt x="149" y="327"/>
                  </a:cubicBezTo>
                  <a:cubicBezTo>
                    <a:pt x="139" y="320"/>
                    <a:pt x="142" y="306"/>
                    <a:pt x="146" y="294"/>
                  </a:cubicBezTo>
                  <a:cubicBezTo>
                    <a:pt x="142" y="287"/>
                    <a:pt x="128" y="293"/>
                    <a:pt x="121" y="290"/>
                  </a:cubicBezTo>
                  <a:cubicBezTo>
                    <a:pt x="124" y="288"/>
                    <a:pt x="124" y="284"/>
                    <a:pt x="125" y="280"/>
                  </a:cubicBezTo>
                  <a:cubicBezTo>
                    <a:pt x="124" y="277"/>
                    <a:pt x="127" y="274"/>
                    <a:pt x="127" y="278"/>
                  </a:cubicBezTo>
                  <a:cubicBezTo>
                    <a:pt x="129" y="271"/>
                    <a:pt x="132" y="269"/>
                    <a:pt x="134" y="262"/>
                  </a:cubicBezTo>
                  <a:cubicBezTo>
                    <a:pt x="132" y="261"/>
                    <a:pt x="131" y="261"/>
                    <a:pt x="129" y="261"/>
                  </a:cubicBezTo>
                  <a:cubicBezTo>
                    <a:pt x="125" y="261"/>
                    <a:pt x="120" y="263"/>
                    <a:pt x="117" y="264"/>
                  </a:cubicBezTo>
                  <a:cubicBezTo>
                    <a:pt x="117" y="271"/>
                    <a:pt x="113" y="273"/>
                    <a:pt x="110" y="277"/>
                  </a:cubicBezTo>
                  <a:cubicBezTo>
                    <a:pt x="105" y="277"/>
                    <a:pt x="101" y="278"/>
                    <a:pt x="96" y="278"/>
                  </a:cubicBezTo>
                  <a:cubicBezTo>
                    <a:pt x="96" y="276"/>
                    <a:pt x="93" y="276"/>
                    <a:pt x="91" y="276"/>
                  </a:cubicBezTo>
                  <a:cubicBezTo>
                    <a:pt x="86" y="266"/>
                    <a:pt x="84" y="255"/>
                    <a:pt x="88" y="246"/>
                  </a:cubicBezTo>
                  <a:cubicBezTo>
                    <a:pt x="88" y="246"/>
                    <a:pt x="88" y="247"/>
                    <a:pt x="88" y="247"/>
                  </a:cubicBezTo>
                  <a:cubicBezTo>
                    <a:pt x="90" y="243"/>
                    <a:pt x="94" y="237"/>
                    <a:pt x="91" y="231"/>
                  </a:cubicBezTo>
                  <a:cubicBezTo>
                    <a:pt x="100" y="224"/>
                    <a:pt x="109" y="215"/>
                    <a:pt x="120" y="218"/>
                  </a:cubicBezTo>
                  <a:cubicBezTo>
                    <a:pt x="119" y="222"/>
                    <a:pt x="129" y="219"/>
                    <a:pt x="131" y="222"/>
                  </a:cubicBezTo>
                  <a:cubicBezTo>
                    <a:pt x="129" y="209"/>
                    <a:pt x="146" y="218"/>
                    <a:pt x="157" y="217"/>
                  </a:cubicBezTo>
                  <a:cubicBezTo>
                    <a:pt x="158" y="227"/>
                    <a:pt x="160" y="236"/>
                    <a:pt x="162" y="242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73" y="234"/>
                    <a:pt x="166" y="220"/>
                    <a:pt x="168" y="211"/>
                  </a:cubicBezTo>
                  <a:cubicBezTo>
                    <a:pt x="170" y="204"/>
                    <a:pt x="183" y="199"/>
                    <a:pt x="190" y="195"/>
                  </a:cubicBezTo>
                  <a:cubicBezTo>
                    <a:pt x="193" y="194"/>
                    <a:pt x="198" y="189"/>
                    <a:pt x="200" y="186"/>
                  </a:cubicBezTo>
                  <a:cubicBezTo>
                    <a:pt x="197" y="185"/>
                    <a:pt x="199" y="183"/>
                    <a:pt x="201" y="185"/>
                  </a:cubicBezTo>
                  <a:cubicBezTo>
                    <a:pt x="200" y="180"/>
                    <a:pt x="201" y="176"/>
                    <a:pt x="203" y="171"/>
                  </a:cubicBezTo>
                  <a:cubicBezTo>
                    <a:pt x="204" y="174"/>
                    <a:pt x="202" y="178"/>
                    <a:pt x="203" y="179"/>
                  </a:cubicBezTo>
                  <a:cubicBezTo>
                    <a:pt x="206" y="176"/>
                    <a:pt x="208" y="172"/>
                    <a:pt x="208" y="166"/>
                  </a:cubicBezTo>
                  <a:cubicBezTo>
                    <a:pt x="209" y="167"/>
                    <a:pt x="207" y="170"/>
                    <a:pt x="209" y="170"/>
                  </a:cubicBezTo>
                  <a:cubicBezTo>
                    <a:pt x="213" y="166"/>
                    <a:pt x="216" y="160"/>
                    <a:pt x="224" y="160"/>
                  </a:cubicBezTo>
                  <a:cubicBezTo>
                    <a:pt x="225" y="158"/>
                    <a:pt x="223" y="158"/>
                    <a:pt x="223" y="158"/>
                  </a:cubicBezTo>
                  <a:cubicBezTo>
                    <a:pt x="228" y="157"/>
                    <a:pt x="229" y="156"/>
                    <a:pt x="233" y="157"/>
                  </a:cubicBezTo>
                  <a:cubicBezTo>
                    <a:pt x="235" y="155"/>
                    <a:pt x="232" y="154"/>
                    <a:pt x="232" y="152"/>
                  </a:cubicBezTo>
                  <a:cubicBezTo>
                    <a:pt x="238" y="144"/>
                    <a:pt x="253" y="138"/>
                    <a:pt x="264" y="137"/>
                  </a:cubicBezTo>
                  <a:cubicBezTo>
                    <a:pt x="261" y="139"/>
                    <a:pt x="258" y="140"/>
                    <a:pt x="255" y="142"/>
                  </a:cubicBezTo>
                  <a:cubicBezTo>
                    <a:pt x="255" y="144"/>
                    <a:pt x="256" y="145"/>
                    <a:pt x="256" y="147"/>
                  </a:cubicBezTo>
                  <a:cubicBezTo>
                    <a:pt x="261" y="146"/>
                    <a:pt x="262" y="143"/>
                    <a:pt x="265" y="141"/>
                  </a:cubicBezTo>
                  <a:cubicBezTo>
                    <a:pt x="269" y="139"/>
                    <a:pt x="277" y="142"/>
                    <a:pt x="279" y="136"/>
                  </a:cubicBezTo>
                  <a:cubicBezTo>
                    <a:pt x="273" y="136"/>
                    <a:pt x="261" y="132"/>
                    <a:pt x="268" y="124"/>
                  </a:cubicBezTo>
                  <a:cubicBezTo>
                    <a:pt x="266" y="124"/>
                    <a:pt x="262" y="125"/>
                    <a:pt x="261" y="123"/>
                  </a:cubicBezTo>
                  <a:cubicBezTo>
                    <a:pt x="266" y="122"/>
                    <a:pt x="272" y="123"/>
                    <a:pt x="273" y="118"/>
                  </a:cubicBezTo>
                  <a:cubicBezTo>
                    <a:pt x="261" y="115"/>
                    <a:pt x="255" y="121"/>
                    <a:pt x="247" y="124"/>
                  </a:cubicBezTo>
                  <a:cubicBezTo>
                    <a:pt x="248" y="121"/>
                    <a:pt x="243" y="124"/>
                    <a:pt x="244" y="121"/>
                  </a:cubicBezTo>
                  <a:cubicBezTo>
                    <a:pt x="255" y="123"/>
                    <a:pt x="258" y="113"/>
                    <a:pt x="268" y="112"/>
                  </a:cubicBezTo>
                  <a:cubicBezTo>
                    <a:pt x="273" y="113"/>
                    <a:pt x="281" y="111"/>
                    <a:pt x="285" y="113"/>
                  </a:cubicBezTo>
                  <a:cubicBezTo>
                    <a:pt x="291" y="116"/>
                    <a:pt x="295" y="109"/>
                    <a:pt x="303" y="106"/>
                  </a:cubicBezTo>
                  <a:cubicBezTo>
                    <a:pt x="305" y="105"/>
                    <a:pt x="305" y="107"/>
                    <a:pt x="307" y="106"/>
                  </a:cubicBezTo>
                  <a:cubicBezTo>
                    <a:pt x="313" y="105"/>
                    <a:pt x="315" y="99"/>
                    <a:pt x="315" y="95"/>
                  </a:cubicBezTo>
                  <a:cubicBezTo>
                    <a:pt x="312" y="94"/>
                    <a:pt x="311" y="95"/>
                    <a:pt x="309" y="96"/>
                  </a:cubicBezTo>
                  <a:cubicBezTo>
                    <a:pt x="309" y="94"/>
                    <a:pt x="310" y="94"/>
                    <a:pt x="310" y="92"/>
                  </a:cubicBezTo>
                  <a:cubicBezTo>
                    <a:pt x="307" y="93"/>
                    <a:pt x="301" y="97"/>
                    <a:pt x="298" y="96"/>
                  </a:cubicBezTo>
                  <a:cubicBezTo>
                    <a:pt x="303" y="92"/>
                    <a:pt x="308" y="94"/>
                    <a:pt x="312" y="90"/>
                  </a:cubicBezTo>
                  <a:cubicBezTo>
                    <a:pt x="308" y="89"/>
                    <a:pt x="307" y="87"/>
                    <a:pt x="302" y="87"/>
                  </a:cubicBezTo>
                  <a:cubicBezTo>
                    <a:pt x="303" y="82"/>
                    <a:pt x="301" y="85"/>
                    <a:pt x="300" y="84"/>
                  </a:cubicBezTo>
                  <a:cubicBezTo>
                    <a:pt x="300" y="82"/>
                    <a:pt x="299" y="82"/>
                    <a:pt x="299" y="80"/>
                  </a:cubicBezTo>
                  <a:cubicBezTo>
                    <a:pt x="305" y="76"/>
                    <a:pt x="297" y="69"/>
                    <a:pt x="299" y="62"/>
                  </a:cubicBezTo>
                  <a:cubicBezTo>
                    <a:pt x="291" y="66"/>
                    <a:pt x="284" y="76"/>
                    <a:pt x="274" y="70"/>
                  </a:cubicBezTo>
                  <a:cubicBezTo>
                    <a:pt x="280" y="68"/>
                    <a:pt x="276" y="63"/>
                    <a:pt x="280" y="59"/>
                  </a:cubicBezTo>
                  <a:cubicBezTo>
                    <a:pt x="275" y="60"/>
                    <a:pt x="275" y="56"/>
                    <a:pt x="274" y="54"/>
                  </a:cubicBezTo>
                  <a:cubicBezTo>
                    <a:pt x="266" y="55"/>
                    <a:pt x="262" y="52"/>
                    <a:pt x="255" y="52"/>
                  </a:cubicBezTo>
                  <a:cubicBezTo>
                    <a:pt x="255" y="57"/>
                    <a:pt x="252" y="58"/>
                    <a:pt x="249" y="60"/>
                  </a:cubicBezTo>
                  <a:cubicBezTo>
                    <a:pt x="253" y="63"/>
                    <a:pt x="245" y="68"/>
                    <a:pt x="242" y="70"/>
                  </a:cubicBezTo>
                  <a:cubicBezTo>
                    <a:pt x="242" y="73"/>
                    <a:pt x="247" y="72"/>
                    <a:pt x="246" y="75"/>
                  </a:cubicBezTo>
                  <a:cubicBezTo>
                    <a:pt x="242" y="83"/>
                    <a:pt x="233" y="86"/>
                    <a:pt x="225" y="90"/>
                  </a:cubicBezTo>
                  <a:cubicBezTo>
                    <a:pt x="225" y="100"/>
                    <a:pt x="221" y="106"/>
                    <a:pt x="214" y="107"/>
                  </a:cubicBezTo>
                  <a:cubicBezTo>
                    <a:pt x="212" y="104"/>
                    <a:pt x="211" y="102"/>
                    <a:pt x="212" y="98"/>
                  </a:cubicBezTo>
                  <a:cubicBezTo>
                    <a:pt x="212" y="99"/>
                    <a:pt x="217" y="102"/>
                    <a:pt x="217" y="98"/>
                  </a:cubicBezTo>
                  <a:cubicBezTo>
                    <a:pt x="217" y="96"/>
                    <a:pt x="212" y="99"/>
                    <a:pt x="213" y="96"/>
                  </a:cubicBezTo>
                  <a:cubicBezTo>
                    <a:pt x="215" y="94"/>
                    <a:pt x="215" y="90"/>
                    <a:pt x="217" y="87"/>
                  </a:cubicBezTo>
                  <a:cubicBezTo>
                    <a:pt x="212" y="87"/>
                    <a:pt x="210" y="89"/>
                    <a:pt x="205" y="88"/>
                  </a:cubicBezTo>
                  <a:cubicBezTo>
                    <a:pt x="201" y="81"/>
                    <a:pt x="194" y="75"/>
                    <a:pt x="184" y="78"/>
                  </a:cubicBezTo>
                  <a:cubicBezTo>
                    <a:pt x="185" y="75"/>
                    <a:pt x="187" y="73"/>
                    <a:pt x="187" y="70"/>
                  </a:cubicBezTo>
                  <a:cubicBezTo>
                    <a:pt x="185" y="69"/>
                    <a:pt x="182" y="72"/>
                    <a:pt x="182" y="68"/>
                  </a:cubicBezTo>
                  <a:cubicBezTo>
                    <a:pt x="188" y="61"/>
                    <a:pt x="195" y="55"/>
                    <a:pt x="203" y="52"/>
                  </a:cubicBezTo>
                  <a:cubicBezTo>
                    <a:pt x="206" y="51"/>
                    <a:pt x="211" y="52"/>
                    <a:pt x="213" y="48"/>
                  </a:cubicBezTo>
                  <a:cubicBezTo>
                    <a:pt x="210" y="48"/>
                    <a:pt x="208" y="47"/>
                    <a:pt x="208" y="45"/>
                  </a:cubicBezTo>
                  <a:cubicBezTo>
                    <a:pt x="218" y="47"/>
                    <a:pt x="225" y="44"/>
                    <a:pt x="232" y="39"/>
                  </a:cubicBezTo>
                  <a:cubicBezTo>
                    <a:pt x="230" y="38"/>
                    <a:pt x="226" y="39"/>
                    <a:pt x="226" y="37"/>
                  </a:cubicBezTo>
                  <a:cubicBezTo>
                    <a:pt x="229" y="38"/>
                    <a:pt x="234" y="37"/>
                    <a:pt x="237" y="36"/>
                  </a:cubicBezTo>
                  <a:cubicBezTo>
                    <a:pt x="238" y="35"/>
                    <a:pt x="239" y="34"/>
                    <a:pt x="239" y="33"/>
                  </a:cubicBezTo>
                  <a:cubicBezTo>
                    <a:pt x="241" y="33"/>
                    <a:pt x="242" y="35"/>
                    <a:pt x="244" y="34"/>
                  </a:cubicBezTo>
                  <a:cubicBezTo>
                    <a:pt x="244" y="36"/>
                    <a:pt x="244" y="38"/>
                    <a:pt x="247" y="38"/>
                  </a:cubicBezTo>
                  <a:cubicBezTo>
                    <a:pt x="248" y="36"/>
                    <a:pt x="246" y="36"/>
                    <a:pt x="248" y="33"/>
                  </a:cubicBezTo>
                  <a:cubicBezTo>
                    <a:pt x="255" y="37"/>
                    <a:pt x="260" y="28"/>
                    <a:pt x="260" y="24"/>
                  </a:cubicBezTo>
                  <a:cubicBezTo>
                    <a:pt x="264" y="25"/>
                    <a:pt x="266" y="24"/>
                    <a:pt x="266" y="21"/>
                  </a:cubicBezTo>
                  <a:cubicBezTo>
                    <a:pt x="263" y="21"/>
                    <a:pt x="265" y="19"/>
                    <a:pt x="261" y="18"/>
                  </a:cubicBezTo>
                  <a:cubicBezTo>
                    <a:pt x="270" y="17"/>
                    <a:pt x="275" y="21"/>
                    <a:pt x="279" y="16"/>
                  </a:cubicBezTo>
                  <a:cubicBezTo>
                    <a:pt x="280" y="17"/>
                    <a:pt x="281" y="18"/>
                    <a:pt x="281" y="20"/>
                  </a:cubicBezTo>
                  <a:cubicBezTo>
                    <a:pt x="280" y="20"/>
                    <a:pt x="279" y="20"/>
                    <a:pt x="280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6" y="21"/>
                    <a:pt x="287" y="23"/>
                    <a:pt x="289" y="24"/>
                  </a:cubicBezTo>
                  <a:cubicBezTo>
                    <a:pt x="288" y="27"/>
                    <a:pt x="292" y="25"/>
                    <a:pt x="291" y="27"/>
                  </a:cubicBezTo>
                  <a:cubicBezTo>
                    <a:pt x="289" y="31"/>
                    <a:pt x="285" y="33"/>
                    <a:pt x="280" y="34"/>
                  </a:cubicBezTo>
                  <a:cubicBezTo>
                    <a:pt x="279" y="36"/>
                    <a:pt x="282" y="38"/>
                    <a:pt x="280" y="38"/>
                  </a:cubicBezTo>
                  <a:cubicBezTo>
                    <a:pt x="272" y="39"/>
                    <a:pt x="265" y="37"/>
                    <a:pt x="262" y="43"/>
                  </a:cubicBezTo>
                  <a:cubicBezTo>
                    <a:pt x="271" y="45"/>
                    <a:pt x="278" y="40"/>
                    <a:pt x="281" y="47"/>
                  </a:cubicBezTo>
                  <a:cubicBezTo>
                    <a:pt x="281" y="48"/>
                    <a:pt x="280" y="48"/>
                    <a:pt x="280" y="49"/>
                  </a:cubicBezTo>
                  <a:cubicBezTo>
                    <a:pt x="284" y="48"/>
                    <a:pt x="281" y="49"/>
                    <a:pt x="281" y="52"/>
                  </a:cubicBezTo>
                  <a:cubicBezTo>
                    <a:pt x="288" y="50"/>
                    <a:pt x="291" y="55"/>
                    <a:pt x="297" y="55"/>
                  </a:cubicBezTo>
                  <a:cubicBezTo>
                    <a:pt x="298" y="50"/>
                    <a:pt x="294" y="50"/>
                    <a:pt x="292" y="47"/>
                  </a:cubicBezTo>
                  <a:cubicBezTo>
                    <a:pt x="298" y="46"/>
                    <a:pt x="301" y="53"/>
                    <a:pt x="304" y="52"/>
                  </a:cubicBezTo>
                  <a:cubicBezTo>
                    <a:pt x="302" y="50"/>
                    <a:pt x="307" y="48"/>
                    <a:pt x="307" y="45"/>
                  </a:cubicBezTo>
                  <a:cubicBezTo>
                    <a:pt x="305" y="44"/>
                    <a:pt x="306" y="44"/>
                    <a:pt x="307" y="43"/>
                  </a:cubicBezTo>
                  <a:cubicBezTo>
                    <a:pt x="305" y="42"/>
                    <a:pt x="307" y="41"/>
                    <a:pt x="304" y="40"/>
                  </a:cubicBezTo>
                  <a:cubicBezTo>
                    <a:pt x="303" y="39"/>
                    <a:pt x="301" y="38"/>
                    <a:pt x="301" y="36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4" y="35"/>
                    <a:pt x="302" y="33"/>
                    <a:pt x="305" y="33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308" y="32"/>
                    <a:pt x="310" y="37"/>
                    <a:pt x="311" y="40"/>
                  </a:cubicBezTo>
                  <a:cubicBezTo>
                    <a:pt x="313" y="39"/>
                    <a:pt x="313" y="41"/>
                    <a:pt x="315" y="41"/>
                  </a:cubicBezTo>
                  <a:cubicBezTo>
                    <a:pt x="318" y="35"/>
                    <a:pt x="323" y="36"/>
                    <a:pt x="327" y="32"/>
                  </a:cubicBezTo>
                  <a:cubicBezTo>
                    <a:pt x="320" y="32"/>
                    <a:pt x="315" y="25"/>
                    <a:pt x="309" y="23"/>
                  </a:cubicBezTo>
                  <a:close/>
                  <a:moveTo>
                    <a:pt x="32" y="67"/>
                  </a:moveTo>
                  <a:cubicBezTo>
                    <a:pt x="35" y="68"/>
                    <a:pt x="29" y="70"/>
                    <a:pt x="33" y="71"/>
                  </a:cubicBezTo>
                  <a:cubicBezTo>
                    <a:pt x="33" y="72"/>
                    <a:pt x="31" y="72"/>
                    <a:pt x="31" y="73"/>
                  </a:cubicBezTo>
                  <a:cubicBezTo>
                    <a:pt x="28" y="72"/>
                    <a:pt x="31" y="69"/>
                    <a:pt x="32" y="67"/>
                  </a:cubicBezTo>
                  <a:close/>
                  <a:moveTo>
                    <a:pt x="28" y="81"/>
                  </a:moveTo>
                  <a:cubicBezTo>
                    <a:pt x="28" y="81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8" y="83"/>
                    <a:pt x="28" y="83"/>
                  </a:cubicBezTo>
                  <a:cubicBezTo>
                    <a:pt x="28" y="83"/>
                    <a:pt x="28" y="84"/>
                    <a:pt x="27" y="84"/>
                  </a:cubicBezTo>
                  <a:cubicBezTo>
                    <a:pt x="27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7" y="84"/>
                    <a:pt x="26" y="83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1"/>
                    <a:pt x="26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0"/>
                    <a:pt x="28" y="80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8" y="80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5" y="79"/>
                  </a:moveTo>
                  <a:cubicBezTo>
                    <a:pt x="26" y="77"/>
                    <a:pt x="24" y="75"/>
                    <a:pt x="27" y="75"/>
                  </a:cubicBezTo>
                  <a:cubicBezTo>
                    <a:pt x="27" y="75"/>
                    <a:pt x="26" y="76"/>
                    <a:pt x="26" y="77"/>
                  </a:cubicBezTo>
                  <a:cubicBezTo>
                    <a:pt x="27" y="76"/>
                    <a:pt x="29" y="77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8" y="77"/>
                    <a:pt x="27" y="79"/>
                    <a:pt x="25" y="79"/>
                  </a:cubicBezTo>
                  <a:close/>
                  <a:moveTo>
                    <a:pt x="34" y="125"/>
                  </a:moveTo>
                  <a:cubicBezTo>
                    <a:pt x="33" y="124"/>
                    <a:pt x="32" y="123"/>
                    <a:pt x="31" y="122"/>
                  </a:cubicBezTo>
                  <a:cubicBezTo>
                    <a:pt x="34" y="121"/>
                    <a:pt x="30" y="118"/>
                    <a:pt x="31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4" y="115"/>
                    <a:pt x="33" y="115"/>
                  </a:cubicBezTo>
                  <a:cubicBezTo>
                    <a:pt x="33" y="116"/>
                    <a:pt x="35" y="116"/>
                    <a:pt x="36" y="116"/>
                  </a:cubicBezTo>
                  <a:cubicBezTo>
                    <a:pt x="35" y="118"/>
                    <a:pt x="37" y="122"/>
                    <a:pt x="34" y="125"/>
                  </a:cubicBezTo>
                  <a:close/>
                  <a:moveTo>
                    <a:pt x="132" y="311"/>
                  </a:moveTo>
                  <a:cubicBezTo>
                    <a:pt x="135" y="311"/>
                    <a:pt x="136" y="313"/>
                    <a:pt x="136" y="315"/>
                  </a:cubicBezTo>
                  <a:cubicBezTo>
                    <a:pt x="134" y="315"/>
                    <a:pt x="134" y="315"/>
                    <a:pt x="134" y="315"/>
                  </a:cubicBezTo>
                  <a:cubicBezTo>
                    <a:pt x="133" y="313"/>
                    <a:pt x="134" y="314"/>
                    <a:pt x="132" y="313"/>
                  </a:cubicBezTo>
                  <a:lnTo>
                    <a:pt x="132" y="311"/>
                  </a:lnTo>
                  <a:close/>
                  <a:moveTo>
                    <a:pt x="115" y="33"/>
                  </a:moveTo>
                  <a:cubicBezTo>
                    <a:pt x="120" y="34"/>
                    <a:pt x="124" y="30"/>
                    <a:pt x="127" y="32"/>
                  </a:cubicBezTo>
                  <a:cubicBezTo>
                    <a:pt x="126" y="33"/>
                    <a:pt x="123" y="32"/>
                    <a:pt x="121" y="33"/>
                  </a:cubicBezTo>
                  <a:cubicBezTo>
                    <a:pt x="122" y="35"/>
                    <a:pt x="129" y="35"/>
                    <a:pt x="130" y="33"/>
                  </a:cubicBezTo>
                  <a:cubicBezTo>
                    <a:pt x="130" y="37"/>
                    <a:pt x="120" y="37"/>
                    <a:pt x="116" y="39"/>
                  </a:cubicBezTo>
                  <a:cubicBezTo>
                    <a:pt x="116" y="39"/>
                    <a:pt x="117" y="38"/>
                    <a:pt x="117" y="38"/>
                  </a:cubicBezTo>
                  <a:cubicBezTo>
                    <a:pt x="112" y="37"/>
                    <a:pt x="111" y="41"/>
                    <a:pt x="106" y="40"/>
                  </a:cubicBezTo>
                  <a:cubicBezTo>
                    <a:pt x="108" y="37"/>
                    <a:pt x="117" y="38"/>
                    <a:pt x="115" y="33"/>
                  </a:cubicBezTo>
                  <a:close/>
                  <a:moveTo>
                    <a:pt x="108" y="57"/>
                  </a:moveTo>
                  <a:cubicBezTo>
                    <a:pt x="113" y="57"/>
                    <a:pt x="123" y="58"/>
                    <a:pt x="120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9" y="57"/>
                    <a:pt x="114" y="63"/>
                    <a:pt x="108" y="57"/>
                  </a:cubicBezTo>
                  <a:close/>
                  <a:moveTo>
                    <a:pt x="145" y="111"/>
                  </a:moveTo>
                  <a:cubicBezTo>
                    <a:pt x="147" y="109"/>
                    <a:pt x="148" y="107"/>
                    <a:pt x="149" y="106"/>
                  </a:cubicBezTo>
                  <a:cubicBezTo>
                    <a:pt x="151" y="107"/>
                    <a:pt x="148" y="111"/>
                    <a:pt x="145" y="111"/>
                  </a:cubicBezTo>
                  <a:close/>
                  <a:moveTo>
                    <a:pt x="150" y="105"/>
                  </a:moveTo>
                  <a:cubicBezTo>
                    <a:pt x="147" y="105"/>
                    <a:pt x="149" y="101"/>
                    <a:pt x="145" y="103"/>
                  </a:cubicBezTo>
                  <a:cubicBezTo>
                    <a:pt x="144" y="100"/>
                    <a:pt x="149" y="97"/>
                    <a:pt x="145" y="97"/>
                  </a:cubicBezTo>
                  <a:cubicBezTo>
                    <a:pt x="146" y="96"/>
                    <a:pt x="147" y="95"/>
                    <a:pt x="149" y="94"/>
                  </a:cubicBezTo>
                  <a:cubicBezTo>
                    <a:pt x="153" y="94"/>
                    <a:pt x="151" y="103"/>
                    <a:pt x="150" y="105"/>
                  </a:cubicBezTo>
                  <a:close/>
                  <a:moveTo>
                    <a:pt x="178" y="156"/>
                  </a:moveTo>
                  <a:cubicBezTo>
                    <a:pt x="184" y="153"/>
                    <a:pt x="191" y="151"/>
                    <a:pt x="199" y="150"/>
                  </a:cubicBezTo>
                  <a:cubicBezTo>
                    <a:pt x="194" y="153"/>
                    <a:pt x="186" y="158"/>
                    <a:pt x="178" y="156"/>
                  </a:cubicBezTo>
                  <a:close/>
                  <a:moveTo>
                    <a:pt x="214" y="143"/>
                  </a:moveTo>
                  <a:cubicBezTo>
                    <a:pt x="211" y="147"/>
                    <a:pt x="203" y="146"/>
                    <a:pt x="197" y="148"/>
                  </a:cubicBezTo>
                  <a:cubicBezTo>
                    <a:pt x="199" y="142"/>
                    <a:pt x="210" y="146"/>
                    <a:pt x="214" y="143"/>
                  </a:cubicBezTo>
                  <a:close/>
                  <a:moveTo>
                    <a:pt x="192" y="132"/>
                  </a:moveTo>
                  <a:cubicBezTo>
                    <a:pt x="193" y="133"/>
                    <a:pt x="196" y="133"/>
                    <a:pt x="197" y="134"/>
                  </a:cubicBezTo>
                  <a:cubicBezTo>
                    <a:pt x="199" y="135"/>
                    <a:pt x="199" y="137"/>
                    <a:pt x="200" y="140"/>
                  </a:cubicBezTo>
                  <a:cubicBezTo>
                    <a:pt x="197" y="139"/>
                    <a:pt x="197" y="141"/>
                    <a:pt x="195" y="141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2" y="141"/>
                    <a:pt x="190" y="145"/>
                    <a:pt x="187" y="148"/>
                  </a:cubicBezTo>
                  <a:cubicBezTo>
                    <a:pt x="185" y="148"/>
                    <a:pt x="186" y="145"/>
                    <a:pt x="186" y="143"/>
                  </a:cubicBezTo>
                  <a:cubicBezTo>
                    <a:pt x="184" y="143"/>
                    <a:pt x="183" y="144"/>
                    <a:pt x="182" y="145"/>
                  </a:cubicBezTo>
                  <a:cubicBezTo>
                    <a:pt x="181" y="143"/>
                    <a:pt x="187" y="141"/>
                    <a:pt x="187" y="137"/>
                  </a:cubicBezTo>
                  <a:cubicBezTo>
                    <a:pt x="185" y="136"/>
                    <a:pt x="184" y="135"/>
                    <a:pt x="182" y="135"/>
                  </a:cubicBezTo>
                  <a:cubicBezTo>
                    <a:pt x="171" y="138"/>
                    <a:pt x="171" y="151"/>
                    <a:pt x="161" y="156"/>
                  </a:cubicBezTo>
                  <a:cubicBezTo>
                    <a:pt x="161" y="148"/>
                    <a:pt x="169" y="141"/>
                    <a:pt x="171" y="135"/>
                  </a:cubicBezTo>
                  <a:cubicBezTo>
                    <a:pt x="176" y="135"/>
                    <a:pt x="182" y="134"/>
                    <a:pt x="186" y="132"/>
                  </a:cubicBezTo>
                  <a:cubicBezTo>
                    <a:pt x="188" y="132"/>
                    <a:pt x="189" y="133"/>
                    <a:pt x="192" y="132"/>
                  </a:cubicBezTo>
                  <a:close/>
                  <a:moveTo>
                    <a:pt x="187" y="124"/>
                  </a:moveTo>
                  <a:cubicBezTo>
                    <a:pt x="186" y="126"/>
                    <a:pt x="184" y="127"/>
                    <a:pt x="185" y="131"/>
                  </a:cubicBezTo>
                  <a:cubicBezTo>
                    <a:pt x="175" y="129"/>
                    <a:pt x="163" y="129"/>
                    <a:pt x="155" y="130"/>
                  </a:cubicBezTo>
                  <a:cubicBezTo>
                    <a:pt x="164" y="125"/>
                    <a:pt x="171" y="120"/>
                    <a:pt x="182" y="119"/>
                  </a:cubicBezTo>
                  <a:cubicBezTo>
                    <a:pt x="182" y="122"/>
                    <a:pt x="184" y="124"/>
                    <a:pt x="187" y="124"/>
                  </a:cubicBezTo>
                  <a:close/>
                  <a:moveTo>
                    <a:pt x="296" y="34"/>
                  </a:moveTo>
                  <a:cubicBezTo>
                    <a:pt x="296" y="34"/>
                    <a:pt x="296" y="34"/>
                    <a:pt x="296" y="34"/>
                  </a:cubicBezTo>
                  <a:cubicBezTo>
                    <a:pt x="296" y="34"/>
                    <a:pt x="296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4" y="35"/>
                  </a:cubicBezTo>
                  <a:cubicBezTo>
                    <a:pt x="294" y="35"/>
                    <a:pt x="294" y="35"/>
                    <a:pt x="293" y="35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2" y="35"/>
                    <a:pt x="292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4"/>
                    <a:pt x="291" y="34"/>
                  </a:cubicBezTo>
                  <a:cubicBezTo>
                    <a:pt x="291" y="34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1" y="33"/>
                    <a:pt x="291" y="32"/>
                    <a:pt x="291" y="32"/>
                  </a:cubicBezTo>
                  <a:cubicBezTo>
                    <a:pt x="291" y="32"/>
                    <a:pt x="291" y="32"/>
                    <a:pt x="291" y="32"/>
                  </a:cubicBezTo>
                  <a:cubicBezTo>
                    <a:pt x="293" y="31"/>
                    <a:pt x="295" y="32"/>
                    <a:pt x="297" y="33"/>
                  </a:cubicBezTo>
                  <a:cubicBezTo>
                    <a:pt x="297" y="33"/>
                    <a:pt x="297" y="33"/>
                    <a:pt x="296" y="34"/>
                  </a:cubicBezTo>
                  <a:close/>
                  <a:moveTo>
                    <a:pt x="302" y="15"/>
                  </a:moveTo>
                  <a:cubicBezTo>
                    <a:pt x="305" y="11"/>
                    <a:pt x="309" y="18"/>
                    <a:pt x="30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8" name="Freeform 265"/>
            <p:cNvSpPr/>
            <p:nvPr/>
          </p:nvSpPr>
          <p:spPr bwMode="auto">
            <a:xfrm>
              <a:off x="5616575" y="3178176"/>
              <a:ext cx="23813" cy="9525"/>
            </a:xfrm>
            <a:custGeom>
              <a:avLst/>
              <a:gdLst>
                <a:gd name="T0" fmla="*/ 4 w 17"/>
                <a:gd name="T1" fmla="*/ 5 h 7"/>
                <a:gd name="T2" fmla="*/ 0 w 17"/>
                <a:gd name="T3" fmla="*/ 5 h 7"/>
                <a:gd name="T4" fmla="*/ 8 w 17"/>
                <a:gd name="T5" fmla="*/ 0 h 7"/>
                <a:gd name="T6" fmla="*/ 10 w 17"/>
                <a:gd name="T7" fmla="*/ 6 h 7"/>
                <a:gd name="T8" fmla="*/ 4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2" y="6"/>
                    <a:pt x="1" y="5"/>
                    <a:pt x="0" y="5"/>
                  </a:cubicBezTo>
                  <a:cubicBezTo>
                    <a:pt x="2" y="2"/>
                    <a:pt x="7" y="3"/>
                    <a:pt x="8" y="0"/>
                  </a:cubicBezTo>
                  <a:cubicBezTo>
                    <a:pt x="12" y="0"/>
                    <a:pt x="17" y="7"/>
                    <a:pt x="10" y="6"/>
                  </a:cubicBezTo>
                  <a:cubicBezTo>
                    <a:pt x="7" y="7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9" name="Freeform 266"/>
            <p:cNvSpPr/>
            <p:nvPr/>
          </p:nvSpPr>
          <p:spPr bwMode="auto">
            <a:xfrm>
              <a:off x="6140450" y="3254376"/>
              <a:ext cx="57150" cy="36513"/>
            </a:xfrm>
            <a:custGeom>
              <a:avLst/>
              <a:gdLst>
                <a:gd name="T0" fmla="*/ 40 w 40"/>
                <a:gd name="T1" fmla="*/ 17 h 26"/>
                <a:gd name="T2" fmla="*/ 38 w 40"/>
                <a:gd name="T3" fmla="*/ 14 h 26"/>
                <a:gd name="T4" fmla="*/ 37 w 40"/>
                <a:gd name="T5" fmla="*/ 12 h 26"/>
                <a:gd name="T6" fmla="*/ 36 w 40"/>
                <a:gd name="T7" fmla="*/ 12 h 26"/>
                <a:gd name="T8" fmla="*/ 29 w 40"/>
                <a:gd name="T9" fmla="*/ 1 h 26"/>
                <a:gd name="T10" fmla="*/ 29 w 40"/>
                <a:gd name="T11" fmla="*/ 1 h 26"/>
                <a:gd name="T12" fmla="*/ 28 w 40"/>
                <a:gd name="T13" fmla="*/ 0 h 26"/>
                <a:gd name="T14" fmla="*/ 28 w 40"/>
                <a:gd name="T15" fmla="*/ 0 h 26"/>
                <a:gd name="T16" fmla="*/ 28 w 40"/>
                <a:gd name="T17" fmla="*/ 0 h 26"/>
                <a:gd name="T18" fmla="*/ 27 w 40"/>
                <a:gd name="T19" fmla="*/ 0 h 26"/>
                <a:gd name="T20" fmla="*/ 28 w 40"/>
                <a:gd name="T21" fmla="*/ 8 h 26"/>
                <a:gd name="T22" fmla="*/ 18 w 40"/>
                <a:gd name="T23" fmla="*/ 12 h 26"/>
                <a:gd name="T24" fmla="*/ 17 w 40"/>
                <a:gd name="T25" fmla="*/ 15 h 26"/>
                <a:gd name="T26" fmla="*/ 12 w 40"/>
                <a:gd name="T27" fmla="*/ 14 h 26"/>
                <a:gd name="T28" fmla="*/ 8 w 40"/>
                <a:gd name="T29" fmla="*/ 19 h 26"/>
                <a:gd name="T30" fmla="*/ 6 w 40"/>
                <a:gd name="T31" fmla="*/ 19 h 26"/>
                <a:gd name="T32" fmla="*/ 0 w 40"/>
                <a:gd name="T33" fmla="*/ 17 h 26"/>
                <a:gd name="T34" fmla="*/ 7 w 40"/>
                <a:gd name="T35" fmla="*/ 22 h 26"/>
                <a:gd name="T36" fmla="*/ 12 w 40"/>
                <a:gd name="T37" fmla="*/ 19 h 26"/>
                <a:gd name="T38" fmla="*/ 35 w 40"/>
                <a:gd name="T39" fmla="*/ 18 h 26"/>
                <a:gd name="T40" fmla="*/ 35 w 40"/>
                <a:gd name="T41" fmla="*/ 21 h 26"/>
                <a:gd name="T42" fmla="*/ 40 w 40"/>
                <a:gd name="T43" fmla="*/ 18 h 26"/>
                <a:gd name="T44" fmla="*/ 40 w 40"/>
                <a:gd name="T45" fmla="*/ 18 h 26"/>
                <a:gd name="T46" fmla="*/ 40 w 40"/>
                <a:gd name="T4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6">
                  <a:moveTo>
                    <a:pt x="40" y="17"/>
                  </a:moveTo>
                  <a:cubicBezTo>
                    <a:pt x="39" y="16"/>
                    <a:pt x="38" y="15"/>
                    <a:pt x="38" y="14"/>
                  </a:cubicBezTo>
                  <a:cubicBezTo>
                    <a:pt x="37" y="13"/>
                    <a:pt x="37" y="13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8"/>
                    <a:pt x="31" y="5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5" y="9"/>
                    <a:pt x="28" y="8"/>
                  </a:cubicBezTo>
                  <a:cubicBezTo>
                    <a:pt x="26" y="11"/>
                    <a:pt x="25" y="12"/>
                    <a:pt x="18" y="12"/>
                  </a:cubicBezTo>
                  <a:cubicBezTo>
                    <a:pt x="18" y="13"/>
                    <a:pt x="19" y="15"/>
                    <a:pt x="17" y="15"/>
                  </a:cubicBezTo>
                  <a:cubicBezTo>
                    <a:pt x="15" y="16"/>
                    <a:pt x="12" y="15"/>
                    <a:pt x="12" y="14"/>
                  </a:cubicBezTo>
                  <a:cubicBezTo>
                    <a:pt x="10" y="15"/>
                    <a:pt x="11" y="19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8"/>
                    <a:pt x="2" y="15"/>
                    <a:pt x="0" y="17"/>
                  </a:cubicBezTo>
                  <a:cubicBezTo>
                    <a:pt x="2" y="18"/>
                    <a:pt x="3" y="21"/>
                    <a:pt x="7" y="22"/>
                  </a:cubicBezTo>
                  <a:cubicBezTo>
                    <a:pt x="8" y="21"/>
                    <a:pt x="11" y="21"/>
                    <a:pt x="12" y="19"/>
                  </a:cubicBezTo>
                  <a:cubicBezTo>
                    <a:pt x="19" y="26"/>
                    <a:pt x="26" y="17"/>
                    <a:pt x="35" y="1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1"/>
                    <a:pt x="39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7"/>
                    <a:pt x="4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0" name="Freeform 267"/>
            <p:cNvSpPr/>
            <p:nvPr/>
          </p:nvSpPr>
          <p:spPr bwMode="auto">
            <a:xfrm>
              <a:off x="6053138" y="3251201"/>
              <a:ext cx="47625" cy="63500"/>
            </a:xfrm>
            <a:custGeom>
              <a:avLst/>
              <a:gdLst>
                <a:gd name="T0" fmla="*/ 14 w 33"/>
                <a:gd name="T1" fmla="*/ 1 h 44"/>
                <a:gd name="T2" fmla="*/ 10 w 33"/>
                <a:gd name="T3" fmla="*/ 5 h 44"/>
                <a:gd name="T4" fmla="*/ 16 w 33"/>
                <a:gd name="T5" fmla="*/ 6 h 44"/>
                <a:gd name="T6" fmla="*/ 13 w 33"/>
                <a:gd name="T7" fmla="*/ 13 h 44"/>
                <a:gd name="T8" fmla="*/ 24 w 33"/>
                <a:gd name="T9" fmla="*/ 30 h 44"/>
                <a:gd name="T10" fmla="*/ 29 w 33"/>
                <a:gd name="T11" fmla="*/ 29 h 44"/>
                <a:gd name="T12" fmla="*/ 28 w 33"/>
                <a:gd name="T13" fmla="*/ 37 h 44"/>
                <a:gd name="T14" fmla="*/ 0 w 33"/>
                <a:gd name="T15" fmla="*/ 44 h 44"/>
                <a:gd name="T16" fmla="*/ 10 w 33"/>
                <a:gd name="T17" fmla="*/ 38 h 44"/>
                <a:gd name="T18" fmla="*/ 2 w 33"/>
                <a:gd name="T19" fmla="*/ 36 h 44"/>
                <a:gd name="T20" fmla="*/ 7 w 33"/>
                <a:gd name="T21" fmla="*/ 31 h 44"/>
                <a:gd name="T22" fmla="*/ 5 w 33"/>
                <a:gd name="T23" fmla="*/ 28 h 44"/>
                <a:gd name="T24" fmla="*/ 10 w 33"/>
                <a:gd name="T25" fmla="*/ 27 h 44"/>
                <a:gd name="T26" fmla="*/ 12 w 33"/>
                <a:gd name="T27" fmla="*/ 24 h 44"/>
                <a:gd name="T28" fmla="*/ 10 w 33"/>
                <a:gd name="T29" fmla="*/ 20 h 44"/>
                <a:gd name="T30" fmla="*/ 4 w 33"/>
                <a:gd name="T31" fmla="*/ 21 h 44"/>
                <a:gd name="T32" fmla="*/ 6 w 33"/>
                <a:gd name="T33" fmla="*/ 16 h 44"/>
                <a:gd name="T34" fmla="*/ 4 w 33"/>
                <a:gd name="T35" fmla="*/ 12 h 44"/>
                <a:gd name="T36" fmla="*/ 1 w 33"/>
                <a:gd name="T37" fmla="*/ 12 h 44"/>
                <a:gd name="T38" fmla="*/ 3 w 33"/>
                <a:gd name="T39" fmla="*/ 10 h 44"/>
                <a:gd name="T40" fmla="*/ 0 w 33"/>
                <a:gd name="T41" fmla="*/ 7 h 44"/>
                <a:gd name="T42" fmla="*/ 14 w 33"/>
                <a:gd name="T4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4">
                  <a:moveTo>
                    <a:pt x="14" y="1"/>
                  </a:moveTo>
                  <a:cubicBezTo>
                    <a:pt x="13" y="3"/>
                    <a:pt x="12" y="5"/>
                    <a:pt x="10" y="5"/>
                  </a:cubicBezTo>
                  <a:cubicBezTo>
                    <a:pt x="10" y="8"/>
                    <a:pt x="13" y="5"/>
                    <a:pt x="16" y="6"/>
                  </a:cubicBezTo>
                  <a:cubicBezTo>
                    <a:pt x="17" y="10"/>
                    <a:pt x="14" y="11"/>
                    <a:pt x="13" y="13"/>
                  </a:cubicBezTo>
                  <a:cubicBezTo>
                    <a:pt x="18" y="18"/>
                    <a:pt x="23" y="21"/>
                    <a:pt x="24" y="30"/>
                  </a:cubicBezTo>
                  <a:cubicBezTo>
                    <a:pt x="26" y="30"/>
                    <a:pt x="26" y="28"/>
                    <a:pt x="29" y="29"/>
                  </a:cubicBezTo>
                  <a:cubicBezTo>
                    <a:pt x="33" y="33"/>
                    <a:pt x="23" y="36"/>
                    <a:pt x="28" y="37"/>
                  </a:cubicBezTo>
                  <a:cubicBezTo>
                    <a:pt x="21" y="43"/>
                    <a:pt x="8" y="39"/>
                    <a:pt x="0" y="44"/>
                  </a:cubicBezTo>
                  <a:cubicBezTo>
                    <a:pt x="3" y="42"/>
                    <a:pt x="4" y="38"/>
                    <a:pt x="10" y="38"/>
                  </a:cubicBezTo>
                  <a:cubicBezTo>
                    <a:pt x="8" y="36"/>
                    <a:pt x="6" y="35"/>
                    <a:pt x="2" y="36"/>
                  </a:cubicBezTo>
                  <a:cubicBezTo>
                    <a:pt x="3" y="33"/>
                    <a:pt x="7" y="34"/>
                    <a:pt x="7" y="31"/>
                  </a:cubicBezTo>
                  <a:cubicBezTo>
                    <a:pt x="5" y="30"/>
                    <a:pt x="7" y="29"/>
                    <a:pt x="5" y="28"/>
                  </a:cubicBezTo>
                  <a:cubicBezTo>
                    <a:pt x="6" y="26"/>
                    <a:pt x="9" y="28"/>
                    <a:pt x="10" y="27"/>
                  </a:cubicBezTo>
                  <a:cubicBezTo>
                    <a:pt x="12" y="27"/>
                    <a:pt x="11" y="25"/>
                    <a:pt x="12" y="24"/>
                  </a:cubicBezTo>
                  <a:cubicBezTo>
                    <a:pt x="11" y="23"/>
                    <a:pt x="10" y="22"/>
                    <a:pt x="10" y="20"/>
                  </a:cubicBezTo>
                  <a:cubicBezTo>
                    <a:pt x="7" y="19"/>
                    <a:pt x="7" y="21"/>
                    <a:pt x="4" y="21"/>
                  </a:cubicBezTo>
                  <a:cubicBezTo>
                    <a:pt x="4" y="19"/>
                    <a:pt x="5" y="17"/>
                    <a:pt x="6" y="16"/>
                  </a:cubicBezTo>
                  <a:cubicBezTo>
                    <a:pt x="5" y="14"/>
                    <a:pt x="1" y="15"/>
                    <a:pt x="4" y="12"/>
                  </a:cubicBezTo>
                  <a:cubicBezTo>
                    <a:pt x="2" y="12"/>
                    <a:pt x="2" y="14"/>
                    <a:pt x="1" y="12"/>
                  </a:cubicBezTo>
                  <a:cubicBezTo>
                    <a:pt x="0" y="11"/>
                    <a:pt x="2" y="11"/>
                    <a:pt x="3" y="10"/>
                  </a:cubicBezTo>
                  <a:cubicBezTo>
                    <a:pt x="2" y="9"/>
                    <a:pt x="1" y="8"/>
                    <a:pt x="0" y="7"/>
                  </a:cubicBezTo>
                  <a:cubicBezTo>
                    <a:pt x="4" y="7"/>
                    <a:pt x="5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1" name="Freeform 268"/>
            <p:cNvSpPr/>
            <p:nvPr/>
          </p:nvSpPr>
          <p:spPr bwMode="auto">
            <a:xfrm>
              <a:off x="5649913" y="3265488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0 w 6"/>
                <a:gd name="T3" fmla="*/ 6 h 6"/>
                <a:gd name="T4" fmla="*/ 6 w 6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5"/>
                    <a:pt x="2" y="5"/>
                    <a:pt x="0" y="6"/>
                  </a:cubicBezTo>
                  <a:cubicBezTo>
                    <a:pt x="0" y="3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2" name="Freeform 269"/>
            <p:cNvSpPr/>
            <p:nvPr/>
          </p:nvSpPr>
          <p:spPr bwMode="auto">
            <a:xfrm>
              <a:off x="5359400" y="3267076"/>
              <a:ext cx="6350" cy="7938"/>
            </a:xfrm>
            <a:custGeom>
              <a:avLst/>
              <a:gdLst>
                <a:gd name="T0" fmla="*/ 1 w 4"/>
                <a:gd name="T1" fmla="*/ 2 h 6"/>
                <a:gd name="T2" fmla="*/ 2 w 4"/>
                <a:gd name="T3" fmla="*/ 0 h 6"/>
                <a:gd name="T4" fmla="*/ 2 w 4"/>
                <a:gd name="T5" fmla="*/ 5 h 6"/>
                <a:gd name="T6" fmla="*/ 1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4" y="1"/>
                    <a:pt x="2" y="4"/>
                    <a:pt x="2" y="5"/>
                  </a:cubicBezTo>
                  <a:cubicBezTo>
                    <a:pt x="0" y="6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3" name="Freeform 270"/>
            <p:cNvSpPr/>
            <p:nvPr/>
          </p:nvSpPr>
          <p:spPr bwMode="auto">
            <a:xfrm>
              <a:off x="5343525" y="3284538"/>
              <a:ext cx="12700" cy="14288"/>
            </a:xfrm>
            <a:custGeom>
              <a:avLst/>
              <a:gdLst>
                <a:gd name="T0" fmla="*/ 3 w 9"/>
                <a:gd name="T1" fmla="*/ 0 h 10"/>
                <a:gd name="T2" fmla="*/ 8 w 9"/>
                <a:gd name="T3" fmla="*/ 0 h 10"/>
                <a:gd name="T4" fmla="*/ 2 w 9"/>
                <a:gd name="T5" fmla="*/ 10 h 10"/>
                <a:gd name="T6" fmla="*/ 3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cubicBezTo>
                    <a:pt x="5" y="0"/>
                    <a:pt x="7" y="3"/>
                    <a:pt x="8" y="0"/>
                  </a:cubicBezTo>
                  <a:cubicBezTo>
                    <a:pt x="9" y="2"/>
                    <a:pt x="2" y="5"/>
                    <a:pt x="2" y="10"/>
                  </a:cubicBezTo>
                  <a:cubicBezTo>
                    <a:pt x="0" y="8"/>
                    <a:pt x="1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4" name="Freeform 271"/>
            <p:cNvSpPr/>
            <p:nvPr/>
          </p:nvSpPr>
          <p:spPr bwMode="auto">
            <a:xfrm>
              <a:off x="5737225" y="3303588"/>
              <a:ext cx="42863" cy="36513"/>
            </a:xfrm>
            <a:custGeom>
              <a:avLst/>
              <a:gdLst>
                <a:gd name="T0" fmla="*/ 24 w 30"/>
                <a:gd name="T1" fmla="*/ 0 h 26"/>
                <a:gd name="T2" fmla="*/ 16 w 30"/>
                <a:gd name="T3" fmla="*/ 8 h 26"/>
                <a:gd name="T4" fmla="*/ 21 w 30"/>
                <a:gd name="T5" fmla="*/ 8 h 26"/>
                <a:gd name="T6" fmla="*/ 18 w 30"/>
                <a:gd name="T7" fmla="*/ 10 h 26"/>
                <a:gd name="T8" fmla="*/ 28 w 30"/>
                <a:gd name="T9" fmla="*/ 11 h 26"/>
                <a:gd name="T10" fmla="*/ 28 w 30"/>
                <a:gd name="T11" fmla="*/ 15 h 26"/>
                <a:gd name="T12" fmla="*/ 24 w 30"/>
                <a:gd name="T13" fmla="*/ 19 h 26"/>
                <a:gd name="T14" fmla="*/ 27 w 30"/>
                <a:gd name="T15" fmla="*/ 17 h 26"/>
                <a:gd name="T16" fmla="*/ 28 w 30"/>
                <a:gd name="T17" fmla="*/ 20 h 26"/>
                <a:gd name="T18" fmla="*/ 23 w 30"/>
                <a:gd name="T19" fmla="*/ 26 h 26"/>
                <a:gd name="T20" fmla="*/ 21 w 30"/>
                <a:gd name="T21" fmla="*/ 24 h 26"/>
                <a:gd name="T22" fmla="*/ 23 w 30"/>
                <a:gd name="T23" fmla="*/ 21 h 26"/>
                <a:gd name="T24" fmla="*/ 13 w 30"/>
                <a:gd name="T25" fmla="*/ 24 h 26"/>
                <a:gd name="T26" fmla="*/ 18 w 30"/>
                <a:gd name="T27" fmla="*/ 22 h 26"/>
                <a:gd name="T28" fmla="*/ 15 w 30"/>
                <a:gd name="T29" fmla="*/ 20 h 26"/>
                <a:gd name="T30" fmla="*/ 2 w 30"/>
                <a:gd name="T31" fmla="*/ 22 h 26"/>
                <a:gd name="T32" fmla="*/ 3 w 30"/>
                <a:gd name="T33" fmla="*/ 16 h 26"/>
                <a:gd name="T34" fmla="*/ 24 w 30"/>
                <a:gd name="T3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24" y="0"/>
                  </a:moveTo>
                  <a:cubicBezTo>
                    <a:pt x="22" y="3"/>
                    <a:pt x="18" y="5"/>
                    <a:pt x="16" y="8"/>
                  </a:cubicBezTo>
                  <a:cubicBezTo>
                    <a:pt x="16" y="10"/>
                    <a:pt x="19" y="7"/>
                    <a:pt x="21" y="8"/>
                  </a:cubicBezTo>
                  <a:cubicBezTo>
                    <a:pt x="21" y="9"/>
                    <a:pt x="20" y="10"/>
                    <a:pt x="18" y="10"/>
                  </a:cubicBezTo>
                  <a:cubicBezTo>
                    <a:pt x="21" y="12"/>
                    <a:pt x="23" y="11"/>
                    <a:pt x="28" y="11"/>
                  </a:cubicBezTo>
                  <a:cubicBezTo>
                    <a:pt x="27" y="14"/>
                    <a:pt x="24" y="16"/>
                    <a:pt x="28" y="15"/>
                  </a:cubicBezTo>
                  <a:cubicBezTo>
                    <a:pt x="28" y="17"/>
                    <a:pt x="25" y="17"/>
                    <a:pt x="24" y="19"/>
                  </a:cubicBezTo>
                  <a:cubicBezTo>
                    <a:pt x="25" y="21"/>
                    <a:pt x="27" y="18"/>
                    <a:pt x="27" y="17"/>
                  </a:cubicBezTo>
                  <a:cubicBezTo>
                    <a:pt x="30" y="18"/>
                    <a:pt x="25" y="21"/>
                    <a:pt x="28" y="20"/>
                  </a:cubicBezTo>
                  <a:cubicBezTo>
                    <a:pt x="28" y="23"/>
                    <a:pt x="26" y="25"/>
                    <a:pt x="23" y="26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20" y="22"/>
                    <a:pt x="23" y="22"/>
                    <a:pt x="23" y="21"/>
                  </a:cubicBezTo>
                  <a:cubicBezTo>
                    <a:pt x="20" y="20"/>
                    <a:pt x="19" y="24"/>
                    <a:pt x="13" y="24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8" y="20"/>
                    <a:pt x="12" y="23"/>
                    <a:pt x="15" y="20"/>
                  </a:cubicBezTo>
                  <a:cubicBezTo>
                    <a:pt x="10" y="20"/>
                    <a:pt x="8" y="22"/>
                    <a:pt x="2" y="22"/>
                  </a:cubicBezTo>
                  <a:cubicBezTo>
                    <a:pt x="0" y="18"/>
                    <a:pt x="7" y="16"/>
                    <a:pt x="3" y="16"/>
                  </a:cubicBezTo>
                  <a:cubicBezTo>
                    <a:pt x="11" y="11"/>
                    <a:pt x="14" y="2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5" name="Freeform 272"/>
            <p:cNvSpPr/>
            <p:nvPr/>
          </p:nvSpPr>
          <p:spPr bwMode="auto">
            <a:xfrm>
              <a:off x="5721350" y="3340101"/>
              <a:ext cx="11113" cy="6350"/>
            </a:xfrm>
            <a:custGeom>
              <a:avLst/>
              <a:gdLst>
                <a:gd name="T0" fmla="*/ 4 w 8"/>
                <a:gd name="T1" fmla="*/ 0 h 5"/>
                <a:gd name="T2" fmla="*/ 8 w 8"/>
                <a:gd name="T3" fmla="*/ 1 h 5"/>
                <a:gd name="T4" fmla="*/ 3 w 8"/>
                <a:gd name="T5" fmla="*/ 5 h 5"/>
                <a:gd name="T6" fmla="*/ 0 w 8"/>
                <a:gd name="T7" fmla="*/ 3 h 5"/>
                <a:gd name="T8" fmla="*/ 4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cubicBezTo>
                    <a:pt x="6" y="0"/>
                    <a:pt x="5" y="2"/>
                    <a:pt x="8" y="1"/>
                  </a:cubicBezTo>
                  <a:cubicBezTo>
                    <a:pt x="8" y="4"/>
                    <a:pt x="2" y="2"/>
                    <a:pt x="3" y="5"/>
                  </a:cubicBezTo>
                  <a:cubicBezTo>
                    <a:pt x="2" y="4"/>
                    <a:pt x="2" y="3"/>
                    <a:pt x="0" y="3"/>
                  </a:cubicBezTo>
                  <a:cubicBezTo>
                    <a:pt x="0" y="1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6" name="Freeform 273"/>
            <p:cNvSpPr/>
            <p:nvPr/>
          </p:nvSpPr>
          <p:spPr bwMode="auto">
            <a:xfrm>
              <a:off x="5578475" y="3367088"/>
              <a:ext cx="30163" cy="7938"/>
            </a:xfrm>
            <a:custGeom>
              <a:avLst/>
              <a:gdLst>
                <a:gd name="T0" fmla="*/ 0 w 21"/>
                <a:gd name="T1" fmla="*/ 6 h 6"/>
                <a:gd name="T2" fmla="*/ 21 w 21"/>
                <a:gd name="T3" fmla="*/ 0 h 6"/>
                <a:gd name="T4" fmla="*/ 0 w 2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3"/>
                    <a:pt x="13" y="1"/>
                    <a:pt x="2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7" name="Freeform 274"/>
            <p:cNvSpPr/>
            <p:nvPr/>
          </p:nvSpPr>
          <p:spPr bwMode="auto">
            <a:xfrm>
              <a:off x="6130925" y="3378201"/>
              <a:ext cx="9525" cy="17463"/>
            </a:xfrm>
            <a:custGeom>
              <a:avLst/>
              <a:gdLst>
                <a:gd name="T0" fmla="*/ 3 w 7"/>
                <a:gd name="T1" fmla="*/ 12 h 12"/>
                <a:gd name="T2" fmla="*/ 1 w 7"/>
                <a:gd name="T3" fmla="*/ 2 h 12"/>
                <a:gd name="T4" fmla="*/ 7 w 7"/>
                <a:gd name="T5" fmla="*/ 0 h 12"/>
                <a:gd name="T6" fmla="*/ 3 w 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0" y="11"/>
                    <a:pt x="3" y="4"/>
                    <a:pt x="1" y="2"/>
                  </a:cubicBezTo>
                  <a:cubicBezTo>
                    <a:pt x="4" y="2"/>
                    <a:pt x="4" y="0"/>
                    <a:pt x="7" y="0"/>
                  </a:cubicBezTo>
                  <a:cubicBezTo>
                    <a:pt x="7" y="6"/>
                    <a:pt x="7" y="11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8" name="Freeform 275"/>
            <p:cNvSpPr/>
            <p:nvPr/>
          </p:nvSpPr>
          <p:spPr bwMode="auto">
            <a:xfrm>
              <a:off x="5986463" y="3468688"/>
              <a:ext cx="6350" cy="7938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3"/>
                    <a:pt x="3" y="4"/>
                    <a:pt x="1" y="6"/>
                  </a:cubicBezTo>
                  <a:cubicBezTo>
                    <a:pt x="0" y="5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9" name="Freeform 276"/>
            <p:cNvSpPr/>
            <p:nvPr/>
          </p:nvSpPr>
          <p:spPr bwMode="auto">
            <a:xfrm>
              <a:off x="5602288" y="3608388"/>
              <a:ext cx="6350" cy="9525"/>
            </a:xfrm>
            <a:custGeom>
              <a:avLst/>
              <a:gdLst>
                <a:gd name="T0" fmla="*/ 5 w 5"/>
                <a:gd name="T1" fmla="*/ 6 h 7"/>
                <a:gd name="T2" fmla="*/ 3 w 5"/>
                <a:gd name="T3" fmla="*/ 7 h 7"/>
                <a:gd name="T4" fmla="*/ 1 w 5"/>
                <a:gd name="T5" fmla="*/ 4 h 7"/>
                <a:gd name="T6" fmla="*/ 3 w 5"/>
                <a:gd name="T7" fmla="*/ 0 h 7"/>
                <a:gd name="T8" fmla="*/ 5 w 5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6"/>
                  </a:moveTo>
                  <a:cubicBezTo>
                    <a:pt x="5" y="7"/>
                    <a:pt x="4" y="7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0" name="Freeform 277"/>
            <p:cNvSpPr/>
            <p:nvPr/>
          </p:nvSpPr>
          <p:spPr bwMode="auto">
            <a:xfrm>
              <a:off x="5514975" y="3148013"/>
              <a:ext cx="107950" cy="39688"/>
            </a:xfrm>
            <a:custGeom>
              <a:avLst/>
              <a:gdLst>
                <a:gd name="T0" fmla="*/ 43 w 76"/>
                <a:gd name="T1" fmla="*/ 26 h 28"/>
                <a:gd name="T2" fmla="*/ 23 w 76"/>
                <a:gd name="T3" fmla="*/ 28 h 28"/>
                <a:gd name="T4" fmla="*/ 24 w 76"/>
                <a:gd name="T5" fmla="*/ 25 h 28"/>
                <a:gd name="T6" fmla="*/ 15 w 76"/>
                <a:gd name="T7" fmla="*/ 23 h 28"/>
                <a:gd name="T8" fmla="*/ 37 w 76"/>
                <a:gd name="T9" fmla="*/ 20 h 28"/>
                <a:gd name="T10" fmla="*/ 18 w 76"/>
                <a:gd name="T11" fmla="*/ 18 h 28"/>
                <a:gd name="T12" fmla="*/ 28 w 76"/>
                <a:gd name="T13" fmla="*/ 15 h 28"/>
                <a:gd name="T14" fmla="*/ 19 w 76"/>
                <a:gd name="T15" fmla="*/ 14 h 28"/>
                <a:gd name="T16" fmla="*/ 25 w 76"/>
                <a:gd name="T17" fmla="*/ 11 h 28"/>
                <a:gd name="T18" fmla="*/ 3 w 76"/>
                <a:gd name="T19" fmla="*/ 16 h 28"/>
                <a:gd name="T20" fmla="*/ 0 w 76"/>
                <a:gd name="T21" fmla="*/ 12 h 28"/>
                <a:gd name="T22" fmla="*/ 17 w 76"/>
                <a:gd name="T23" fmla="*/ 1 h 28"/>
                <a:gd name="T24" fmla="*/ 40 w 76"/>
                <a:gd name="T25" fmla="*/ 3 h 28"/>
                <a:gd name="T26" fmla="*/ 43 w 76"/>
                <a:gd name="T27" fmla="*/ 9 h 28"/>
                <a:gd name="T28" fmla="*/ 56 w 76"/>
                <a:gd name="T29" fmla="*/ 8 h 28"/>
                <a:gd name="T30" fmla="*/ 56 w 76"/>
                <a:gd name="T31" fmla="*/ 14 h 28"/>
                <a:gd name="T32" fmla="*/ 64 w 76"/>
                <a:gd name="T33" fmla="*/ 5 h 28"/>
                <a:gd name="T34" fmla="*/ 76 w 76"/>
                <a:gd name="T35" fmla="*/ 5 h 28"/>
                <a:gd name="T36" fmla="*/ 65 w 76"/>
                <a:gd name="T37" fmla="*/ 15 h 28"/>
                <a:gd name="T38" fmla="*/ 71 w 76"/>
                <a:gd name="T39" fmla="*/ 21 h 28"/>
                <a:gd name="T40" fmla="*/ 61 w 76"/>
                <a:gd name="T41" fmla="*/ 22 h 28"/>
                <a:gd name="T42" fmla="*/ 65 w 76"/>
                <a:gd name="T43" fmla="*/ 23 h 28"/>
                <a:gd name="T44" fmla="*/ 63 w 76"/>
                <a:gd name="T45" fmla="*/ 27 h 28"/>
                <a:gd name="T46" fmla="*/ 52 w 76"/>
                <a:gd name="T47" fmla="*/ 26 h 28"/>
                <a:gd name="T48" fmla="*/ 43 w 7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" h="28">
                  <a:moveTo>
                    <a:pt x="43" y="26"/>
                  </a:moveTo>
                  <a:cubicBezTo>
                    <a:pt x="36" y="27"/>
                    <a:pt x="30" y="28"/>
                    <a:pt x="23" y="28"/>
                  </a:cubicBezTo>
                  <a:cubicBezTo>
                    <a:pt x="22" y="26"/>
                    <a:pt x="24" y="26"/>
                    <a:pt x="24" y="25"/>
                  </a:cubicBezTo>
                  <a:cubicBezTo>
                    <a:pt x="22" y="23"/>
                    <a:pt x="18" y="24"/>
                    <a:pt x="15" y="23"/>
                  </a:cubicBezTo>
                  <a:cubicBezTo>
                    <a:pt x="18" y="16"/>
                    <a:pt x="31" y="23"/>
                    <a:pt x="37" y="20"/>
                  </a:cubicBezTo>
                  <a:cubicBezTo>
                    <a:pt x="33" y="17"/>
                    <a:pt x="25" y="19"/>
                    <a:pt x="18" y="18"/>
                  </a:cubicBezTo>
                  <a:cubicBezTo>
                    <a:pt x="18" y="14"/>
                    <a:pt x="24" y="16"/>
                    <a:pt x="28" y="15"/>
                  </a:cubicBezTo>
                  <a:cubicBezTo>
                    <a:pt x="26" y="14"/>
                    <a:pt x="21" y="15"/>
                    <a:pt x="19" y="14"/>
                  </a:cubicBezTo>
                  <a:cubicBezTo>
                    <a:pt x="20" y="11"/>
                    <a:pt x="23" y="12"/>
                    <a:pt x="25" y="11"/>
                  </a:cubicBezTo>
                  <a:cubicBezTo>
                    <a:pt x="17" y="9"/>
                    <a:pt x="10" y="15"/>
                    <a:pt x="3" y="16"/>
                  </a:cubicBezTo>
                  <a:cubicBezTo>
                    <a:pt x="3" y="14"/>
                    <a:pt x="2" y="12"/>
                    <a:pt x="0" y="12"/>
                  </a:cubicBezTo>
                  <a:cubicBezTo>
                    <a:pt x="4" y="7"/>
                    <a:pt x="15" y="9"/>
                    <a:pt x="17" y="1"/>
                  </a:cubicBezTo>
                  <a:cubicBezTo>
                    <a:pt x="27" y="0"/>
                    <a:pt x="31" y="5"/>
                    <a:pt x="40" y="3"/>
                  </a:cubicBezTo>
                  <a:cubicBezTo>
                    <a:pt x="40" y="6"/>
                    <a:pt x="45" y="6"/>
                    <a:pt x="43" y="9"/>
                  </a:cubicBezTo>
                  <a:cubicBezTo>
                    <a:pt x="46" y="9"/>
                    <a:pt x="52" y="10"/>
                    <a:pt x="56" y="8"/>
                  </a:cubicBezTo>
                  <a:cubicBezTo>
                    <a:pt x="59" y="10"/>
                    <a:pt x="57" y="11"/>
                    <a:pt x="56" y="14"/>
                  </a:cubicBezTo>
                  <a:cubicBezTo>
                    <a:pt x="60" y="12"/>
                    <a:pt x="62" y="8"/>
                    <a:pt x="64" y="5"/>
                  </a:cubicBezTo>
                  <a:cubicBezTo>
                    <a:pt x="68" y="8"/>
                    <a:pt x="72" y="2"/>
                    <a:pt x="76" y="5"/>
                  </a:cubicBezTo>
                  <a:cubicBezTo>
                    <a:pt x="72" y="8"/>
                    <a:pt x="68" y="11"/>
                    <a:pt x="65" y="15"/>
                  </a:cubicBezTo>
                  <a:cubicBezTo>
                    <a:pt x="66" y="20"/>
                    <a:pt x="71" y="19"/>
                    <a:pt x="71" y="21"/>
                  </a:cubicBezTo>
                  <a:cubicBezTo>
                    <a:pt x="69" y="24"/>
                    <a:pt x="66" y="20"/>
                    <a:pt x="61" y="22"/>
                  </a:cubicBezTo>
                  <a:cubicBezTo>
                    <a:pt x="61" y="24"/>
                    <a:pt x="64" y="23"/>
                    <a:pt x="65" y="23"/>
                  </a:cubicBezTo>
                  <a:cubicBezTo>
                    <a:pt x="65" y="25"/>
                    <a:pt x="63" y="25"/>
                    <a:pt x="63" y="27"/>
                  </a:cubicBezTo>
                  <a:cubicBezTo>
                    <a:pt x="60" y="27"/>
                    <a:pt x="56" y="26"/>
                    <a:pt x="52" y="26"/>
                  </a:cubicBezTo>
                  <a:cubicBezTo>
                    <a:pt x="51" y="23"/>
                    <a:pt x="45" y="24"/>
                    <a:pt x="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1" name="Freeform 278"/>
            <p:cNvSpPr/>
            <p:nvPr/>
          </p:nvSpPr>
          <p:spPr bwMode="auto">
            <a:xfrm>
              <a:off x="5716588" y="3187701"/>
              <a:ext cx="14288" cy="9525"/>
            </a:xfrm>
            <a:custGeom>
              <a:avLst/>
              <a:gdLst>
                <a:gd name="T0" fmla="*/ 10 w 10"/>
                <a:gd name="T1" fmla="*/ 3 h 6"/>
                <a:gd name="T2" fmla="*/ 0 w 10"/>
                <a:gd name="T3" fmla="*/ 5 h 6"/>
                <a:gd name="T4" fmla="*/ 9 w 10"/>
                <a:gd name="T5" fmla="*/ 0 h 6"/>
                <a:gd name="T6" fmla="*/ 10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0" y="3"/>
                  </a:moveTo>
                  <a:cubicBezTo>
                    <a:pt x="8" y="5"/>
                    <a:pt x="5" y="6"/>
                    <a:pt x="0" y="5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9" y="1"/>
                    <a:pt x="10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2" name="Freeform 279"/>
            <p:cNvSpPr/>
            <p:nvPr/>
          </p:nvSpPr>
          <p:spPr bwMode="auto">
            <a:xfrm>
              <a:off x="5673725" y="3228976"/>
              <a:ext cx="7938" cy="317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3" name="Freeform 280"/>
            <p:cNvSpPr/>
            <p:nvPr/>
          </p:nvSpPr>
          <p:spPr bwMode="auto">
            <a:xfrm>
              <a:off x="5749925" y="3230563"/>
              <a:ext cx="9525" cy="7938"/>
            </a:xfrm>
            <a:custGeom>
              <a:avLst/>
              <a:gdLst>
                <a:gd name="T0" fmla="*/ 0 w 6"/>
                <a:gd name="T1" fmla="*/ 1 h 6"/>
                <a:gd name="T2" fmla="*/ 2 w 6"/>
                <a:gd name="T3" fmla="*/ 0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6" y="2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4" name="Freeform 281"/>
            <p:cNvSpPr/>
            <p:nvPr/>
          </p:nvSpPr>
          <p:spPr bwMode="auto">
            <a:xfrm>
              <a:off x="6049963" y="3254376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1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5" name="Freeform 282"/>
            <p:cNvSpPr/>
            <p:nvPr/>
          </p:nvSpPr>
          <p:spPr bwMode="auto">
            <a:xfrm>
              <a:off x="5716588" y="3316288"/>
              <a:ext cx="12700" cy="4763"/>
            </a:xfrm>
            <a:custGeom>
              <a:avLst/>
              <a:gdLst>
                <a:gd name="T0" fmla="*/ 2 w 8"/>
                <a:gd name="T1" fmla="*/ 0 h 4"/>
                <a:gd name="T2" fmla="*/ 8 w 8"/>
                <a:gd name="T3" fmla="*/ 4 h 4"/>
                <a:gd name="T4" fmla="*/ 0 w 8"/>
                <a:gd name="T5" fmla="*/ 1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5" y="1"/>
                    <a:pt x="7" y="2"/>
                    <a:pt x="8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6" name="Freeform 283"/>
            <p:cNvSpPr/>
            <p:nvPr/>
          </p:nvSpPr>
          <p:spPr bwMode="auto">
            <a:xfrm>
              <a:off x="6132513" y="3365501"/>
              <a:ext cx="9525" cy="12700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0 h 9"/>
                <a:gd name="T4" fmla="*/ 4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cubicBezTo>
                    <a:pt x="0" y="8"/>
                    <a:pt x="2" y="2"/>
                    <a:pt x="4" y="0"/>
                  </a:cubicBezTo>
                  <a:cubicBezTo>
                    <a:pt x="7" y="2"/>
                    <a:pt x="5" y="6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7" name="Freeform 284"/>
            <p:cNvSpPr/>
            <p:nvPr/>
          </p:nvSpPr>
          <p:spPr bwMode="auto">
            <a:xfrm>
              <a:off x="6096000" y="3387726"/>
              <a:ext cx="6350" cy="4763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1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8" name="Freeform 285"/>
            <p:cNvSpPr/>
            <p:nvPr/>
          </p:nvSpPr>
          <p:spPr bwMode="auto">
            <a:xfrm>
              <a:off x="5573713" y="3486151"/>
              <a:ext cx="12700" cy="6350"/>
            </a:xfrm>
            <a:custGeom>
              <a:avLst/>
              <a:gdLst>
                <a:gd name="T0" fmla="*/ 6 w 8"/>
                <a:gd name="T1" fmla="*/ 0 h 5"/>
                <a:gd name="T2" fmla="*/ 0 w 8"/>
                <a:gd name="T3" fmla="*/ 1 h 5"/>
                <a:gd name="T4" fmla="*/ 6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3" y="0"/>
                    <a:pt x="1" y="5"/>
                    <a:pt x="0" y="1"/>
                  </a:cubicBezTo>
                  <a:cubicBezTo>
                    <a:pt x="3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9" name="Freeform 286"/>
            <p:cNvSpPr/>
            <p:nvPr/>
          </p:nvSpPr>
          <p:spPr bwMode="auto">
            <a:xfrm>
              <a:off x="5592763" y="3535363"/>
              <a:ext cx="39688" cy="20638"/>
            </a:xfrm>
            <a:custGeom>
              <a:avLst/>
              <a:gdLst>
                <a:gd name="T0" fmla="*/ 28 w 28"/>
                <a:gd name="T1" fmla="*/ 10 h 14"/>
                <a:gd name="T2" fmla="*/ 15 w 28"/>
                <a:gd name="T3" fmla="*/ 13 h 14"/>
                <a:gd name="T4" fmla="*/ 0 w 28"/>
                <a:gd name="T5" fmla="*/ 8 h 14"/>
                <a:gd name="T6" fmla="*/ 9 w 28"/>
                <a:gd name="T7" fmla="*/ 9 h 14"/>
                <a:gd name="T8" fmla="*/ 5 w 28"/>
                <a:gd name="T9" fmla="*/ 3 h 14"/>
                <a:gd name="T10" fmla="*/ 28 w 28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cubicBezTo>
                    <a:pt x="23" y="10"/>
                    <a:pt x="16" y="8"/>
                    <a:pt x="15" y="13"/>
                  </a:cubicBezTo>
                  <a:cubicBezTo>
                    <a:pt x="12" y="8"/>
                    <a:pt x="1" y="14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ubicBezTo>
                    <a:pt x="5" y="8"/>
                    <a:pt x="10" y="4"/>
                    <a:pt x="5" y="3"/>
                  </a:cubicBezTo>
                  <a:cubicBezTo>
                    <a:pt x="13" y="0"/>
                    <a:pt x="27" y="3"/>
                    <a:pt x="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0" name="Freeform 287"/>
            <p:cNvSpPr/>
            <p:nvPr/>
          </p:nvSpPr>
          <p:spPr bwMode="auto">
            <a:xfrm>
              <a:off x="5568950" y="3546476"/>
              <a:ext cx="12700" cy="7938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1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6" y="5"/>
                    <a:pt x="0" y="5"/>
                    <a:pt x="0" y="1"/>
                  </a:cubicBezTo>
                  <a:cubicBezTo>
                    <a:pt x="4" y="0"/>
                    <a:pt x="6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1" name="Freeform 288"/>
            <p:cNvSpPr>
              <a:spLocks noEditPoints="1"/>
            </p:cNvSpPr>
            <p:nvPr/>
          </p:nvSpPr>
          <p:spPr bwMode="auto">
            <a:xfrm>
              <a:off x="5540375" y="3594101"/>
              <a:ext cx="312738" cy="485775"/>
            </a:xfrm>
            <a:custGeom>
              <a:avLst/>
              <a:gdLst>
                <a:gd name="T0" fmla="*/ 190 w 219"/>
                <a:gd name="T1" fmla="*/ 79 h 340"/>
                <a:gd name="T2" fmla="*/ 174 w 219"/>
                <a:gd name="T3" fmla="*/ 78 h 340"/>
                <a:gd name="T4" fmla="*/ 170 w 219"/>
                <a:gd name="T5" fmla="*/ 80 h 340"/>
                <a:gd name="T6" fmla="*/ 169 w 219"/>
                <a:gd name="T7" fmla="*/ 73 h 340"/>
                <a:gd name="T8" fmla="*/ 147 w 219"/>
                <a:gd name="T9" fmla="*/ 77 h 340"/>
                <a:gd name="T10" fmla="*/ 151 w 219"/>
                <a:gd name="T11" fmla="*/ 71 h 340"/>
                <a:gd name="T12" fmla="*/ 144 w 219"/>
                <a:gd name="T13" fmla="*/ 63 h 340"/>
                <a:gd name="T14" fmla="*/ 137 w 219"/>
                <a:gd name="T15" fmla="*/ 68 h 340"/>
                <a:gd name="T16" fmla="*/ 139 w 219"/>
                <a:gd name="T17" fmla="*/ 42 h 340"/>
                <a:gd name="T18" fmla="*/ 106 w 219"/>
                <a:gd name="T19" fmla="*/ 28 h 340"/>
                <a:gd name="T20" fmla="*/ 95 w 219"/>
                <a:gd name="T21" fmla="*/ 15 h 340"/>
                <a:gd name="T22" fmla="*/ 93 w 219"/>
                <a:gd name="T23" fmla="*/ 8 h 340"/>
                <a:gd name="T24" fmla="*/ 87 w 219"/>
                <a:gd name="T25" fmla="*/ 10 h 340"/>
                <a:gd name="T26" fmla="*/ 62 w 219"/>
                <a:gd name="T27" fmla="*/ 10 h 340"/>
                <a:gd name="T28" fmla="*/ 46 w 219"/>
                <a:gd name="T29" fmla="*/ 7 h 340"/>
                <a:gd name="T30" fmla="*/ 31 w 219"/>
                <a:gd name="T31" fmla="*/ 6 h 340"/>
                <a:gd name="T32" fmla="*/ 22 w 219"/>
                <a:gd name="T33" fmla="*/ 22 h 340"/>
                <a:gd name="T34" fmla="*/ 12 w 219"/>
                <a:gd name="T35" fmla="*/ 52 h 340"/>
                <a:gd name="T36" fmla="*/ 6 w 219"/>
                <a:gd name="T37" fmla="*/ 80 h 340"/>
                <a:gd name="T38" fmla="*/ 2 w 219"/>
                <a:gd name="T39" fmla="*/ 97 h 340"/>
                <a:gd name="T40" fmla="*/ 26 w 219"/>
                <a:gd name="T41" fmla="*/ 140 h 340"/>
                <a:gd name="T42" fmla="*/ 59 w 219"/>
                <a:gd name="T43" fmla="*/ 181 h 340"/>
                <a:gd name="T44" fmla="*/ 66 w 219"/>
                <a:gd name="T45" fmla="*/ 271 h 340"/>
                <a:gd name="T46" fmla="*/ 72 w 219"/>
                <a:gd name="T47" fmla="*/ 292 h 340"/>
                <a:gd name="T48" fmla="*/ 75 w 219"/>
                <a:gd name="T49" fmla="*/ 298 h 340"/>
                <a:gd name="T50" fmla="*/ 72 w 219"/>
                <a:gd name="T51" fmla="*/ 296 h 340"/>
                <a:gd name="T52" fmla="*/ 75 w 219"/>
                <a:gd name="T53" fmla="*/ 302 h 340"/>
                <a:gd name="T54" fmla="*/ 78 w 219"/>
                <a:gd name="T55" fmla="*/ 307 h 340"/>
                <a:gd name="T56" fmla="*/ 73 w 219"/>
                <a:gd name="T57" fmla="*/ 304 h 340"/>
                <a:gd name="T58" fmla="*/ 71 w 219"/>
                <a:gd name="T59" fmla="*/ 305 h 340"/>
                <a:gd name="T60" fmla="*/ 73 w 219"/>
                <a:gd name="T61" fmla="*/ 308 h 340"/>
                <a:gd name="T62" fmla="*/ 74 w 219"/>
                <a:gd name="T63" fmla="*/ 316 h 340"/>
                <a:gd name="T64" fmla="*/ 78 w 219"/>
                <a:gd name="T65" fmla="*/ 323 h 340"/>
                <a:gd name="T66" fmla="*/ 81 w 219"/>
                <a:gd name="T67" fmla="*/ 328 h 340"/>
                <a:gd name="T68" fmla="*/ 84 w 219"/>
                <a:gd name="T69" fmla="*/ 328 h 340"/>
                <a:gd name="T70" fmla="*/ 86 w 219"/>
                <a:gd name="T71" fmla="*/ 330 h 340"/>
                <a:gd name="T72" fmla="*/ 94 w 219"/>
                <a:gd name="T73" fmla="*/ 338 h 340"/>
                <a:gd name="T74" fmla="*/ 95 w 219"/>
                <a:gd name="T75" fmla="*/ 338 h 340"/>
                <a:gd name="T76" fmla="*/ 101 w 219"/>
                <a:gd name="T77" fmla="*/ 339 h 340"/>
                <a:gd name="T78" fmla="*/ 103 w 219"/>
                <a:gd name="T79" fmla="*/ 339 h 340"/>
                <a:gd name="T80" fmla="*/ 107 w 219"/>
                <a:gd name="T81" fmla="*/ 340 h 340"/>
                <a:gd name="T82" fmla="*/ 113 w 219"/>
                <a:gd name="T83" fmla="*/ 340 h 340"/>
                <a:gd name="T84" fmla="*/ 113 w 219"/>
                <a:gd name="T85" fmla="*/ 339 h 340"/>
                <a:gd name="T86" fmla="*/ 107 w 219"/>
                <a:gd name="T87" fmla="*/ 338 h 340"/>
                <a:gd name="T88" fmla="*/ 105 w 219"/>
                <a:gd name="T89" fmla="*/ 328 h 340"/>
                <a:gd name="T90" fmla="*/ 113 w 219"/>
                <a:gd name="T91" fmla="*/ 316 h 340"/>
                <a:gd name="T92" fmla="*/ 109 w 219"/>
                <a:gd name="T93" fmla="*/ 300 h 340"/>
                <a:gd name="T94" fmla="*/ 108 w 219"/>
                <a:gd name="T95" fmla="*/ 288 h 340"/>
                <a:gd name="T96" fmla="*/ 110 w 219"/>
                <a:gd name="T97" fmla="*/ 284 h 340"/>
                <a:gd name="T98" fmla="*/ 104 w 219"/>
                <a:gd name="T99" fmla="*/ 278 h 340"/>
                <a:gd name="T100" fmla="*/ 112 w 219"/>
                <a:gd name="T101" fmla="*/ 268 h 340"/>
                <a:gd name="T102" fmla="*/ 130 w 219"/>
                <a:gd name="T103" fmla="*/ 249 h 340"/>
                <a:gd name="T104" fmla="*/ 140 w 219"/>
                <a:gd name="T105" fmla="*/ 248 h 340"/>
                <a:gd name="T106" fmla="*/ 147 w 219"/>
                <a:gd name="T107" fmla="*/ 230 h 340"/>
                <a:gd name="T108" fmla="*/ 152 w 219"/>
                <a:gd name="T109" fmla="*/ 228 h 340"/>
                <a:gd name="T110" fmla="*/ 172 w 219"/>
                <a:gd name="T111" fmla="*/ 189 h 340"/>
                <a:gd name="T112" fmla="*/ 191 w 219"/>
                <a:gd name="T113" fmla="*/ 180 h 340"/>
                <a:gd name="T114" fmla="*/ 198 w 219"/>
                <a:gd name="T115" fmla="*/ 130 h 340"/>
                <a:gd name="T116" fmla="*/ 204 w 219"/>
                <a:gd name="T117" fmla="*/ 122 h 340"/>
                <a:gd name="T118" fmla="*/ 48 w 219"/>
                <a:gd name="T119" fmla="*/ 16 h 340"/>
                <a:gd name="T120" fmla="*/ 44 w 219"/>
                <a:gd name="T121" fmla="*/ 14 h 340"/>
                <a:gd name="T122" fmla="*/ 48 w 219"/>
                <a:gd name="T123" fmla="*/ 1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340">
                  <a:moveTo>
                    <a:pt x="211" y="92"/>
                  </a:moveTo>
                  <a:cubicBezTo>
                    <a:pt x="201" y="92"/>
                    <a:pt x="198" y="81"/>
                    <a:pt x="190" y="79"/>
                  </a:cubicBezTo>
                  <a:cubicBezTo>
                    <a:pt x="185" y="78"/>
                    <a:pt x="180" y="82"/>
                    <a:pt x="175" y="77"/>
                  </a:cubicBezTo>
                  <a:cubicBezTo>
                    <a:pt x="174" y="77"/>
                    <a:pt x="174" y="77"/>
                    <a:pt x="174" y="78"/>
                  </a:cubicBezTo>
                  <a:cubicBezTo>
                    <a:pt x="174" y="79"/>
                    <a:pt x="172" y="79"/>
                    <a:pt x="171" y="78"/>
                  </a:cubicBezTo>
                  <a:cubicBezTo>
                    <a:pt x="170" y="78"/>
                    <a:pt x="171" y="79"/>
                    <a:pt x="170" y="80"/>
                  </a:cubicBezTo>
                  <a:cubicBezTo>
                    <a:pt x="168" y="82"/>
                    <a:pt x="171" y="76"/>
                    <a:pt x="169" y="75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5" y="73"/>
                    <a:pt x="155" y="63"/>
                    <a:pt x="151" y="72"/>
                  </a:cubicBezTo>
                  <a:cubicBezTo>
                    <a:pt x="149" y="73"/>
                    <a:pt x="149" y="75"/>
                    <a:pt x="147" y="77"/>
                  </a:cubicBezTo>
                  <a:cubicBezTo>
                    <a:pt x="148" y="74"/>
                    <a:pt x="146" y="75"/>
                    <a:pt x="146" y="73"/>
                  </a:cubicBezTo>
                  <a:cubicBezTo>
                    <a:pt x="149" y="73"/>
                    <a:pt x="150" y="72"/>
                    <a:pt x="151" y="71"/>
                  </a:cubicBezTo>
                  <a:cubicBezTo>
                    <a:pt x="150" y="69"/>
                    <a:pt x="152" y="69"/>
                    <a:pt x="151" y="67"/>
                  </a:cubicBezTo>
                  <a:cubicBezTo>
                    <a:pt x="149" y="66"/>
                    <a:pt x="147" y="64"/>
                    <a:pt x="144" y="63"/>
                  </a:cubicBezTo>
                  <a:cubicBezTo>
                    <a:pt x="143" y="66"/>
                    <a:pt x="138" y="65"/>
                    <a:pt x="141" y="68"/>
                  </a:cubicBezTo>
                  <a:cubicBezTo>
                    <a:pt x="140" y="67"/>
                    <a:pt x="138" y="70"/>
                    <a:pt x="137" y="68"/>
                  </a:cubicBezTo>
                  <a:cubicBezTo>
                    <a:pt x="138" y="64"/>
                    <a:pt x="141" y="63"/>
                    <a:pt x="143" y="61"/>
                  </a:cubicBezTo>
                  <a:cubicBezTo>
                    <a:pt x="144" y="55"/>
                    <a:pt x="139" y="50"/>
                    <a:pt x="139" y="42"/>
                  </a:cubicBezTo>
                  <a:cubicBezTo>
                    <a:pt x="138" y="42"/>
                    <a:pt x="137" y="43"/>
                    <a:pt x="136" y="43"/>
                  </a:cubicBezTo>
                  <a:cubicBezTo>
                    <a:pt x="130" y="27"/>
                    <a:pt x="113" y="39"/>
                    <a:pt x="106" y="28"/>
                  </a:cubicBezTo>
                  <a:cubicBezTo>
                    <a:pt x="106" y="21"/>
                    <a:pt x="98" y="20"/>
                    <a:pt x="93" y="20"/>
                  </a:cubicBezTo>
                  <a:cubicBezTo>
                    <a:pt x="93" y="18"/>
                    <a:pt x="96" y="18"/>
                    <a:pt x="95" y="15"/>
                  </a:cubicBezTo>
                  <a:cubicBezTo>
                    <a:pt x="94" y="14"/>
                    <a:pt x="92" y="14"/>
                    <a:pt x="91" y="12"/>
                  </a:cubicBezTo>
                  <a:cubicBezTo>
                    <a:pt x="95" y="14"/>
                    <a:pt x="97" y="8"/>
                    <a:pt x="93" y="8"/>
                  </a:cubicBezTo>
                  <a:cubicBezTo>
                    <a:pt x="92" y="12"/>
                    <a:pt x="91" y="10"/>
                    <a:pt x="88" y="13"/>
                  </a:cubicBezTo>
                  <a:cubicBezTo>
                    <a:pt x="89" y="11"/>
                    <a:pt x="87" y="11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79" y="10"/>
                    <a:pt x="75" y="11"/>
                    <a:pt x="62" y="10"/>
                  </a:cubicBezTo>
                  <a:cubicBezTo>
                    <a:pt x="62" y="4"/>
                    <a:pt x="55" y="5"/>
                    <a:pt x="54" y="1"/>
                  </a:cubicBezTo>
                  <a:cubicBezTo>
                    <a:pt x="54" y="5"/>
                    <a:pt x="48" y="8"/>
                    <a:pt x="46" y="7"/>
                  </a:cubicBezTo>
                  <a:cubicBezTo>
                    <a:pt x="46" y="4"/>
                    <a:pt x="49" y="4"/>
                    <a:pt x="48" y="0"/>
                  </a:cubicBezTo>
                  <a:cubicBezTo>
                    <a:pt x="43" y="2"/>
                    <a:pt x="35" y="8"/>
                    <a:pt x="31" y="6"/>
                  </a:cubicBezTo>
                  <a:cubicBezTo>
                    <a:pt x="29" y="13"/>
                    <a:pt x="22" y="17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7"/>
                    <a:pt x="20" y="32"/>
                    <a:pt x="19" y="37"/>
                  </a:cubicBezTo>
                  <a:cubicBezTo>
                    <a:pt x="19" y="44"/>
                    <a:pt x="17" y="50"/>
                    <a:pt x="12" y="52"/>
                  </a:cubicBezTo>
                  <a:cubicBezTo>
                    <a:pt x="10" y="62"/>
                    <a:pt x="1" y="64"/>
                    <a:pt x="1" y="77"/>
                  </a:cubicBezTo>
                  <a:cubicBezTo>
                    <a:pt x="3" y="78"/>
                    <a:pt x="5" y="80"/>
                    <a:pt x="6" y="80"/>
                  </a:cubicBezTo>
                  <a:cubicBezTo>
                    <a:pt x="4" y="84"/>
                    <a:pt x="0" y="85"/>
                    <a:pt x="0" y="89"/>
                  </a:cubicBezTo>
                  <a:cubicBezTo>
                    <a:pt x="1" y="91"/>
                    <a:pt x="3" y="93"/>
                    <a:pt x="2" y="97"/>
                  </a:cubicBezTo>
                  <a:cubicBezTo>
                    <a:pt x="14" y="106"/>
                    <a:pt x="17" y="124"/>
                    <a:pt x="26" y="136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35" y="152"/>
                    <a:pt x="57" y="152"/>
                    <a:pt x="59" y="171"/>
                  </a:cubicBezTo>
                  <a:cubicBezTo>
                    <a:pt x="60" y="172"/>
                    <a:pt x="60" y="179"/>
                    <a:pt x="59" y="181"/>
                  </a:cubicBezTo>
                  <a:cubicBezTo>
                    <a:pt x="57" y="213"/>
                    <a:pt x="65" y="237"/>
                    <a:pt x="62" y="266"/>
                  </a:cubicBezTo>
                  <a:cubicBezTo>
                    <a:pt x="63" y="268"/>
                    <a:pt x="66" y="268"/>
                    <a:pt x="66" y="271"/>
                  </a:cubicBezTo>
                  <a:cubicBezTo>
                    <a:pt x="65" y="275"/>
                    <a:pt x="65" y="280"/>
                    <a:pt x="68" y="282"/>
                  </a:cubicBezTo>
                  <a:cubicBezTo>
                    <a:pt x="65" y="285"/>
                    <a:pt x="68" y="291"/>
                    <a:pt x="72" y="292"/>
                  </a:cubicBezTo>
                  <a:cubicBezTo>
                    <a:pt x="70" y="287"/>
                    <a:pt x="69" y="285"/>
                    <a:pt x="71" y="282"/>
                  </a:cubicBezTo>
                  <a:cubicBezTo>
                    <a:pt x="75" y="285"/>
                    <a:pt x="75" y="295"/>
                    <a:pt x="75" y="298"/>
                  </a:cubicBezTo>
                  <a:cubicBezTo>
                    <a:pt x="75" y="300"/>
                    <a:pt x="71" y="299"/>
                    <a:pt x="73" y="297"/>
                  </a:cubicBezTo>
                  <a:cubicBezTo>
                    <a:pt x="70" y="298"/>
                    <a:pt x="74" y="296"/>
                    <a:pt x="72" y="296"/>
                  </a:cubicBezTo>
                  <a:cubicBezTo>
                    <a:pt x="72" y="297"/>
                    <a:pt x="69" y="296"/>
                    <a:pt x="69" y="298"/>
                  </a:cubicBezTo>
                  <a:cubicBezTo>
                    <a:pt x="73" y="298"/>
                    <a:pt x="72" y="302"/>
                    <a:pt x="75" y="302"/>
                  </a:cubicBezTo>
                  <a:cubicBezTo>
                    <a:pt x="75" y="301"/>
                    <a:pt x="75" y="299"/>
                    <a:pt x="76" y="299"/>
                  </a:cubicBezTo>
                  <a:cubicBezTo>
                    <a:pt x="79" y="301"/>
                    <a:pt x="77" y="303"/>
                    <a:pt x="78" y="307"/>
                  </a:cubicBezTo>
                  <a:cubicBezTo>
                    <a:pt x="75" y="307"/>
                    <a:pt x="77" y="304"/>
                    <a:pt x="73" y="305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1" y="304"/>
                    <a:pt x="71" y="304"/>
                    <a:pt x="71" y="305"/>
                  </a:cubicBezTo>
                  <a:cubicBezTo>
                    <a:pt x="73" y="305"/>
                    <a:pt x="69" y="309"/>
                    <a:pt x="72" y="310"/>
                  </a:cubicBezTo>
                  <a:cubicBezTo>
                    <a:pt x="72" y="309"/>
                    <a:pt x="72" y="308"/>
                    <a:pt x="73" y="308"/>
                  </a:cubicBezTo>
                  <a:cubicBezTo>
                    <a:pt x="78" y="309"/>
                    <a:pt x="77" y="312"/>
                    <a:pt x="78" y="316"/>
                  </a:cubicBezTo>
                  <a:cubicBezTo>
                    <a:pt x="75" y="316"/>
                    <a:pt x="76" y="314"/>
                    <a:pt x="74" y="316"/>
                  </a:cubicBezTo>
                  <a:cubicBezTo>
                    <a:pt x="74" y="318"/>
                    <a:pt x="74" y="318"/>
                    <a:pt x="74" y="318"/>
                  </a:cubicBezTo>
                  <a:cubicBezTo>
                    <a:pt x="76" y="319"/>
                    <a:pt x="77" y="322"/>
                    <a:pt x="78" y="323"/>
                  </a:cubicBezTo>
                  <a:cubicBezTo>
                    <a:pt x="78" y="326"/>
                    <a:pt x="81" y="324"/>
                    <a:pt x="81" y="325"/>
                  </a:cubicBezTo>
                  <a:cubicBezTo>
                    <a:pt x="81" y="326"/>
                    <a:pt x="79" y="328"/>
                    <a:pt x="81" y="328"/>
                  </a:cubicBezTo>
                  <a:cubicBezTo>
                    <a:pt x="81" y="327"/>
                    <a:pt x="81" y="326"/>
                    <a:pt x="83" y="325"/>
                  </a:cubicBezTo>
                  <a:cubicBezTo>
                    <a:pt x="82" y="327"/>
                    <a:pt x="84" y="327"/>
                    <a:pt x="84" y="328"/>
                  </a:cubicBezTo>
                  <a:cubicBezTo>
                    <a:pt x="81" y="329"/>
                    <a:pt x="85" y="331"/>
                    <a:pt x="83" y="333"/>
                  </a:cubicBezTo>
                  <a:cubicBezTo>
                    <a:pt x="86" y="334"/>
                    <a:pt x="84" y="330"/>
                    <a:pt x="86" y="330"/>
                  </a:cubicBezTo>
                  <a:cubicBezTo>
                    <a:pt x="88" y="332"/>
                    <a:pt x="92" y="334"/>
                    <a:pt x="91" y="337"/>
                  </a:cubicBezTo>
                  <a:cubicBezTo>
                    <a:pt x="92" y="337"/>
                    <a:pt x="93" y="338"/>
                    <a:pt x="94" y="338"/>
                  </a:cubicBezTo>
                  <a:cubicBezTo>
                    <a:pt x="94" y="338"/>
                    <a:pt x="94" y="338"/>
                    <a:pt x="94" y="338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97" y="338"/>
                    <a:pt x="98" y="338"/>
                    <a:pt x="100" y="339"/>
                  </a:cubicBezTo>
                  <a:cubicBezTo>
                    <a:pt x="100" y="339"/>
                    <a:pt x="101" y="339"/>
                    <a:pt x="101" y="339"/>
                  </a:cubicBezTo>
                  <a:cubicBezTo>
                    <a:pt x="101" y="339"/>
                    <a:pt x="101" y="339"/>
                    <a:pt x="102" y="339"/>
                  </a:cubicBezTo>
                  <a:cubicBezTo>
                    <a:pt x="102" y="339"/>
                    <a:pt x="102" y="339"/>
                    <a:pt x="103" y="339"/>
                  </a:cubicBezTo>
                  <a:cubicBezTo>
                    <a:pt x="104" y="339"/>
                    <a:pt x="105" y="339"/>
                    <a:pt x="106" y="339"/>
                  </a:cubicBezTo>
                  <a:cubicBezTo>
                    <a:pt x="107" y="339"/>
                    <a:pt x="107" y="340"/>
                    <a:pt x="107" y="340"/>
                  </a:cubicBezTo>
                  <a:cubicBezTo>
                    <a:pt x="108" y="340"/>
                    <a:pt x="109" y="340"/>
                    <a:pt x="110" y="340"/>
                  </a:cubicBezTo>
                  <a:cubicBezTo>
                    <a:pt x="111" y="340"/>
                    <a:pt x="112" y="340"/>
                    <a:pt x="113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3" y="340"/>
                    <a:pt x="113" y="339"/>
                    <a:pt x="113" y="339"/>
                  </a:cubicBezTo>
                  <a:cubicBezTo>
                    <a:pt x="111" y="339"/>
                    <a:pt x="108" y="338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8" y="337"/>
                    <a:pt x="112" y="338"/>
                    <a:pt x="113" y="336"/>
                  </a:cubicBezTo>
                  <a:cubicBezTo>
                    <a:pt x="109" y="335"/>
                    <a:pt x="107" y="331"/>
                    <a:pt x="105" y="328"/>
                  </a:cubicBezTo>
                  <a:cubicBezTo>
                    <a:pt x="107" y="328"/>
                    <a:pt x="106" y="324"/>
                    <a:pt x="109" y="325"/>
                  </a:cubicBezTo>
                  <a:cubicBezTo>
                    <a:pt x="107" y="320"/>
                    <a:pt x="110" y="318"/>
                    <a:pt x="113" y="316"/>
                  </a:cubicBezTo>
                  <a:cubicBezTo>
                    <a:pt x="114" y="307"/>
                    <a:pt x="103" y="311"/>
                    <a:pt x="103" y="305"/>
                  </a:cubicBezTo>
                  <a:cubicBezTo>
                    <a:pt x="103" y="302"/>
                    <a:pt x="104" y="299"/>
                    <a:pt x="109" y="300"/>
                  </a:cubicBezTo>
                  <a:cubicBezTo>
                    <a:pt x="109" y="296"/>
                    <a:pt x="108" y="294"/>
                    <a:pt x="107" y="292"/>
                  </a:cubicBezTo>
                  <a:cubicBezTo>
                    <a:pt x="109" y="291"/>
                    <a:pt x="110" y="289"/>
                    <a:pt x="108" y="288"/>
                  </a:cubicBezTo>
                  <a:cubicBezTo>
                    <a:pt x="110" y="287"/>
                    <a:pt x="110" y="289"/>
                    <a:pt x="112" y="289"/>
                  </a:cubicBezTo>
                  <a:cubicBezTo>
                    <a:pt x="113" y="286"/>
                    <a:pt x="111" y="286"/>
                    <a:pt x="110" y="284"/>
                  </a:cubicBezTo>
                  <a:cubicBezTo>
                    <a:pt x="108" y="283"/>
                    <a:pt x="110" y="287"/>
                    <a:pt x="107" y="286"/>
                  </a:cubicBezTo>
                  <a:cubicBezTo>
                    <a:pt x="105" y="284"/>
                    <a:pt x="103" y="282"/>
                    <a:pt x="104" y="278"/>
                  </a:cubicBezTo>
                  <a:cubicBezTo>
                    <a:pt x="106" y="279"/>
                    <a:pt x="111" y="279"/>
                    <a:pt x="114" y="279"/>
                  </a:cubicBezTo>
                  <a:cubicBezTo>
                    <a:pt x="115" y="274"/>
                    <a:pt x="114" y="271"/>
                    <a:pt x="112" y="268"/>
                  </a:cubicBezTo>
                  <a:cubicBezTo>
                    <a:pt x="124" y="269"/>
                    <a:pt x="132" y="267"/>
                    <a:pt x="134" y="257"/>
                  </a:cubicBezTo>
                  <a:cubicBezTo>
                    <a:pt x="132" y="254"/>
                    <a:pt x="128" y="254"/>
                    <a:pt x="130" y="249"/>
                  </a:cubicBezTo>
                  <a:cubicBezTo>
                    <a:pt x="127" y="247"/>
                    <a:pt x="123" y="247"/>
                    <a:pt x="123" y="244"/>
                  </a:cubicBezTo>
                  <a:cubicBezTo>
                    <a:pt x="129" y="245"/>
                    <a:pt x="133" y="248"/>
                    <a:pt x="140" y="248"/>
                  </a:cubicBezTo>
                  <a:cubicBezTo>
                    <a:pt x="144" y="243"/>
                    <a:pt x="147" y="237"/>
                    <a:pt x="150" y="230"/>
                  </a:cubicBezTo>
                  <a:cubicBezTo>
                    <a:pt x="148" y="230"/>
                    <a:pt x="148" y="232"/>
                    <a:pt x="147" y="230"/>
                  </a:cubicBezTo>
                  <a:cubicBezTo>
                    <a:pt x="149" y="227"/>
                    <a:pt x="150" y="224"/>
                    <a:pt x="153" y="223"/>
                  </a:cubicBezTo>
                  <a:cubicBezTo>
                    <a:pt x="153" y="225"/>
                    <a:pt x="150" y="227"/>
                    <a:pt x="152" y="228"/>
                  </a:cubicBezTo>
                  <a:cubicBezTo>
                    <a:pt x="157" y="217"/>
                    <a:pt x="162" y="212"/>
                    <a:pt x="159" y="197"/>
                  </a:cubicBezTo>
                  <a:cubicBezTo>
                    <a:pt x="163" y="197"/>
                    <a:pt x="167" y="187"/>
                    <a:pt x="172" y="189"/>
                  </a:cubicBezTo>
                  <a:cubicBezTo>
                    <a:pt x="174" y="186"/>
                    <a:pt x="179" y="184"/>
                    <a:pt x="187" y="185"/>
                  </a:cubicBezTo>
                  <a:cubicBezTo>
                    <a:pt x="186" y="181"/>
                    <a:pt x="189" y="181"/>
                    <a:pt x="191" y="180"/>
                  </a:cubicBezTo>
                  <a:cubicBezTo>
                    <a:pt x="191" y="174"/>
                    <a:pt x="191" y="174"/>
                    <a:pt x="191" y="174"/>
                  </a:cubicBezTo>
                  <a:cubicBezTo>
                    <a:pt x="201" y="166"/>
                    <a:pt x="194" y="144"/>
                    <a:pt x="198" y="130"/>
                  </a:cubicBezTo>
                  <a:cubicBezTo>
                    <a:pt x="198" y="132"/>
                    <a:pt x="199" y="132"/>
                    <a:pt x="201" y="132"/>
                  </a:cubicBezTo>
                  <a:cubicBezTo>
                    <a:pt x="201" y="128"/>
                    <a:pt x="205" y="127"/>
                    <a:pt x="204" y="122"/>
                  </a:cubicBezTo>
                  <a:cubicBezTo>
                    <a:pt x="214" y="119"/>
                    <a:pt x="219" y="101"/>
                    <a:pt x="211" y="92"/>
                  </a:cubicBezTo>
                  <a:close/>
                  <a:moveTo>
                    <a:pt x="48" y="16"/>
                  </a:moveTo>
                  <a:cubicBezTo>
                    <a:pt x="48" y="17"/>
                    <a:pt x="47" y="17"/>
                    <a:pt x="46" y="17"/>
                  </a:cubicBezTo>
                  <a:cubicBezTo>
                    <a:pt x="45" y="16"/>
                    <a:pt x="44" y="15"/>
                    <a:pt x="44" y="14"/>
                  </a:cubicBezTo>
                  <a:cubicBezTo>
                    <a:pt x="43" y="11"/>
                    <a:pt x="46" y="12"/>
                    <a:pt x="46" y="10"/>
                  </a:cubicBezTo>
                  <a:cubicBezTo>
                    <a:pt x="48" y="11"/>
                    <a:pt x="48" y="13"/>
                    <a:pt x="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2" name="Freeform 289"/>
            <p:cNvSpPr/>
            <p:nvPr/>
          </p:nvSpPr>
          <p:spPr bwMode="auto">
            <a:xfrm>
              <a:off x="5626100" y="3154363"/>
              <a:ext cx="30163" cy="1587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2 h 11"/>
                <a:gd name="T4" fmla="*/ 7 w 21"/>
                <a:gd name="T5" fmla="*/ 11 h 11"/>
                <a:gd name="T6" fmla="*/ 0 w 21"/>
                <a:gd name="T7" fmla="*/ 5 h 11"/>
                <a:gd name="T8" fmla="*/ 7 w 21"/>
                <a:gd name="T9" fmla="*/ 2 h 11"/>
                <a:gd name="T10" fmla="*/ 21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0" y="1"/>
                    <a:pt x="21" y="1"/>
                    <a:pt x="21" y="2"/>
                  </a:cubicBezTo>
                  <a:cubicBezTo>
                    <a:pt x="20" y="9"/>
                    <a:pt x="12" y="9"/>
                    <a:pt x="7" y="11"/>
                  </a:cubicBezTo>
                  <a:cubicBezTo>
                    <a:pt x="4" y="10"/>
                    <a:pt x="1" y="9"/>
                    <a:pt x="0" y="5"/>
                  </a:cubicBezTo>
                  <a:cubicBezTo>
                    <a:pt x="4" y="6"/>
                    <a:pt x="11" y="5"/>
                    <a:pt x="7" y="2"/>
                  </a:cubicBezTo>
                  <a:cubicBezTo>
                    <a:pt x="11" y="0"/>
                    <a:pt x="15" y="1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3" name="Freeform 290"/>
            <p:cNvSpPr/>
            <p:nvPr/>
          </p:nvSpPr>
          <p:spPr bwMode="auto">
            <a:xfrm>
              <a:off x="5729288" y="3152776"/>
              <a:ext cx="17463" cy="11113"/>
            </a:xfrm>
            <a:custGeom>
              <a:avLst/>
              <a:gdLst>
                <a:gd name="T0" fmla="*/ 13 w 13"/>
                <a:gd name="T1" fmla="*/ 4 h 8"/>
                <a:gd name="T2" fmla="*/ 0 w 13"/>
                <a:gd name="T3" fmla="*/ 2 h 8"/>
                <a:gd name="T4" fmla="*/ 13 w 13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13" y="4"/>
                  </a:moveTo>
                  <a:cubicBezTo>
                    <a:pt x="10" y="6"/>
                    <a:pt x="0" y="8"/>
                    <a:pt x="0" y="2"/>
                  </a:cubicBezTo>
                  <a:cubicBezTo>
                    <a:pt x="4" y="0"/>
                    <a:pt x="10" y="2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4" name="Freeform 291"/>
            <p:cNvSpPr/>
            <p:nvPr/>
          </p:nvSpPr>
          <p:spPr bwMode="auto">
            <a:xfrm>
              <a:off x="5834063" y="3176588"/>
              <a:ext cx="11113" cy="9525"/>
            </a:xfrm>
            <a:custGeom>
              <a:avLst/>
              <a:gdLst>
                <a:gd name="T0" fmla="*/ 8 w 8"/>
                <a:gd name="T1" fmla="*/ 3 h 6"/>
                <a:gd name="T2" fmla="*/ 0 w 8"/>
                <a:gd name="T3" fmla="*/ 3 h 6"/>
                <a:gd name="T4" fmla="*/ 1 w 8"/>
                <a:gd name="T5" fmla="*/ 0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5" y="4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4" y="0"/>
                    <a:pt x="8" y="0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5" name="Freeform 292"/>
            <p:cNvSpPr/>
            <p:nvPr/>
          </p:nvSpPr>
          <p:spPr bwMode="auto">
            <a:xfrm>
              <a:off x="5973763" y="3200401"/>
              <a:ext cx="52388" cy="22225"/>
            </a:xfrm>
            <a:custGeom>
              <a:avLst/>
              <a:gdLst>
                <a:gd name="T0" fmla="*/ 2 w 37"/>
                <a:gd name="T1" fmla="*/ 2 h 16"/>
                <a:gd name="T2" fmla="*/ 6 w 37"/>
                <a:gd name="T3" fmla="*/ 3 h 16"/>
                <a:gd name="T4" fmla="*/ 4 w 37"/>
                <a:gd name="T5" fmla="*/ 0 h 16"/>
                <a:gd name="T6" fmla="*/ 9 w 37"/>
                <a:gd name="T7" fmla="*/ 6 h 16"/>
                <a:gd name="T8" fmla="*/ 13 w 37"/>
                <a:gd name="T9" fmla="*/ 2 h 16"/>
                <a:gd name="T10" fmla="*/ 32 w 37"/>
                <a:gd name="T11" fmla="*/ 0 h 16"/>
                <a:gd name="T12" fmla="*/ 36 w 37"/>
                <a:gd name="T13" fmla="*/ 5 h 16"/>
                <a:gd name="T14" fmla="*/ 32 w 37"/>
                <a:gd name="T15" fmla="*/ 11 h 16"/>
                <a:gd name="T16" fmla="*/ 3 w 37"/>
                <a:gd name="T17" fmla="*/ 13 h 16"/>
                <a:gd name="T18" fmla="*/ 6 w 37"/>
                <a:gd name="T19" fmla="*/ 11 h 16"/>
                <a:gd name="T20" fmla="*/ 0 w 37"/>
                <a:gd name="T21" fmla="*/ 9 h 16"/>
                <a:gd name="T22" fmla="*/ 6 w 37"/>
                <a:gd name="T23" fmla="*/ 5 h 16"/>
                <a:gd name="T24" fmla="*/ 3 w 37"/>
                <a:gd name="T25" fmla="*/ 5 h 16"/>
                <a:gd name="T26" fmla="*/ 1 w 37"/>
                <a:gd name="T27" fmla="*/ 4 h 16"/>
                <a:gd name="T28" fmla="*/ 2 w 37"/>
                <a:gd name="T2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16">
                  <a:moveTo>
                    <a:pt x="2" y="2"/>
                  </a:moveTo>
                  <a:cubicBezTo>
                    <a:pt x="4" y="2"/>
                    <a:pt x="4" y="4"/>
                    <a:pt x="6" y="3"/>
                  </a:cubicBezTo>
                  <a:cubicBezTo>
                    <a:pt x="6" y="2"/>
                    <a:pt x="4" y="2"/>
                    <a:pt x="4" y="0"/>
                  </a:cubicBezTo>
                  <a:cubicBezTo>
                    <a:pt x="7" y="1"/>
                    <a:pt x="10" y="2"/>
                    <a:pt x="9" y="6"/>
                  </a:cubicBezTo>
                  <a:cubicBezTo>
                    <a:pt x="11" y="5"/>
                    <a:pt x="13" y="5"/>
                    <a:pt x="13" y="2"/>
                  </a:cubicBezTo>
                  <a:cubicBezTo>
                    <a:pt x="19" y="4"/>
                    <a:pt x="24" y="1"/>
                    <a:pt x="32" y="0"/>
                  </a:cubicBezTo>
                  <a:cubicBezTo>
                    <a:pt x="33" y="4"/>
                    <a:pt x="31" y="5"/>
                    <a:pt x="36" y="5"/>
                  </a:cubicBezTo>
                  <a:cubicBezTo>
                    <a:pt x="37" y="8"/>
                    <a:pt x="32" y="7"/>
                    <a:pt x="32" y="11"/>
                  </a:cubicBezTo>
                  <a:cubicBezTo>
                    <a:pt x="21" y="12"/>
                    <a:pt x="15" y="16"/>
                    <a:pt x="3" y="13"/>
                  </a:cubicBezTo>
                  <a:cubicBezTo>
                    <a:pt x="2" y="11"/>
                    <a:pt x="5" y="12"/>
                    <a:pt x="6" y="11"/>
                  </a:cubicBezTo>
                  <a:cubicBezTo>
                    <a:pt x="5" y="9"/>
                    <a:pt x="3" y="8"/>
                    <a:pt x="0" y="9"/>
                  </a:cubicBezTo>
                  <a:cubicBezTo>
                    <a:pt x="2" y="7"/>
                    <a:pt x="5" y="8"/>
                    <a:pt x="6" y="5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6" name="Freeform 293"/>
            <p:cNvSpPr/>
            <p:nvPr/>
          </p:nvSpPr>
          <p:spPr bwMode="auto">
            <a:xfrm>
              <a:off x="5646738" y="3203576"/>
              <a:ext cx="38100" cy="19050"/>
            </a:xfrm>
            <a:custGeom>
              <a:avLst/>
              <a:gdLst>
                <a:gd name="T0" fmla="*/ 14 w 26"/>
                <a:gd name="T1" fmla="*/ 0 h 13"/>
                <a:gd name="T2" fmla="*/ 22 w 26"/>
                <a:gd name="T3" fmla="*/ 5 h 13"/>
                <a:gd name="T4" fmla="*/ 26 w 26"/>
                <a:gd name="T5" fmla="*/ 11 h 13"/>
                <a:gd name="T6" fmla="*/ 6 w 26"/>
                <a:gd name="T7" fmla="*/ 13 h 13"/>
                <a:gd name="T8" fmla="*/ 0 w 26"/>
                <a:gd name="T9" fmla="*/ 11 h 13"/>
                <a:gd name="T10" fmla="*/ 14 w 2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3">
                  <a:moveTo>
                    <a:pt x="14" y="0"/>
                  </a:moveTo>
                  <a:cubicBezTo>
                    <a:pt x="13" y="6"/>
                    <a:pt x="20" y="2"/>
                    <a:pt x="22" y="5"/>
                  </a:cubicBezTo>
                  <a:cubicBezTo>
                    <a:pt x="19" y="11"/>
                    <a:pt x="25" y="8"/>
                    <a:pt x="26" y="11"/>
                  </a:cubicBezTo>
                  <a:cubicBezTo>
                    <a:pt x="17" y="10"/>
                    <a:pt x="13" y="9"/>
                    <a:pt x="6" y="13"/>
                  </a:cubicBezTo>
                  <a:cubicBezTo>
                    <a:pt x="4" y="12"/>
                    <a:pt x="5" y="10"/>
                    <a:pt x="0" y="11"/>
                  </a:cubicBezTo>
                  <a:cubicBezTo>
                    <a:pt x="5" y="7"/>
                    <a:pt x="8" y="2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7" name="Freeform 294"/>
            <p:cNvSpPr/>
            <p:nvPr/>
          </p:nvSpPr>
          <p:spPr bwMode="auto">
            <a:xfrm>
              <a:off x="5659438" y="3221038"/>
              <a:ext cx="12700" cy="9525"/>
            </a:xfrm>
            <a:custGeom>
              <a:avLst/>
              <a:gdLst>
                <a:gd name="T0" fmla="*/ 9 w 9"/>
                <a:gd name="T1" fmla="*/ 2 h 6"/>
                <a:gd name="T2" fmla="*/ 0 w 9"/>
                <a:gd name="T3" fmla="*/ 5 h 6"/>
                <a:gd name="T4" fmla="*/ 9 w 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2"/>
                  </a:moveTo>
                  <a:cubicBezTo>
                    <a:pt x="8" y="6"/>
                    <a:pt x="3" y="5"/>
                    <a:pt x="0" y="5"/>
                  </a:cubicBezTo>
                  <a:cubicBezTo>
                    <a:pt x="1" y="3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8" name="Freeform 295"/>
            <p:cNvSpPr/>
            <p:nvPr/>
          </p:nvSpPr>
          <p:spPr bwMode="auto">
            <a:xfrm>
              <a:off x="6027738" y="3275013"/>
              <a:ext cx="30163" cy="28575"/>
            </a:xfrm>
            <a:custGeom>
              <a:avLst/>
              <a:gdLst>
                <a:gd name="T0" fmla="*/ 8 w 21"/>
                <a:gd name="T1" fmla="*/ 5 h 19"/>
                <a:gd name="T2" fmla="*/ 13 w 21"/>
                <a:gd name="T3" fmla="*/ 0 h 19"/>
                <a:gd name="T4" fmla="*/ 21 w 21"/>
                <a:gd name="T5" fmla="*/ 5 h 19"/>
                <a:gd name="T6" fmla="*/ 18 w 21"/>
                <a:gd name="T7" fmla="*/ 7 h 19"/>
                <a:gd name="T8" fmla="*/ 0 w 21"/>
                <a:gd name="T9" fmla="*/ 18 h 19"/>
                <a:gd name="T10" fmla="*/ 5 w 21"/>
                <a:gd name="T11" fmla="*/ 11 h 19"/>
                <a:gd name="T12" fmla="*/ 2 w 21"/>
                <a:gd name="T13" fmla="*/ 10 h 19"/>
                <a:gd name="T14" fmla="*/ 2 w 21"/>
                <a:gd name="T15" fmla="*/ 10 h 19"/>
                <a:gd name="T16" fmla="*/ 2 w 21"/>
                <a:gd name="T17" fmla="*/ 10 h 19"/>
                <a:gd name="T18" fmla="*/ 4 w 21"/>
                <a:gd name="T19" fmla="*/ 6 h 19"/>
                <a:gd name="T20" fmla="*/ 8 w 21"/>
                <a:gd name="T2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8" y="5"/>
                  </a:moveTo>
                  <a:cubicBezTo>
                    <a:pt x="9" y="3"/>
                    <a:pt x="11" y="3"/>
                    <a:pt x="13" y="0"/>
                  </a:cubicBezTo>
                  <a:cubicBezTo>
                    <a:pt x="17" y="1"/>
                    <a:pt x="21" y="1"/>
                    <a:pt x="21" y="5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20" y="19"/>
                    <a:pt x="7" y="19"/>
                    <a:pt x="0" y="18"/>
                  </a:cubicBezTo>
                  <a:cubicBezTo>
                    <a:pt x="1" y="15"/>
                    <a:pt x="3" y="13"/>
                    <a:pt x="5" y="11"/>
                  </a:cubicBezTo>
                  <a:cubicBezTo>
                    <a:pt x="5" y="10"/>
                    <a:pt x="3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9"/>
                    <a:pt x="3" y="6"/>
                    <a:pt x="4" y="6"/>
                  </a:cubicBezTo>
                  <a:cubicBezTo>
                    <a:pt x="5" y="6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9" name="Freeform 296"/>
            <p:cNvSpPr/>
            <p:nvPr/>
          </p:nvSpPr>
          <p:spPr bwMode="auto">
            <a:xfrm>
              <a:off x="5529263" y="3500438"/>
              <a:ext cx="68263" cy="39688"/>
            </a:xfrm>
            <a:custGeom>
              <a:avLst/>
              <a:gdLst>
                <a:gd name="T0" fmla="*/ 48 w 48"/>
                <a:gd name="T1" fmla="*/ 25 h 28"/>
                <a:gd name="T2" fmla="*/ 31 w 48"/>
                <a:gd name="T3" fmla="*/ 27 h 28"/>
                <a:gd name="T4" fmla="*/ 34 w 48"/>
                <a:gd name="T5" fmla="*/ 24 h 28"/>
                <a:gd name="T6" fmla="*/ 28 w 48"/>
                <a:gd name="T7" fmla="*/ 18 h 28"/>
                <a:gd name="T8" fmla="*/ 14 w 48"/>
                <a:gd name="T9" fmla="*/ 12 h 28"/>
                <a:gd name="T10" fmla="*/ 0 w 48"/>
                <a:gd name="T11" fmla="*/ 17 h 28"/>
                <a:gd name="T12" fmla="*/ 48 w 48"/>
                <a:gd name="T1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48" y="25"/>
                  </a:moveTo>
                  <a:cubicBezTo>
                    <a:pt x="45" y="28"/>
                    <a:pt x="37" y="27"/>
                    <a:pt x="31" y="27"/>
                  </a:cubicBezTo>
                  <a:cubicBezTo>
                    <a:pt x="31" y="25"/>
                    <a:pt x="34" y="25"/>
                    <a:pt x="34" y="24"/>
                  </a:cubicBezTo>
                  <a:cubicBezTo>
                    <a:pt x="31" y="23"/>
                    <a:pt x="28" y="22"/>
                    <a:pt x="28" y="18"/>
                  </a:cubicBezTo>
                  <a:cubicBezTo>
                    <a:pt x="22" y="17"/>
                    <a:pt x="14" y="16"/>
                    <a:pt x="14" y="12"/>
                  </a:cubicBezTo>
                  <a:cubicBezTo>
                    <a:pt x="8" y="12"/>
                    <a:pt x="6" y="17"/>
                    <a:pt x="0" y="17"/>
                  </a:cubicBezTo>
                  <a:cubicBezTo>
                    <a:pt x="13" y="0"/>
                    <a:pt x="36" y="18"/>
                    <a:pt x="48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0" name="Freeform 297"/>
            <p:cNvSpPr/>
            <p:nvPr/>
          </p:nvSpPr>
          <p:spPr bwMode="auto">
            <a:xfrm>
              <a:off x="5640388" y="3546476"/>
              <a:ext cx="11113" cy="9525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0" y="0"/>
                    <a:pt x="5" y="3"/>
                    <a:pt x="8" y="3"/>
                  </a:cubicBezTo>
                  <a:cubicBezTo>
                    <a:pt x="8" y="5"/>
                    <a:pt x="0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1" name="Freeform 299"/>
            <p:cNvSpPr/>
            <p:nvPr/>
          </p:nvSpPr>
          <p:spPr bwMode="auto">
            <a:xfrm>
              <a:off x="5738813" y="3197226"/>
              <a:ext cx="9525" cy="6350"/>
            </a:xfrm>
            <a:custGeom>
              <a:avLst/>
              <a:gdLst>
                <a:gd name="T0" fmla="*/ 7 w 7"/>
                <a:gd name="T1" fmla="*/ 2 h 5"/>
                <a:gd name="T2" fmla="*/ 1 w 7"/>
                <a:gd name="T3" fmla="*/ 1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0" y="5"/>
                    <a:pt x="1" y="1"/>
                  </a:cubicBezTo>
                  <a:cubicBezTo>
                    <a:pt x="3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2" name="Freeform 300"/>
            <p:cNvSpPr>
              <a:spLocks noEditPoints="1"/>
            </p:cNvSpPr>
            <p:nvPr/>
          </p:nvSpPr>
          <p:spPr bwMode="auto">
            <a:xfrm>
              <a:off x="5219700" y="3025776"/>
              <a:ext cx="1077913" cy="1077913"/>
            </a:xfrm>
            <a:custGeom>
              <a:avLst/>
              <a:gdLst>
                <a:gd name="T0" fmla="*/ 377 w 754"/>
                <a:gd name="T1" fmla="*/ 754 h 754"/>
                <a:gd name="T2" fmla="*/ 0 w 754"/>
                <a:gd name="T3" fmla="*/ 377 h 754"/>
                <a:gd name="T4" fmla="*/ 377 w 754"/>
                <a:gd name="T5" fmla="*/ 0 h 754"/>
                <a:gd name="T6" fmla="*/ 754 w 754"/>
                <a:gd name="T7" fmla="*/ 377 h 754"/>
                <a:gd name="T8" fmla="*/ 377 w 754"/>
                <a:gd name="T9" fmla="*/ 754 h 754"/>
                <a:gd name="T10" fmla="*/ 377 w 754"/>
                <a:gd name="T11" fmla="*/ 16 h 754"/>
                <a:gd name="T12" fmla="*/ 16 w 754"/>
                <a:gd name="T13" fmla="*/ 377 h 754"/>
                <a:gd name="T14" fmla="*/ 377 w 754"/>
                <a:gd name="T15" fmla="*/ 738 h 754"/>
                <a:gd name="T16" fmla="*/ 738 w 754"/>
                <a:gd name="T17" fmla="*/ 377 h 754"/>
                <a:gd name="T18" fmla="*/ 377 w 754"/>
                <a:gd name="T19" fmla="*/ 1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4">
                  <a:moveTo>
                    <a:pt x="377" y="754"/>
                  </a:moveTo>
                  <a:cubicBezTo>
                    <a:pt x="169" y="754"/>
                    <a:pt x="0" y="585"/>
                    <a:pt x="0" y="377"/>
                  </a:cubicBezTo>
                  <a:cubicBezTo>
                    <a:pt x="0" y="169"/>
                    <a:pt x="169" y="0"/>
                    <a:pt x="377" y="0"/>
                  </a:cubicBezTo>
                  <a:cubicBezTo>
                    <a:pt x="585" y="0"/>
                    <a:pt x="754" y="169"/>
                    <a:pt x="754" y="377"/>
                  </a:cubicBezTo>
                  <a:cubicBezTo>
                    <a:pt x="754" y="585"/>
                    <a:pt x="585" y="754"/>
                    <a:pt x="377" y="754"/>
                  </a:cubicBezTo>
                  <a:close/>
                  <a:moveTo>
                    <a:pt x="377" y="16"/>
                  </a:moveTo>
                  <a:cubicBezTo>
                    <a:pt x="178" y="16"/>
                    <a:pt x="16" y="178"/>
                    <a:pt x="16" y="377"/>
                  </a:cubicBezTo>
                  <a:cubicBezTo>
                    <a:pt x="16" y="576"/>
                    <a:pt x="178" y="738"/>
                    <a:pt x="377" y="738"/>
                  </a:cubicBezTo>
                  <a:cubicBezTo>
                    <a:pt x="576" y="738"/>
                    <a:pt x="738" y="576"/>
                    <a:pt x="738" y="377"/>
                  </a:cubicBezTo>
                  <a:cubicBezTo>
                    <a:pt x="738" y="178"/>
                    <a:pt x="576" y="16"/>
                    <a:pt x="37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3" name="Freeform 301"/>
            <p:cNvSpPr/>
            <p:nvPr/>
          </p:nvSpPr>
          <p:spPr bwMode="auto">
            <a:xfrm>
              <a:off x="5157788" y="3017838"/>
              <a:ext cx="846138" cy="1147763"/>
            </a:xfrm>
            <a:custGeom>
              <a:avLst/>
              <a:gdLst>
                <a:gd name="T0" fmla="*/ 421 w 592"/>
                <a:gd name="T1" fmla="*/ 803 h 803"/>
                <a:gd name="T2" fmla="*/ 0 w 592"/>
                <a:gd name="T3" fmla="*/ 382 h 803"/>
                <a:gd name="T4" fmla="*/ 243 w 592"/>
                <a:gd name="T5" fmla="*/ 0 h 803"/>
                <a:gd name="T6" fmla="*/ 249 w 592"/>
                <a:gd name="T7" fmla="*/ 15 h 803"/>
                <a:gd name="T8" fmla="*/ 16 w 592"/>
                <a:gd name="T9" fmla="*/ 382 h 803"/>
                <a:gd name="T10" fmla="*/ 421 w 592"/>
                <a:gd name="T11" fmla="*/ 787 h 803"/>
                <a:gd name="T12" fmla="*/ 586 w 592"/>
                <a:gd name="T13" fmla="*/ 752 h 803"/>
                <a:gd name="T14" fmla="*/ 592 w 592"/>
                <a:gd name="T15" fmla="*/ 766 h 803"/>
                <a:gd name="T16" fmla="*/ 421 w 592"/>
                <a:gd name="T17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803">
                  <a:moveTo>
                    <a:pt x="421" y="803"/>
                  </a:moveTo>
                  <a:cubicBezTo>
                    <a:pt x="189" y="803"/>
                    <a:pt x="0" y="614"/>
                    <a:pt x="0" y="382"/>
                  </a:cubicBezTo>
                  <a:cubicBezTo>
                    <a:pt x="0" y="219"/>
                    <a:pt x="95" y="69"/>
                    <a:pt x="243" y="0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107" y="81"/>
                    <a:pt x="16" y="225"/>
                    <a:pt x="16" y="382"/>
                  </a:cubicBezTo>
                  <a:cubicBezTo>
                    <a:pt x="16" y="605"/>
                    <a:pt x="198" y="787"/>
                    <a:pt x="421" y="787"/>
                  </a:cubicBezTo>
                  <a:cubicBezTo>
                    <a:pt x="478" y="787"/>
                    <a:pt x="534" y="775"/>
                    <a:pt x="586" y="752"/>
                  </a:cubicBezTo>
                  <a:cubicBezTo>
                    <a:pt x="592" y="766"/>
                    <a:pt x="592" y="766"/>
                    <a:pt x="592" y="766"/>
                  </a:cubicBezTo>
                  <a:cubicBezTo>
                    <a:pt x="538" y="791"/>
                    <a:pt x="481" y="803"/>
                    <a:pt x="421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4" name="Freeform 302"/>
            <p:cNvSpPr/>
            <p:nvPr/>
          </p:nvSpPr>
          <p:spPr bwMode="auto">
            <a:xfrm>
              <a:off x="5487988" y="2997201"/>
              <a:ext cx="68263" cy="119063"/>
            </a:xfrm>
            <a:custGeom>
              <a:avLst/>
              <a:gdLst>
                <a:gd name="T0" fmla="*/ 39 w 48"/>
                <a:gd name="T1" fmla="*/ 84 h 84"/>
                <a:gd name="T2" fmla="*/ 32 w 48"/>
                <a:gd name="T3" fmla="*/ 79 h 84"/>
                <a:gd name="T4" fmla="*/ 2 w 48"/>
                <a:gd name="T5" fmla="*/ 13 h 84"/>
                <a:gd name="T6" fmla="*/ 6 w 48"/>
                <a:gd name="T7" fmla="*/ 2 h 84"/>
                <a:gd name="T8" fmla="*/ 16 w 48"/>
                <a:gd name="T9" fmla="*/ 6 h 84"/>
                <a:gd name="T10" fmla="*/ 47 w 48"/>
                <a:gd name="T11" fmla="*/ 73 h 84"/>
                <a:gd name="T12" fmla="*/ 43 w 48"/>
                <a:gd name="T13" fmla="*/ 83 h 84"/>
                <a:gd name="T14" fmla="*/ 39 w 48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4">
                  <a:moveTo>
                    <a:pt x="39" y="84"/>
                  </a:moveTo>
                  <a:cubicBezTo>
                    <a:pt x="36" y="84"/>
                    <a:pt x="33" y="82"/>
                    <a:pt x="32" y="7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8" y="77"/>
                    <a:pt x="47" y="81"/>
                    <a:pt x="43" y="83"/>
                  </a:cubicBezTo>
                  <a:cubicBezTo>
                    <a:pt x="42" y="84"/>
                    <a:pt x="40" y="84"/>
                    <a:pt x="3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5" name="Freeform 303"/>
            <p:cNvSpPr/>
            <p:nvPr/>
          </p:nvSpPr>
          <p:spPr bwMode="auto">
            <a:xfrm>
              <a:off x="5953125" y="4019551"/>
              <a:ext cx="66675" cy="112713"/>
            </a:xfrm>
            <a:custGeom>
              <a:avLst/>
              <a:gdLst>
                <a:gd name="T0" fmla="*/ 38 w 47"/>
                <a:gd name="T1" fmla="*/ 79 h 79"/>
                <a:gd name="T2" fmla="*/ 30 w 47"/>
                <a:gd name="T3" fmla="*/ 75 h 79"/>
                <a:gd name="T4" fmla="*/ 2 w 47"/>
                <a:gd name="T5" fmla="*/ 13 h 79"/>
                <a:gd name="T6" fmla="*/ 6 w 47"/>
                <a:gd name="T7" fmla="*/ 2 h 79"/>
                <a:gd name="T8" fmla="*/ 17 w 47"/>
                <a:gd name="T9" fmla="*/ 6 h 79"/>
                <a:gd name="T10" fmla="*/ 45 w 47"/>
                <a:gd name="T11" fmla="*/ 68 h 79"/>
                <a:gd name="T12" fmla="*/ 41 w 47"/>
                <a:gd name="T13" fmla="*/ 79 h 79"/>
                <a:gd name="T14" fmla="*/ 38 w 47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79">
                  <a:moveTo>
                    <a:pt x="38" y="79"/>
                  </a:moveTo>
                  <a:cubicBezTo>
                    <a:pt x="35" y="79"/>
                    <a:pt x="32" y="78"/>
                    <a:pt x="30" y="7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2"/>
                    <a:pt x="17" y="6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7" y="72"/>
                    <a:pt x="45" y="77"/>
                    <a:pt x="41" y="79"/>
                  </a:cubicBezTo>
                  <a:cubicBezTo>
                    <a:pt x="40" y="79"/>
                    <a:pt x="39" y="79"/>
                    <a:pt x="38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6" name="Freeform 304"/>
            <p:cNvSpPr/>
            <p:nvPr/>
          </p:nvSpPr>
          <p:spPr bwMode="auto">
            <a:xfrm>
              <a:off x="5470525" y="3062288"/>
              <a:ext cx="131763" cy="73025"/>
            </a:xfrm>
            <a:custGeom>
              <a:avLst/>
              <a:gdLst>
                <a:gd name="T0" fmla="*/ 90 w 93"/>
                <a:gd name="T1" fmla="*/ 8 h 51"/>
                <a:gd name="T2" fmla="*/ 53 w 93"/>
                <a:gd name="T3" fmla="*/ 41 h 51"/>
                <a:gd name="T4" fmla="*/ 4 w 93"/>
                <a:gd name="T5" fmla="*/ 42 h 51"/>
                <a:gd name="T6" fmla="*/ 41 w 93"/>
                <a:gd name="T7" fmla="*/ 10 h 51"/>
                <a:gd name="T8" fmla="*/ 90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90" y="8"/>
                  </a:moveTo>
                  <a:cubicBezTo>
                    <a:pt x="93" y="17"/>
                    <a:pt x="77" y="32"/>
                    <a:pt x="53" y="41"/>
                  </a:cubicBezTo>
                  <a:cubicBezTo>
                    <a:pt x="29" y="50"/>
                    <a:pt x="7" y="51"/>
                    <a:pt x="4" y="42"/>
                  </a:cubicBezTo>
                  <a:cubicBezTo>
                    <a:pt x="0" y="34"/>
                    <a:pt x="17" y="19"/>
                    <a:pt x="41" y="10"/>
                  </a:cubicBezTo>
                  <a:cubicBezTo>
                    <a:pt x="64" y="0"/>
                    <a:pt x="86" y="0"/>
                    <a:pt x="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7" name="Freeform 305"/>
            <p:cNvSpPr/>
            <p:nvPr/>
          </p:nvSpPr>
          <p:spPr bwMode="auto">
            <a:xfrm>
              <a:off x="5900738" y="3995738"/>
              <a:ext cx="131763" cy="73025"/>
            </a:xfrm>
            <a:custGeom>
              <a:avLst/>
              <a:gdLst>
                <a:gd name="T0" fmla="*/ 89 w 93"/>
                <a:gd name="T1" fmla="*/ 8 h 51"/>
                <a:gd name="T2" fmla="*/ 52 w 93"/>
                <a:gd name="T3" fmla="*/ 41 h 51"/>
                <a:gd name="T4" fmla="*/ 3 w 93"/>
                <a:gd name="T5" fmla="*/ 42 h 51"/>
                <a:gd name="T6" fmla="*/ 40 w 93"/>
                <a:gd name="T7" fmla="*/ 10 h 51"/>
                <a:gd name="T8" fmla="*/ 89 w 93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1">
                  <a:moveTo>
                    <a:pt x="89" y="8"/>
                  </a:moveTo>
                  <a:cubicBezTo>
                    <a:pt x="93" y="17"/>
                    <a:pt x="76" y="32"/>
                    <a:pt x="52" y="41"/>
                  </a:cubicBezTo>
                  <a:cubicBezTo>
                    <a:pt x="29" y="50"/>
                    <a:pt x="7" y="51"/>
                    <a:pt x="3" y="42"/>
                  </a:cubicBezTo>
                  <a:cubicBezTo>
                    <a:pt x="0" y="34"/>
                    <a:pt x="16" y="19"/>
                    <a:pt x="40" y="10"/>
                  </a:cubicBezTo>
                  <a:cubicBezTo>
                    <a:pt x="64" y="0"/>
                    <a:pt x="86" y="0"/>
                    <a:pt x="8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8" name="Oval 325"/>
            <p:cNvSpPr>
              <a:spLocks noChangeArrowheads="1"/>
            </p:cNvSpPr>
            <p:nvPr/>
          </p:nvSpPr>
          <p:spPr bwMode="auto">
            <a:xfrm>
              <a:off x="5416550" y="4241801"/>
              <a:ext cx="693738" cy="182563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9" name="Line 326"/>
            <p:cNvSpPr>
              <a:spLocks noChangeShapeType="1"/>
            </p:cNvSpPr>
            <p:nvPr/>
          </p:nvSpPr>
          <p:spPr bwMode="auto">
            <a:xfrm flipV="1">
              <a:off x="5759450" y="4157663"/>
              <a:ext cx="0" cy="176213"/>
            </a:xfrm>
            <a:prstGeom prst="line">
              <a:avLst/>
            </a:prstGeom>
            <a:noFill/>
            <a:ln w="222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6364273" y="3587791"/>
            <a:ext cx="530273" cy="514498"/>
            <a:chOff x="455613" y="765176"/>
            <a:chExt cx="1387475" cy="1346200"/>
          </a:xfrm>
        </p:grpSpPr>
        <p:sp>
          <p:nvSpPr>
            <p:cNvPr id="177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78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79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0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19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358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</a:t>
            </a:r>
            <a:endParaRPr lang="en-US" dirty="0"/>
          </a:p>
        </p:txBody>
      </p:sp>
      <p:sp>
        <p:nvSpPr>
          <p:cNvPr id="19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8846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</a:t>
            </a:r>
            <a:endParaRPr lang="en-US" dirty="0"/>
          </a:p>
        </p:txBody>
      </p:sp>
      <p:sp>
        <p:nvSpPr>
          <p:cNvPr id="19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084774" y="2163460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III</a:t>
            </a:r>
            <a:endParaRPr lang="en-US" dirty="0"/>
          </a:p>
        </p:txBody>
      </p:sp>
      <p:sp>
        <p:nvSpPr>
          <p:cNvPr id="19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6262" y="3458798"/>
            <a:ext cx="4153839" cy="832715"/>
          </a:xfrm>
        </p:spPr>
        <p:txBody>
          <a:bodyPr>
            <a:noAutofit/>
          </a:bodyPr>
          <a:lstStyle>
            <a:lvl1pPr>
              <a:defRPr sz="2600" b="1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/>
              <a:t>Đề mục IV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CHINH">
    <p:bg>
      <p:bgPr>
        <a:solidFill>
          <a:srgbClr val="F0EEF0">
            <a:alpha val="5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5774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>
            <a:lvl1pPr algn="ctr">
              <a:defRPr sz="5400" b="1" cap="none" spc="0">
                <a:solidFill>
                  <a:srgbClr val="0DA3A7"/>
                </a:solidFill>
                <a:effectLst/>
              </a:defRPr>
            </a:lvl1pPr>
          </a:lstStyle>
          <a:p>
            <a:r>
              <a:rPr lang="en-US" dirty="0"/>
              <a:t>NỘI DUNG CHÍNH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421"/>
            <a:ext cx="2701222" cy="53714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701222" y="1420898"/>
            <a:ext cx="7183438" cy="650875"/>
          </a:xfrm>
          <a:noFill/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C73C6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583" y="2478549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32134" y="3532436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38DAF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466678" y="4578051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6934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1222" y="5623666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889AA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 TIEU BAI GI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>
            <a:off x="472440" y="2133600"/>
            <a:ext cx="0" cy="403098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96105" y="6164580"/>
            <a:ext cx="1112359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4" name="Rectangle 23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Arrow: Pentagon 18"/>
          <p:cNvSpPr/>
          <p:nvPr userDrawn="1"/>
        </p:nvSpPr>
        <p:spPr>
          <a:xfrm>
            <a:off x="136073" y="1343461"/>
            <a:ext cx="6836909" cy="640080"/>
          </a:xfrm>
          <a:prstGeom prst="homePlate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Diagonal Corners Rounded 2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0" y="2146300"/>
            <a:ext cx="10909300" cy="388620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1pPr>
            <a:lvl2pPr marL="8001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2pPr>
            <a:lvl3pPr marL="12573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3pPr>
            <a:lvl4pPr marL="16573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4pPr>
            <a:lvl5pPr marL="21145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068971" y="169068"/>
            <a:ext cx="1092870" cy="4409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BÀI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13758" y="180294"/>
            <a:ext cx="1972391" cy="4297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TÊN BÀI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241631" y="0"/>
            <a:ext cx="12278845" cy="6858000"/>
            <a:chOff x="-6814858" y="0"/>
            <a:chExt cx="10948323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6814858" y="0"/>
              <a:ext cx="10948323" cy="6858000"/>
              <a:chOff x="-5438110" y="0"/>
              <a:chExt cx="1094832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438110" y="0"/>
                <a:ext cx="10067261" cy="6858000"/>
              </a:xfrm>
              <a:prstGeom prst="rect">
                <a:avLst/>
              </a:prstGeom>
              <a:solidFill>
                <a:srgbClr val="FF5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59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B6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+mn-cs"/>
                    </a:rPr>
                    <a:t>A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6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DAGGERSQUARE" pitchFamily="50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776540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FFB600">
                      <a:lumMod val="40000"/>
                      <a:lumOff val="6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KHỞI ĐỘNG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FFB6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 userDrawn="1"/>
        </p:nvSpPr>
        <p:spPr>
          <a:xfrm>
            <a:off x="-6942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356900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548184" y="198001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98511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6" name="Group 5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12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Circle: Hollow 6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Circle: Hollow 8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: Top Corners Rounded 9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: Top Corners Rounded 10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6644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 userDrawn="1"/>
        </p:nvSpPr>
        <p:spPr>
          <a:xfrm>
            <a:off x="-196663" y="187006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42298" y="2209023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383344" y="240030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708790" y="2775514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40" name="Group 39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49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Circle: Hollow 40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Circle: Hollow 41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Rectangle: Top Corners Rounded 46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Rectangle: Top Corners Rounded 47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CHINH">
    <p:bg>
      <p:bgPr>
        <a:solidFill>
          <a:srgbClr val="F0EEF0">
            <a:alpha val="5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5774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>
            <a:lvl1pPr algn="ctr">
              <a:defRPr sz="5400" b="1" cap="none" spc="0">
                <a:solidFill>
                  <a:srgbClr val="0DA3A7"/>
                </a:solidFill>
                <a:effectLst/>
              </a:defRPr>
            </a:lvl1pPr>
          </a:lstStyle>
          <a:p>
            <a:r>
              <a:rPr lang="en-US" dirty="0"/>
              <a:t>NỘI DUNG CHÍNH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421"/>
            <a:ext cx="2701222" cy="53714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701222" y="1420898"/>
            <a:ext cx="7183438" cy="650875"/>
          </a:xfrm>
          <a:noFill/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C73C6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583" y="2478549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BD4034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32134" y="3532436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38DAF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466678" y="4578051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69348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1222" y="5623666"/>
            <a:ext cx="7183438" cy="650875"/>
          </a:xfrm>
        </p:spPr>
        <p:txBody>
          <a:bodyPr>
            <a:noAutofit/>
          </a:bodyPr>
          <a:lstStyle>
            <a:lvl1pPr>
              <a:defRPr sz="2600" b="1"/>
            </a:lvl1pPr>
            <a:lvl2pPr marL="457200" indent="0">
              <a:buNone/>
              <a:defRPr sz="2800" b="1">
                <a:solidFill>
                  <a:srgbClr val="3889AA"/>
                </a:solidFill>
              </a:defRPr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2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70611"/>
            <a:ext cx="10515600" cy="691273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/>
              <a:t>TÌNH </a:t>
            </a:r>
            <a:r>
              <a:rPr lang="en-US" dirty="0"/>
              <a:t>HUỐNG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58750" y="248007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517649" y="1703388"/>
            <a:ext cx="9637713" cy="218281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5969"/>
                </a:solidFill>
              </a:defRPr>
            </a:lvl1pPr>
            <a:lvl2pPr marL="457200" indent="0">
              <a:buNone/>
              <a:defRPr sz="2600">
                <a:solidFill>
                  <a:srgbClr val="FF5969"/>
                </a:solidFill>
              </a:defRPr>
            </a:lvl2pPr>
            <a:lvl3pPr marL="914400" indent="0">
              <a:buNone/>
              <a:defRPr sz="2600">
                <a:solidFill>
                  <a:srgbClr val="FF5969"/>
                </a:solidFill>
              </a:defRPr>
            </a:lvl3pPr>
            <a:lvl4pPr marL="1371600" indent="0">
              <a:buNone/>
              <a:defRPr sz="2600">
                <a:solidFill>
                  <a:srgbClr val="FF5969"/>
                </a:solidFill>
              </a:defRPr>
            </a:lvl4pPr>
            <a:lvl5pPr marL="1828800" indent="0">
              <a:buNone/>
              <a:defRPr sz="2600">
                <a:solidFill>
                  <a:srgbClr val="FF59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AM P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ideo 25" title="Swimming Goldfish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2" name="Rectangle 31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8" name="Rectangle 17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3646875" y="2632094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1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2BDC7">
                          <a:lumMod val="75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7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02BDC7">
                      <a:lumMod val="75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KHÁM PHÁ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02BDC7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29154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392996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34607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9748" y="735474"/>
            <a:ext cx="4472647" cy="44726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28531" y="898811"/>
            <a:ext cx="7315201" cy="10612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TÊN HOẠT ĐỘNG/ĐỀ MỤC LA MÃ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2628531" y="2519447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auto">
          <a:xfrm rot="5400000" flipV="1">
            <a:off x="177259" y="3724259"/>
            <a:ext cx="4081578" cy="899612"/>
            <a:chOff x="431" y="1080"/>
            <a:chExt cx="4900" cy="1080"/>
          </a:xfrm>
        </p:grpSpPr>
        <p:sp>
          <p:nvSpPr>
            <p:cNvPr id="47" name="Rectangle 5"/>
            <p:cNvSpPr>
              <a:spLocks noChangeArrowheads="1"/>
            </p:cNvSpPr>
            <p:nvPr userDrawn="1"/>
          </p:nvSpPr>
          <p:spPr bwMode="auto">
            <a:xfrm>
              <a:off x="431" y="1274"/>
              <a:ext cx="4854" cy="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8" name="Freeform 6"/>
            <p:cNvSpPr/>
            <p:nvPr userDrawn="1"/>
          </p:nvSpPr>
          <p:spPr bwMode="auto">
            <a:xfrm>
              <a:off x="624" y="1080"/>
              <a:ext cx="918" cy="1080"/>
            </a:xfrm>
            <a:custGeom>
              <a:avLst/>
              <a:gdLst>
                <a:gd name="T0" fmla="*/ 1340 w 1340"/>
                <a:gd name="T1" fmla="*/ 283 h 1574"/>
                <a:gd name="T2" fmla="*/ 1340 w 1340"/>
                <a:gd name="T3" fmla="*/ 1291 h 1574"/>
                <a:gd name="T4" fmla="*/ 812 w 1340"/>
                <a:gd name="T5" fmla="*/ 1574 h 1574"/>
                <a:gd name="T6" fmla="*/ 284 w 1340"/>
                <a:gd name="T7" fmla="*/ 1291 h 1574"/>
                <a:gd name="T8" fmla="*/ 284 w 1340"/>
                <a:gd name="T9" fmla="*/ 283 h 1574"/>
                <a:gd name="T10" fmla="*/ 0 w 1340"/>
                <a:gd name="T11" fmla="*/ 0 h 1574"/>
                <a:gd name="T12" fmla="*/ 1056 w 1340"/>
                <a:gd name="T13" fmla="*/ 0 h 1574"/>
                <a:gd name="T14" fmla="*/ 1340 w 1340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574">
                  <a:moveTo>
                    <a:pt x="1340" y="283"/>
                  </a:moveTo>
                  <a:cubicBezTo>
                    <a:pt x="1340" y="1291"/>
                    <a:pt x="1340" y="1291"/>
                    <a:pt x="1340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4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40" y="126"/>
                    <a:pt x="1340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9" name="Freeform 7"/>
            <p:cNvSpPr/>
            <p:nvPr userDrawn="1"/>
          </p:nvSpPr>
          <p:spPr bwMode="auto">
            <a:xfrm>
              <a:off x="431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0" name="Freeform 8"/>
            <p:cNvSpPr/>
            <p:nvPr userDrawn="1"/>
          </p:nvSpPr>
          <p:spPr bwMode="auto">
            <a:xfrm>
              <a:off x="1888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3 w 1339"/>
                <a:gd name="T7" fmla="*/ 1291 h 1574"/>
                <a:gd name="T8" fmla="*/ 283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3" y="1291"/>
                    <a:pt x="283" y="1291"/>
                    <a:pt x="283" y="1291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1" name="Freeform 9"/>
            <p:cNvSpPr/>
            <p:nvPr userDrawn="1"/>
          </p:nvSpPr>
          <p:spPr bwMode="auto">
            <a:xfrm>
              <a:off x="1694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2" name="Freeform 10"/>
            <p:cNvSpPr/>
            <p:nvPr userDrawn="1"/>
          </p:nvSpPr>
          <p:spPr bwMode="auto">
            <a:xfrm>
              <a:off x="3151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3" name="Freeform 11"/>
            <p:cNvSpPr/>
            <p:nvPr userDrawn="1"/>
          </p:nvSpPr>
          <p:spPr bwMode="auto">
            <a:xfrm>
              <a:off x="2957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6" y="0"/>
                    <a:pt x="0" y="126"/>
                    <a:pt x="0" y="28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4" name="Freeform 12"/>
            <p:cNvSpPr/>
            <p:nvPr userDrawn="1"/>
          </p:nvSpPr>
          <p:spPr bwMode="auto">
            <a:xfrm>
              <a:off x="4414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2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55" name="Freeform 13"/>
            <p:cNvSpPr/>
            <p:nvPr userDrawn="1"/>
          </p:nvSpPr>
          <p:spPr bwMode="auto">
            <a:xfrm>
              <a:off x="4220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56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2628532" y="3597070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2628532" y="4672446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2628532" y="5683078"/>
            <a:ext cx="8362507" cy="72109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>
                <a:solidFill>
                  <a:schemeClr val="accent2">
                    <a:lumMod val="75000"/>
                  </a:schemeClr>
                </a:solidFill>
              </a:rPr>
              <a:t>ên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09" y="794113"/>
            <a:ext cx="9899713" cy="631866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2"/>
            <a:ext cx="1022134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srgbClr val="FFB6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58209" y="1407067"/>
            <a:ext cx="3970389" cy="501650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ln>
                  <a:solidFill>
                    <a:srgbClr val="EF3078"/>
                  </a:solidFill>
                </a:ln>
                <a:solidFill>
                  <a:srgbClr val="EF3078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1. Tên đề mục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-20638" y="852488"/>
            <a:ext cx="679451" cy="4159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I.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4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209" y="794113"/>
            <a:ext cx="9899713" cy="631866"/>
          </a:xfrm>
        </p:spPr>
        <p:txBody>
          <a:bodyPr>
            <a:normAutofit/>
          </a:bodyPr>
          <a:lstStyle>
            <a:lvl1pPr>
              <a:defRPr sz="2600" cap="all" baseline="0">
                <a:solidFill>
                  <a:srgbClr val="0DA3A7"/>
                </a:solidFill>
              </a:defRPr>
            </a:lvl1pPr>
          </a:lstStyle>
          <a:p>
            <a:r>
              <a:rPr lang="en-US" dirty="0"/>
              <a:t>TÊN ĐỀ MỤC CHÍNH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Diagonal Corners Rounded 1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6"/>
          <p:cNvSpPr/>
          <p:nvPr userDrawn="1"/>
        </p:nvSpPr>
        <p:spPr>
          <a:xfrm>
            <a:off x="-303729" y="852702"/>
            <a:ext cx="1022134" cy="461665"/>
          </a:xfrm>
          <a:prstGeom prst="snip1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689116" y="1230717"/>
            <a:ext cx="10515600" cy="631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srgbClr val="FFB6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1" name="Title 1"/>
          <p:cNvSpPr txBox="1"/>
          <p:nvPr userDrawn="1"/>
        </p:nvSpPr>
        <p:spPr>
          <a:xfrm>
            <a:off x="192210" y="784711"/>
            <a:ext cx="446768" cy="6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DA3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69885" y="1383385"/>
            <a:ext cx="3970389" cy="501650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19932" y="1792600"/>
            <a:ext cx="3651249" cy="405477"/>
          </a:xfrm>
        </p:spPr>
        <p:txBody>
          <a:bodyPr>
            <a:normAutofit/>
          </a:bodyPr>
          <a:lstStyle>
            <a:lvl1pPr marL="0" indent="0">
              <a:buNone/>
              <a:defRPr sz="2200" b="1" i="1">
                <a:ln>
                  <a:solidFill>
                    <a:srgbClr val="FF0066"/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ên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cap="none" baseline="0" dirty="0" err="1">
                <a:solidFill>
                  <a:schemeClr val="accent2">
                    <a:lumMod val="75000"/>
                  </a:schemeClr>
                </a:solidFill>
              </a:rPr>
              <a:t>mục</a:t>
            </a:r>
            <a:r>
              <a:rPr lang="en-US" cap="none" baseline="0" dirty="0">
                <a:solidFill>
                  <a:schemeClr val="accent2">
                    <a:lumMod val="75000"/>
                  </a:schemeClr>
                </a:solidFill>
              </a:rPr>
              <a:t> con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22" name="Group 21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658209" y="2394953"/>
            <a:ext cx="3970337" cy="2830513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600" b="1"/>
            </a:lvl2pPr>
            <a:lvl3pPr marL="914400" indent="0">
              <a:buNone/>
              <a:defRPr sz="2600" b="1"/>
            </a:lvl3pPr>
            <a:lvl4pPr marL="1371600" indent="0">
              <a:buNone/>
              <a:defRPr sz="2600" b="1"/>
            </a:lvl4pPr>
            <a:lvl5pPr marL="1828800" indent="0">
              <a:buNone/>
              <a:defRPr sz="2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09706" y="1471578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6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NỘI DUNG GHI NHỚ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8177" y="139154"/>
            <a:ext cx="4029225" cy="48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313821" y="0"/>
            <a:ext cx="12447287" cy="6858000"/>
            <a:chOff x="-7164313" y="0"/>
            <a:chExt cx="11297778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7164313" y="0"/>
              <a:ext cx="11297778" cy="6858000"/>
              <a:chOff x="-5787565" y="0"/>
              <a:chExt cx="11297778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787565" y="0"/>
                <a:ext cx="10416717" cy="685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5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2BDC7">
                          <a:lumMod val="75000"/>
                        </a:srgbClr>
                      </a:solidFill>
                      <a:effectLst/>
                      <a:uLnTx/>
                      <a:uFillTx/>
                      <a:latin typeface="DAGGERSQUARE" pitchFamily="50" charset="0"/>
                      <a:ea typeface="+mn-ea"/>
                      <a:cs typeface="+mn-cs"/>
                    </a:rPr>
                    <a:t>C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DC7">
                        <a:lumMod val="75000"/>
                      </a:srgbClr>
                    </a:solidFill>
                    <a:effectLst/>
                    <a:uLnTx/>
                    <a:uFillTx/>
                    <a:latin typeface="DAGGERSQUARE" pitchFamily="50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951797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 w="0"/>
                  <a:solidFill>
                    <a:srgbClr val="02BDC7">
                      <a:lumMod val="75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LUYỆN TẬP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srgbClr val="02BDC7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 userDrawn="1"/>
        </p:nvSpPr>
        <p:spPr>
          <a:xfrm>
            <a:off x="77282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441124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82735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34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Circle: Hollow 28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ectangle: Top Corners Rounded 31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: Top Corners Rounded 32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45" y="1086893"/>
            <a:ext cx="3355903" cy="34318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664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LUYEN TAP"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43601" y="245848"/>
            <a:ext cx="1358900" cy="857945"/>
            <a:chOff x="382" y="-84658"/>
            <a:chExt cx="1358900" cy="857945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0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333674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52" y="68707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93374" y="2989323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475295" y="3897091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6" y="4804862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458410" y="5712626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2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304103" y="30085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53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1304103" y="3923713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54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309852" y="4818037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55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321989" y="5687301"/>
            <a:ext cx="10285412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7" hasCustomPrompt="1"/>
          </p:nvPr>
        </p:nvSpPr>
        <p:spPr>
          <a:xfrm>
            <a:off x="493374" y="1611542"/>
            <a:ext cx="1372299" cy="596636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CÂU</a:t>
            </a:r>
          </a:p>
        </p:txBody>
      </p:sp>
      <p:sp>
        <p:nvSpPr>
          <p:cNvPr id="58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 TIEU BAI GI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>
            <a:off x="472440" y="2133600"/>
            <a:ext cx="0" cy="403098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96105" y="6164580"/>
            <a:ext cx="1112359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4" name="Rectangle 23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row: Pentagon 18"/>
          <p:cNvSpPr/>
          <p:nvPr userDrawn="1"/>
        </p:nvSpPr>
        <p:spPr>
          <a:xfrm>
            <a:off x="136073" y="1343461"/>
            <a:ext cx="6836909" cy="640080"/>
          </a:xfrm>
          <a:prstGeom prst="homePlate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YÊU CẦU CẦN ĐẠT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3" name="Rectangle: Diagonal Corners Rounded 22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0" y="2146300"/>
            <a:ext cx="10909300" cy="388620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1pPr>
            <a:lvl2pPr marL="8001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2pPr>
            <a:lvl3pPr marL="1257300" indent="-34290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3pPr>
            <a:lvl4pPr marL="16573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4pPr>
            <a:lvl5pPr marL="2114550" indent="-285750">
              <a:buFont typeface="Wingdings" panose="05000000000000000000" pitchFamily="2" charset="2"/>
              <a:buChar char="v"/>
              <a:defRPr sz="26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LỚP</a:t>
            </a:r>
          </a:p>
          <a:p>
            <a:pPr algn="ctr"/>
            <a:r>
              <a:rPr lang="en-US" sz="1800" b="1">
                <a:solidFill>
                  <a:schemeClr val="bg1"/>
                </a:solidFill>
              </a:rPr>
              <a:t>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068971" y="169068"/>
            <a:ext cx="1092870" cy="4409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BÀI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13758" y="180294"/>
            <a:ext cx="1972391" cy="4297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TÊN BÀI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u hoi TN ngan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464543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46" y="66554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470470" y="3607757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6137965" y="3613073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467025" y="5331413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137965" y="5331413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746216"/>
            <a:ext cx="1492045" cy="42973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5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280207" y="3667663"/>
            <a:ext cx="4773829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1.</a:t>
            </a:r>
          </a:p>
        </p:txBody>
      </p:sp>
      <p:sp>
        <p:nvSpPr>
          <p:cNvPr id="6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6984658" y="3642894"/>
            <a:ext cx="476410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02060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2.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1280207" y="5368810"/>
            <a:ext cx="4792185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7016719" y="5411049"/>
            <a:ext cx="4732047" cy="687387"/>
          </a:xfrm>
        </p:spPr>
        <p:txBody>
          <a:bodyPr anchor="ctr"/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0066"/>
                </a:solidFill>
              </a:defRPr>
            </a:lvl2pPr>
          </a:lstStyle>
          <a:p>
            <a:pPr lvl="1"/>
            <a:r>
              <a:rPr lang="en-US" dirty="0" err="1"/>
              <a:t>Nội</a:t>
            </a:r>
            <a:r>
              <a:rPr lang="en-US" dirty="0"/>
              <a:t> dung 4.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23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 hoi dem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32"/>
          <p:cNvSpPr/>
          <p:nvPr userDrawn="1"/>
        </p:nvSpPr>
        <p:spPr>
          <a:xfrm>
            <a:off x="219909" y="1261151"/>
            <a:ext cx="1645764" cy="936848"/>
          </a:xfrm>
          <a:prstGeom prst="roundRect">
            <a:avLst/>
          </a:prstGeom>
          <a:solidFill>
            <a:srgbClr val="0DA3A7"/>
          </a:solidFill>
          <a:ln>
            <a:noFill/>
          </a:ln>
        </p:spPr>
        <p:txBody>
          <a:bodyPr vert="horz" wrap="square" lIns="121904" tIns="60952" rIns="121904" bIns="60952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chemeClr val="accent4"/>
          </a:solidFill>
        </p:grpSpPr>
        <p:sp>
          <p:nvSpPr>
            <p:cNvPr id="37" name="Rectangle 3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17" name="Rectangle 16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Rectangle: Rounded Corners 18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Diagonal Corners Rounded 20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4" y="19662"/>
            <a:ext cx="1586232" cy="6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 userDrawn="1"/>
        </p:nvGrpSpPr>
        <p:grpSpPr>
          <a:xfrm>
            <a:off x="567652" y="5492271"/>
            <a:ext cx="10153580" cy="760661"/>
            <a:chOff x="5079025" y="5299712"/>
            <a:chExt cx="20309806" cy="1521520"/>
          </a:xfrm>
        </p:grpSpPr>
        <p:sp>
          <p:nvSpPr>
            <p:cNvPr id="29" name="Rectangle 28"/>
            <p:cNvSpPr/>
            <p:nvPr/>
          </p:nvSpPr>
          <p:spPr>
            <a:xfrm>
              <a:off x="5079025" y="5299712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05597" y="5369995"/>
              <a:ext cx="18683234" cy="92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99044" y="5474185"/>
              <a:ext cx="1270385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3637137" y="5492271"/>
            <a:ext cx="846694" cy="760661"/>
            <a:chOff x="5079026" y="6821232"/>
            <a:chExt cx="1693609" cy="1521520"/>
          </a:xfrm>
        </p:grpSpPr>
        <p:sp>
          <p:nvSpPr>
            <p:cNvPr id="33" name="Rectangle 32"/>
            <p:cNvSpPr/>
            <p:nvPr/>
          </p:nvSpPr>
          <p:spPr>
            <a:xfrm>
              <a:off x="5079026" y="6821232"/>
              <a:ext cx="1626574" cy="15215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9043" y="6968971"/>
              <a:ext cx="1273592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6718925" y="5492271"/>
            <a:ext cx="837077" cy="760661"/>
            <a:chOff x="5079025" y="8342753"/>
            <a:chExt cx="1674372" cy="1521520"/>
          </a:xfrm>
        </p:grpSpPr>
        <p:sp>
          <p:nvSpPr>
            <p:cNvPr id="41" name="Rectangle 40"/>
            <p:cNvSpPr/>
            <p:nvPr/>
          </p:nvSpPr>
          <p:spPr>
            <a:xfrm>
              <a:off x="5079025" y="8342753"/>
              <a:ext cx="1626575" cy="1521520"/>
            </a:xfrm>
            <a:prstGeom prst="rect">
              <a:avLst/>
            </a:prstGeom>
            <a:solidFill>
              <a:srgbClr val="0D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99044" y="8539848"/>
              <a:ext cx="1254353" cy="1292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9704984" y="5492271"/>
            <a:ext cx="878754" cy="771971"/>
            <a:chOff x="5079026" y="9864272"/>
            <a:chExt cx="1757737" cy="1544143"/>
          </a:xfrm>
        </p:grpSpPr>
        <p:sp>
          <p:nvSpPr>
            <p:cNvPr id="45" name="Rectangle 44"/>
            <p:cNvSpPr/>
            <p:nvPr/>
          </p:nvSpPr>
          <p:spPr>
            <a:xfrm>
              <a:off x="5079026" y="9864272"/>
              <a:ext cx="1626574" cy="15441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9043" y="10034634"/>
              <a:ext cx="1337720" cy="1292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 </a:t>
              </a:r>
              <a:endPara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3628" y="1509538"/>
            <a:ext cx="1492045" cy="42973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CÂU 1.</a:t>
            </a:r>
          </a:p>
        </p:txBody>
      </p:sp>
      <p:sp>
        <p:nvSpPr>
          <p:cNvPr id="7" name="Text Placeholder 51"/>
          <p:cNvSpPr>
            <a:spLocks noGrp="1"/>
          </p:cNvSpPr>
          <p:nvPr>
            <p:ph type="body" sz="quarter" idx="13" hasCustomPrompt="1"/>
          </p:nvPr>
        </p:nvSpPr>
        <p:spPr>
          <a:xfrm>
            <a:off x="1402043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1.</a:t>
            </a:r>
          </a:p>
        </p:txBody>
      </p:sp>
      <p:sp>
        <p:nvSpPr>
          <p:cNvPr id="8" name="Text Placeholder 51"/>
          <p:cNvSpPr>
            <a:spLocks noGrp="1"/>
          </p:cNvSpPr>
          <p:nvPr>
            <p:ph type="body" sz="quarter" idx="14" hasCustomPrompt="1"/>
          </p:nvPr>
        </p:nvSpPr>
        <p:spPr>
          <a:xfrm>
            <a:off x="4490046" y="557685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2.</a:t>
            </a:r>
          </a:p>
        </p:txBody>
      </p:sp>
      <p:sp>
        <p:nvSpPr>
          <p:cNvPr id="9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977" y="5567530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3.</a:t>
            </a:r>
          </a:p>
        </p:txBody>
      </p:sp>
      <p:sp>
        <p:nvSpPr>
          <p:cNvPr id="22" name="Text Placeholder 51"/>
          <p:cNvSpPr>
            <a:spLocks noGrp="1"/>
          </p:cNvSpPr>
          <p:nvPr>
            <p:ph type="body" sz="quarter" idx="16" hasCustomPrompt="1"/>
          </p:nvPr>
        </p:nvSpPr>
        <p:spPr>
          <a:xfrm>
            <a:off x="10529059" y="5565545"/>
            <a:ext cx="1684417" cy="687387"/>
          </a:xfrm>
        </p:spPr>
        <p:txBody>
          <a:bodyPr anchor="ctr">
            <a:normAutofit/>
          </a:bodyPr>
          <a:lstStyle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C00000"/>
                </a:solidFill>
              </a:defRPr>
            </a:lvl2pPr>
          </a:lstStyle>
          <a:p>
            <a:pPr lvl="1"/>
            <a:r>
              <a:rPr lang="en-US" dirty="0"/>
              <a:t>4.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951038" y="157163"/>
            <a:ext cx="1319212" cy="52228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BÀI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5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DAU HD4">
    <p:bg>
      <p:bgPr>
        <a:blipFill dpi="0" rotWithShape="1">
          <a:blip r:embed="rId4">
            <a:alphaModFix amt="1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 title="3D White Stars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170830" y="1840994"/>
            <a:ext cx="682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11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I DUNG BAI GIANG"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723901" y="1303020"/>
            <a:ext cx="10909912" cy="5145607"/>
          </a:xfrm>
          <a:prstGeom prst="roundRect">
            <a:avLst>
              <a:gd name="adj" fmla="val 6463"/>
            </a:avLst>
          </a:prstGeom>
          <a:solidFill>
            <a:schemeClr val="bg1">
              <a:alpha val="4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Diagonal Corners Snipped 13"/>
          <p:cNvSpPr/>
          <p:nvPr userDrawn="1"/>
        </p:nvSpPr>
        <p:spPr>
          <a:xfrm>
            <a:off x="2677546" y="1000560"/>
            <a:ext cx="6836909" cy="687307"/>
          </a:xfrm>
          <a:prstGeom prst="snip2DiagRect">
            <a:avLst/>
          </a:prstGeom>
          <a:solidFill>
            <a:srgbClr val="0DA3A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 CẦU VỀ NHÀ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2338"/>
            <a:ext cx="12192000" cy="741139"/>
          </a:xfrm>
          <a:prstGeom prst="rect">
            <a:avLst/>
          </a:prstGeom>
          <a:solidFill>
            <a:srgbClr val="0DA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225593" y="39946"/>
            <a:ext cx="640080" cy="640080"/>
          </a:xfrm>
          <a:prstGeom prst="roundRect">
            <a:avLst/>
          </a:prstGeom>
          <a:solidFill>
            <a:srgbClr val="0DA3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950651" y="39946"/>
            <a:ext cx="1319549" cy="6400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: Diagonal Corners Rounded 18"/>
          <p:cNvSpPr/>
          <p:nvPr userDrawn="1"/>
        </p:nvSpPr>
        <p:spPr>
          <a:xfrm>
            <a:off x="3379992" y="39946"/>
            <a:ext cx="8764863" cy="640080"/>
          </a:xfrm>
          <a:prstGeom prst="round2DiagRect">
            <a:avLst>
              <a:gd name="adj1" fmla="val 10523"/>
              <a:gd name="adj2" fmla="val 1536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99853" y="113071"/>
            <a:ext cx="1358900" cy="548521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7965" y="51216"/>
            <a:ext cx="1358900" cy="67758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6655798"/>
            <a:ext cx="12191999" cy="191043"/>
            <a:chOff x="0" y="6655798"/>
            <a:chExt cx="12191999" cy="191043"/>
          </a:xfrm>
          <a:solidFill>
            <a:srgbClr val="0DA3A7"/>
          </a:solidFill>
        </p:grpSpPr>
        <p:sp>
          <p:nvSpPr>
            <p:cNvPr id="23" name="Rectangle 22"/>
            <p:cNvSpPr/>
            <p:nvPr userDrawn="1"/>
          </p:nvSpPr>
          <p:spPr>
            <a:xfrm flipV="1">
              <a:off x="976" y="6723969"/>
              <a:ext cx="12191023" cy="1228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flipV="1">
              <a:off x="0" y="6655798"/>
              <a:ext cx="1219102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2" y="-84658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8241631" y="0"/>
            <a:ext cx="12278845" cy="6858000"/>
            <a:chOff x="-6814858" y="0"/>
            <a:chExt cx="10948323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6814858" y="0"/>
              <a:ext cx="10948323" cy="6858000"/>
              <a:chOff x="-5438110" y="0"/>
              <a:chExt cx="1094832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-5438110" y="0"/>
                <a:ext cx="10067261" cy="6858000"/>
              </a:xfrm>
              <a:prstGeom prst="rect">
                <a:avLst/>
              </a:prstGeom>
              <a:solidFill>
                <a:srgbClr val="FF5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59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DAGGERSQUARE" pitchFamily="50" charset="0"/>
                    </a:rPr>
                    <a:t>A</a:t>
                  </a:r>
                  <a:endParaRPr lang="en-US" sz="5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DAGGERSQUARE" pitchFamily="50" charset="0"/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 userDrawn="1"/>
          </p:nvSpPr>
          <p:spPr>
            <a:xfrm>
              <a:off x="-3776540" y="2311279"/>
              <a:ext cx="682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cap="none" spc="0">
                  <a:ln w="0"/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KHỞI ĐỘNG</a:t>
              </a:r>
              <a:endParaRPr lang="en-US" sz="8000" b="1" cap="none" spc="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2" name="Oval 1"/>
          <p:cNvSpPr/>
          <p:nvPr userDrawn="1"/>
        </p:nvSpPr>
        <p:spPr>
          <a:xfrm>
            <a:off x="-6942" y="1424893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356900" y="1785256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548184" y="198001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98511" y="2330345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6" name="Group 5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12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7" name="Circle: Hollow 6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Circle: Hollow 8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Top Corners Rounded 9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0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6644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 KHOI DONG">
    <p:bg>
      <p:bgPr>
        <a:solidFill>
          <a:srgbClr val="84A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20720" y="156483"/>
            <a:ext cx="1358900" cy="857945"/>
            <a:chOff x="382" y="-84658"/>
            <a:chExt cx="1358900" cy="85794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382" y="38884"/>
              <a:ext cx="1358900" cy="734403"/>
              <a:chOff x="36291" y="65661"/>
              <a:chExt cx="1358900" cy="734403"/>
            </a:xfrm>
          </p:grpSpPr>
          <p:sp>
            <p:nvSpPr>
              <p:cNvPr id="6" name="Rectangle: Rounded Corners 5"/>
              <p:cNvSpPr/>
              <p:nvPr userDrawn="1"/>
            </p:nvSpPr>
            <p:spPr>
              <a:xfrm flipV="1">
                <a:off x="229421" y="65661"/>
                <a:ext cx="1032388" cy="691273"/>
              </a:xfrm>
              <a:prstGeom prst="round2SameRect">
                <a:avLst>
                  <a:gd name="adj1" fmla="val 16667"/>
                  <a:gd name="adj2" fmla="val 15660"/>
                </a:avLst>
              </a:prstGeom>
              <a:solidFill>
                <a:srgbClr val="0DA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36291" y="477405"/>
                <a:ext cx="1358900" cy="322659"/>
              </a:xfrm>
              <a:prstGeom prst="round2Same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SINH HỌC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977" r="93864">
                          <a14:foregroundMark x1="19318" y1="23818" x2="20227" y2="33455"/>
                          <a14:foregroundMark x1="20227" y1="33455" x2="15341" y2="38909"/>
                          <a14:foregroundMark x1="15341" y1="38909" x2="9773" y2="32182"/>
                          <a14:foregroundMark x1="9773" y1="32182" x2="12500" y2="22545"/>
                          <a14:foregroundMark x1="12500" y1="22545" x2="18636" y2="22545"/>
                          <a14:foregroundMark x1="18636" y1="22545" x2="18636" y2="23091"/>
                          <a14:foregroundMark x1="15227" y1="39636" x2="14773" y2="58545"/>
                          <a14:foregroundMark x1="9091" y1="43818" x2="7955" y2="55636"/>
                          <a14:foregroundMark x1="7955" y1="55636" x2="8068" y2="56909"/>
                          <a14:foregroundMark x1="36136" y1="58909" x2="36887" y2="69273"/>
                          <a14:foregroundMark x1="37293" y1="72182" x2="37727" y2="73455"/>
                          <a14:foregroundMark x1="66818" y1="21455" x2="68295" y2="37091"/>
                          <a14:foregroundMark x1="73182" y1="57455" x2="72386" y2="70182"/>
                          <a14:foregroundMark x1="72386" y1="70182" x2="74091" y2="77455"/>
                          <a14:foregroundMark x1="81818" y1="54909" x2="81818" y2="76727"/>
                          <a14:foregroundMark x1="88977" y1="37818" x2="90455" y2="59636"/>
                          <a14:foregroundMark x1="76250" y1="28727" x2="82386" y2="34000"/>
                          <a14:foregroundMark x1="82386" y1="34000" x2="82500" y2="34545"/>
                          <a14:foregroundMark x1="62159" y1="45818" x2="66477" y2="51818"/>
                          <a14:foregroundMark x1="63182" y1="44182" x2="65455" y2="45091"/>
                          <a14:foregroundMark x1="62614" y1="43273" x2="65227" y2="45091"/>
                          <a14:foregroundMark x1="71477" y1="62909" x2="69432" y2="65273"/>
                          <a14:foregroundMark x1="74545" y1="60545" x2="78295" y2="65818"/>
                          <a14:foregroundMark x1="90227" y1="82727" x2="93977" y2="83273"/>
                          <a14:foregroundMark x1="25227" y1="35818" x2="30114" y2="46000"/>
                          <a14:foregroundMark x1="31632" y1="63521" x2="31705" y2="64364"/>
                          <a14:foregroundMark x1="30114" y1="46000" x2="31337" y2="60119"/>
                          <a14:foregroundMark x1="31705" y1="64364" x2="30682" y2="71091"/>
                          <a14:foregroundMark x1="28068" y1="72000" x2="28655" y2="74973"/>
                          <a14:foregroundMark x1="90000" y1="36000" x2="90795" y2="35818"/>
                          <a14:foregroundMark x1="90682" y1="40727" x2="91136" y2="42364"/>
                          <a14:foregroundMark x1="90909" y1="43091" x2="90682" y2="55273"/>
                          <a14:foregroundMark x1="90682" y1="55273" x2="89659" y2="60000"/>
                          <a14:foregroundMark x1="91023" y1="56364" x2="90909" y2="59636"/>
                          <a14:foregroundMark x1="90455" y1="36364" x2="90795" y2="37273"/>
                          <a14:foregroundMark x1="87955" y1="36182" x2="89432" y2="36909"/>
                          <a14:foregroundMark x1="6818" y1="42727" x2="7386" y2="56727"/>
                          <a14:foregroundMark x1="7045" y1="82909" x2="3977" y2="82545"/>
                          <a14:foregroundMark x1="31932" y1="46000" x2="33977" y2="49455"/>
                          <a14:backgroundMark x1="48409" y1="46545" x2="50114" y2="48727"/>
                          <a14:backgroundMark x1="41364" y1="67455" x2="43182" y2="68364"/>
                          <a14:backgroundMark x1="27727" y1="76909" x2="28977" y2="77455"/>
                          <a14:backgroundMark x1="36023" y1="69273" x2="36023" y2="72182"/>
                          <a14:backgroundMark x1="33864" y1="62909" x2="32273" y2="64545"/>
                        </a14:backgroundRemoval>
                      </a14:imgEffect>
                      <a14:imgEffect>
                        <a14:brightnessContrast bright="18000" contrast="18000"/>
                      </a14:imgEffect>
                      <a14:imgEffect>
                        <a14:colorTemperature colorTemp="7308"/>
                      </a14:imgEffect>
                      <a14:imgEffect>
                        <a14:saturation sat="124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4" y="-84658"/>
              <a:ext cx="1028915" cy="643072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 userDrawn="1"/>
        </p:nvSpPr>
        <p:spPr>
          <a:xfrm>
            <a:off x="-196663" y="187006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142298" y="2209023"/>
            <a:ext cx="2439954" cy="243995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383344" y="2400309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708790" y="2775514"/>
            <a:ext cx="1306970" cy="1306970"/>
            <a:chOff x="4995674" y="4044712"/>
            <a:chExt cx="848364" cy="848364"/>
          </a:xfrm>
          <a:solidFill>
            <a:srgbClr val="FF5969"/>
          </a:solidFill>
        </p:grpSpPr>
        <p:grpSp>
          <p:nvGrpSpPr>
            <p:cNvPr id="40" name="Group 39"/>
            <p:cNvGrpSpPr/>
            <p:nvPr/>
          </p:nvGrpSpPr>
          <p:grpSpPr>
            <a:xfrm>
              <a:off x="5011823" y="4060861"/>
              <a:ext cx="816066" cy="816066"/>
              <a:chOff x="3205163" y="1762126"/>
              <a:chExt cx="601662" cy="601662"/>
            </a:xfrm>
            <a:grpFill/>
          </p:grpSpPr>
          <p:sp>
            <p:nvSpPr>
              <p:cNvPr id="49" name="Freeform 176"/>
              <p:cNvSpPr/>
              <p:nvPr/>
            </p:nvSpPr>
            <p:spPr bwMode="auto">
              <a:xfrm>
                <a:off x="3494088" y="1762126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0" name="Freeform 177"/>
              <p:cNvSpPr/>
              <p:nvPr/>
            </p:nvSpPr>
            <p:spPr bwMode="auto">
              <a:xfrm>
                <a:off x="3613150" y="18002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10 w 67"/>
                  <a:gd name="T3" fmla="*/ 86 h 88"/>
                  <a:gd name="T4" fmla="*/ 4 w 67"/>
                  <a:gd name="T5" fmla="*/ 66 h 88"/>
                  <a:gd name="T6" fmla="*/ 37 w 67"/>
                  <a:gd name="T7" fmla="*/ 9 h 88"/>
                  <a:gd name="T8" fmla="*/ 57 w 67"/>
                  <a:gd name="T9" fmla="*/ 4 h 88"/>
                  <a:gd name="T10" fmla="*/ 63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5" y="88"/>
                      <a:pt x="12" y="88"/>
                      <a:pt x="10" y="86"/>
                    </a:cubicBezTo>
                    <a:cubicBezTo>
                      <a:pt x="3" y="82"/>
                      <a:pt x="0" y="73"/>
                      <a:pt x="4" y="66"/>
                    </a:cubicBezTo>
                    <a:lnTo>
                      <a:pt x="37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5" y="8"/>
                      <a:pt x="67" y="17"/>
                      <a:pt x="63" y="24"/>
                    </a:cubicBezTo>
                    <a:lnTo>
                      <a:pt x="30" y="81"/>
                    </a:lnTo>
                    <a:cubicBezTo>
                      <a:pt x="28" y="85"/>
                      <a:pt x="23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1" name="Freeform 178"/>
              <p:cNvSpPr/>
              <p:nvPr/>
            </p:nvSpPr>
            <p:spPr bwMode="auto">
              <a:xfrm>
                <a:off x="3700463" y="1905001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8 h 65"/>
                  <a:gd name="T4" fmla="*/ 10 w 91"/>
                  <a:gd name="T5" fmla="*/ 37 h 65"/>
                  <a:gd name="T6" fmla="*/ 66 w 91"/>
                  <a:gd name="T7" fmla="*/ 5 h 65"/>
                  <a:gd name="T8" fmla="*/ 87 w 91"/>
                  <a:gd name="T9" fmla="*/ 10 h 65"/>
                  <a:gd name="T10" fmla="*/ 81 w 91"/>
                  <a:gd name="T11" fmla="*/ 31 h 65"/>
                  <a:gd name="T12" fmla="*/ 25 w 91"/>
                  <a:gd name="T13" fmla="*/ 63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8"/>
                    </a:cubicBezTo>
                    <a:cubicBezTo>
                      <a:pt x="0" y="50"/>
                      <a:pt x="3" y="41"/>
                      <a:pt x="10" y="37"/>
                    </a:cubicBezTo>
                    <a:lnTo>
                      <a:pt x="66" y="5"/>
                    </a:lnTo>
                    <a:cubicBezTo>
                      <a:pt x="73" y="0"/>
                      <a:pt x="82" y="3"/>
                      <a:pt x="87" y="10"/>
                    </a:cubicBezTo>
                    <a:cubicBezTo>
                      <a:pt x="91" y="17"/>
                      <a:pt x="88" y="26"/>
                      <a:pt x="81" y="31"/>
                    </a:cubicBezTo>
                    <a:lnTo>
                      <a:pt x="25" y="63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2" name="Freeform 179"/>
              <p:cNvSpPr/>
              <p:nvPr/>
            </p:nvSpPr>
            <p:spPr bwMode="auto">
              <a:xfrm>
                <a:off x="3733800" y="2051051"/>
                <a:ext cx="73025" cy="23813"/>
              </a:xfrm>
              <a:custGeom>
                <a:avLst/>
                <a:gdLst>
                  <a:gd name="T0" fmla="*/ 80 w 95"/>
                  <a:gd name="T1" fmla="*/ 30 h 30"/>
                  <a:gd name="T2" fmla="*/ 15 w 95"/>
                  <a:gd name="T3" fmla="*/ 30 h 30"/>
                  <a:gd name="T4" fmla="*/ 0 w 95"/>
                  <a:gd name="T5" fmla="*/ 15 h 30"/>
                  <a:gd name="T6" fmla="*/ 15 w 95"/>
                  <a:gd name="T7" fmla="*/ 0 h 30"/>
                  <a:gd name="T8" fmla="*/ 80 w 95"/>
                  <a:gd name="T9" fmla="*/ 0 h 30"/>
                  <a:gd name="T10" fmla="*/ 95 w 95"/>
                  <a:gd name="T11" fmla="*/ 15 h 30"/>
                  <a:gd name="T12" fmla="*/ 80 w 95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30">
                    <a:moveTo>
                      <a:pt x="80" y="30"/>
                    </a:moveTo>
                    <a:lnTo>
                      <a:pt x="15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lnTo>
                      <a:pt x="80" y="0"/>
                    </a:lnTo>
                    <a:cubicBezTo>
                      <a:pt x="89" y="0"/>
                      <a:pt x="95" y="7"/>
                      <a:pt x="95" y="15"/>
                    </a:cubicBezTo>
                    <a:cubicBezTo>
                      <a:pt x="95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3" name="Freeform 180"/>
              <p:cNvSpPr/>
              <p:nvPr/>
            </p:nvSpPr>
            <p:spPr bwMode="auto">
              <a:xfrm>
                <a:off x="3700463" y="2170113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2 h 65"/>
                  <a:gd name="T4" fmla="*/ 10 w 91"/>
                  <a:gd name="T5" fmla="*/ 30 h 65"/>
                  <a:gd name="T6" fmla="*/ 4 w 91"/>
                  <a:gd name="T7" fmla="*/ 9 h 65"/>
                  <a:gd name="T8" fmla="*/ 25 w 91"/>
                  <a:gd name="T9" fmla="*/ 4 h 65"/>
                  <a:gd name="T10" fmla="*/ 81 w 91"/>
                  <a:gd name="T11" fmla="*/ 36 h 65"/>
                  <a:gd name="T12" fmla="*/ 87 w 91"/>
                  <a:gd name="T13" fmla="*/ 57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2"/>
                    </a:cubicBezTo>
                    <a:lnTo>
                      <a:pt x="10" y="30"/>
                    </a:lnTo>
                    <a:cubicBezTo>
                      <a:pt x="3" y="26"/>
                      <a:pt x="0" y="17"/>
                      <a:pt x="4" y="9"/>
                    </a:cubicBezTo>
                    <a:cubicBezTo>
                      <a:pt x="8" y="2"/>
                      <a:pt x="18" y="0"/>
                      <a:pt x="25" y="4"/>
                    </a:cubicBezTo>
                    <a:lnTo>
                      <a:pt x="81" y="36"/>
                    </a:lnTo>
                    <a:cubicBezTo>
                      <a:pt x="88" y="41"/>
                      <a:pt x="91" y="50"/>
                      <a:pt x="87" y="57"/>
                    </a:cubicBezTo>
                    <a:cubicBezTo>
                      <a:pt x="84" y="62"/>
                      <a:pt x="79" y="65"/>
                      <a:pt x="73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4" name="Freeform 181"/>
              <p:cNvSpPr/>
              <p:nvPr/>
            </p:nvSpPr>
            <p:spPr bwMode="auto">
              <a:xfrm>
                <a:off x="3613150" y="2257426"/>
                <a:ext cx="50800" cy="66675"/>
              </a:xfrm>
              <a:custGeom>
                <a:avLst/>
                <a:gdLst>
                  <a:gd name="T0" fmla="*/ 50 w 67"/>
                  <a:gd name="T1" fmla="*/ 88 h 88"/>
                  <a:gd name="T2" fmla="*/ 37 w 67"/>
                  <a:gd name="T3" fmla="*/ 81 h 88"/>
                  <a:gd name="T4" fmla="*/ 4 w 67"/>
                  <a:gd name="T5" fmla="*/ 24 h 88"/>
                  <a:gd name="T6" fmla="*/ 10 w 67"/>
                  <a:gd name="T7" fmla="*/ 4 h 88"/>
                  <a:gd name="T8" fmla="*/ 30 w 67"/>
                  <a:gd name="T9" fmla="*/ 9 h 88"/>
                  <a:gd name="T10" fmla="*/ 63 w 67"/>
                  <a:gd name="T11" fmla="*/ 66 h 88"/>
                  <a:gd name="T12" fmla="*/ 57 w 67"/>
                  <a:gd name="T13" fmla="*/ 86 h 88"/>
                  <a:gd name="T14" fmla="*/ 50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50" y="88"/>
                    </a:moveTo>
                    <a:cubicBezTo>
                      <a:pt x="45" y="88"/>
                      <a:pt x="40" y="85"/>
                      <a:pt x="37" y="81"/>
                    </a:cubicBezTo>
                    <a:lnTo>
                      <a:pt x="4" y="24"/>
                    </a:lnTo>
                    <a:cubicBezTo>
                      <a:pt x="0" y="17"/>
                      <a:pt x="3" y="8"/>
                      <a:pt x="10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3" y="66"/>
                    </a:lnTo>
                    <a:cubicBezTo>
                      <a:pt x="67" y="73"/>
                      <a:pt x="65" y="82"/>
                      <a:pt x="57" y="86"/>
                    </a:cubicBezTo>
                    <a:cubicBezTo>
                      <a:pt x="55" y="88"/>
                      <a:pt x="52" y="88"/>
                      <a:pt x="5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5" name="Freeform 182"/>
              <p:cNvSpPr/>
              <p:nvPr/>
            </p:nvSpPr>
            <p:spPr bwMode="auto">
              <a:xfrm>
                <a:off x="3494088" y="2290763"/>
                <a:ext cx="23813" cy="73025"/>
              </a:xfrm>
              <a:custGeom>
                <a:avLst/>
                <a:gdLst>
                  <a:gd name="T0" fmla="*/ 15 w 30"/>
                  <a:gd name="T1" fmla="*/ 95 h 95"/>
                  <a:gd name="T2" fmla="*/ 0 w 30"/>
                  <a:gd name="T3" fmla="*/ 80 h 95"/>
                  <a:gd name="T4" fmla="*/ 0 w 30"/>
                  <a:gd name="T5" fmla="*/ 15 h 95"/>
                  <a:gd name="T6" fmla="*/ 15 w 30"/>
                  <a:gd name="T7" fmla="*/ 0 h 95"/>
                  <a:gd name="T8" fmla="*/ 30 w 30"/>
                  <a:gd name="T9" fmla="*/ 15 h 95"/>
                  <a:gd name="T10" fmla="*/ 30 w 30"/>
                  <a:gd name="T11" fmla="*/ 80 h 95"/>
                  <a:gd name="T12" fmla="*/ 15 w 30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95">
                    <a:moveTo>
                      <a:pt x="15" y="95"/>
                    </a:moveTo>
                    <a:cubicBezTo>
                      <a:pt x="7" y="95"/>
                      <a:pt x="0" y="88"/>
                      <a:pt x="0" y="80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lnTo>
                      <a:pt x="30" y="80"/>
                    </a:lnTo>
                    <a:cubicBezTo>
                      <a:pt x="30" y="88"/>
                      <a:pt x="24" y="95"/>
                      <a:pt x="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6" name="Freeform 183"/>
              <p:cNvSpPr/>
              <p:nvPr/>
            </p:nvSpPr>
            <p:spPr bwMode="auto">
              <a:xfrm>
                <a:off x="3349625" y="2257426"/>
                <a:ext cx="50800" cy="66675"/>
              </a:xfrm>
              <a:custGeom>
                <a:avLst/>
                <a:gdLst>
                  <a:gd name="T0" fmla="*/ 17 w 67"/>
                  <a:gd name="T1" fmla="*/ 88 h 88"/>
                  <a:gd name="T2" fmla="*/ 9 w 67"/>
                  <a:gd name="T3" fmla="*/ 86 h 88"/>
                  <a:gd name="T4" fmla="*/ 4 w 67"/>
                  <a:gd name="T5" fmla="*/ 66 h 88"/>
                  <a:gd name="T6" fmla="*/ 36 w 67"/>
                  <a:gd name="T7" fmla="*/ 9 h 88"/>
                  <a:gd name="T8" fmla="*/ 57 w 67"/>
                  <a:gd name="T9" fmla="*/ 4 h 88"/>
                  <a:gd name="T10" fmla="*/ 62 w 67"/>
                  <a:gd name="T11" fmla="*/ 24 h 88"/>
                  <a:gd name="T12" fmla="*/ 30 w 67"/>
                  <a:gd name="T13" fmla="*/ 81 h 88"/>
                  <a:gd name="T14" fmla="*/ 17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17" y="88"/>
                    </a:moveTo>
                    <a:cubicBezTo>
                      <a:pt x="14" y="88"/>
                      <a:pt x="12" y="88"/>
                      <a:pt x="9" y="86"/>
                    </a:cubicBezTo>
                    <a:cubicBezTo>
                      <a:pt x="2" y="82"/>
                      <a:pt x="0" y="73"/>
                      <a:pt x="4" y="66"/>
                    </a:cubicBezTo>
                    <a:lnTo>
                      <a:pt x="36" y="9"/>
                    </a:lnTo>
                    <a:cubicBezTo>
                      <a:pt x="41" y="2"/>
                      <a:pt x="50" y="0"/>
                      <a:pt x="57" y="4"/>
                    </a:cubicBezTo>
                    <a:cubicBezTo>
                      <a:pt x="64" y="8"/>
                      <a:pt x="67" y="17"/>
                      <a:pt x="62" y="24"/>
                    </a:cubicBezTo>
                    <a:lnTo>
                      <a:pt x="30" y="81"/>
                    </a:lnTo>
                    <a:cubicBezTo>
                      <a:pt x="27" y="85"/>
                      <a:pt x="22" y="88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7" name="Freeform 184"/>
              <p:cNvSpPr/>
              <p:nvPr/>
            </p:nvSpPr>
            <p:spPr bwMode="auto">
              <a:xfrm>
                <a:off x="3243263" y="2170113"/>
                <a:ext cx="69850" cy="49213"/>
              </a:xfrm>
              <a:custGeom>
                <a:avLst/>
                <a:gdLst>
                  <a:gd name="T0" fmla="*/ 17 w 91"/>
                  <a:gd name="T1" fmla="*/ 65 h 65"/>
                  <a:gd name="T2" fmla="*/ 4 w 91"/>
                  <a:gd name="T3" fmla="*/ 57 h 65"/>
                  <a:gd name="T4" fmla="*/ 10 w 91"/>
                  <a:gd name="T5" fmla="*/ 36 h 65"/>
                  <a:gd name="T6" fmla="*/ 66 w 91"/>
                  <a:gd name="T7" fmla="*/ 4 h 65"/>
                  <a:gd name="T8" fmla="*/ 87 w 91"/>
                  <a:gd name="T9" fmla="*/ 9 h 65"/>
                  <a:gd name="T10" fmla="*/ 81 w 91"/>
                  <a:gd name="T11" fmla="*/ 30 h 65"/>
                  <a:gd name="T12" fmla="*/ 25 w 91"/>
                  <a:gd name="T13" fmla="*/ 62 h 65"/>
                  <a:gd name="T14" fmla="*/ 17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17" y="65"/>
                    </a:moveTo>
                    <a:cubicBezTo>
                      <a:pt x="12" y="65"/>
                      <a:pt x="7" y="62"/>
                      <a:pt x="4" y="57"/>
                    </a:cubicBezTo>
                    <a:cubicBezTo>
                      <a:pt x="0" y="50"/>
                      <a:pt x="3" y="41"/>
                      <a:pt x="10" y="36"/>
                    </a:cubicBezTo>
                    <a:lnTo>
                      <a:pt x="66" y="4"/>
                    </a:lnTo>
                    <a:cubicBezTo>
                      <a:pt x="73" y="0"/>
                      <a:pt x="82" y="2"/>
                      <a:pt x="87" y="9"/>
                    </a:cubicBezTo>
                    <a:cubicBezTo>
                      <a:pt x="91" y="17"/>
                      <a:pt x="88" y="26"/>
                      <a:pt x="81" y="30"/>
                    </a:cubicBezTo>
                    <a:lnTo>
                      <a:pt x="25" y="62"/>
                    </a:lnTo>
                    <a:cubicBezTo>
                      <a:pt x="22" y="64"/>
                      <a:pt x="20" y="65"/>
                      <a:pt x="17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Freeform 185"/>
              <p:cNvSpPr/>
              <p:nvPr/>
            </p:nvSpPr>
            <p:spPr bwMode="auto">
              <a:xfrm>
                <a:off x="3205163" y="2051051"/>
                <a:ext cx="73025" cy="23813"/>
              </a:xfrm>
              <a:custGeom>
                <a:avLst/>
                <a:gdLst>
                  <a:gd name="T0" fmla="*/ 80 w 96"/>
                  <a:gd name="T1" fmla="*/ 30 h 30"/>
                  <a:gd name="T2" fmla="*/ 16 w 96"/>
                  <a:gd name="T3" fmla="*/ 30 h 30"/>
                  <a:gd name="T4" fmla="*/ 0 w 96"/>
                  <a:gd name="T5" fmla="*/ 15 h 30"/>
                  <a:gd name="T6" fmla="*/ 16 w 96"/>
                  <a:gd name="T7" fmla="*/ 0 h 30"/>
                  <a:gd name="T8" fmla="*/ 80 w 96"/>
                  <a:gd name="T9" fmla="*/ 0 h 30"/>
                  <a:gd name="T10" fmla="*/ 96 w 96"/>
                  <a:gd name="T11" fmla="*/ 15 h 30"/>
                  <a:gd name="T12" fmla="*/ 80 w 9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30">
                    <a:moveTo>
                      <a:pt x="80" y="30"/>
                    </a:moveTo>
                    <a:lnTo>
                      <a:pt x="16" y="30"/>
                    </a:lnTo>
                    <a:cubicBezTo>
                      <a:pt x="7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80" y="0"/>
                    </a:lnTo>
                    <a:cubicBezTo>
                      <a:pt x="89" y="0"/>
                      <a:pt x="96" y="7"/>
                      <a:pt x="96" y="15"/>
                    </a:cubicBezTo>
                    <a:cubicBezTo>
                      <a:pt x="96" y="23"/>
                      <a:pt x="89" y="30"/>
                      <a:pt x="8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Freeform 186"/>
              <p:cNvSpPr/>
              <p:nvPr/>
            </p:nvSpPr>
            <p:spPr bwMode="auto">
              <a:xfrm>
                <a:off x="3243263" y="1905001"/>
                <a:ext cx="69850" cy="49213"/>
              </a:xfrm>
              <a:custGeom>
                <a:avLst/>
                <a:gdLst>
                  <a:gd name="T0" fmla="*/ 73 w 91"/>
                  <a:gd name="T1" fmla="*/ 65 h 65"/>
                  <a:gd name="T2" fmla="*/ 66 w 91"/>
                  <a:gd name="T3" fmla="*/ 63 h 65"/>
                  <a:gd name="T4" fmla="*/ 10 w 91"/>
                  <a:gd name="T5" fmla="*/ 31 h 65"/>
                  <a:gd name="T6" fmla="*/ 4 w 91"/>
                  <a:gd name="T7" fmla="*/ 10 h 65"/>
                  <a:gd name="T8" fmla="*/ 25 w 91"/>
                  <a:gd name="T9" fmla="*/ 5 h 65"/>
                  <a:gd name="T10" fmla="*/ 81 w 91"/>
                  <a:gd name="T11" fmla="*/ 37 h 65"/>
                  <a:gd name="T12" fmla="*/ 87 w 91"/>
                  <a:gd name="T13" fmla="*/ 58 h 65"/>
                  <a:gd name="T14" fmla="*/ 73 w 91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65">
                    <a:moveTo>
                      <a:pt x="73" y="65"/>
                    </a:moveTo>
                    <a:cubicBezTo>
                      <a:pt x="71" y="65"/>
                      <a:pt x="68" y="64"/>
                      <a:pt x="66" y="63"/>
                    </a:cubicBezTo>
                    <a:lnTo>
                      <a:pt x="10" y="31"/>
                    </a:lnTo>
                    <a:cubicBezTo>
                      <a:pt x="3" y="26"/>
                      <a:pt x="0" y="17"/>
                      <a:pt x="4" y="10"/>
                    </a:cubicBezTo>
                    <a:cubicBezTo>
                      <a:pt x="8" y="3"/>
                      <a:pt x="18" y="0"/>
                      <a:pt x="25" y="5"/>
                    </a:cubicBezTo>
                    <a:lnTo>
                      <a:pt x="81" y="37"/>
                    </a:lnTo>
                    <a:cubicBezTo>
                      <a:pt x="88" y="41"/>
                      <a:pt x="91" y="50"/>
                      <a:pt x="87" y="58"/>
                    </a:cubicBezTo>
                    <a:cubicBezTo>
                      <a:pt x="84" y="62"/>
                      <a:pt x="79" y="65"/>
                      <a:pt x="7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Freeform 187"/>
              <p:cNvSpPr/>
              <p:nvPr/>
            </p:nvSpPr>
            <p:spPr bwMode="auto">
              <a:xfrm>
                <a:off x="3349625" y="1800226"/>
                <a:ext cx="50800" cy="66675"/>
              </a:xfrm>
              <a:custGeom>
                <a:avLst/>
                <a:gdLst>
                  <a:gd name="T0" fmla="*/ 49 w 67"/>
                  <a:gd name="T1" fmla="*/ 88 h 88"/>
                  <a:gd name="T2" fmla="*/ 36 w 67"/>
                  <a:gd name="T3" fmla="*/ 81 h 88"/>
                  <a:gd name="T4" fmla="*/ 4 w 67"/>
                  <a:gd name="T5" fmla="*/ 24 h 88"/>
                  <a:gd name="T6" fmla="*/ 9 w 67"/>
                  <a:gd name="T7" fmla="*/ 4 h 88"/>
                  <a:gd name="T8" fmla="*/ 30 w 67"/>
                  <a:gd name="T9" fmla="*/ 9 h 88"/>
                  <a:gd name="T10" fmla="*/ 62 w 67"/>
                  <a:gd name="T11" fmla="*/ 66 h 88"/>
                  <a:gd name="T12" fmla="*/ 57 w 67"/>
                  <a:gd name="T13" fmla="*/ 86 h 88"/>
                  <a:gd name="T14" fmla="*/ 49 w 67"/>
                  <a:gd name="T1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88">
                    <a:moveTo>
                      <a:pt x="49" y="88"/>
                    </a:moveTo>
                    <a:cubicBezTo>
                      <a:pt x="44" y="88"/>
                      <a:pt x="39" y="85"/>
                      <a:pt x="36" y="81"/>
                    </a:cubicBezTo>
                    <a:lnTo>
                      <a:pt x="4" y="24"/>
                    </a:lnTo>
                    <a:cubicBezTo>
                      <a:pt x="0" y="17"/>
                      <a:pt x="2" y="8"/>
                      <a:pt x="9" y="4"/>
                    </a:cubicBezTo>
                    <a:cubicBezTo>
                      <a:pt x="17" y="0"/>
                      <a:pt x="26" y="2"/>
                      <a:pt x="30" y="9"/>
                    </a:cubicBezTo>
                    <a:lnTo>
                      <a:pt x="62" y="66"/>
                    </a:lnTo>
                    <a:cubicBezTo>
                      <a:pt x="67" y="73"/>
                      <a:pt x="64" y="82"/>
                      <a:pt x="57" y="86"/>
                    </a:cubicBezTo>
                    <a:cubicBezTo>
                      <a:pt x="55" y="88"/>
                      <a:pt x="52" y="88"/>
                      <a:pt x="49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1" name="Circle: Hollow 40"/>
            <p:cNvSpPr/>
            <p:nvPr/>
          </p:nvSpPr>
          <p:spPr>
            <a:xfrm>
              <a:off x="4995674" y="4044712"/>
              <a:ext cx="848364" cy="848364"/>
            </a:xfrm>
            <a:prstGeom prst="donut">
              <a:avLst>
                <a:gd name="adj" fmla="val 39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Circle: Hollow 41"/>
            <p:cNvSpPr/>
            <p:nvPr/>
          </p:nvSpPr>
          <p:spPr>
            <a:xfrm>
              <a:off x="5348489" y="4397528"/>
              <a:ext cx="142736" cy="142734"/>
            </a:xfrm>
            <a:prstGeom prst="donut">
              <a:avLst>
                <a:gd name="adj" fmla="val 226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: Top Corners Rounded 46"/>
            <p:cNvSpPr/>
            <p:nvPr/>
          </p:nvSpPr>
          <p:spPr>
            <a:xfrm rot="14339270">
              <a:off x="5285405" y="4456369"/>
              <a:ext cx="36576" cy="1736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47"/>
            <p:cNvSpPr/>
            <p:nvPr/>
          </p:nvSpPr>
          <p:spPr>
            <a:xfrm>
              <a:off x="5400584" y="4207394"/>
              <a:ext cx="36576" cy="2044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DA3A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DA3A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DA3A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5270" y="1941342"/>
            <a:ext cx="2518119" cy="1083212"/>
          </a:xfrm>
        </p:spPr>
        <p:txBody>
          <a:bodyPr>
            <a:prstTxWarp prst="textInflateTop">
              <a:avLst/>
            </a:prstTxWarp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2" y="3995933"/>
            <a:ext cx="9772357" cy="1655762"/>
          </a:xfrm>
        </p:spPr>
        <p:txBody>
          <a:bodyPr>
            <a:prstTxWarp prst="textWave2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NGUYÊN TỐ HÓA HỌC VÀ NƯỚC</a:t>
            </a:r>
          </a:p>
        </p:txBody>
      </p:sp>
      <p:pic>
        <p:nvPicPr>
          <p:cNvPr id="9218" name="Picture 2" descr="Nguyên tố hoá học và nư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5089703"/>
            <a:ext cx="2499360" cy="17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ác động của các nguyên tố hóa học đến sự phát triển của cây tr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9319" cy="37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  <a:endParaRPr lang="vi-VN" altLang="en-US" sz="2400" dirty="0"/>
          </a:p>
        </p:txBody>
      </p:sp>
      <p:pic>
        <p:nvPicPr>
          <p:cNvPr id="5" name="Y2meta.app - TÌM HIỂU VỀ NGUYÊN TỐ HÓA HỌC CACBON-(108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6590" y="862965"/>
            <a:ext cx="6948805" cy="54819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531620"/>
            <a:ext cx="5707380" cy="4870450"/>
          </a:xfrm>
        </p:spPr>
        <p:txBody>
          <a:bodyPr>
            <a:noAutofit/>
          </a:bodyPr>
          <a:lstStyle/>
          <a:p>
            <a:r>
              <a:rPr lang="vi-VN" dirty="0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 VỤ HỌC TẬP</a:t>
            </a:r>
          </a:p>
          <a:p>
            <a:r>
              <a:rPr lang="vi-VN" dirty="0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1,3</a:t>
            </a:r>
          </a:p>
          <a:p>
            <a:r>
              <a:rPr lang="vi-VN" dirty="0" err="1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 tố đa lượng 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Thiếu Mg sẽ ảnh hưởng như thế nào đến thực vật? 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Tại sao các nhà dinh dưỡng học đưa ra lời khuyên rằng: “Nên thường xuyên thay đổi món ăn giữa các bữa ăn và trong một bữa nên ăn nhiều món”?</a:t>
            </a:r>
          </a:p>
        </p:txBody>
      </p:sp>
      <p:sp>
        <p:nvSpPr>
          <p:cNvPr id="2" name="Text Placeholder 7"/>
          <p:cNvSpPr>
            <a:spLocks noGrp="1"/>
          </p:cNvSpPr>
          <p:nvPr/>
        </p:nvSpPr>
        <p:spPr>
          <a:xfrm>
            <a:off x="6064885" y="1531620"/>
            <a:ext cx="5707380" cy="4870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dirty="0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NHIỆM VỤ HỌC TẬP</a:t>
            </a:r>
            <a:endParaRPr lang="vi-VN" dirty="0">
              <a:solidFill>
                <a:srgbClr val="1706B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dirty="0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NHÓM 2,4</a:t>
            </a:r>
          </a:p>
          <a:p>
            <a:pPr algn="ctr"/>
            <a:r>
              <a:rPr lang="vi-VN" dirty="0" err="1">
                <a:solidFill>
                  <a:srgbClr val="1706B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 tố vi lượng 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Tại sao các nguyên tố vi lượng chiếm một tỉ lệ rất nhỏ nhưng không thể thiếu? 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+ Tại sao các nhà dinh dưỡng học đưa ra lời khuyên rằng: “Nên thường xuyên thay đổi món ăn giữa các bữa ăn và trong một bữa nên ăn nhiều món”?</a:t>
            </a:r>
            <a:endParaRPr lang="vi-VN" altLang="en-US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dirty="0">
              <a:solidFill>
                <a:srgbClr val="EF307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54099" y="908178"/>
            <a:ext cx="9713814" cy="83271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</a:p>
          <a:p>
            <a:pPr marL="0" indent="0">
              <a:buNone/>
            </a:pPr>
            <a:r>
              <a:rPr lang="en-US" altLang="vi-VN" sz="2400" dirty="0"/>
              <a:t>3. Vai trò của cá nguyên tố hóa học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51459" y="1895443"/>
            <a:ext cx="5823865" cy="10152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s-ES" sz="28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ES" sz="28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H, O, N, P, S, Ca,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Mg, K</a:t>
            </a:r>
            <a:r>
              <a:rPr lang="es-E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,..)</a:t>
            </a:r>
            <a:endParaRPr lang="en-US" sz="28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8854" y="3274311"/>
            <a:ext cx="5566497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vi-VN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nên tế bào và cơ thể</a:t>
            </a:r>
          </a:p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các hoạt động sống của tế bào</a:t>
            </a:r>
          </a:p>
          <a:p>
            <a:pPr algn="just"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75420" y="1895444"/>
            <a:ext cx="5564080" cy="10152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s-ES" sz="28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ES" sz="28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Fe, Zn, Cu, I, Bo</a:t>
            </a:r>
            <a:r>
              <a:rPr lang="es-E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,……)&lt; 0,01%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cơ thể sống</a:t>
            </a:r>
            <a:endParaRPr lang="en-US" sz="28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1"/>
          <p:cNvSpPr txBox="1"/>
          <p:nvPr/>
        </p:nvSpPr>
        <p:spPr>
          <a:xfrm>
            <a:off x="5827355" y="3274311"/>
            <a:ext cx="5821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enzim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vitamin,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hoocmôn.</a:t>
            </a:r>
          </a:p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61" grpId="0"/>
      <p:bldP spid="4" grpId="0" bldLvl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54099" y="908178"/>
            <a:ext cx="9713814" cy="83271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</a:p>
          <a:p>
            <a:pPr marL="0" indent="0">
              <a:buNone/>
            </a:pPr>
            <a:r>
              <a:rPr lang="en-US" altLang="vi-VN" sz="2400" dirty="0"/>
              <a:t>3. Vai trò của cá nguyên tố hóa học</a:t>
            </a:r>
          </a:p>
        </p:txBody>
      </p:sp>
      <p:pic>
        <p:nvPicPr>
          <p:cNvPr id="6" name="Picture 6" descr="Chọn ăn, lựa uống: Món thức ăn nào, lượng bao nhiêu? - BVDK HUNG HA - TB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" y="1609090"/>
            <a:ext cx="5197475" cy="482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6598920" y="645160"/>
            <a:ext cx="5478145" cy="3930015"/>
          </a:xfrm>
          <a:prstGeom prst="cloud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Tại sao các nhà dinh dưỡng học đưa ra lời khuyên rằng: “Nên thường xuyên thay đổi món ăn giữa các bữa ăn và trong một bữa nên ăn nhiều món"?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vi-VN" altLang="en-US" sz="2400" dirty="0"/>
              <a:t>I</a:t>
            </a:r>
            <a:r>
              <a:rPr lang="en-US" sz="2400" dirty="0"/>
              <a:t>. </a:t>
            </a:r>
            <a:r>
              <a:rPr lang="vi-VN" altLang="en-US" sz="2400" dirty="0"/>
              <a:t>NƯỚC </a:t>
            </a:r>
            <a:r>
              <a:rPr lang="en-US" altLang="en-US" sz="2400" dirty="0" smtClean="0"/>
              <a:t>.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531620"/>
            <a:ext cx="5739130" cy="504825"/>
          </a:xfrm>
        </p:spPr>
        <p:txBody>
          <a:bodyPr>
            <a:noAutofit/>
          </a:bodyPr>
          <a:lstStyle/>
          <a:p>
            <a:pPr algn="l"/>
            <a:r>
              <a:rPr lang="vi-VN" alt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1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Cấu tạo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và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tính </a:t>
            </a:r>
            <a:r>
              <a:rPr 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chất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vật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lí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,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của nước</a:t>
            </a:r>
          </a:p>
          <a:p>
            <a:pPr algn="l"/>
            <a:endParaRPr lang="vi-VN" altLang="en-US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3" name="Text Placeholder 7"/>
          <p:cNvSpPr>
            <a:spLocks noGrp="1"/>
          </p:cNvSpPr>
          <p:nvPr/>
        </p:nvSpPr>
        <p:spPr>
          <a:xfrm>
            <a:off x="218440" y="2138680"/>
            <a:ext cx="6158865" cy="3766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 sinh q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5.3a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vi-VN"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hydrogen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b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3670" y="2138680"/>
            <a:ext cx="5688330" cy="324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vi-VN" altLang="en-US" sz="2400" dirty="0"/>
              <a:t>I</a:t>
            </a:r>
            <a:r>
              <a:rPr lang="en-US" sz="2400" dirty="0"/>
              <a:t>. </a:t>
            </a:r>
            <a:r>
              <a:rPr lang="vi-VN" altLang="en-US" sz="2400" dirty="0" smtClean="0"/>
              <a:t>NƯỚC</a:t>
            </a:r>
            <a:r>
              <a:rPr lang="en-US" altLang="en-US" sz="2400" dirty="0" smtClean="0"/>
              <a:t>.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531620"/>
            <a:ext cx="5739130" cy="504825"/>
          </a:xfrm>
        </p:spPr>
        <p:txBody>
          <a:bodyPr>
            <a:noAutofit/>
          </a:bodyPr>
          <a:lstStyle/>
          <a:p>
            <a:pPr algn="l"/>
            <a:r>
              <a:rPr lang="vi-VN" alt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1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.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Cấu tạo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và tính chất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vật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lí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,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của nước</a:t>
            </a:r>
          </a:p>
          <a:p>
            <a:pPr algn="l"/>
            <a:endParaRPr lang="vi-VN" altLang="en-US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6240" y="2306618"/>
            <a:ext cx="5317724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tạo</a:t>
            </a:r>
          </a:p>
          <a:p>
            <a:pPr algn="just">
              <a:lnSpc>
                <a:spcPct val="10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Gồm 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nguyên tử oxygen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 kết với </a:t>
            </a:r>
            <a:r>
              <a:rPr lang="vi-VN" sz="28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nguyên tử hydrogen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bằng </a:t>
            </a:r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 kết cộng hoá trị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có công thức hóa học là H</a:t>
            </a:r>
            <a:r>
              <a:rPr lang="vi-VN" sz="28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306223"/>
            <a:ext cx="5872447" cy="36350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56222" y="704857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vi-VN" altLang="en-US" sz="2400" dirty="0"/>
              <a:t>I</a:t>
            </a:r>
            <a:r>
              <a:rPr lang="en-US" sz="2400" dirty="0"/>
              <a:t>. </a:t>
            </a:r>
            <a:r>
              <a:rPr lang="vi-VN" altLang="en-US" sz="2400" dirty="0" smtClean="0"/>
              <a:t>NƯỚC</a:t>
            </a:r>
            <a:r>
              <a:rPr lang="en-US" altLang="en-US" sz="2400" dirty="0" smtClean="0"/>
              <a:t>.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5641" y="1389802"/>
            <a:ext cx="5739130" cy="504825"/>
          </a:xfrm>
        </p:spPr>
        <p:txBody>
          <a:bodyPr>
            <a:noAutofit/>
          </a:bodyPr>
          <a:lstStyle/>
          <a:p>
            <a:pPr algn="l"/>
            <a:r>
              <a:rPr lang="vi-VN" alt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1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Cấu tạo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và tính chất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vật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lí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,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hóa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học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của nước</a:t>
            </a:r>
          </a:p>
          <a:p>
            <a:pPr algn="l"/>
            <a:endParaRPr lang="vi-VN" altLang="en-US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1036" y="1502784"/>
            <a:ext cx="7030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ộ âm điện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 nguyên tử </a:t>
            </a:r>
            <a:r>
              <a:rPr lang="vi-VN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oxi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nguyên tử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Hidro</a:t>
            </a: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290639" y="5621786"/>
            <a:ext cx="287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 sz="20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" name="Group 77"/>
          <p:cNvGrpSpPr/>
          <p:nvPr/>
        </p:nvGrpSpPr>
        <p:grpSpPr bwMode="auto">
          <a:xfrm rot="518030">
            <a:off x="339636" y="5250528"/>
            <a:ext cx="1258888" cy="1206324"/>
            <a:chOff x="48" y="2972"/>
            <a:chExt cx="793" cy="793"/>
          </a:xfrm>
        </p:grpSpPr>
        <p:grpSp>
          <p:nvGrpSpPr>
            <p:cNvPr id="16" name="Group 64"/>
            <p:cNvGrpSpPr/>
            <p:nvPr/>
          </p:nvGrpSpPr>
          <p:grpSpPr bwMode="auto">
            <a:xfrm>
              <a:off x="48" y="2972"/>
              <a:ext cx="793" cy="793"/>
              <a:chOff x="1056" y="2876"/>
              <a:chExt cx="793" cy="793"/>
            </a:xfrm>
          </p:grpSpPr>
          <p:sp>
            <p:nvSpPr>
              <p:cNvPr id="20" name="Oval 65"/>
              <p:cNvSpPr>
                <a:spLocks noChangeArrowheads="1"/>
              </p:cNvSpPr>
              <p:nvPr/>
            </p:nvSpPr>
            <p:spPr bwMode="auto">
              <a:xfrm>
                <a:off x="1338" y="3158"/>
                <a:ext cx="227" cy="22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66"/>
              <p:cNvSpPr>
                <a:spLocks noChangeArrowheads="1"/>
              </p:cNvSpPr>
              <p:nvPr/>
            </p:nvSpPr>
            <p:spPr bwMode="auto">
              <a:xfrm>
                <a:off x="1056" y="2876"/>
                <a:ext cx="793" cy="79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67"/>
              <p:cNvSpPr>
                <a:spLocks noChangeArrowheads="1"/>
              </p:cNvSpPr>
              <p:nvPr/>
            </p:nvSpPr>
            <p:spPr bwMode="auto">
              <a:xfrm>
                <a:off x="1701" y="2951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Text Box 73"/>
            <p:cNvSpPr txBox="1">
              <a:spLocks noChangeArrowheads="1"/>
            </p:cNvSpPr>
            <p:nvPr/>
          </p:nvSpPr>
          <p:spPr bwMode="auto">
            <a:xfrm>
              <a:off x="315" y="321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altLang="en-US" sz="2400" b="1">
                  <a:solidFill>
                    <a:prstClr val="black"/>
                  </a:solidFill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26" name="Group 79"/>
          <p:cNvGrpSpPr/>
          <p:nvPr/>
        </p:nvGrpSpPr>
        <p:grpSpPr bwMode="auto">
          <a:xfrm rot="-861155">
            <a:off x="3550496" y="5250005"/>
            <a:ext cx="1258888" cy="1206324"/>
            <a:chOff x="2064" y="2976"/>
            <a:chExt cx="793" cy="793"/>
          </a:xfrm>
        </p:grpSpPr>
        <p:grpSp>
          <p:nvGrpSpPr>
            <p:cNvPr id="27" name="Group 68"/>
            <p:cNvGrpSpPr/>
            <p:nvPr/>
          </p:nvGrpSpPr>
          <p:grpSpPr bwMode="auto">
            <a:xfrm rot="224856">
              <a:off x="2064" y="2976"/>
              <a:ext cx="793" cy="793"/>
              <a:chOff x="3856" y="2886"/>
              <a:chExt cx="793" cy="793"/>
            </a:xfrm>
          </p:grpSpPr>
          <p:sp>
            <p:nvSpPr>
              <p:cNvPr id="29" name="Oval 69"/>
              <p:cNvSpPr>
                <a:spLocks noChangeArrowheads="1"/>
              </p:cNvSpPr>
              <p:nvPr/>
            </p:nvSpPr>
            <p:spPr bwMode="auto">
              <a:xfrm>
                <a:off x="4138" y="3168"/>
                <a:ext cx="227" cy="22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70"/>
              <p:cNvSpPr>
                <a:spLocks noChangeArrowheads="1"/>
              </p:cNvSpPr>
              <p:nvPr/>
            </p:nvSpPr>
            <p:spPr bwMode="auto">
              <a:xfrm>
                <a:off x="3856" y="2886"/>
                <a:ext cx="793" cy="79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71"/>
              <p:cNvSpPr>
                <a:spLocks noChangeArrowheads="1"/>
              </p:cNvSpPr>
              <p:nvPr/>
            </p:nvSpPr>
            <p:spPr bwMode="auto">
              <a:xfrm>
                <a:off x="3933" y="2961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2331" y="3237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altLang="en-US" sz="2400" b="1">
                  <a:solidFill>
                    <a:prstClr val="black"/>
                  </a:solidFill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32" name="Group 80"/>
          <p:cNvGrpSpPr/>
          <p:nvPr/>
        </p:nvGrpSpPr>
        <p:grpSpPr bwMode="auto">
          <a:xfrm>
            <a:off x="1562781" y="2019366"/>
            <a:ext cx="2339975" cy="2242271"/>
            <a:chOff x="816" y="816"/>
            <a:chExt cx="1474" cy="1474"/>
          </a:xfrm>
        </p:grpSpPr>
        <p:grpSp>
          <p:nvGrpSpPr>
            <p:cNvPr id="33" name="Group 52"/>
            <p:cNvGrpSpPr/>
            <p:nvPr/>
          </p:nvGrpSpPr>
          <p:grpSpPr bwMode="auto">
            <a:xfrm>
              <a:off x="816" y="816"/>
              <a:ext cx="1474" cy="1474"/>
              <a:chOff x="2134" y="1260"/>
              <a:chExt cx="1474" cy="1474"/>
            </a:xfrm>
          </p:grpSpPr>
          <p:sp>
            <p:nvSpPr>
              <p:cNvPr id="35" name="Oval 53"/>
              <p:cNvSpPr>
                <a:spLocks noChangeArrowheads="1"/>
              </p:cNvSpPr>
              <p:nvPr/>
            </p:nvSpPr>
            <p:spPr bwMode="auto">
              <a:xfrm>
                <a:off x="2699" y="1842"/>
                <a:ext cx="340" cy="340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54"/>
              <p:cNvSpPr>
                <a:spLocks noChangeArrowheads="1"/>
              </p:cNvSpPr>
              <p:nvPr/>
            </p:nvSpPr>
            <p:spPr bwMode="auto">
              <a:xfrm>
                <a:off x="2416" y="1560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55"/>
              <p:cNvSpPr>
                <a:spLocks noChangeArrowheads="1"/>
              </p:cNvSpPr>
              <p:nvPr/>
            </p:nvSpPr>
            <p:spPr bwMode="auto">
              <a:xfrm>
                <a:off x="2134" y="1260"/>
                <a:ext cx="1474" cy="147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56"/>
              <p:cNvSpPr>
                <a:spLocks noChangeArrowheads="1"/>
              </p:cNvSpPr>
              <p:nvPr/>
            </p:nvSpPr>
            <p:spPr bwMode="auto">
              <a:xfrm>
                <a:off x="2824" y="2422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val 57"/>
              <p:cNvSpPr>
                <a:spLocks noChangeArrowheads="1"/>
              </p:cNvSpPr>
              <p:nvPr/>
            </p:nvSpPr>
            <p:spPr bwMode="auto">
              <a:xfrm>
                <a:off x="3288" y="1389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Oval 58"/>
              <p:cNvSpPr>
                <a:spLocks noChangeArrowheads="1"/>
              </p:cNvSpPr>
              <p:nvPr/>
            </p:nvSpPr>
            <p:spPr bwMode="auto">
              <a:xfrm>
                <a:off x="2336" y="1389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59"/>
              <p:cNvSpPr>
                <a:spLocks noChangeArrowheads="1"/>
              </p:cNvSpPr>
              <p:nvPr/>
            </p:nvSpPr>
            <p:spPr bwMode="auto">
              <a:xfrm>
                <a:off x="3424" y="1525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Oval 60"/>
              <p:cNvSpPr>
                <a:spLocks noChangeArrowheads="1"/>
              </p:cNvSpPr>
              <p:nvPr/>
            </p:nvSpPr>
            <p:spPr bwMode="auto">
              <a:xfrm>
                <a:off x="2219" y="1525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Oval 61"/>
              <p:cNvSpPr>
                <a:spLocks noChangeArrowheads="1"/>
              </p:cNvSpPr>
              <p:nvPr/>
            </p:nvSpPr>
            <p:spPr bwMode="auto">
              <a:xfrm>
                <a:off x="2245" y="2422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val 62"/>
              <p:cNvSpPr>
                <a:spLocks noChangeArrowheads="1"/>
              </p:cNvSpPr>
              <p:nvPr/>
            </p:nvSpPr>
            <p:spPr bwMode="auto">
              <a:xfrm>
                <a:off x="3384" y="2432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Oval 63"/>
              <p:cNvSpPr>
                <a:spLocks noChangeArrowheads="1"/>
              </p:cNvSpPr>
              <p:nvPr/>
            </p:nvSpPr>
            <p:spPr bwMode="auto">
              <a:xfrm>
                <a:off x="2815" y="1515"/>
                <a:ext cx="91" cy="91"/>
              </a:xfrm>
              <a:prstGeom prst="ellipse">
                <a:avLst/>
              </a:prstGeom>
              <a:solidFill>
                <a:srgbClr val="F1884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Text Box 75"/>
            <p:cNvSpPr txBox="1">
              <a:spLocks noChangeArrowheads="1"/>
            </p:cNvSpPr>
            <p:nvPr/>
          </p:nvSpPr>
          <p:spPr bwMode="auto">
            <a:xfrm>
              <a:off x="1248" y="1344"/>
              <a:ext cx="59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altLang="en-US" sz="3600" dirty="0">
                  <a:solidFill>
                    <a:prstClr val="black"/>
                  </a:solidFill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891989" y="1618589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08384" y="1604865"/>
            <a:ext cx="45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20937" y="445326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09682" y="449182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54602" y="2655105"/>
            <a:ext cx="6940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ặp electron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chung bị kéo </a:t>
            </a:r>
            <a:r>
              <a:rPr lang="vi-VN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lệch về phía oxi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7761605" y="2117783"/>
            <a:ext cx="1180499" cy="53732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Horizontal Scroll 51"/>
          <p:cNvSpPr/>
          <p:nvPr/>
        </p:nvSpPr>
        <p:spPr>
          <a:xfrm>
            <a:off x="5293013" y="3437300"/>
            <a:ext cx="6940594" cy="2974911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b.Tính chất</a:t>
            </a:r>
          </a:p>
          <a:p>
            <a:pPr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Nước có tính phân cực</a:t>
            </a:r>
          </a:p>
          <a:p>
            <a:pPr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hydrogen.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763E-6 L 0.08125 -0.2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0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17919E-6 L -0.06875 -0.191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95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6" grpId="0"/>
      <p:bldP spid="47" grpId="0"/>
      <p:bldP spid="48" grpId="0"/>
      <p:bldP spid="49" grpId="0"/>
      <p:bldP spid="50" grpId="0"/>
      <p:bldP spid="51" grpId="0" animBg="1"/>
      <p:bldP spid="5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vi-VN" altLang="en-US" sz="2400" dirty="0"/>
              <a:t>I</a:t>
            </a:r>
            <a:r>
              <a:rPr lang="en-US" sz="2400" dirty="0"/>
              <a:t>. </a:t>
            </a:r>
            <a:r>
              <a:rPr lang="vi-VN" altLang="en-US" sz="2400" dirty="0" smtClean="0"/>
              <a:t>NƯỚC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531620"/>
            <a:ext cx="6718935" cy="504825"/>
          </a:xfrm>
        </p:spPr>
        <p:txBody>
          <a:bodyPr>
            <a:noAutofit/>
          </a:bodyPr>
          <a:lstStyle/>
          <a:p>
            <a:pPr algn="l"/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2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</a:t>
            </a:r>
            <a:r>
              <a:rPr lang="en-US" altLang="vi-VN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Vai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altLang="vi-VN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trò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của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nước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alt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</a:t>
            </a:r>
            <a:endParaRPr lang="vi-VN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  <a:p>
            <a:pPr algn="l"/>
            <a:endParaRPr lang="vi-VN" altLang="en-US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904" y="1958972"/>
            <a:ext cx="102391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 sao nước có thể làm dung môi hòa tan nhiều chất cần thiết?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1259840" y="5207000"/>
            <a:ext cx="9438005" cy="124333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có tính phân cực nên rất làm dung môi hòa tan những chất phân cực như muối, a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se…</a:t>
            </a:r>
            <a:endParaRPr lang="en-US" sz="2800" b="1" dirty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Vai trò của nước trong đời sống trong cơ thể con người - MaxDr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" y="2767038"/>
            <a:ext cx="5268764" cy="23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28" y="2822031"/>
            <a:ext cx="6561389" cy="19075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 </a:t>
            </a:r>
            <a:r>
              <a:rPr lang="en-US" altLang="en-US" sz="24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altLang="en-US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855" y="1790572"/>
            <a:ext cx="11956287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Tại sao nước có vai trò quan trọng trong quá trình cân bằng và ổn định nhiệt độ của tế bào và cơ thể? Cho ví dụ?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2036619" y="5460016"/>
            <a:ext cx="9379526" cy="1178101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70%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800" b="1" dirty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endParaRPr lang="en-US" sz="2800" b="1" dirty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2887980"/>
            <a:ext cx="5392420" cy="2502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7980"/>
            <a:ext cx="5215255" cy="2501900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/>
        </p:nvSpPr>
        <p:spPr>
          <a:xfrm>
            <a:off x="218440" y="1358900"/>
            <a:ext cx="6718935" cy="50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2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</a:t>
            </a:r>
            <a:r>
              <a:rPr lang="en-US" altLang="vi-VN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Vai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altLang="vi-VN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trò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của </a:t>
            </a:r>
            <a:r>
              <a:rPr 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nước</a:t>
            </a:r>
            <a:r>
              <a:rPr lang="en-US" altLang="vi-VN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altLang="vi-VN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</a:t>
            </a:r>
            <a:endParaRPr lang="vi-VN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  <a:p>
            <a:pPr algn="l"/>
            <a:endParaRPr lang="vi-VN" altLang="en-US" sz="2400" dirty="0" err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 </a:t>
            </a:r>
            <a:r>
              <a:rPr lang="en-US" altLang="en-US" sz="24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altLang="en-US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Placeholder 7"/>
          <p:cNvSpPr>
            <a:spLocks noGrp="1"/>
          </p:cNvSpPr>
          <p:nvPr/>
        </p:nvSpPr>
        <p:spPr>
          <a:xfrm>
            <a:off x="218440" y="1358900"/>
            <a:ext cx="6718935" cy="50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vi-VN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vi-VN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altLang="vi-VN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altLang="vi-VN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của nước</a:t>
            </a:r>
            <a:endParaRPr lang="vi-VN" altLang="en-US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8335" y="1974850"/>
            <a:ext cx="54470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alt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ành phần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0250" y="4437380"/>
            <a:ext cx="41097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vi-VN" alt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0250" y="2607945"/>
            <a:ext cx="576199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pt-BR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t-BR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môi</a:t>
            </a:r>
            <a:r>
              <a:rPr lang="vi-VN" altLang="pt-BR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hòa tan nhiều chất cần thiết.</a:t>
            </a:r>
            <a:r>
              <a:rPr lang="pt-BR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Cách bón phân NPK cho cây ăn quả và các loại phân bón NPK phù hợ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929130"/>
            <a:ext cx="5238115" cy="35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730250" y="3561080"/>
            <a:ext cx="53155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vi-VN" altLang="pt-BR" sz="2800" b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- M</a:t>
            </a:r>
            <a:r>
              <a:rPr lang="pt-BR" sz="2800" b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ôi trường </a:t>
            </a:r>
            <a:r>
              <a:rPr lang="vi-VN" altLang="pt-BR" sz="2800" b="1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 các phản ứng sinh hóa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30" grpId="0"/>
      <p:bldP spid="30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18178" y="139155"/>
            <a:ext cx="8651903" cy="482600"/>
          </a:xfrm>
        </p:spPr>
        <p:txBody>
          <a:bodyPr>
            <a:norm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00" y="863600"/>
            <a:ext cx="660400" cy="436880"/>
          </a:xfrm>
          <a:prstGeom prst="rect">
            <a:avLst/>
          </a:prstGeom>
          <a:solidFill>
            <a:srgbClr val="00A0A8"/>
          </a:solidFill>
          <a:ln>
            <a:solidFill>
              <a:srgbClr val="159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6678" y="379185"/>
            <a:ext cx="599759" cy="298996"/>
          </a:xfrm>
          <a:prstGeom prst="rect">
            <a:avLst/>
          </a:prstGeom>
          <a:solidFill>
            <a:srgbClr val="00A0A8"/>
          </a:solidFill>
          <a:ln>
            <a:solidFill>
              <a:srgbClr val="388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29" y="2621084"/>
            <a:ext cx="3030815" cy="2371544"/>
          </a:xfrm>
          <a:prstGeom prst="rect">
            <a:avLst/>
          </a:prstGeom>
        </p:spPr>
      </p:pic>
      <p:pic>
        <p:nvPicPr>
          <p:cNvPr id="12" name="Picture 11" descr="Description: Nghệ An: Nắng nóng kinh hoàng, lạc chết cháy, hạt ngô nứt toác - Đời sống -  Việt Giải Tr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54" y="2621084"/>
            <a:ext cx="3139439" cy="237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escription: Phòng Bệnh Do Virus Với Chế Phẩm Sinh Học Anisaf SH03, An Toàn, Không Hóa  Chất Độc Hạ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80" y="2621084"/>
            <a:ext cx="3175635" cy="23715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11200" y="1526920"/>
            <a:ext cx="11480800" cy="867813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các hình tương ứng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70516" y="5294850"/>
            <a:ext cx="1137920" cy="55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27163" y="5294850"/>
            <a:ext cx="1137920" cy="55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482739" y="5294850"/>
            <a:ext cx="1137920" cy="55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7"/>
          <p:cNvSpPr>
            <a:spLocks noGrp="1"/>
          </p:cNvSpPr>
          <p:nvPr/>
        </p:nvSpPr>
        <p:spPr>
          <a:xfrm>
            <a:off x="165989" y="1407885"/>
            <a:ext cx="11807306" cy="99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vi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vi-VN" sz="2400" b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989" y="2460074"/>
            <a:ext cx="11914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*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vi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loãng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Fe -&gt;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 -&gt;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 -&gt;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bướu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Mo -&gt;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nốt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sần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sung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437" y="858982"/>
            <a:ext cx="10755217" cy="910707"/>
          </a:xfrm>
        </p:spPr>
        <p:txBody>
          <a:bodyPr anchor="ctr"/>
          <a:lstStyle/>
          <a:p>
            <a:r>
              <a:rPr lang="vi-VN" altLang="en-US" sz="2400" dirty="0"/>
              <a:t>I</a:t>
            </a:r>
            <a:r>
              <a:rPr lang="en-US" sz="2400" dirty="0"/>
              <a:t>. </a:t>
            </a:r>
            <a:endParaRPr lang="vi-VN" altLang="en-US" sz="2400" dirty="0"/>
          </a:p>
          <a:p>
            <a:pPr marL="0" indent="0">
              <a:buNone/>
            </a:pPr>
            <a:endParaRPr lang="vi-VN" altLang="en-US" sz="2400" dirty="0"/>
          </a:p>
        </p:txBody>
      </p:sp>
      <p:sp>
        <p:nvSpPr>
          <p:cNvPr id="3" name="Text Placeholder 7"/>
          <p:cNvSpPr>
            <a:spLocks noGrp="1"/>
          </p:cNvSpPr>
          <p:nvPr/>
        </p:nvSpPr>
        <p:spPr>
          <a:xfrm>
            <a:off x="69551" y="1608513"/>
            <a:ext cx="11807306" cy="99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51" y="2608517"/>
            <a:ext cx="1191490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798284"/>
            <a:ext cx="711923" cy="60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96" y="2236348"/>
            <a:ext cx="11914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iod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calcium: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hemoglobin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huyết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thai.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iod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bướu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calcium: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loãng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,...;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co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41" y="1288474"/>
            <a:ext cx="1191490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iod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calcium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khoẻ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99064"/>
            <a:ext cx="741779" cy="5843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652" y="958794"/>
            <a:ext cx="117102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Có bao nhiêu phát biểu đúng khi nói về các nguyên tố hóa học trong tế bào?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(1). Nguyên tố đại lượng có vai trò quan trọng hơn nguyên tố vi lượng.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(2). Nguyên tố vi lượng thường cấu tạo nên enzyme.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(3). Trong cơ thể người, C, H, O, Fe là các nguyên tố đại lượng.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(3). Nguyên tố đại lượng thường tham gia cấu tạo nên các hợp chất chính trong tế bào.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A. 1.		B. 2.		C. 3.		D. 4.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58127" y="3976255"/>
            <a:ext cx="498485" cy="5036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99064"/>
            <a:ext cx="741779" cy="5843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652" y="958794"/>
            <a:ext cx="1171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do?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hydrogen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107652" y="1510145"/>
            <a:ext cx="363403" cy="3581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99064"/>
            <a:ext cx="741779" cy="5843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652" y="958794"/>
            <a:ext cx="11710275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về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(1).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(2).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(3). Do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(4).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hút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electron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(5). Con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A. 1.		B. 2.		C. 3.		D. 4.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52338" y="4848431"/>
            <a:ext cx="363403" cy="3581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773" y="2176339"/>
            <a:ext cx="8358051" cy="1325563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en-US" sz="4800" b="1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18178" y="139155"/>
            <a:ext cx="8651903" cy="482600"/>
          </a:xfrm>
        </p:spPr>
        <p:txBody>
          <a:bodyPr>
            <a:norm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00" y="863600"/>
            <a:ext cx="660400" cy="436880"/>
          </a:xfrm>
          <a:prstGeom prst="rect">
            <a:avLst/>
          </a:prstGeom>
          <a:solidFill>
            <a:srgbClr val="00A0A8"/>
          </a:solidFill>
          <a:ln>
            <a:solidFill>
              <a:srgbClr val="159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6678" y="379185"/>
            <a:ext cx="599759" cy="298996"/>
          </a:xfrm>
          <a:prstGeom prst="rect">
            <a:avLst/>
          </a:prstGeom>
          <a:solidFill>
            <a:srgbClr val="00A0A8"/>
          </a:solidFill>
          <a:ln>
            <a:solidFill>
              <a:srgbClr val="388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51" y="1653979"/>
            <a:ext cx="3030815" cy="2371544"/>
          </a:xfrm>
          <a:prstGeom prst="rect">
            <a:avLst/>
          </a:prstGeom>
        </p:spPr>
      </p:pic>
      <p:pic>
        <p:nvPicPr>
          <p:cNvPr id="12" name="Picture 11" descr="Description: Nghệ An: Nắng nóng kinh hoàng, lạc chết cháy, hạt ngô nứt toác - Đời sống -  Việt Giải Tr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64" y="1653979"/>
            <a:ext cx="3139439" cy="237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escription: Phòng Bệnh Do Virus Với Chế Phẩm Sinh Học Anisaf SH03, An Toàn, Không Hóa  Chất Độc Hạ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402" y="1653979"/>
            <a:ext cx="3175635" cy="2371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5226" y="4711347"/>
            <a:ext cx="618310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2252" y="4133435"/>
            <a:ext cx="10086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3378" y="4133435"/>
            <a:ext cx="10086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16914" y="4133435"/>
            <a:ext cx="10086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5226" y="5289259"/>
            <a:ext cx="8522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226" y="5837034"/>
            <a:ext cx="92411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36678" y="390243"/>
            <a:ext cx="599759" cy="298996"/>
          </a:xfrm>
          <a:prstGeom prst="rect">
            <a:avLst/>
          </a:prstGeom>
          <a:solidFill>
            <a:srgbClr val="00A0A8"/>
          </a:solidFill>
          <a:ln>
            <a:solidFill>
              <a:srgbClr val="388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18178" y="139155"/>
            <a:ext cx="8651903" cy="482600"/>
          </a:xfrm>
        </p:spPr>
        <p:txBody>
          <a:bodyPr>
            <a:norm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00" y="863600"/>
            <a:ext cx="660400" cy="436880"/>
          </a:xfrm>
          <a:prstGeom prst="rect">
            <a:avLst/>
          </a:prstGeom>
          <a:solidFill>
            <a:srgbClr val="00A0A8"/>
          </a:solidFill>
          <a:ln>
            <a:solidFill>
              <a:srgbClr val="159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6678" y="379185"/>
            <a:ext cx="599759" cy="298996"/>
          </a:xfrm>
          <a:prstGeom prst="rect">
            <a:avLst/>
          </a:prstGeom>
          <a:solidFill>
            <a:srgbClr val="00A0A8"/>
          </a:solidFill>
          <a:ln>
            <a:solidFill>
              <a:srgbClr val="388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6678" y="363399"/>
            <a:ext cx="599759" cy="298996"/>
          </a:xfrm>
          <a:prstGeom prst="rect">
            <a:avLst/>
          </a:prstGeom>
          <a:solidFill>
            <a:srgbClr val="00A0A8"/>
          </a:solidFill>
          <a:ln>
            <a:solidFill>
              <a:srgbClr val="388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678181"/>
            <a:ext cx="7383780" cy="596645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7778" y="1407627"/>
            <a:ext cx="43847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18155" y="3282950"/>
            <a:ext cx="9174480" cy="147574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77815" y="4211982"/>
            <a:ext cx="1760369" cy="47449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SỐ TIẾT: 2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 5"/>
          <p:cNvSpPr/>
          <p:nvPr/>
        </p:nvSpPr>
        <p:spPr bwMode="auto">
          <a:xfrm>
            <a:off x="-1093989" y="7241980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FC1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-998874" y="-170101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12572356" y="-1735635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807201" y="-1615801"/>
            <a:ext cx="358638" cy="582337"/>
            <a:chOff x="5222875" y="2954338"/>
            <a:chExt cx="949326" cy="1541463"/>
          </a:xfrm>
        </p:grpSpPr>
        <p:sp>
          <p:nvSpPr>
            <p:cNvPr id="9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7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8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9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0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56143" y="7392512"/>
            <a:ext cx="354440" cy="557748"/>
            <a:chOff x="660400" y="682626"/>
            <a:chExt cx="938213" cy="1476375"/>
          </a:xfrm>
        </p:grpSpPr>
        <p:sp>
          <p:nvSpPr>
            <p:cNvPr id="22" name="Freeform 233"/>
            <p:cNvSpPr>
              <a:spLocks noEditPoints="1"/>
            </p:cNvSpPr>
            <p:nvPr/>
          </p:nvSpPr>
          <p:spPr bwMode="auto">
            <a:xfrm>
              <a:off x="660400" y="682626"/>
              <a:ext cx="595313" cy="1476375"/>
            </a:xfrm>
            <a:custGeom>
              <a:avLst/>
              <a:gdLst>
                <a:gd name="T0" fmla="*/ 227 w 417"/>
                <a:gd name="T1" fmla="*/ 1033 h 1033"/>
                <a:gd name="T2" fmla="*/ 190 w 417"/>
                <a:gd name="T3" fmla="*/ 1033 h 1033"/>
                <a:gd name="T4" fmla="*/ 123 w 417"/>
                <a:gd name="T5" fmla="*/ 966 h 1033"/>
                <a:gd name="T6" fmla="*/ 138 w 417"/>
                <a:gd name="T7" fmla="*/ 332 h 1033"/>
                <a:gd name="T8" fmla="*/ 0 w 417"/>
                <a:gd name="T9" fmla="*/ 154 h 1033"/>
                <a:gd name="T10" fmla="*/ 102 w 417"/>
                <a:gd name="T11" fmla="*/ 3 h 1033"/>
                <a:gd name="T12" fmla="*/ 105 w 417"/>
                <a:gd name="T13" fmla="*/ 0 h 1033"/>
                <a:gd name="T14" fmla="*/ 130 w 417"/>
                <a:gd name="T15" fmla="*/ 0 h 1033"/>
                <a:gd name="T16" fmla="*/ 130 w 417"/>
                <a:gd name="T17" fmla="*/ 123 h 1033"/>
                <a:gd name="T18" fmla="*/ 169 w 417"/>
                <a:gd name="T19" fmla="*/ 183 h 1033"/>
                <a:gd name="T20" fmla="*/ 248 w 417"/>
                <a:gd name="T21" fmla="*/ 183 h 1033"/>
                <a:gd name="T22" fmla="*/ 288 w 417"/>
                <a:gd name="T23" fmla="*/ 123 h 1033"/>
                <a:gd name="T24" fmla="*/ 288 w 417"/>
                <a:gd name="T25" fmla="*/ 0 h 1033"/>
                <a:gd name="T26" fmla="*/ 312 w 417"/>
                <a:gd name="T27" fmla="*/ 0 h 1033"/>
                <a:gd name="T28" fmla="*/ 315 w 417"/>
                <a:gd name="T29" fmla="*/ 3 h 1033"/>
                <a:gd name="T30" fmla="*/ 417 w 417"/>
                <a:gd name="T31" fmla="*/ 154 h 1033"/>
                <a:gd name="T32" fmla="*/ 279 w 417"/>
                <a:gd name="T33" fmla="*/ 332 h 1033"/>
                <a:gd name="T34" fmla="*/ 294 w 417"/>
                <a:gd name="T35" fmla="*/ 966 h 1033"/>
                <a:gd name="T36" fmla="*/ 227 w 417"/>
                <a:gd name="T37" fmla="*/ 1033 h 1033"/>
                <a:gd name="T38" fmla="*/ 149 w 417"/>
                <a:gd name="T39" fmla="*/ 320 h 1033"/>
                <a:gd name="T40" fmla="*/ 149 w 417"/>
                <a:gd name="T41" fmla="*/ 320 h 1033"/>
                <a:gd name="T42" fmla="*/ 152 w 417"/>
                <a:gd name="T43" fmla="*/ 322 h 1033"/>
                <a:gd name="T44" fmla="*/ 153 w 417"/>
                <a:gd name="T45" fmla="*/ 429 h 1033"/>
                <a:gd name="T46" fmla="*/ 148 w 417"/>
                <a:gd name="T47" fmla="*/ 648 h 1033"/>
                <a:gd name="T48" fmla="*/ 139 w 417"/>
                <a:gd name="T49" fmla="*/ 966 h 1033"/>
                <a:gd name="T50" fmla="*/ 190 w 417"/>
                <a:gd name="T51" fmla="*/ 1017 h 1033"/>
                <a:gd name="T52" fmla="*/ 227 w 417"/>
                <a:gd name="T53" fmla="*/ 1017 h 1033"/>
                <a:gd name="T54" fmla="*/ 278 w 417"/>
                <a:gd name="T55" fmla="*/ 966 h 1033"/>
                <a:gd name="T56" fmla="*/ 270 w 417"/>
                <a:gd name="T57" fmla="*/ 648 h 1033"/>
                <a:gd name="T58" fmla="*/ 264 w 417"/>
                <a:gd name="T59" fmla="*/ 429 h 1033"/>
                <a:gd name="T60" fmla="*/ 266 w 417"/>
                <a:gd name="T61" fmla="*/ 322 h 1033"/>
                <a:gd name="T62" fmla="*/ 268 w 417"/>
                <a:gd name="T63" fmla="*/ 320 h 1033"/>
                <a:gd name="T64" fmla="*/ 401 w 417"/>
                <a:gd name="T65" fmla="*/ 154 h 1033"/>
                <a:gd name="T66" fmla="*/ 305 w 417"/>
                <a:gd name="T67" fmla="*/ 16 h 1033"/>
                <a:gd name="T68" fmla="*/ 304 w 417"/>
                <a:gd name="T69" fmla="*/ 16 h 1033"/>
                <a:gd name="T70" fmla="*/ 304 w 417"/>
                <a:gd name="T71" fmla="*/ 128 h 1033"/>
                <a:gd name="T72" fmla="*/ 256 w 417"/>
                <a:gd name="T73" fmla="*/ 199 h 1033"/>
                <a:gd name="T74" fmla="*/ 161 w 417"/>
                <a:gd name="T75" fmla="*/ 199 h 1033"/>
                <a:gd name="T76" fmla="*/ 114 w 417"/>
                <a:gd name="T77" fmla="*/ 128 h 1033"/>
                <a:gd name="T78" fmla="*/ 114 w 417"/>
                <a:gd name="T79" fmla="*/ 16 h 1033"/>
                <a:gd name="T80" fmla="*/ 112 w 417"/>
                <a:gd name="T81" fmla="*/ 16 h 1033"/>
                <a:gd name="T82" fmla="*/ 16 w 417"/>
                <a:gd name="T83" fmla="*/ 154 h 1033"/>
                <a:gd name="T84" fmla="*/ 149 w 417"/>
                <a:gd name="T85" fmla="*/ 320 h 1033"/>
                <a:gd name="T86" fmla="*/ 209 w 417"/>
                <a:gd name="T87" fmla="*/ 995 h 1033"/>
                <a:gd name="T88" fmla="*/ 179 w 417"/>
                <a:gd name="T89" fmla="*/ 966 h 1033"/>
                <a:gd name="T90" fmla="*/ 209 w 417"/>
                <a:gd name="T91" fmla="*/ 937 h 1033"/>
                <a:gd name="T92" fmla="*/ 238 w 417"/>
                <a:gd name="T93" fmla="*/ 966 h 1033"/>
                <a:gd name="T94" fmla="*/ 209 w 417"/>
                <a:gd name="T95" fmla="*/ 995 h 1033"/>
                <a:gd name="T96" fmla="*/ 209 w 417"/>
                <a:gd name="T97" fmla="*/ 953 h 1033"/>
                <a:gd name="T98" fmla="*/ 195 w 417"/>
                <a:gd name="T99" fmla="*/ 966 h 1033"/>
                <a:gd name="T100" fmla="*/ 209 w 417"/>
                <a:gd name="T101" fmla="*/ 979 h 1033"/>
                <a:gd name="T102" fmla="*/ 222 w 417"/>
                <a:gd name="T103" fmla="*/ 966 h 1033"/>
                <a:gd name="T104" fmla="*/ 209 w 417"/>
                <a:gd name="T105" fmla="*/ 95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7" h="1033">
                  <a:moveTo>
                    <a:pt x="227" y="1033"/>
                  </a:moveTo>
                  <a:cubicBezTo>
                    <a:pt x="190" y="1033"/>
                    <a:pt x="190" y="1033"/>
                    <a:pt x="190" y="1033"/>
                  </a:cubicBezTo>
                  <a:cubicBezTo>
                    <a:pt x="153" y="1033"/>
                    <a:pt x="123" y="1003"/>
                    <a:pt x="123" y="966"/>
                  </a:cubicBezTo>
                  <a:cubicBezTo>
                    <a:pt x="128" y="799"/>
                    <a:pt x="139" y="369"/>
                    <a:pt x="138" y="332"/>
                  </a:cubicBezTo>
                  <a:cubicBezTo>
                    <a:pt x="111" y="304"/>
                    <a:pt x="0" y="191"/>
                    <a:pt x="0" y="154"/>
                  </a:cubicBezTo>
                  <a:cubicBezTo>
                    <a:pt x="0" y="115"/>
                    <a:pt x="92" y="14"/>
                    <a:pt x="102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88" y="123"/>
                    <a:pt x="288" y="123"/>
                    <a:pt x="288" y="123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25" y="14"/>
                    <a:pt x="417" y="115"/>
                    <a:pt x="417" y="154"/>
                  </a:cubicBezTo>
                  <a:cubicBezTo>
                    <a:pt x="417" y="191"/>
                    <a:pt x="307" y="304"/>
                    <a:pt x="279" y="332"/>
                  </a:cubicBezTo>
                  <a:cubicBezTo>
                    <a:pt x="278" y="369"/>
                    <a:pt x="289" y="799"/>
                    <a:pt x="294" y="966"/>
                  </a:cubicBezTo>
                  <a:cubicBezTo>
                    <a:pt x="294" y="1003"/>
                    <a:pt x="264" y="1033"/>
                    <a:pt x="227" y="1033"/>
                  </a:cubicBezTo>
                  <a:close/>
                  <a:moveTo>
                    <a:pt x="149" y="320"/>
                  </a:moveTo>
                  <a:cubicBezTo>
                    <a:pt x="149" y="320"/>
                    <a:pt x="149" y="320"/>
                    <a:pt x="149" y="320"/>
                  </a:cubicBezTo>
                  <a:cubicBezTo>
                    <a:pt x="152" y="322"/>
                    <a:pt x="152" y="322"/>
                    <a:pt x="152" y="322"/>
                  </a:cubicBezTo>
                  <a:cubicBezTo>
                    <a:pt x="155" y="326"/>
                    <a:pt x="155" y="326"/>
                    <a:pt x="153" y="429"/>
                  </a:cubicBezTo>
                  <a:cubicBezTo>
                    <a:pt x="152" y="482"/>
                    <a:pt x="150" y="556"/>
                    <a:pt x="148" y="648"/>
                  </a:cubicBezTo>
                  <a:cubicBezTo>
                    <a:pt x="144" y="806"/>
                    <a:pt x="139" y="965"/>
                    <a:pt x="139" y="966"/>
                  </a:cubicBezTo>
                  <a:cubicBezTo>
                    <a:pt x="139" y="994"/>
                    <a:pt x="162" y="1017"/>
                    <a:pt x="190" y="1017"/>
                  </a:cubicBezTo>
                  <a:cubicBezTo>
                    <a:pt x="227" y="1017"/>
                    <a:pt x="227" y="1017"/>
                    <a:pt x="227" y="1017"/>
                  </a:cubicBezTo>
                  <a:cubicBezTo>
                    <a:pt x="255" y="1017"/>
                    <a:pt x="278" y="994"/>
                    <a:pt x="278" y="966"/>
                  </a:cubicBezTo>
                  <a:cubicBezTo>
                    <a:pt x="278" y="965"/>
                    <a:pt x="273" y="806"/>
                    <a:pt x="270" y="648"/>
                  </a:cubicBezTo>
                  <a:cubicBezTo>
                    <a:pt x="267" y="556"/>
                    <a:pt x="265" y="482"/>
                    <a:pt x="264" y="429"/>
                  </a:cubicBezTo>
                  <a:cubicBezTo>
                    <a:pt x="262" y="326"/>
                    <a:pt x="262" y="326"/>
                    <a:pt x="266" y="322"/>
                  </a:cubicBezTo>
                  <a:cubicBezTo>
                    <a:pt x="268" y="320"/>
                    <a:pt x="268" y="320"/>
                    <a:pt x="268" y="320"/>
                  </a:cubicBezTo>
                  <a:cubicBezTo>
                    <a:pt x="321" y="267"/>
                    <a:pt x="401" y="178"/>
                    <a:pt x="401" y="154"/>
                  </a:cubicBezTo>
                  <a:cubicBezTo>
                    <a:pt x="401" y="130"/>
                    <a:pt x="344" y="58"/>
                    <a:pt x="305" y="16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256" y="199"/>
                    <a:pt x="256" y="199"/>
                    <a:pt x="256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74" y="58"/>
                    <a:pt x="16" y="130"/>
                    <a:pt x="16" y="154"/>
                  </a:cubicBezTo>
                  <a:cubicBezTo>
                    <a:pt x="16" y="178"/>
                    <a:pt x="97" y="267"/>
                    <a:pt x="149" y="320"/>
                  </a:cubicBezTo>
                  <a:close/>
                  <a:moveTo>
                    <a:pt x="209" y="995"/>
                  </a:moveTo>
                  <a:cubicBezTo>
                    <a:pt x="193" y="995"/>
                    <a:pt x="179" y="982"/>
                    <a:pt x="179" y="966"/>
                  </a:cubicBezTo>
                  <a:cubicBezTo>
                    <a:pt x="179" y="950"/>
                    <a:pt x="193" y="937"/>
                    <a:pt x="209" y="937"/>
                  </a:cubicBezTo>
                  <a:cubicBezTo>
                    <a:pt x="225" y="937"/>
                    <a:pt x="238" y="950"/>
                    <a:pt x="238" y="966"/>
                  </a:cubicBezTo>
                  <a:cubicBezTo>
                    <a:pt x="238" y="982"/>
                    <a:pt x="225" y="995"/>
                    <a:pt x="209" y="995"/>
                  </a:cubicBezTo>
                  <a:close/>
                  <a:moveTo>
                    <a:pt x="209" y="953"/>
                  </a:moveTo>
                  <a:cubicBezTo>
                    <a:pt x="201" y="953"/>
                    <a:pt x="195" y="959"/>
                    <a:pt x="195" y="966"/>
                  </a:cubicBezTo>
                  <a:cubicBezTo>
                    <a:pt x="195" y="973"/>
                    <a:pt x="201" y="979"/>
                    <a:pt x="209" y="979"/>
                  </a:cubicBezTo>
                  <a:cubicBezTo>
                    <a:pt x="216" y="979"/>
                    <a:pt x="222" y="973"/>
                    <a:pt x="222" y="966"/>
                  </a:cubicBezTo>
                  <a:cubicBezTo>
                    <a:pt x="222" y="959"/>
                    <a:pt x="216" y="953"/>
                    <a:pt x="209" y="9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3" name="Freeform 234"/>
            <p:cNvSpPr>
              <a:spLocks noEditPoints="1"/>
            </p:cNvSpPr>
            <p:nvPr/>
          </p:nvSpPr>
          <p:spPr bwMode="auto">
            <a:xfrm>
              <a:off x="1331913" y="749301"/>
              <a:ext cx="266700" cy="1409700"/>
            </a:xfrm>
            <a:custGeom>
              <a:avLst/>
              <a:gdLst>
                <a:gd name="T0" fmla="*/ 120 w 187"/>
                <a:gd name="T1" fmla="*/ 987 h 987"/>
                <a:gd name="T2" fmla="*/ 66 w 187"/>
                <a:gd name="T3" fmla="*/ 987 h 987"/>
                <a:gd name="T4" fmla="*/ 0 w 187"/>
                <a:gd name="T5" fmla="*/ 920 h 987"/>
                <a:gd name="T6" fmla="*/ 0 w 187"/>
                <a:gd name="T7" fmla="*/ 920 h 987"/>
                <a:gd name="T8" fmla="*/ 15 w 187"/>
                <a:gd name="T9" fmla="*/ 630 h 987"/>
                <a:gd name="T10" fmla="*/ 53 w 187"/>
                <a:gd name="T11" fmla="*/ 570 h 987"/>
                <a:gd name="T12" fmla="*/ 64 w 187"/>
                <a:gd name="T13" fmla="*/ 172 h 987"/>
                <a:gd name="T14" fmla="*/ 47 w 187"/>
                <a:gd name="T15" fmla="*/ 172 h 987"/>
                <a:gd name="T16" fmla="*/ 71 w 187"/>
                <a:gd name="T17" fmla="*/ 0 h 987"/>
                <a:gd name="T18" fmla="*/ 116 w 187"/>
                <a:gd name="T19" fmla="*/ 0 h 987"/>
                <a:gd name="T20" fmla="*/ 140 w 187"/>
                <a:gd name="T21" fmla="*/ 172 h 987"/>
                <a:gd name="T22" fmla="*/ 122 w 187"/>
                <a:gd name="T23" fmla="*/ 172 h 987"/>
                <a:gd name="T24" fmla="*/ 134 w 187"/>
                <a:gd name="T25" fmla="*/ 570 h 987"/>
                <a:gd name="T26" fmla="*/ 171 w 187"/>
                <a:gd name="T27" fmla="*/ 630 h 987"/>
                <a:gd name="T28" fmla="*/ 187 w 187"/>
                <a:gd name="T29" fmla="*/ 920 h 987"/>
                <a:gd name="T30" fmla="*/ 120 w 187"/>
                <a:gd name="T31" fmla="*/ 987 h 987"/>
                <a:gd name="T32" fmla="*/ 16 w 187"/>
                <a:gd name="T33" fmla="*/ 920 h 987"/>
                <a:gd name="T34" fmla="*/ 66 w 187"/>
                <a:gd name="T35" fmla="*/ 971 h 987"/>
                <a:gd name="T36" fmla="*/ 120 w 187"/>
                <a:gd name="T37" fmla="*/ 971 h 987"/>
                <a:gd name="T38" fmla="*/ 171 w 187"/>
                <a:gd name="T39" fmla="*/ 920 h 987"/>
                <a:gd name="T40" fmla="*/ 155 w 187"/>
                <a:gd name="T41" fmla="*/ 630 h 987"/>
                <a:gd name="T42" fmla="*/ 123 w 187"/>
                <a:gd name="T43" fmla="*/ 583 h 987"/>
                <a:gd name="T44" fmla="*/ 118 w 187"/>
                <a:gd name="T45" fmla="*/ 581 h 987"/>
                <a:gd name="T46" fmla="*/ 105 w 187"/>
                <a:gd name="T47" fmla="*/ 156 h 987"/>
                <a:gd name="T48" fmla="*/ 121 w 187"/>
                <a:gd name="T49" fmla="*/ 156 h 987"/>
                <a:gd name="T50" fmla="*/ 102 w 187"/>
                <a:gd name="T51" fmla="*/ 16 h 987"/>
                <a:gd name="T52" fmla="*/ 85 w 187"/>
                <a:gd name="T53" fmla="*/ 16 h 987"/>
                <a:gd name="T54" fmla="*/ 65 w 187"/>
                <a:gd name="T55" fmla="*/ 156 h 987"/>
                <a:gd name="T56" fmla="*/ 81 w 187"/>
                <a:gd name="T57" fmla="*/ 156 h 987"/>
                <a:gd name="T58" fmla="*/ 68 w 187"/>
                <a:gd name="T59" fmla="*/ 581 h 987"/>
                <a:gd name="T60" fmla="*/ 63 w 187"/>
                <a:gd name="T61" fmla="*/ 583 h 987"/>
                <a:gd name="T62" fmla="*/ 31 w 187"/>
                <a:gd name="T63" fmla="*/ 630 h 987"/>
                <a:gd name="T64" fmla="*/ 31 w 187"/>
                <a:gd name="T65" fmla="*/ 630 h 987"/>
                <a:gd name="T66" fmla="*/ 16 w 187"/>
                <a:gd name="T67" fmla="*/ 92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987">
                  <a:moveTo>
                    <a:pt x="120" y="987"/>
                  </a:moveTo>
                  <a:cubicBezTo>
                    <a:pt x="66" y="987"/>
                    <a:pt x="66" y="987"/>
                    <a:pt x="66" y="987"/>
                  </a:cubicBezTo>
                  <a:cubicBezTo>
                    <a:pt x="30" y="987"/>
                    <a:pt x="0" y="957"/>
                    <a:pt x="0" y="920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15" y="630"/>
                    <a:pt x="15" y="630"/>
                    <a:pt x="15" y="630"/>
                  </a:cubicBezTo>
                  <a:cubicBezTo>
                    <a:pt x="15" y="604"/>
                    <a:pt x="30" y="581"/>
                    <a:pt x="53" y="5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34" y="570"/>
                    <a:pt x="134" y="570"/>
                    <a:pt x="134" y="570"/>
                  </a:cubicBezTo>
                  <a:cubicBezTo>
                    <a:pt x="157" y="581"/>
                    <a:pt x="171" y="604"/>
                    <a:pt x="171" y="630"/>
                  </a:cubicBezTo>
                  <a:cubicBezTo>
                    <a:pt x="187" y="920"/>
                    <a:pt x="187" y="920"/>
                    <a:pt x="187" y="920"/>
                  </a:cubicBezTo>
                  <a:cubicBezTo>
                    <a:pt x="187" y="957"/>
                    <a:pt x="157" y="987"/>
                    <a:pt x="120" y="987"/>
                  </a:cubicBezTo>
                  <a:close/>
                  <a:moveTo>
                    <a:pt x="16" y="920"/>
                  </a:moveTo>
                  <a:cubicBezTo>
                    <a:pt x="16" y="948"/>
                    <a:pt x="38" y="971"/>
                    <a:pt x="66" y="971"/>
                  </a:cubicBezTo>
                  <a:cubicBezTo>
                    <a:pt x="120" y="971"/>
                    <a:pt x="120" y="971"/>
                    <a:pt x="120" y="971"/>
                  </a:cubicBezTo>
                  <a:cubicBezTo>
                    <a:pt x="148" y="971"/>
                    <a:pt x="171" y="948"/>
                    <a:pt x="171" y="920"/>
                  </a:cubicBezTo>
                  <a:cubicBezTo>
                    <a:pt x="155" y="630"/>
                    <a:pt x="155" y="630"/>
                    <a:pt x="155" y="630"/>
                  </a:cubicBezTo>
                  <a:cubicBezTo>
                    <a:pt x="155" y="609"/>
                    <a:pt x="143" y="590"/>
                    <a:pt x="123" y="583"/>
                  </a:cubicBezTo>
                  <a:cubicBezTo>
                    <a:pt x="118" y="581"/>
                    <a:pt x="118" y="581"/>
                    <a:pt x="118" y="581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68" y="581"/>
                    <a:pt x="68" y="581"/>
                    <a:pt x="68" y="581"/>
                  </a:cubicBezTo>
                  <a:cubicBezTo>
                    <a:pt x="63" y="583"/>
                    <a:pt x="63" y="583"/>
                    <a:pt x="63" y="583"/>
                  </a:cubicBezTo>
                  <a:cubicBezTo>
                    <a:pt x="44" y="590"/>
                    <a:pt x="31" y="609"/>
                    <a:pt x="31" y="630"/>
                  </a:cubicBezTo>
                  <a:cubicBezTo>
                    <a:pt x="31" y="630"/>
                    <a:pt x="31" y="630"/>
                    <a:pt x="31" y="630"/>
                  </a:cubicBezTo>
                  <a:lnTo>
                    <a:pt x="16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4" name="Freeform 235"/>
            <p:cNvSpPr>
              <a:spLocks noEditPoints="1"/>
            </p:cNvSpPr>
            <p:nvPr/>
          </p:nvSpPr>
          <p:spPr bwMode="auto">
            <a:xfrm>
              <a:off x="1423988" y="2022476"/>
              <a:ext cx="82550" cy="82550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6 h 58"/>
                <a:gd name="T12" fmla="*/ 16 w 58"/>
                <a:gd name="T13" fmla="*/ 29 h 58"/>
                <a:gd name="T14" fmla="*/ 29 w 58"/>
                <a:gd name="T15" fmla="*/ 42 h 58"/>
                <a:gd name="T16" fmla="*/ 42 w 58"/>
                <a:gd name="T17" fmla="*/ 29 h 58"/>
                <a:gd name="T18" fmla="*/ 29 w 58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6"/>
                  </a:moveTo>
                  <a:cubicBezTo>
                    <a:pt x="22" y="16"/>
                    <a:pt x="16" y="22"/>
                    <a:pt x="16" y="29"/>
                  </a:cubicBezTo>
                  <a:cubicBezTo>
                    <a:pt x="16" y="36"/>
                    <a:pt x="22" y="42"/>
                    <a:pt x="29" y="42"/>
                  </a:cubicBezTo>
                  <a:cubicBezTo>
                    <a:pt x="36" y="42"/>
                    <a:pt x="42" y="36"/>
                    <a:pt x="42" y="29"/>
                  </a:cubicBezTo>
                  <a:cubicBezTo>
                    <a:pt x="42" y="22"/>
                    <a:pt x="36" y="16"/>
                    <a:pt x="2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856143" y="-1486639"/>
            <a:ext cx="560617" cy="453175"/>
            <a:chOff x="4949825" y="822326"/>
            <a:chExt cx="1482726" cy="1198563"/>
          </a:xfrm>
        </p:grpSpPr>
        <p:sp>
          <p:nvSpPr>
            <p:cNvPr id="26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7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28" name="Freeform 5"/>
          <p:cNvSpPr/>
          <p:nvPr/>
        </p:nvSpPr>
        <p:spPr bwMode="auto">
          <a:xfrm>
            <a:off x="12294332" y="777498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449157" y="7920748"/>
            <a:ext cx="530273" cy="514498"/>
            <a:chOff x="455613" y="765176"/>
            <a:chExt cx="1387475" cy="1346200"/>
          </a:xfrm>
        </p:grpSpPr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922338" y="765176"/>
              <a:ext cx="920750" cy="839788"/>
            </a:xfrm>
            <a:custGeom>
              <a:avLst/>
              <a:gdLst>
                <a:gd name="T0" fmla="*/ 322 w 645"/>
                <a:gd name="T1" fmla="*/ 588 h 588"/>
                <a:gd name="T2" fmla="*/ 114 w 645"/>
                <a:gd name="T3" fmla="*/ 502 h 588"/>
                <a:gd name="T4" fmla="*/ 114 w 645"/>
                <a:gd name="T5" fmla="*/ 86 h 588"/>
                <a:gd name="T6" fmla="*/ 322 w 645"/>
                <a:gd name="T7" fmla="*/ 0 h 588"/>
                <a:gd name="T8" fmla="*/ 530 w 645"/>
                <a:gd name="T9" fmla="*/ 86 h 588"/>
                <a:gd name="T10" fmla="*/ 530 w 645"/>
                <a:gd name="T11" fmla="*/ 502 h 588"/>
                <a:gd name="T12" fmla="*/ 322 w 645"/>
                <a:gd name="T13" fmla="*/ 588 h 588"/>
                <a:gd name="T14" fmla="*/ 322 w 645"/>
                <a:gd name="T15" fmla="*/ 16 h 588"/>
                <a:gd name="T16" fmla="*/ 126 w 645"/>
                <a:gd name="T17" fmla="*/ 97 h 588"/>
                <a:gd name="T18" fmla="*/ 126 w 645"/>
                <a:gd name="T19" fmla="*/ 491 h 588"/>
                <a:gd name="T20" fmla="*/ 322 w 645"/>
                <a:gd name="T21" fmla="*/ 572 h 588"/>
                <a:gd name="T22" fmla="*/ 519 w 645"/>
                <a:gd name="T23" fmla="*/ 491 h 588"/>
                <a:gd name="T24" fmla="*/ 519 w 645"/>
                <a:gd name="T25" fmla="*/ 97 h 588"/>
                <a:gd name="T26" fmla="*/ 322 w 645"/>
                <a:gd name="T27" fmla="*/ 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5" h="588">
                  <a:moveTo>
                    <a:pt x="322" y="588"/>
                  </a:moveTo>
                  <a:cubicBezTo>
                    <a:pt x="244" y="588"/>
                    <a:pt x="170" y="558"/>
                    <a:pt x="114" y="502"/>
                  </a:cubicBezTo>
                  <a:cubicBezTo>
                    <a:pt x="0" y="387"/>
                    <a:pt x="0" y="201"/>
                    <a:pt x="114" y="86"/>
                  </a:cubicBezTo>
                  <a:cubicBezTo>
                    <a:pt x="170" y="30"/>
                    <a:pt x="244" y="0"/>
                    <a:pt x="322" y="0"/>
                  </a:cubicBezTo>
                  <a:cubicBezTo>
                    <a:pt x="401" y="0"/>
                    <a:pt x="475" y="30"/>
                    <a:pt x="530" y="86"/>
                  </a:cubicBezTo>
                  <a:cubicBezTo>
                    <a:pt x="645" y="201"/>
                    <a:pt x="645" y="387"/>
                    <a:pt x="530" y="502"/>
                  </a:cubicBezTo>
                  <a:cubicBezTo>
                    <a:pt x="475" y="558"/>
                    <a:pt x="401" y="588"/>
                    <a:pt x="322" y="588"/>
                  </a:cubicBezTo>
                  <a:close/>
                  <a:moveTo>
                    <a:pt x="322" y="16"/>
                  </a:moveTo>
                  <a:cubicBezTo>
                    <a:pt x="248" y="16"/>
                    <a:pt x="178" y="45"/>
                    <a:pt x="126" y="97"/>
                  </a:cubicBezTo>
                  <a:cubicBezTo>
                    <a:pt x="17" y="206"/>
                    <a:pt x="17" y="382"/>
                    <a:pt x="126" y="491"/>
                  </a:cubicBezTo>
                  <a:cubicBezTo>
                    <a:pt x="178" y="543"/>
                    <a:pt x="248" y="572"/>
                    <a:pt x="322" y="572"/>
                  </a:cubicBezTo>
                  <a:cubicBezTo>
                    <a:pt x="397" y="572"/>
                    <a:pt x="466" y="543"/>
                    <a:pt x="519" y="491"/>
                  </a:cubicBezTo>
                  <a:cubicBezTo>
                    <a:pt x="627" y="382"/>
                    <a:pt x="627" y="206"/>
                    <a:pt x="519" y="97"/>
                  </a:cubicBezTo>
                  <a:cubicBezTo>
                    <a:pt x="466" y="45"/>
                    <a:pt x="397" y="16"/>
                    <a:pt x="32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1" name="Freeform 35"/>
            <p:cNvSpPr>
              <a:spLocks noEditPoints="1"/>
            </p:cNvSpPr>
            <p:nvPr/>
          </p:nvSpPr>
          <p:spPr bwMode="auto">
            <a:xfrm>
              <a:off x="1027113" y="830263"/>
              <a:ext cx="711200" cy="708025"/>
            </a:xfrm>
            <a:custGeom>
              <a:avLst/>
              <a:gdLst>
                <a:gd name="T0" fmla="*/ 248 w 497"/>
                <a:gd name="T1" fmla="*/ 496 h 496"/>
                <a:gd name="T2" fmla="*/ 73 w 497"/>
                <a:gd name="T3" fmla="*/ 424 h 496"/>
                <a:gd name="T4" fmla="*/ 0 w 497"/>
                <a:gd name="T5" fmla="*/ 248 h 496"/>
                <a:gd name="T6" fmla="*/ 73 w 497"/>
                <a:gd name="T7" fmla="*/ 72 h 496"/>
                <a:gd name="T8" fmla="*/ 248 w 497"/>
                <a:gd name="T9" fmla="*/ 0 h 496"/>
                <a:gd name="T10" fmla="*/ 424 w 497"/>
                <a:gd name="T11" fmla="*/ 72 h 496"/>
                <a:gd name="T12" fmla="*/ 497 w 497"/>
                <a:gd name="T13" fmla="*/ 248 h 496"/>
                <a:gd name="T14" fmla="*/ 424 w 497"/>
                <a:gd name="T15" fmla="*/ 424 h 496"/>
                <a:gd name="T16" fmla="*/ 248 w 497"/>
                <a:gd name="T17" fmla="*/ 496 h 496"/>
                <a:gd name="T18" fmla="*/ 248 w 497"/>
                <a:gd name="T19" fmla="*/ 16 h 496"/>
                <a:gd name="T20" fmla="*/ 84 w 497"/>
                <a:gd name="T21" fmla="*/ 84 h 496"/>
                <a:gd name="T22" fmla="*/ 16 w 497"/>
                <a:gd name="T23" fmla="*/ 248 h 496"/>
                <a:gd name="T24" fmla="*/ 84 w 497"/>
                <a:gd name="T25" fmla="*/ 412 h 496"/>
                <a:gd name="T26" fmla="*/ 248 w 497"/>
                <a:gd name="T27" fmla="*/ 480 h 496"/>
                <a:gd name="T28" fmla="*/ 413 w 497"/>
                <a:gd name="T29" fmla="*/ 412 h 496"/>
                <a:gd name="T30" fmla="*/ 481 w 497"/>
                <a:gd name="T31" fmla="*/ 248 h 496"/>
                <a:gd name="T32" fmla="*/ 413 w 497"/>
                <a:gd name="T33" fmla="*/ 84 h 496"/>
                <a:gd name="T34" fmla="*/ 248 w 497"/>
                <a:gd name="T35" fmla="*/ 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7" h="496">
                  <a:moveTo>
                    <a:pt x="248" y="496"/>
                  </a:moveTo>
                  <a:cubicBezTo>
                    <a:pt x="182" y="496"/>
                    <a:pt x="120" y="470"/>
                    <a:pt x="73" y="424"/>
                  </a:cubicBezTo>
                  <a:cubicBezTo>
                    <a:pt x="26" y="377"/>
                    <a:pt x="0" y="314"/>
                    <a:pt x="0" y="248"/>
                  </a:cubicBezTo>
                  <a:cubicBezTo>
                    <a:pt x="0" y="182"/>
                    <a:pt x="26" y="119"/>
                    <a:pt x="73" y="72"/>
                  </a:cubicBezTo>
                  <a:cubicBezTo>
                    <a:pt x="120" y="26"/>
                    <a:pt x="182" y="0"/>
                    <a:pt x="248" y="0"/>
                  </a:cubicBezTo>
                  <a:cubicBezTo>
                    <a:pt x="315" y="0"/>
                    <a:pt x="377" y="26"/>
                    <a:pt x="424" y="72"/>
                  </a:cubicBezTo>
                  <a:cubicBezTo>
                    <a:pt x="471" y="119"/>
                    <a:pt x="497" y="182"/>
                    <a:pt x="497" y="248"/>
                  </a:cubicBezTo>
                  <a:cubicBezTo>
                    <a:pt x="497" y="314"/>
                    <a:pt x="471" y="377"/>
                    <a:pt x="424" y="424"/>
                  </a:cubicBezTo>
                  <a:cubicBezTo>
                    <a:pt x="377" y="470"/>
                    <a:pt x="315" y="496"/>
                    <a:pt x="248" y="496"/>
                  </a:cubicBezTo>
                  <a:close/>
                  <a:moveTo>
                    <a:pt x="248" y="16"/>
                  </a:moveTo>
                  <a:cubicBezTo>
                    <a:pt x="186" y="16"/>
                    <a:pt x="128" y="40"/>
                    <a:pt x="84" y="84"/>
                  </a:cubicBezTo>
                  <a:cubicBezTo>
                    <a:pt x="40" y="128"/>
                    <a:pt x="16" y="186"/>
                    <a:pt x="16" y="248"/>
                  </a:cubicBezTo>
                  <a:cubicBezTo>
                    <a:pt x="16" y="310"/>
                    <a:pt x="40" y="368"/>
                    <a:pt x="84" y="412"/>
                  </a:cubicBezTo>
                  <a:cubicBezTo>
                    <a:pt x="128" y="456"/>
                    <a:pt x="186" y="480"/>
                    <a:pt x="248" y="480"/>
                  </a:cubicBezTo>
                  <a:cubicBezTo>
                    <a:pt x="310" y="480"/>
                    <a:pt x="369" y="456"/>
                    <a:pt x="413" y="412"/>
                  </a:cubicBezTo>
                  <a:cubicBezTo>
                    <a:pt x="456" y="368"/>
                    <a:pt x="481" y="310"/>
                    <a:pt x="481" y="248"/>
                  </a:cubicBezTo>
                  <a:cubicBezTo>
                    <a:pt x="481" y="186"/>
                    <a:pt x="456" y="128"/>
                    <a:pt x="413" y="84"/>
                  </a:cubicBezTo>
                  <a:cubicBezTo>
                    <a:pt x="369" y="40"/>
                    <a:pt x="310" y="16"/>
                    <a:pt x="24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1009650" y="1473201"/>
              <a:ext cx="85725" cy="82550"/>
            </a:xfrm>
            <a:custGeom>
              <a:avLst/>
              <a:gdLst>
                <a:gd name="T0" fmla="*/ 11 w 54"/>
                <a:gd name="T1" fmla="*/ 52 h 52"/>
                <a:gd name="T2" fmla="*/ 0 w 54"/>
                <a:gd name="T3" fmla="*/ 42 h 52"/>
                <a:gd name="T4" fmla="*/ 43 w 54"/>
                <a:gd name="T5" fmla="*/ 0 h 52"/>
                <a:gd name="T6" fmla="*/ 54 w 54"/>
                <a:gd name="T7" fmla="*/ 10 h 52"/>
                <a:gd name="T8" fmla="*/ 11 w 5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11" y="52"/>
                  </a:moveTo>
                  <a:lnTo>
                    <a:pt x="0" y="42"/>
                  </a:lnTo>
                  <a:lnTo>
                    <a:pt x="43" y="0"/>
                  </a:lnTo>
                  <a:lnTo>
                    <a:pt x="54" y="10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3" name="Freeform 37"/>
            <p:cNvSpPr>
              <a:spLocks noEditPoints="1"/>
            </p:cNvSpPr>
            <p:nvPr/>
          </p:nvSpPr>
          <p:spPr bwMode="auto">
            <a:xfrm>
              <a:off x="455613" y="1519238"/>
              <a:ext cx="596900" cy="592138"/>
            </a:xfrm>
            <a:custGeom>
              <a:avLst/>
              <a:gdLst>
                <a:gd name="T0" fmla="*/ 41 w 417"/>
                <a:gd name="T1" fmla="*/ 414 h 414"/>
                <a:gd name="T2" fmla="*/ 23 w 417"/>
                <a:gd name="T3" fmla="*/ 407 h 414"/>
                <a:gd name="T4" fmla="*/ 7 w 417"/>
                <a:gd name="T5" fmla="*/ 392 h 414"/>
                <a:gd name="T6" fmla="*/ 0 w 417"/>
                <a:gd name="T7" fmla="*/ 374 h 414"/>
                <a:gd name="T8" fmla="*/ 7 w 417"/>
                <a:gd name="T9" fmla="*/ 356 h 414"/>
                <a:gd name="T10" fmla="*/ 356 w 417"/>
                <a:gd name="T11" fmla="*/ 7 h 414"/>
                <a:gd name="T12" fmla="*/ 374 w 417"/>
                <a:gd name="T13" fmla="*/ 0 h 414"/>
                <a:gd name="T14" fmla="*/ 392 w 417"/>
                <a:gd name="T15" fmla="*/ 7 h 414"/>
                <a:gd name="T16" fmla="*/ 407 w 417"/>
                <a:gd name="T17" fmla="*/ 22 h 414"/>
                <a:gd name="T18" fmla="*/ 407 w 417"/>
                <a:gd name="T19" fmla="*/ 58 h 414"/>
                <a:gd name="T20" fmla="*/ 58 w 417"/>
                <a:gd name="T21" fmla="*/ 407 h 414"/>
                <a:gd name="T22" fmla="*/ 41 w 417"/>
                <a:gd name="T23" fmla="*/ 414 h 414"/>
                <a:gd name="T24" fmla="*/ 374 w 417"/>
                <a:gd name="T25" fmla="*/ 16 h 414"/>
                <a:gd name="T26" fmla="*/ 368 w 417"/>
                <a:gd name="T27" fmla="*/ 18 h 414"/>
                <a:gd name="T28" fmla="*/ 19 w 417"/>
                <a:gd name="T29" fmla="*/ 367 h 414"/>
                <a:gd name="T30" fmla="*/ 16 w 417"/>
                <a:gd name="T31" fmla="*/ 374 h 414"/>
                <a:gd name="T32" fmla="*/ 19 w 417"/>
                <a:gd name="T33" fmla="*/ 380 h 414"/>
                <a:gd name="T34" fmla="*/ 34 w 417"/>
                <a:gd name="T35" fmla="*/ 396 h 414"/>
                <a:gd name="T36" fmla="*/ 47 w 417"/>
                <a:gd name="T37" fmla="*/ 396 h 414"/>
                <a:gd name="T38" fmla="*/ 396 w 417"/>
                <a:gd name="T39" fmla="*/ 47 h 414"/>
                <a:gd name="T40" fmla="*/ 396 w 417"/>
                <a:gd name="T41" fmla="*/ 34 h 414"/>
                <a:gd name="T42" fmla="*/ 381 w 417"/>
                <a:gd name="T43" fmla="*/ 18 h 414"/>
                <a:gd name="T44" fmla="*/ 374 w 417"/>
                <a:gd name="T45" fmla="*/ 1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7" h="414">
                  <a:moveTo>
                    <a:pt x="41" y="414"/>
                  </a:moveTo>
                  <a:cubicBezTo>
                    <a:pt x="34" y="414"/>
                    <a:pt x="27" y="412"/>
                    <a:pt x="23" y="407"/>
                  </a:cubicBezTo>
                  <a:cubicBezTo>
                    <a:pt x="7" y="392"/>
                    <a:pt x="7" y="392"/>
                    <a:pt x="7" y="392"/>
                  </a:cubicBezTo>
                  <a:cubicBezTo>
                    <a:pt x="3" y="387"/>
                    <a:pt x="0" y="381"/>
                    <a:pt x="0" y="374"/>
                  </a:cubicBezTo>
                  <a:cubicBezTo>
                    <a:pt x="0" y="367"/>
                    <a:pt x="3" y="361"/>
                    <a:pt x="7" y="356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61" y="2"/>
                    <a:pt x="367" y="0"/>
                    <a:pt x="374" y="0"/>
                  </a:cubicBezTo>
                  <a:cubicBezTo>
                    <a:pt x="381" y="0"/>
                    <a:pt x="387" y="2"/>
                    <a:pt x="392" y="7"/>
                  </a:cubicBezTo>
                  <a:cubicBezTo>
                    <a:pt x="407" y="22"/>
                    <a:pt x="407" y="22"/>
                    <a:pt x="407" y="22"/>
                  </a:cubicBezTo>
                  <a:cubicBezTo>
                    <a:pt x="417" y="32"/>
                    <a:pt x="417" y="48"/>
                    <a:pt x="407" y="5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4" y="412"/>
                    <a:pt x="47" y="414"/>
                    <a:pt x="41" y="414"/>
                  </a:cubicBezTo>
                  <a:close/>
                  <a:moveTo>
                    <a:pt x="374" y="16"/>
                  </a:moveTo>
                  <a:cubicBezTo>
                    <a:pt x="372" y="16"/>
                    <a:pt x="369" y="17"/>
                    <a:pt x="368" y="18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9"/>
                    <a:pt x="16" y="371"/>
                    <a:pt x="16" y="374"/>
                  </a:cubicBezTo>
                  <a:cubicBezTo>
                    <a:pt x="16" y="376"/>
                    <a:pt x="17" y="379"/>
                    <a:pt x="19" y="380"/>
                  </a:cubicBezTo>
                  <a:cubicBezTo>
                    <a:pt x="34" y="396"/>
                    <a:pt x="34" y="396"/>
                    <a:pt x="34" y="396"/>
                  </a:cubicBezTo>
                  <a:cubicBezTo>
                    <a:pt x="37" y="399"/>
                    <a:pt x="44" y="399"/>
                    <a:pt x="47" y="396"/>
                  </a:cubicBezTo>
                  <a:cubicBezTo>
                    <a:pt x="396" y="47"/>
                    <a:pt x="396" y="47"/>
                    <a:pt x="396" y="47"/>
                  </a:cubicBezTo>
                  <a:cubicBezTo>
                    <a:pt x="400" y="43"/>
                    <a:pt x="400" y="37"/>
                    <a:pt x="396" y="34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79" y="17"/>
                    <a:pt x="377" y="16"/>
                    <a:pt x="37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714675" y="2569628"/>
            <a:ext cx="8477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ĐỀ 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PHẦN HÓA HỌC CỦA TẾ BÀO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363200" y="345440"/>
            <a:ext cx="944880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878407" y="39332"/>
            <a:ext cx="8379246" cy="955605"/>
          </a:xfrm>
        </p:spPr>
        <p:txBody>
          <a:bodyPr/>
          <a:lstStyle/>
          <a:p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2478184" y="1953033"/>
            <a:ext cx="9713815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478185" y="3188639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NƯỚC.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1562055" y="1936027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4" name="Freeform 5"/>
          <p:cNvSpPr/>
          <p:nvPr/>
        </p:nvSpPr>
        <p:spPr bwMode="auto">
          <a:xfrm>
            <a:off x="1575493" y="3188639"/>
            <a:ext cx="834323" cy="832715"/>
          </a:xfrm>
          <a:custGeom>
            <a:avLst/>
            <a:gdLst>
              <a:gd name="T0" fmla="*/ 0 w 436"/>
              <a:gd name="T1" fmla="*/ 436 h 436"/>
              <a:gd name="T2" fmla="*/ 323 w 436"/>
              <a:gd name="T3" fmla="*/ 436 h 436"/>
              <a:gd name="T4" fmla="*/ 436 w 436"/>
              <a:gd name="T5" fmla="*/ 323 h 436"/>
              <a:gd name="T6" fmla="*/ 436 w 436"/>
              <a:gd name="T7" fmla="*/ 0 h 436"/>
              <a:gd name="T8" fmla="*/ 113 w 436"/>
              <a:gd name="T9" fmla="*/ 0 h 436"/>
              <a:gd name="T10" fmla="*/ 0 w 436"/>
              <a:gd name="T11" fmla="*/ 113 h 436"/>
              <a:gd name="T12" fmla="*/ 0 w 436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" h="436">
                <a:moveTo>
                  <a:pt x="0" y="436"/>
                </a:moveTo>
                <a:cubicBezTo>
                  <a:pt x="323" y="436"/>
                  <a:pt x="323" y="436"/>
                  <a:pt x="323" y="436"/>
                </a:cubicBezTo>
                <a:cubicBezTo>
                  <a:pt x="385" y="436"/>
                  <a:pt x="436" y="385"/>
                  <a:pt x="436" y="323"/>
                </a:cubicBezTo>
                <a:cubicBezTo>
                  <a:pt x="436" y="0"/>
                  <a:pt x="436" y="0"/>
                  <a:pt x="43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lnTo>
                  <a:pt x="0" y="436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10338" y="3308473"/>
            <a:ext cx="358638" cy="582337"/>
            <a:chOff x="5222875" y="2954338"/>
            <a:chExt cx="949326" cy="1541463"/>
          </a:xfrm>
        </p:grpSpPr>
        <p:sp>
          <p:nvSpPr>
            <p:cNvPr id="6" name="Freeform 60"/>
            <p:cNvSpPr>
              <a:spLocks noEditPoints="1"/>
            </p:cNvSpPr>
            <p:nvPr/>
          </p:nvSpPr>
          <p:spPr bwMode="auto">
            <a:xfrm>
              <a:off x="5576888" y="3246438"/>
              <a:ext cx="284163" cy="1249363"/>
            </a:xfrm>
            <a:custGeom>
              <a:avLst/>
              <a:gdLst>
                <a:gd name="T0" fmla="*/ 99 w 199"/>
                <a:gd name="T1" fmla="*/ 874 h 874"/>
                <a:gd name="T2" fmla="*/ 39 w 199"/>
                <a:gd name="T3" fmla="*/ 814 h 874"/>
                <a:gd name="T4" fmla="*/ 38 w 199"/>
                <a:gd name="T5" fmla="*/ 813 h 874"/>
                <a:gd name="T6" fmla="*/ 38 w 199"/>
                <a:gd name="T7" fmla="*/ 46 h 874"/>
                <a:gd name="T8" fmla="*/ 3 w 199"/>
                <a:gd name="T9" fmla="*/ 14 h 874"/>
                <a:gd name="T10" fmla="*/ 1 w 199"/>
                <a:gd name="T11" fmla="*/ 5 h 874"/>
                <a:gd name="T12" fmla="*/ 9 w 199"/>
                <a:gd name="T13" fmla="*/ 0 h 874"/>
                <a:gd name="T14" fmla="*/ 190 w 199"/>
                <a:gd name="T15" fmla="*/ 0 h 874"/>
                <a:gd name="T16" fmla="*/ 198 w 199"/>
                <a:gd name="T17" fmla="*/ 5 h 874"/>
                <a:gd name="T18" fmla="*/ 195 w 199"/>
                <a:gd name="T19" fmla="*/ 14 h 874"/>
                <a:gd name="T20" fmla="*/ 160 w 199"/>
                <a:gd name="T21" fmla="*/ 46 h 874"/>
                <a:gd name="T22" fmla="*/ 160 w 199"/>
                <a:gd name="T23" fmla="*/ 809 h 874"/>
                <a:gd name="T24" fmla="*/ 160 w 199"/>
                <a:gd name="T25" fmla="*/ 813 h 874"/>
                <a:gd name="T26" fmla="*/ 99 w 199"/>
                <a:gd name="T27" fmla="*/ 874 h 874"/>
                <a:gd name="T28" fmla="*/ 54 w 199"/>
                <a:gd name="T29" fmla="*/ 812 h 874"/>
                <a:gd name="T30" fmla="*/ 55 w 199"/>
                <a:gd name="T31" fmla="*/ 813 h 874"/>
                <a:gd name="T32" fmla="*/ 99 w 199"/>
                <a:gd name="T33" fmla="*/ 858 h 874"/>
                <a:gd name="T34" fmla="*/ 144 w 199"/>
                <a:gd name="T35" fmla="*/ 813 h 874"/>
                <a:gd name="T36" fmla="*/ 144 w 199"/>
                <a:gd name="T37" fmla="*/ 810 h 874"/>
                <a:gd name="T38" fmla="*/ 144 w 199"/>
                <a:gd name="T39" fmla="*/ 810 h 874"/>
                <a:gd name="T40" fmla="*/ 144 w 199"/>
                <a:gd name="T41" fmla="*/ 42 h 874"/>
                <a:gd name="T42" fmla="*/ 166 w 199"/>
                <a:gd name="T43" fmla="*/ 19 h 874"/>
                <a:gd name="T44" fmla="*/ 169 w 199"/>
                <a:gd name="T45" fmla="*/ 16 h 874"/>
                <a:gd name="T46" fmla="*/ 29 w 199"/>
                <a:gd name="T47" fmla="*/ 16 h 874"/>
                <a:gd name="T48" fmla="*/ 33 w 199"/>
                <a:gd name="T49" fmla="*/ 19 h 874"/>
                <a:gd name="T50" fmla="*/ 54 w 199"/>
                <a:gd name="T51" fmla="*/ 42 h 874"/>
                <a:gd name="T52" fmla="*/ 54 w 199"/>
                <a:gd name="T53" fmla="*/ 81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874">
                  <a:moveTo>
                    <a:pt x="99" y="874"/>
                  </a:moveTo>
                  <a:cubicBezTo>
                    <a:pt x="66" y="874"/>
                    <a:pt x="39" y="847"/>
                    <a:pt x="39" y="814"/>
                  </a:cubicBezTo>
                  <a:cubicBezTo>
                    <a:pt x="39" y="814"/>
                    <a:pt x="38" y="813"/>
                    <a:pt x="38" y="813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2" y="40"/>
                    <a:pt x="15" y="24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3" y="0"/>
                    <a:pt x="196" y="2"/>
                    <a:pt x="198" y="5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184" y="24"/>
                    <a:pt x="166" y="40"/>
                    <a:pt x="160" y="46"/>
                  </a:cubicBezTo>
                  <a:cubicBezTo>
                    <a:pt x="160" y="809"/>
                    <a:pt x="160" y="809"/>
                    <a:pt x="160" y="809"/>
                  </a:cubicBezTo>
                  <a:cubicBezTo>
                    <a:pt x="160" y="811"/>
                    <a:pt x="160" y="812"/>
                    <a:pt x="160" y="813"/>
                  </a:cubicBezTo>
                  <a:cubicBezTo>
                    <a:pt x="160" y="846"/>
                    <a:pt x="133" y="874"/>
                    <a:pt x="99" y="874"/>
                  </a:cubicBezTo>
                  <a:close/>
                  <a:moveTo>
                    <a:pt x="54" y="812"/>
                  </a:moveTo>
                  <a:cubicBezTo>
                    <a:pt x="55" y="812"/>
                    <a:pt x="55" y="812"/>
                    <a:pt x="55" y="813"/>
                  </a:cubicBezTo>
                  <a:cubicBezTo>
                    <a:pt x="55" y="838"/>
                    <a:pt x="75" y="858"/>
                    <a:pt x="99" y="858"/>
                  </a:cubicBezTo>
                  <a:cubicBezTo>
                    <a:pt x="124" y="858"/>
                    <a:pt x="144" y="838"/>
                    <a:pt x="144" y="813"/>
                  </a:cubicBezTo>
                  <a:cubicBezTo>
                    <a:pt x="144" y="812"/>
                    <a:pt x="144" y="811"/>
                    <a:pt x="144" y="810"/>
                  </a:cubicBezTo>
                  <a:cubicBezTo>
                    <a:pt x="144" y="810"/>
                    <a:pt x="144" y="810"/>
                    <a:pt x="144" y="810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39"/>
                    <a:pt x="144" y="39"/>
                    <a:pt x="166" y="19"/>
                  </a:cubicBezTo>
                  <a:cubicBezTo>
                    <a:pt x="167" y="18"/>
                    <a:pt x="168" y="17"/>
                    <a:pt x="16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4" y="39"/>
                    <a:pt x="54" y="39"/>
                    <a:pt x="54" y="42"/>
                  </a:cubicBezTo>
                  <a:lnTo>
                    <a:pt x="5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7" name="Freeform 61"/>
            <p:cNvSpPr/>
            <p:nvPr/>
          </p:nvSpPr>
          <p:spPr bwMode="auto">
            <a:xfrm>
              <a:off x="5783263" y="4392613"/>
              <a:ext cx="22225" cy="28575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8" name="Freeform 62"/>
            <p:cNvSpPr>
              <a:spLocks noEditPoints="1"/>
            </p:cNvSpPr>
            <p:nvPr/>
          </p:nvSpPr>
          <p:spPr bwMode="auto">
            <a:xfrm>
              <a:off x="5919788" y="3324226"/>
              <a:ext cx="252413" cy="1095375"/>
            </a:xfrm>
            <a:custGeom>
              <a:avLst/>
              <a:gdLst>
                <a:gd name="T0" fmla="*/ 88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3 w 176"/>
                <a:gd name="T9" fmla="*/ 14 h 766"/>
                <a:gd name="T10" fmla="*/ 1 w 176"/>
                <a:gd name="T11" fmla="*/ 5 h 766"/>
                <a:gd name="T12" fmla="*/ 9 w 176"/>
                <a:gd name="T13" fmla="*/ 0 h 766"/>
                <a:gd name="T14" fmla="*/ 167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2 w 176"/>
                <a:gd name="T21" fmla="*/ 42 h 766"/>
                <a:gd name="T22" fmla="*/ 142 w 176"/>
                <a:gd name="T23" fmla="*/ 709 h 766"/>
                <a:gd name="T24" fmla="*/ 142 w 176"/>
                <a:gd name="T25" fmla="*/ 712 h 766"/>
                <a:gd name="T26" fmla="*/ 88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8 w 176"/>
                <a:gd name="T33" fmla="*/ 750 h 766"/>
                <a:gd name="T34" fmla="*/ 126 w 176"/>
                <a:gd name="T35" fmla="*/ 712 h 766"/>
                <a:gd name="T36" fmla="*/ 126 w 176"/>
                <a:gd name="T37" fmla="*/ 709 h 766"/>
                <a:gd name="T38" fmla="*/ 126 w 176"/>
                <a:gd name="T39" fmla="*/ 709 h 766"/>
                <a:gd name="T40" fmla="*/ 126 w 176"/>
                <a:gd name="T41" fmla="*/ 38 h 766"/>
                <a:gd name="T42" fmla="*/ 146 w 176"/>
                <a:gd name="T43" fmla="*/ 16 h 766"/>
                <a:gd name="T44" fmla="*/ 29 w 176"/>
                <a:gd name="T45" fmla="*/ 16 h 766"/>
                <a:gd name="T46" fmla="*/ 30 w 176"/>
                <a:gd name="T47" fmla="*/ 17 h 766"/>
                <a:gd name="T48" fmla="*/ 50 w 176"/>
                <a:gd name="T49" fmla="*/ 38 h 766"/>
                <a:gd name="T50" fmla="*/ 50 w 176"/>
                <a:gd name="T51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766">
                  <a:moveTo>
                    <a:pt x="88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3" y="14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5" y="12"/>
                    <a:pt x="173" y="14"/>
                  </a:cubicBezTo>
                  <a:cubicBezTo>
                    <a:pt x="163" y="23"/>
                    <a:pt x="148" y="36"/>
                    <a:pt x="142" y="42"/>
                  </a:cubicBezTo>
                  <a:cubicBezTo>
                    <a:pt x="142" y="709"/>
                    <a:pt x="142" y="709"/>
                    <a:pt x="142" y="709"/>
                  </a:cubicBezTo>
                  <a:cubicBezTo>
                    <a:pt x="142" y="710"/>
                    <a:pt x="142" y="711"/>
                    <a:pt x="142" y="712"/>
                  </a:cubicBezTo>
                  <a:cubicBezTo>
                    <a:pt x="142" y="742"/>
                    <a:pt x="118" y="766"/>
                    <a:pt x="88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8" y="750"/>
                  </a:cubicBezTo>
                  <a:cubicBezTo>
                    <a:pt x="109" y="750"/>
                    <a:pt x="126" y="733"/>
                    <a:pt x="126" y="712"/>
                  </a:cubicBezTo>
                  <a:cubicBezTo>
                    <a:pt x="126" y="711"/>
                    <a:pt x="126" y="710"/>
                    <a:pt x="126" y="709"/>
                  </a:cubicBezTo>
                  <a:cubicBezTo>
                    <a:pt x="126" y="709"/>
                    <a:pt x="126" y="709"/>
                    <a:pt x="126" y="70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5"/>
                    <a:pt x="126" y="34"/>
                    <a:pt x="14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0" y="34"/>
                    <a:pt x="50" y="34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9" name="Freeform 63"/>
            <p:cNvSpPr/>
            <p:nvPr/>
          </p:nvSpPr>
          <p:spPr bwMode="auto">
            <a:xfrm>
              <a:off x="610076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4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3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" name="Freeform 64"/>
            <p:cNvSpPr>
              <a:spLocks noEditPoints="1"/>
            </p:cNvSpPr>
            <p:nvPr/>
          </p:nvSpPr>
          <p:spPr bwMode="auto">
            <a:xfrm>
              <a:off x="5276850" y="3324226"/>
              <a:ext cx="252413" cy="1095375"/>
            </a:xfrm>
            <a:custGeom>
              <a:avLst/>
              <a:gdLst>
                <a:gd name="T0" fmla="*/ 89 w 176"/>
                <a:gd name="T1" fmla="*/ 766 h 766"/>
                <a:gd name="T2" fmla="*/ 34 w 176"/>
                <a:gd name="T3" fmla="*/ 713 h 766"/>
                <a:gd name="T4" fmla="*/ 34 w 176"/>
                <a:gd name="T5" fmla="*/ 712 h 766"/>
                <a:gd name="T6" fmla="*/ 34 w 176"/>
                <a:gd name="T7" fmla="*/ 42 h 766"/>
                <a:gd name="T8" fmla="*/ 4 w 176"/>
                <a:gd name="T9" fmla="*/ 14 h 766"/>
                <a:gd name="T10" fmla="*/ 2 w 176"/>
                <a:gd name="T11" fmla="*/ 5 h 766"/>
                <a:gd name="T12" fmla="*/ 9 w 176"/>
                <a:gd name="T13" fmla="*/ 0 h 766"/>
                <a:gd name="T14" fmla="*/ 168 w 176"/>
                <a:gd name="T15" fmla="*/ 0 h 766"/>
                <a:gd name="T16" fmla="*/ 175 w 176"/>
                <a:gd name="T17" fmla="*/ 5 h 766"/>
                <a:gd name="T18" fmla="*/ 173 w 176"/>
                <a:gd name="T19" fmla="*/ 14 h 766"/>
                <a:gd name="T20" fmla="*/ 143 w 176"/>
                <a:gd name="T21" fmla="*/ 42 h 766"/>
                <a:gd name="T22" fmla="*/ 143 w 176"/>
                <a:gd name="T23" fmla="*/ 709 h 766"/>
                <a:gd name="T24" fmla="*/ 143 w 176"/>
                <a:gd name="T25" fmla="*/ 712 h 766"/>
                <a:gd name="T26" fmla="*/ 89 w 176"/>
                <a:gd name="T27" fmla="*/ 766 h 766"/>
                <a:gd name="T28" fmla="*/ 50 w 176"/>
                <a:gd name="T29" fmla="*/ 710 h 766"/>
                <a:gd name="T30" fmla="*/ 50 w 176"/>
                <a:gd name="T31" fmla="*/ 712 h 766"/>
                <a:gd name="T32" fmla="*/ 89 w 176"/>
                <a:gd name="T33" fmla="*/ 750 h 766"/>
                <a:gd name="T34" fmla="*/ 127 w 176"/>
                <a:gd name="T35" fmla="*/ 712 h 766"/>
                <a:gd name="T36" fmla="*/ 127 w 176"/>
                <a:gd name="T37" fmla="*/ 709 h 766"/>
                <a:gd name="T38" fmla="*/ 127 w 176"/>
                <a:gd name="T39" fmla="*/ 709 h 766"/>
                <a:gd name="T40" fmla="*/ 127 w 176"/>
                <a:gd name="T41" fmla="*/ 38 h 766"/>
                <a:gd name="T42" fmla="*/ 147 w 176"/>
                <a:gd name="T43" fmla="*/ 16 h 766"/>
                <a:gd name="T44" fmla="*/ 30 w 176"/>
                <a:gd name="T45" fmla="*/ 16 h 766"/>
                <a:gd name="T46" fmla="*/ 50 w 176"/>
                <a:gd name="T47" fmla="*/ 38 h 766"/>
                <a:gd name="T48" fmla="*/ 50 w 176"/>
                <a:gd name="T49" fmla="*/ 71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766">
                  <a:moveTo>
                    <a:pt x="89" y="766"/>
                  </a:moveTo>
                  <a:cubicBezTo>
                    <a:pt x="59" y="766"/>
                    <a:pt x="35" y="742"/>
                    <a:pt x="34" y="713"/>
                  </a:cubicBezTo>
                  <a:cubicBezTo>
                    <a:pt x="34" y="713"/>
                    <a:pt x="34" y="712"/>
                    <a:pt x="34" y="71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8" y="36"/>
                    <a:pt x="13" y="23"/>
                    <a:pt x="4" y="14"/>
                  </a:cubicBezTo>
                  <a:cubicBezTo>
                    <a:pt x="1" y="12"/>
                    <a:pt x="0" y="8"/>
                    <a:pt x="2" y="5"/>
                  </a:cubicBezTo>
                  <a:cubicBezTo>
                    <a:pt x="3" y="2"/>
                    <a:pt x="6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1" y="0"/>
                    <a:pt x="174" y="2"/>
                    <a:pt x="175" y="5"/>
                  </a:cubicBezTo>
                  <a:cubicBezTo>
                    <a:pt x="176" y="8"/>
                    <a:pt x="176" y="12"/>
                    <a:pt x="173" y="14"/>
                  </a:cubicBezTo>
                  <a:cubicBezTo>
                    <a:pt x="163" y="23"/>
                    <a:pt x="148" y="36"/>
                    <a:pt x="143" y="42"/>
                  </a:cubicBezTo>
                  <a:cubicBezTo>
                    <a:pt x="143" y="709"/>
                    <a:pt x="143" y="709"/>
                    <a:pt x="143" y="709"/>
                  </a:cubicBezTo>
                  <a:cubicBezTo>
                    <a:pt x="143" y="710"/>
                    <a:pt x="143" y="711"/>
                    <a:pt x="143" y="712"/>
                  </a:cubicBezTo>
                  <a:cubicBezTo>
                    <a:pt x="143" y="742"/>
                    <a:pt x="118" y="766"/>
                    <a:pt x="89" y="766"/>
                  </a:cubicBezTo>
                  <a:close/>
                  <a:moveTo>
                    <a:pt x="50" y="710"/>
                  </a:moveTo>
                  <a:cubicBezTo>
                    <a:pt x="50" y="711"/>
                    <a:pt x="50" y="711"/>
                    <a:pt x="50" y="712"/>
                  </a:cubicBezTo>
                  <a:cubicBezTo>
                    <a:pt x="50" y="733"/>
                    <a:pt x="67" y="750"/>
                    <a:pt x="89" y="750"/>
                  </a:cubicBezTo>
                  <a:cubicBezTo>
                    <a:pt x="110" y="750"/>
                    <a:pt x="127" y="733"/>
                    <a:pt x="127" y="712"/>
                  </a:cubicBezTo>
                  <a:cubicBezTo>
                    <a:pt x="127" y="711"/>
                    <a:pt x="127" y="710"/>
                    <a:pt x="127" y="709"/>
                  </a:cubicBezTo>
                  <a:cubicBezTo>
                    <a:pt x="127" y="709"/>
                    <a:pt x="127" y="709"/>
                    <a:pt x="127" y="709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5"/>
                    <a:pt x="127" y="34"/>
                    <a:pt x="14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0" y="34"/>
                    <a:pt x="50" y="35"/>
                    <a:pt x="50" y="38"/>
                  </a:cubicBezTo>
                  <a:lnTo>
                    <a:pt x="50" y="7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" name="Freeform 65"/>
            <p:cNvSpPr/>
            <p:nvPr/>
          </p:nvSpPr>
          <p:spPr bwMode="auto">
            <a:xfrm>
              <a:off x="5459413" y="4325938"/>
              <a:ext cx="22225" cy="26988"/>
            </a:xfrm>
            <a:custGeom>
              <a:avLst/>
              <a:gdLst>
                <a:gd name="T0" fmla="*/ 8 w 16"/>
                <a:gd name="T1" fmla="*/ 19 h 19"/>
                <a:gd name="T2" fmla="*/ 0 w 16"/>
                <a:gd name="T3" fmla="*/ 11 h 19"/>
                <a:gd name="T4" fmla="*/ 0 w 16"/>
                <a:gd name="T5" fmla="*/ 8 h 19"/>
                <a:gd name="T6" fmla="*/ 8 w 16"/>
                <a:gd name="T7" fmla="*/ 0 h 19"/>
                <a:gd name="T8" fmla="*/ 16 w 16"/>
                <a:gd name="T9" fmla="*/ 8 h 19"/>
                <a:gd name="T10" fmla="*/ 16 w 16"/>
                <a:gd name="T11" fmla="*/ 11 h 19"/>
                <a:gd name="T12" fmla="*/ 8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8" y="19"/>
                  </a:move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5"/>
                    <a:pt x="12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2" name="Freeform 66"/>
            <p:cNvSpPr>
              <a:spLocks noEditPoints="1"/>
            </p:cNvSpPr>
            <p:nvPr/>
          </p:nvSpPr>
          <p:spPr bwMode="auto">
            <a:xfrm>
              <a:off x="5705475" y="2997201"/>
              <a:ext cx="155575" cy="153988"/>
            </a:xfrm>
            <a:custGeom>
              <a:avLst/>
              <a:gdLst>
                <a:gd name="T0" fmla="*/ 54 w 108"/>
                <a:gd name="T1" fmla="*/ 108 h 108"/>
                <a:gd name="T2" fmla="*/ 108 w 108"/>
                <a:gd name="T3" fmla="*/ 54 h 108"/>
                <a:gd name="T4" fmla="*/ 54 w 108"/>
                <a:gd name="T5" fmla="*/ 0 h 108"/>
                <a:gd name="T6" fmla="*/ 0 w 108"/>
                <a:gd name="T7" fmla="*/ 54 h 108"/>
                <a:gd name="T8" fmla="*/ 54 w 108"/>
                <a:gd name="T9" fmla="*/ 108 h 108"/>
                <a:gd name="T10" fmla="*/ 54 w 108"/>
                <a:gd name="T11" fmla="*/ 17 h 108"/>
                <a:gd name="T12" fmla="*/ 91 w 108"/>
                <a:gd name="T13" fmla="*/ 54 h 108"/>
                <a:gd name="T14" fmla="*/ 54 w 108"/>
                <a:gd name="T15" fmla="*/ 91 h 108"/>
                <a:gd name="T16" fmla="*/ 18 w 108"/>
                <a:gd name="T17" fmla="*/ 54 h 108"/>
                <a:gd name="T18" fmla="*/ 54 w 108"/>
                <a:gd name="T19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84"/>
                    <a:pt x="25" y="108"/>
                    <a:pt x="54" y="108"/>
                  </a:cubicBezTo>
                  <a:close/>
                  <a:moveTo>
                    <a:pt x="54" y="17"/>
                  </a:moveTo>
                  <a:cubicBezTo>
                    <a:pt x="75" y="17"/>
                    <a:pt x="91" y="34"/>
                    <a:pt x="91" y="54"/>
                  </a:cubicBezTo>
                  <a:cubicBezTo>
                    <a:pt x="91" y="74"/>
                    <a:pt x="75" y="91"/>
                    <a:pt x="54" y="91"/>
                  </a:cubicBezTo>
                  <a:cubicBezTo>
                    <a:pt x="34" y="91"/>
                    <a:pt x="18" y="74"/>
                    <a:pt x="18" y="54"/>
                  </a:cubicBezTo>
                  <a:cubicBezTo>
                    <a:pt x="18" y="34"/>
                    <a:pt x="34" y="17"/>
                    <a:pt x="5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3" name="Freeform 67"/>
            <p:cNvSpPr>
              <a:spLocks noEditPoints="1"/>
            </p:cNvSpPr>
            <p:nvPr/>
          </p:nvSpPr>
          <p:spPr bwMode="auto">
            <a:xfrm>
              <a:off x="6073775" y="3073401"/>
              <a:ext cx="73025" cy="73025"/>
            </a:xfrm>
            <a:custGeom>
              <a:avLst/>
              <a:gdLst>
                <a:gd name="T0" fmla="*/ 26 w 51"/>
                <a:gd name="T1" fmla="*/ 52 h 52"/>
                <a:gd name="T2" fmla="*/ 51 w 51"/>
                <a:gd name="T3" fmla="*/ 26 h 52"/>
                <a:gd name="T4" fmla="*/ 26 w 51"/>
                <a:gd name="T5" fmla="*/ 0 h 52"/>
                <a:gd name="T6" fmla="*/ 0 w 51"/>
                <a:gd name="T7" fmla="*/ 26 h 52"/>
                <a:gd name="T8" fmla="*/ 26 w 51"/>
                <a:gd name="T9" fmla="*/ 52 h 52"/>
                <a:gd name="T10" fmla="*/ 26 w 51"/>
                <a:gd name="T11" fmla="*/ 11 h 52"/>
                <a:gd name="T12" fmla="*/ 41 w 51"/>
                <a:gd name="T13" fmla="*/ 26 h 52"/>
                <a:gd name="T14" fmla="*/ 26 w 51"/>
                <a:gd name="T15" fmla="*/ 41 h 52"/>
                <a:gd name="T16" fmla="*/ 26 w 51"/>
                <a:gd name="T17" fmla="*/ 41 h 52"/>
                <a:gd name="T18" fmla="*/ 11 w 51"/>
                <a:gd name="T19" fmla="*/ 26 h 52"/>
                <a:gd name="T20" fmla="*/ 26 w 51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2">
                  <a:moveTo>
                    <a:pt x="26" y="52"/>
                  </a:move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4" name="Freeform 68"/>
            <p:cNvSpPr>
              <a:spLocks noEditPoints="1"/>
            </p:cNvSpPr>
            <p:nvPr/>
          </p:nvSpPr>
          <p:spPr bwMode="auto">
            <a:xfrm>
              <a:off x="5892800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5" name="Freeform 69"/>
            <p:cNvSpPr>
              <a:spLocks noEditPoints="1"/>
            </p:cNvSpPr>
            <p:nvPr/>
          </p:nvSpPr>
          <p:spPr bwMode="auto">
            <a:xfrm>
              <a:off x="5410200" y="3073401"/>
              <a:ext cx="74613" cy="73025"/>
            </a:xfrm>
            <a:custGeom>
              <a:avLst/>
              <a:gdLst>
                <a:gd name="T0" fmla="*/ 26 w 52"/>
                <a:gd name="T1" fmla="*/ 52 h 52"/>
                <a:gd name="T2" fmla="*/ 52 w 52"/>
                <a:gd name="T3" fmla="*/ 26 h 52"/>
                <a:gd name="T4" fmla="*/ 26 w 52"/>
                <a:gd name="T5" fmla="*/ 0 h 52"/>
                <a:gd name="T6" fmla="*/ 0 w 52"/>
                <a:gd name="T7" fmla="*/ 26 h 52"/>
                <a:gd name="T8" fmla="*/ 26 w 52"/>
                <a:gd name="T9" fmla="*/ 52 h 52"/>
                <a:gd name="T10" fmla="*/ 26 w 52"/>
                <a:gd name="T11" fmla="*/ 11 h 52"/>
                <a:gd name="T12" fmla="*/ 41 w 52"/>
                <a:gd name="T13" fmla="*/ 26 h 52"/>
                <a:gd name="T14" fmla="*/ 26 w 52"/>
                <a:gd name="T15" fmla="*/ 41 h 52"/>
                <a:gd name="T16" fmla="*/ 26 w 52"/>
                <a:gd name="T17" fmla="*/ 41 h 52"/>
                <a:gd name="T18" fmla="*/ 11 w 52"/>
                <a:gd name="T19" fmla="*/ 26 h 52"/>
                <a:gd name="T20" fmla="*/ 26 w 52"/>
                <a:gd name="T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  <a:moveTo>
                    <a:pt x="26" y="11"/>
                  </a:moveTo>
                  <a:cubicBezTo>
                    <a:pt x="34" y="11"/>
                    <a:pt x="41" y="18"/>
                    <a:pt x="41" y="26"/>
                  </a:cubicBezTo>
                  <a:cubicBezTo>
                    <a:pt x="41" y="34"/>
                    <a:pt x="34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8" y="41"/>
                    <a:pt x="11" y="34"/>
                    <a:pt x="11" y="26"/>
                  </a:cubicBezTo>
                  <a:cubicBezTo>
                    <a:pt x="11" y="18"/>
                    <a:pt x="18" y="11"/>
                    <a:pt x="2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6" name="Freeform 70"/>
            <p:cNvSpPr>
              <a:spLocks noEditPoints="1"/>
            </p:cNvSpPr>
            <p:nvPr/>
          </p:nvSpPr>
          <p:spPr bwMode="auto">
            <a:xfrm>
              <a:off x="5222875" y="2954338"/>
              <a:ext cx="60325" cy="60325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  <a:gd name="T10" fmla="*/ 21 w 42"/>
                <a:gd name="T11" fmla="*/ 9 h 42"/>
                <a:gd name="T12" fmla="*/ 33 w 42"/>
                <a:gd name="T13" fmla="*/ 21 h 42"/>
                <a:gd name="T14" fmla="*/ 21 w 42"/>
                <a:gd name="T15" fmla="*/ 33 h 42"/>
                <a:gd name="T16" fmla="*/ 9 w 42"/>
                <a:gd name="T17" fmla="*/ 21 h 42"/>
                <a:gd name="T18" fmla="*/ 21 w 42"/>
                <a:gd name="T1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57929" y="2073374"/>
            <a:ext cx="560617" cy="453175"/>
            <a:chOff x="4949825" y="822326"/>
            <a:chExt cx="1482726" cy="1198563"/>
          </a:xfrm>
        </p:grpSpPr>
        <p:sp>
          <p:nvSpPr>
            <p:cNvPr id="27" name="Freeform 37"/>
            <p:cNvSpPr>
              <a:spLocks noEditPoints="1"/>
            </p:cNvSpPr>
            <p:nvPr/>
          </p:nvSpPr>
          <p:spPr bwMode="auto">
            <a:xfrm>
              <a:off x="4949825" y="822326"/>
              <a:ext cx="1116013" cy="1068388"/>
            </a:xfrm>
            <a:custGeom>
              <a:avLst/>
              <a:gdLst>
                <a:gd name="T0" fmla="*/ 255 w 781"/>
                <a:gd name="T1" fmla="*/ 746 h 748"/>
                <a:gd name="T2" fmla="*/ 132 w 781"/>
                <a:gd name="T3" fmla="*/ 670 h 748"/>
                <a:gd name="T4" fmla="*/ 101 w 781"/>
                <a:gd name="T5" fmla="*/ 493 h 748"/>
                <a:gd name="T6" fmla="*/ 0 w 781"/>
                <a:gd name="T7" fmla="*/ 443 h 748"/>
                <a:gd name="T8" fmla="*/ 5 w 781"/>
                <a:gd name="T9" fmla="*/ 298 h 748"/>
                <a:gd name="T10" fmla="*/ 143 w 781"/>
                <a:gd name="T11" fmla="*/ 183 h 748"/>
                <a:gd name="T12" fmla="*/ 136 w 781"/>
                <a:gd name="T13" fmla="*/ 70 h 748"/>
                <a:gd name="T14" fmla="*/ 264 w 781"/>
                <a:gd name="T15" fmla="*/ 2 h 748"/>
                <a:gd name="T16" fmla="*/ 432 w 781"/>
                <a:gd name="T17" fmla="*/ 64 h 748"/>
                <a:gd name="T18" fmla="*/ 526 w 781"/>
                <a:gd name="T19" fmla="*/ 1 h 748"/>
                <a:gd name="T20" fmla="*/ 649 w 781"/>
                <a:gd name="T21" fmla="*/ 78 h 748"/>
                <a:gd name="T22" fmla="*/ 680 w 781"/>
                <a:gd name="T23" fmla="*/ 255 h 748"/>
                <a:gd name="T24" fmla="*/ 781 w 781"/>
                <a:gd name="T25" fmla="*/ 305 h 748"/>
                <a:gd name="T26" fmla="*/ 776 w 781"/>
                <a:gd name="T27" fmla="*/ 450 h 748"/>
                <a:gd name="T28" fmla="*/ 638 w 781"/>
                <a:gd name="T29" fmla="*/ 565 h 748"/>
                <a:gd name="T30" fmla="*/ 646 w 781"/>
                <a:gd name="T31" fmla="*/ 677 h 748"/>
                <a:gd name="T32" fmla="*/ 518 w 781"/>
                <a:gd name="T33" fmla="*/ 746 h 748"/>
                <a:gd name="T34" fmla="*/ 349 w 781"/>
                <a:gd name="T35" fmla="*/ 684 h 748"/>
                <a:gd name="T36" fmla="*/ 259 w 781"/>
                <a:gd name="T37" fmla="*/ 748 h 748"/>
                <a:gd name="T38" fmla="*/ 259 w 781"/>
                <a:gd name="T39" fmla="*/ 730 h 748"/>
                <a:gd name="T40" fmla="*/ 346 w 781"/>
                <a:gd name="T41" fmla="*/ 668 h 748"/>
                <a:gd name="T42" fmla="*/ 435 w 781"/>
                <a:gd name="T43" fmla="*/ 668 h 748"/>
                <a:gd name="T44" fmla="*/ 523 w 781"/>
                <a:gd name="T45" fmla="*/ 730 h 748"/>
                <a:gd name="T46" fmla="*/ 622 w 781"/>
                <a:gd name="T47" fmla="*/ 564 h 748"/>
                <a:gd name="T48" fmla="*/ 668 w 781"/>
                <a:gd name="T49" fmla="*/ 482 h 748"/>
                <a:gd name="T50" fmla="*/ 765 w 781"/>
                <a:gd name="T51" fmla="*/ 437 h 748"/>
                <a:gd name="T52" fmla="*/ 671 w 781"/>
                <a:gd name="T53" fmla="*/ 268 h 748"/>
                <a:gd name="T54" fmla="*/ 623 w 781"/>
                <a:gd name="T55" fmla="*/ 188 h 748"/>
                <a:gd name="T56" fmla="*/ 633 w 781"/>
                <a:gd name="T57" fmla="*/ 81 h 748"/>
                <a:gd name="T58" fmla="*/ 440 w 781"/>
                <a:gd name="T59" fmla="*/ 78 h 748"/>
                <a:gd name="T60" fmla="*/ 346 w 781"/>
                <a:gd name="T61" fmla="*/ 80 h 748"/>
                <a:gd name="T62" fmla="*/ 341 w 781"/>
                <a:gd name="T63" fmla="*/ 78 h 748"/>
                <a:gd name="T64" fmla="*/ 148 w 781"/>
                <a:gd name="T65" fmla="*/ 82 h 748"/>
                <a:gd name="T66" fmla="*/ 158 w 781"/>
                <a:gd name="T67" fmla="*/ 189 h 748"/>
                <a:gd name="T68" fmla="*/ 110 w 781"/>
                <a:gd name="T69" fmla="*/ 269 h 748"/>
                <a:gd name="T70" fmla="*/ 16 w 781"/>
                <a:gd name="T71" fmla="*/ 438 h 748"/>
                <a:gd name="T72" fmla="*/ 114 w 781"/>
                <a:gd name="T73" fmla="*/ 482 h 748"/>
                <a:gd name="T74" fmla="*/ 160 w 781"/>
                <a:gd name="T75" fmla="*/ 564 h 748"/>
                <a:gd name="T76" fmla="*/ 391 w 781"/>
                <a:gd name="T77" fmla="*/ 547 h 748"/>
                <a:gd name="T78" fmla="*/ 217 w 781"/>
                <a:gd name="T79" fmla="*/ 374 h 748"/>
                <a:gd name="T80" fmla="*/ 391 w 781"/>
                <a:gd name="T81" fmla="*/ 201 h 748"/>
                <a:gd name="T82" fmla="*/ 391 w 781"/>
                <a:gd name="T83" fmla="*/ 547 h 748"/>
                <a:gd name="T84" fmla="*/ 279 w 781"/>
                <a:gd name="T85" fmla="*/ 263 h 748"/>
                <a:gd name="T86" fmla="*/ 279 w 781"/>
                <a:gd name="T87" fmla="*/ 485 h 748"/>
                <a:gd name="T88" fmla="*/ 548 w 781"/>
                <a:gd name="T89" fmla="*/ 37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48">
                  <a:moveTo>
                    <a:pt x="259" y="748"/>
                  </a:moveTo>
                  <a:cubicBezTo>
                    <a:pt x="258" y="748"/>
                    <a:pt x="257" y="747"/>
                    <a:pt x="255" y="746"/>
                  </a:cubicBezTo>
                  <a:cubicBezTo>
                    <a:pt x="136" y="678"/>
                    <a:pt x="136" y="678"/>
                    <a:pt x="136" y="678"/>
                  </a:cubicBezTo>
                  <a:cubicBezTo>
                    <a:pt x="133" y="676"/>
                    <a:pt x="132" y="673"/>
                    <a:pt x="132" y="670"/>
                  </a:cubicBezTo>
                  <a:cubicBezTo>
                    <a:pt x="143" y="565"/>
                    <a:pt x="143" y="565"/>
                    <a:pt x="143" y="565"/>
                  </a:cubicBezTo>
                  <a:cubicBezTo>
                    <a:pt x="101" y="493"/>
                    <a:pt x="101" y="493"/>
                    <a:pt x="101" y="493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49"/>
                    <a:pt x="0" y="446"/>
                    <a:pt x="0" y="44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2"/>
                    <a:pt x="2" y="299"/>
                    <a:pt x="5" y="298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1" y="75"/>
                    <a:pt x="133" y="72"/>
                    <a:pt x="136" y="7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8" y="0"/>
                    <a:pt x="261" y="0"/>
                    <a:pt x="264" y="2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517" y="2"/>
                    <a:pt x="517" y="2"/>
                    <a:pt x="517" y="2"/>
                  </a:cubicBezTo>
                  <a:cubicBezTo>
                    <a:pt x="520" y="0"/>
                    <a:pt x="523" y="0"/>
                    <a:pt x="526" y="1"/>
                  </a:cubicBezTo>
                  <a:cubicBezTo>
                    <a:pt x="645" y="70"/>
                    <a:pt x="645" y="70"/>
                    <a:pt x="645" y="70"/>
                  </a:cubicBezTo>
                  <a:cubicBezTo>
                    <a:pt x="648" y="72"/>
                    <a:pt x="650" y="75"/>
                    <a:pt x="649" y="78"/>
                  </a:cubicBezTo>
                  <a:cubicBezTo>
                    <a:pt x="638" y="182"/>
                    <a:pt x="638" y="182"/>
                    <a:pt x="638" y="182"/>
                  </a:cubicBezTo>
                  <a:cubicBezTo>
                    <a:pt x="680" y="255"/>
                    <a:pt x="680" y="255"/>
                    <a:pt x="680" y="255"/>
                  </a:cubicBezTo>
                  <a:cubicBezTo>
                    <a:pt x="776" y="297"/>
                    <a:pt x="776" y="297"/>
                    <a:pt x="776" y="297"/>
                  </a:cubicBezTo>
                  <a:cubicBezTo>
                    <a:pt x="779" y="299"/>
                    <a:pt x="781" y="301"/>
                    <a:pt x="781" y="305"/>
                  </a:cubicBezTo>
                  <a:cubicBezTo>
                    <a:pt x="781" y="442"/>
                    <a:pt x="781" y="442"/>
                    <a:pt x="781" y="442"/>
                  </a:cubicBezTo>
                  <a:cubicBezTo>
                    <a:pt x="781" y="446"/>
                    <a:pt x="779" y="448"/>
                    <a:pt x="776" y="450"/>
                  </a:cubicBezTo>
                  <a:cubicBezTo>
                    <a:pt x="680" y="492"/>
                    <a:pt x="680" y="492"/>
                    <a:pt x="680" y="492"/>
                  </a:cubicBezTo>
                  <a:cubicBezTo>
                    <a:pt x="638" y="565"/>
                    <a:pt x="638" y="565"/>
                    <a:pt x="638" y="565"/>
                  </a:cubicBezTo>
                  <a:cubicBezTo>
                    <a:pt x="650" y="669"/>
                    <a:pt x="650" y="669"/>
                    <a:pt x="650" y="669"/>
                  </a:cubicBezTo>
                  <a:cubicBezTo>
                    <a:pt x="650" y="673"/>
                    <a:pt x="649" y="676"/>
                    <a:pt x="646" y="677"/>
                  </a:cubicBezTo>
                  <a:cubicBezTo>
                    <a:pt x="526" y="746"/>
                    <a:pt x="526" y="746"/>
                    <a:pt x="526" y="746"/>
                  </a:cubicBezTo>
                  <a:cubicBezTo>
                    <a:pt x="524" y="748"/>
                    <a:pt x="520" y="748"/>
                    <a:pt x="518" y="746"/>
                  </a:cubicBezTo>
                  <a:cubicBezTo>
                    <a:pt x="433" y="684"/>
                    <a:pt x="433" y="684"/>
                    <a:pt x="433" y="684"/>
                  </a:cubicBezTo>
                  <a:cubicBezTo>
                    <a:pt x="349" y="684"/>
                    <a:pt x="349" y="684"/>
                    <a:pt x="349" y="684"/>
                  </a:cubicBezTo>
                  <a:cubicBezTo>
                    <a:pt x="264" y="746"/>
                    <a:pt x="264" y="746"/>
                    <a:pt x="264" y="746"/>
                  </a:cubicBezTo>
                  <a:cubicBezTo>
                    <a:pt x="263" y="747"/>
                    <a:pt x="261" y="748"/>
                    <a:pt x="259" y="748"/>
                  </a:cubicBezTo>
                  <a:close/>
                  <a:moveTo>
                    <a:pt x="149" y="666"/>
                  </a:moveTo>
                  <a:cubicBezTo>
                    <a:pt x="259" y="730"/>
                    <a:pt x="259" y="730"/>
                    <a:pt x="259" y="730"/>
                  </a:cubicBezTo>
                  <a:cubicBezTo>
                    <a:pt x="342" y="669"/>
                    <a:pt x="342" y="669"/>
                    <a:pt x="342" y="669"/>
                  </a:cubicBezTo>
                  <a:cubicBezTo>
                    <a:pt x="343" y="668"/>
                    <a:pt x="345" y="668"/>
                    <a:pt x="346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5" y="668"/>
                    <a:pt x="435" y="668"/>
                    <a:pt x="435" y="668"/>
                  </a:cubicBezTo>
                  <a:cubicBezTo>
                    <a:pt x="437" y="668"/>
                    <a:pt x="439" y="668"/>
                    <a:pt x="440" y="669"/>
                  </a:cubicBezTo>
                  <a:cubicBezTo>
                    <a:pt x="523" y="730"/>
                    <a:pt x="523" y="730"/>
                    <a:pt x="523" y="730"/>
                  </a:cubicBezTo>
                  <a:cubicBezTo>
                    <a:pt x="633" y="666"/>
                    <a:pt x="633" y="666"/>
                    <a:pt x="633" y="666"/>
                  </a:cubicBezTo>
                  <a:cubicBezTo>
                    <a:pt x="622" y="564"/>
                    <a:pt x="622" y="564"/>
                    <a:pt x="622" y="564"/>
                  </a:cubicBezTo>
                  <a:cubicBezTo>
                    <a:pt x="622" y="562"/>
                    <a:pt x="622" y="561"/>
                    <a:pt x="623" y="559"/>
                  </a:cubicBezTo>
                  <a:cubicBezTo>
                    <a:pt x="668" y="482"/>
                    <a:pt x="668" y="482"/>
                    <a:pt x="668" y="482"/>
                  </a:cubicBezTo>
                  <a:cubicBezTo>
                    <a:pt x="668" y="481"/>
                    <a:pt x="670" y="479"/>
                    <a:pt x="671" y="479"/>
                  </a:cubicBezTo>
                  <a:cubicBezTo>
                    <a:pt x="765" y="437"/>
                    <a:pt x="765" y="437"/>
                    <a:pt x="765" y="437"/>
                  </a:cubicBezTo>
                  <a:cubicBezTo>
                    <a:pt x="765" y="310"/>
                    <a:pt x="765" y="310"/>
                    <a:pt x="765" y="310"/>
                  </a:cubicBezTo>
                  <a:cubicBezTo>
                    <a:pt x="671" y="268"/>
                    <a:pt x="671" y="268"/>
                    <a:pt x="671" y="268"/>
                  </a:cubicBezTo>
                  <a:cubicBezTo>
                    <a:pt x="669" y="268"/>
                    <a:pt x="668" y="267"/>
                    <a:pt x="667" y="265"/>
                  </a:cubicBezTo>
                  <a:cubicBezTo>
                    <a:pt x="623" y="188"/>
                    <a:pt x="623" y="188"/>
                    <a:pt x="623" y="188"/>
                  </a:cubicBezTo>
                  <a:cubicBezTo>
                    <a:pt x="622" y="187"/>
                    <a:pt x="622" y="185"/>
                    <a:pt x="622" y="183"/>
                  </a:cubicBezTo>
                  <a:cubicBezTo>
                    <a:pt x="633" y="81"/>
                    <a:pt x="633" y="81"/>
                    <a:pt x="633" y="81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440" y="78"/>
                    <a:pt x="440" y="78"/>
                    <a:pt x="440" y="78"/>
                  </a:cubicBezTo>
                  <a:cubicBezTo>
                    <a:pt x="438" y="79"/>
                    <a:pt x="437" y="80"/>
                    <a:pt x="435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4" y="80"/>
                    <a:pt x="343" y="79"/>
                    <a:pt x="341" y="7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184"/>
                    <a:pt x="159" y="184"/>
                    <a:pt x="159" y="184"/>
                  </a:cubicBezTo>
                  <a:cubicBezTo>
                    <a:pt x="159" y="185"/>
                    <a:pt x="159" y="187"/>
                    <a:pt x="158" y="189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3" y="267"/>
                    <a:pt x="112" y="268"/>
                    <a:pt x="110" y="269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438"/>
                    <a:pt x="16" y="438"/>
                    <a:pt x="16" y="438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12" y="480"/>
                    <a:pt x="113" y="481"/>
                    <a:pt x="114" y="482"/>
                  </a:cubicBezTo>
                  <a:cubicBezTo>
                    <a:pt x="158" y="559"/>
                    <a:pt x="158" y="559"/>
                    <a:pt x="158" y="559"/>
                  </a:cubicBezTo>
                  <a:cubicBezTo>
                    <a:pt x="159" y="561"/>
                    <a:pt x="160" y="563"/>
                    <a:pt x="160" y="564"/>
                  </a:cubicBezTo>
                  <a:lnTo>
                    <a:pt x="149" y="666"/>
                  </a:lnTo>
                  <a:close/>
                  <a:moveTo>
                    <a:pt x="391" y="547"/>
                  </a:moveTo>
                  <a:cubicBezTo>
                    <a:pt x="344" y="547"/>
                    <a:pt x="301" y="529"/>
                    <a:pt x="268" y="496"/>
                  </a:cubicBezTo>
                  <a:cubicBezTo>
                    <a:pt x="235" y="464"/>
                    <a:pt x="217" y="420"/>
                    <a:pt x="217" y="374"/>
                  </a:cubicBezTo>
                  <a:cubicBezTo>
                    <a:pt x="217" y="328"/>
                    <a:pt x="235" y="284"/>
                    <a:pt x="268" y="251"/>
                  </a:cubicBezTo>
                  <a:cubicBezTo>
                    <a:pt x="301" y="219"/>
                    <a:pt x="344" y="201"/>
                    <a:pt x="391" y="201"/>
                  </a:cubicBezTo>
                  <a:cubicBezTo>
                    <a:pt x="486" y="201"/>
                    <a:pt x="564" y="278"/>
                    <a:pt x="564" y="374"/>
                  </a:cubicBezTo>
                  <a:cubicBezTo>
                    <a:pt x="564" y="469"/>
                    <a:pt x="486" y="547"/>
                    <a:pt x="391" y="547"/>
                  </a:cubicBezTo>
                  <a:close/>
                  <a:moveTo>
                    <a:pt x="391" y="217"/>
                  </a:moveTo>
                  <a:cubicBezTo>
                    <a:pt x="349" y="217"/>
                    <a:pt x="309" y="233"/>
                    <a:pt x="279" y="263"/>
                  </a:cubicBezTo>
                  <a:cubicBezTo>
                    <a:pt x="250" y="292"/>
                    <a:pt x="233" y="332"/>
                    <a:pt x="233" y="374"/>
                  </a:cubicBezTo>
                  <a:cubicBezTo>
                    <a:pt x="233" y="416"/>
                    <a:pt x="250" y="455"/>
                    <a:pt x="279" y="485"/>
                  </a:cubicBezTo>
                  <a:cubicBezTo>
                    <a:pt x="309" y="515"/>
                    <a:pt x="349" y="531"/>
                    <a:pt x="391" y="531"/>
                  </a:cubicBezTo>
                  <a:cubicBezTo>
                    <a:pt x="477" y="531"/>
                    <a:pt x="548" y="461"/>
                    <a:pt x="548" y="374"/>
                  </a:cubicBezTo>
                  <a:cubicBezTo>
                    <a:pt x="548" y="287"/>
                    <a:pt x="477" y="217"/>
                    <a:pt x="39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8" name="Freeform 38"/>
            <p:cNvSpPr>
              <a:spLocks noEditPoints="1"/>
            </p:cNvSpPr>
            <p:nvPr/>
          </p:nvSpPr>
          <p:spPr bwMode="auto">
            <a:xfrm>
              <a:off x="5900738" y="1466851"/>
              <a:ext cx="531813" cy="554038"/>
            </a:xfrm>
            <a:custGeom>
              <a:avLst/>
              <a:gdLst>
                <a:gd name="T0" fmla="*/ 149 w 373"/>
                <a:gd name="T1" fmla="*/ 382 h 387"/>
                <a:gd name="T2" fmla="*/ 95 w 373"/>
                <a:gd name="T3" fmla="*/ 319 h 387"/>
                <a:gd name="T4" fmla="*/ 38 w 373"/>
                <a:gd name="T5" fmla="*/ 321 h 387"/>
                <a:gd name="T6" fmla="*/ 4 w 373"/>
                <a:gd name="T7" fmla="*/ 255 h 387"/>
                <a:gd name="T8" fmla="*/ 32 w 373"/>
                <a:gd name="T9" fmla="*/ 177 h 387"/>
                <a:gd name="T10" fmla="*/ 2 w 373"/>
                <a:gd name="T11" fmla="*/ 128 h 387"/>
                <a:gd name="T12" fmla="*/ 42 w 373"/>
                <a:gd name="T13" fmla="*/ 66 h 387"/>
                <a:gd name="T14" fmla="*/ 124 w 373"/>
                <a:gd name="T15" fmla="*/ 51 h 387"/>
                <a:gd name="T16" fmla="*/ 150 w 373"/>
                <a:gd name="T17" fmla="*/ 1 h 387"/>
                <a:gd name="T18" fmla="*/ 224 w 373"/>
                <a:gd name="T19" fmla="*/ 4 h 387"/>
                <a:gd name="T20" fmla="*/ 278 w 373"/>
                <a:gd name="T21" fmla="*/ 68 h 387"/>
                <a:gd name="T22" fmla="*/ 335 w 373"/>
                <a:gd name="T23" fmla="*/ 65 h 387"/>
                <a:gd name="T24" fmla="*/ 369 w 373"/>
                <a:gd name="T25" fmla="*/ 131 h 387"/>
                <a:gd name="T26" fmla="*/ 341 w 373"/>
                <a:gd name="T27" fmla="*/ 210 h 387"/>
                <a:gd name="T28" fmla="*/ 371 w 373"/>
                <a:gd name="T29" fmla="*/ 258 h 387"/>
                <a:gd name="T30" fmla="*/ 331 w 373"/>
                <a:gd name="T31" fmla="*/ 320 h 387"/>
                <a:gd name="T32" fmla="*/ 249 w 373"/>
                <a:gd name="T33" fmla="*/ 335 h 387"/>
                <a:gd name="T34" fmla="*/ 223 w 373"/>
                <a:gd name="T35" fmla="*/ 386 h 387"/>
                <a:gd name="T36" fmla="*/ 156 w 373"/>
                <a:gd name="T37" fmla="*/ 387 h 387"/>
                <a:gd name="T38" fmla="*/ 101 w 373"/>
                <a:gd name="T39" fmla="*/ 303 h 387"/>
                <a:gd name="T40" fmla="*/ 142 w 373"/>
                <a:gd name="T41" fmla="*/ 328 h 387"/>
                <a:gd name="T42" fmla="*/ 217 w 373"/>
                <a:gd name="T43" fmla="*/ 370 h 387"/>
                <a:gd name="T44" fmla="*/ 239 w 373"/>
                <a:gd name="T45" fmla="*/ 323 h 387"/>
                <a:gd name="T46" fmla="*/ 281 w 373"/>
                <a:gd name="T47" fmla="*/ 299 h 387"/>
                <a:gd name="T48" fmla="*/ 355 w 373"/>
                <a:gd name="T49" fmla="*/ 255 h 387"/>
                <a:gd name="T50" fmla="*/ 325 w 373"/>
                <a:gd name="T51" fmla="*/ 213 h 387"/>
                <a:gd name="T52" fmla="*/ 326 w 373"/>
                <a:gd name="T53" fmla="*/ 165 h 387"/>
                <a:gd name="T54" fmla="*/ 324 w 373"/>
                <a:gd name="T55" fmla="*/ 78 h 387"/>
                <a:gd name="T56" fmla="*/ 272 w 373"/>
                <a:gd name="T57" fmla="*/ 83 h 387"/>
                <a:gd name="T58" fmla="*/ 231 w 373"/>
                <a:gd name="T59" fmla="*/ 58 h 387"/>
                <a:gd name="T60" fmla="*/ 156 w 373"/>
                <a:gd name="T61" fmla="*/ 17 h 387"/>
                <a:gd name="T62" fmla="*/ 134 w 373"/>
                <a:gd name="T63" fmla="*/ 64 h 387"/>
                <a:gd name="T64" fmla="*/ 92 w 373"/>
                <a:gd name="T65" fmla="*/ 87 h 387"/>
                <a:gd name="T66" fmla="*/ 18 w 373"/>
                <a:gd name="T67" fmla="*/ 132 h 387"/>
                <a:gd name="T68" fmla="*/ 48 w 373"/>
                <a:gd name="T69" fmla="*/ 174 h 387"/>
                <a:gd name="T70" fmla="*/ 47 w 373"/>
                <a:gd name="T71" fmla="*/ 222 h 387"/>
                <a:gd name="T72" fmla="*/ 49 w 373"/>
                <a:gd name="T73" fmla="*/ 308 h 387"/>
                <a:gd name="T74" fmla="*/ 97 w 373"/>
                <a:gd name="T75" fmla="*/ 302 h 387"/>
                <a:gd name="T76" fmla="*/ 144 w 373"/>
                <a:gd name="T77" fmla="*/ 270 h 387"/>
                <a:gd name="T78" fmla="*/ 187 w 373"/>
                <a:gd name="T79" fmla="*/ 105 h 387"/>
                <a:gd name="T80" fmla="*/ 271 w 373"/>
                <a:gd name="T81" fmla="*/ 169 h 387"/>
                <a:gd name="T82" fmla="*/ 186 w 373"/>
                <a:gd name="T83" fmla="*/ 281 h 387"/>
                <a:gd name="T84" fmla="*/ 124 w 373"/>
                <a:gd name="T85" fmla="*/ 158 h 387"/>
                <a:gd name="T86" fmla="*/ 186 w 373"/>
                <a:gd name="T87" fmla="*/ 265 h 387"/>
                <a:gd name="T88" fmla="*/ 256 w 373"/>
                <a:gd name="T89" fmla="*/ 174 h 387"/>
                <a:gd name="T90" fmla="*/ 187 w 373"/>
                <a:gd name="T91" fmla="*/ 12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3" h="387">
                  <a:moveTo>
                    <a:pt x="156" y="387"/>
                  </a:moveTo>
                  <a:cubicBezTo>
                    <a:pt x="153" y="387"/>
                    <a:pt x="150" y="385"/>
                    <a:pt x="149" y="382"/>
                  </a:cubicBezTo>
                  <a:cubicBezTo>
                    <a:pt x="128" y="337"/>
                    <a:pt x="128" y="337"/>
                    <a:pt x="128" y="337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46" y="325"/>
                    <a:pt x="46" y="325"/>
                    <a:pt x="46" y="325"/>
                  </a:cubicBezTo>
                  <a:cubicBezTo>
                    <a:pt x="43" y="325"/>
                    <a:pt x="40" y="324"/>
                    <a:pt x="38" y="321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1"/>
                    <a:pt x="2" y="258"/>
                    <a:pt x="4" y="255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35"/>
                    <a:pt x="0" y="131"/>
                    <a:pt x="2" y="12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7"/>
                    <a:pt x="39" y="66"/>
                    <a:pt x="42" y="66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4" y="3"/>
                    <a:pt x="147" y="1"/>
                    <a:pt x="150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20" y="0"/>
                    <a:pt x="223" y="1"/>
                    <a:pt x="224" y="4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327" y="62"/>
                    <a:pt x="327" y="62"/>
                    <a:pt x="327" y="62"/>
                  </a:cubicBezTo>
                  <a:cubicBezTo>
                    <a:pt x="330" y="61"/>
                    <a:pt x="333" y="63"/>
                    <a:pt x="335" y="65"/>
                  </a:cubicBezTo>
                  <a:cubicBezTo>
                    <a:pt x="369" y="123"/>
                    <a:pt x="369" y="123"/>
                    <a:pt x="369" y="123"/>
                  </a:cubicBezTo>
                  <a:cubicBezTo>
                    <a:pt x="371" y="125"/>
                    <a:pt x="371" y="129"/>
                    <a:pt x="369" y="131"/>
                  </a:cubicBezTo>
                  <a:cubicBezTo>
                    <a:pt x="340" y="172"/>
                    <a:pt x="340" y="172"/>
                    <a:pt x="340" y="172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71" y="249"/>
                    <a:pt x="371" y="249"/>
                    <a:pt x="371" y="249"/>
                  </a:cubicBezTo>
                  <a:cubicBezTo>
                    <a:pt x="373" y="252"/>
                    <a:pt x="373" y="255"/>
                    <a:pt x="371" y="258"/>
                  </a:cubicBezTo>
                  <a:cubicBezTo>
                    <a:pt x="339" y="316"/>
                    <a:pt x="339" y="316"/>
                    <a:pt x="339" y="316"/>
                  </a:cubicBezTo>
                  <a:cubicBezTo>
                    <a:pt x="337" y="319"/>
                    <a:pt x="334" y="321"/>
                    <a:pt x="331" y="320"/>
                  </a:cubicBezTo>
                  <a:cubicBezTo>
                    <a:pt x="282" y="316"/>
                    <a:pt x="282" y="316"/>
                    <a:pt x="282" y="316"/>
                  </a:cubicBezTo>
                  <a:cubicBezTo>
                    <a:pt x="249" y="335"/>
                    <a:pt x="249" y="335"/>
                    <a:pt x="249" y="335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229" y="384"/>
                    <a:pt x="226" y="386"/>
                    <a:pt x="223" y="386"/>
                  </a:cubicBezTo>
                  <a:cubicBezTo>
                    <a:pt x="156" y="387"/>
                    <a:pt x="156" y="387"/>
                    <a:pt x="156" y="387"/>
                  </a:cubicBezTo>
                  <a:cubicBezTo>
                    <a:pt x="156" y="387"/>
                    <a:pt x="156" y="387"/>
                    <a:pt x="156" y="387"/>
                  </a:cubicBezTo>
                  <a:close/>
                  <a:moveTo>
                    <a:pt x="97" y="302"/>
                  </a:moveTo>
                  <a:cubicBezTo>
                    <a:pt x="98" y="302"/>
                    <a:pt x="99" y="303"/>
                    <a:pt x="101" y="303"/>
                  </a:cubicBezTo>
                  <a:cubicBezTo>
                    <a:pt x="138" y="324"/>
                    <a:pt x="138" y="324"/>
                    <a:pt x="138" y="324"/>
                  </a:cubicBezTo>
                  <a:cubicBezTo>
                    <a:pt x="140" y="325"/>
                    <a:pt x="141" y="326"/>
                    <a:pt x="142" y="328"/>
                  </a:cubicBezTo>
                  <a:cubicBezTo>
                    <a:pt x="161" y="371"/>
                    <a:pt x="161" y="371"/>
                    <a:pt x="161" y="371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236" y="325"/>
                    <a:pt x="237" y="324"/>
                    <a:pt x="239" y="323"/>
                  </a:cubicBezTo>
                  <a:cubicBezTo>
                    <a:pt x="276" y="301"/>
                    <a:pt x="276" y="301"/>
                    <a:pt x="276" y="301"/>
                  </a:cubicBezTo>
                  <a:cubicBezTo>
                    <a:pt x="277" y="300"/>
                    <a:pt x="279" y="299"/>
                    <a:pt x="281" y="299"/>
                  </a:cubicBezTo>
                  <a:cubicBezTo>
                    <a:pt x="327" y="304"/>
                    <a:pt x="327" y="304"/>
                    <a:pt x="327" y="304"/>
                  </a:cubicBezTo>
                  <a:cubicBezTo>
                    <a:pt x="355" y="255"/>
                    <a:pt x="355" y="255"/>
                    <a:pt x="355" y="255"/>
                  </a:cubicBezTo>
                  <a:cubicBezTo>
                    <a:pt x="326" y="217"/>
                    <a:pt x="326" y="217"/>
                    <a:pt x="326" y="217"/>
                  </a:cubicBezTo>
                  <a:cubicBezTo>
                    <a:pt x="325" y="216"/>
                    <a:pt x="325" y="214"/>
                    <a:pt x="325" y="213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4" y="168"/>
                    <a:pt x="325" y="166"/>
                    <a:pt x="326" y="165"/>
                  </a:cubicBezTo>
                  <a:cubicBezTo>
                    <a:pt x="353" y="126"/>
                    <a:pt x="353" y="126"/>
                    <a:pt x="353" y="126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6" y="84"/>
                    <a:pt x="274" y="84"/>
                    <a:pt x="272" y="83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2" y="60"/>
                    <a:pt x="231" y="5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7" y="61"/>
                    <a:pt x="136" y="63"/>
                    <a:pt x="134" y="64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6" y="87"/>
                    <a:pt x="94" y="87"/>
                    <a:pt x="92" y="8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71"/>
                    <a:pt x="48" y="172"/>
                    <a:pt x="48" y="174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49" y="219"/>
                    <a:pt x="48" y="220"/>
                    <a:pt x="47" y="222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49" y="308"/>
                    <a:pt x="49" y="308"/>
                    <a:pt x="49" y="308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7" y="302"/>
                  </a:cubicBezTo>
                  <a:close/>
                  <a:moveTo>
                    <a:pt x="186" y="281"/>
                  </a:moveTo>
                  <a:cubicBezTo>
                    <a:pt x="172" y="281"/>
                    <a:pt x="157" y="277"/>
                    <a:pt x="144" y="270"/>
                  </a:cubicBezTo>
                  <a:cubicBezTo>
                    <a:pt x="101" y="246"/>
                    <a:pt x="86" y="193"/>
                    <a:pt x="110" y="150"/>
                  </a:cubicBezTo>
                  <a:cubicBezTo>
                    <a:pt x="125" y="123"/>
                    <a:pt x="155" y="105"/>
                    <a:pt x="187" y="105"/>
                  </a:cubicBezTo>
                  <a:cubicBezTo>
                    <a:pt x="201" y="105"/>
                    <a:pt x="216" y="109"/>
                    <a:pt x="229" y="116"/>
                  </a:cubicBezTo>
                  <a:cubicBezTo>
                    <a:pt x="250" y="128"/>
                    <a:pt x="265" y="147"/>
                    <a:pt x="271" y="169"/>
                  </a:cubicBezTo>
                  <a:cubicBezTo>
                    <a:pt x="278" y="192"/>
                    <a:pt x="275" y="215"/>
                    <a:pt x="263" y="236"/>
                  </a:cubicBezTo>
                  <a:cubicBezTo>
                    <a:pt x="248" y="264"/>
                    <a:pt x="218" y="281"/>
                    <a:pt x="186" y="281"/>
                  </a:cubicBezTo>
                  <a:close/>
                  <a:moveTo>
                    <a:pt x="187" y="121"/>
                  </a:moveTo>
                  <a:cubicBezTo>
                    <a:pt x="160" y="121"/>
                    <a:pt x="136" y="135"/>
                    <a:pt x="124" y="158"/>
                  </a:cubicBezTo>
                  <a:cubicBezTo>
                    <a:pt x="104" y="193"/>
                    <a:pt x="117" y="237"/>
                    <a:pt x="151" y="256"/>
                  </a:cubicBezTo>
                  <a:cubicBezTo>
                    <a:pt x="162" y="262"/>
                    <a:pt x="174" y="265"/>
                    <a:pt x="186" y="265"/>
                  </a:cubicBezTo>
                  <a:cubicBezTo>
                    <a:pt x="213" y="265"/>
                    <a:pt x="237" y="251"/>
                    <a:pt x="249" y="228"/>
                  </a:cubicBezTo>
                  <a:cubicBezTo>
                    <a:pt x="259" y="211"/>
                    <a:pt x="261" y="192"/>
                    <a:pt x="256" y="174"/>
                  </a:cubicBezTo>
                  <a:cubicBezTo>
                    <a:pt x="250" y="155"/>
                    <a:pt x="238" y="140"/>
                    <a:pt x="222" y="130"/>
                  </a:cubicBezTo>
                  <a:cubicBezTo>
                    <a:pt x="211" y="124"/>
                    <a:pt x="199" y="121"/>
                    <a:pt x="187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85520" y="4226560"/>
            <a:ext cx="2235200" cy="2529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8055" y="807085"/>
            <a:ext cx="11243945" cy="7493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/>
        </p:nvSpPr>
        <p:spPr>
          <a:xfrm>
            <a:off x="403225" y="2244090"/>
            <a:ext cx="6096635" cy="3077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5.1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tỉ lệ % kh</a:t>
            </a:r>
            <a:r>
              <a:rPr lang="vi-VN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 lượng các nguyên tố trong cơ thể 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tên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nguyên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tố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chiếm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tỉ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lệ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lớn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trong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cơ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thể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người</a:t>
            </a:r>
            <a:r>
              <a:rPr lang="en-US" sz="2800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en-US" sz="2800" dirty="0">
              <a:solidFill>
                <a:srgbClr val="1706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1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99860" y="1790065"/>
            <a:ext cx="5389880" cy="4197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376045"/>
            <a:ext cx="6132830" cy="491871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alt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nguyên tố hóa học </a:t>
            </a:r>
            <a:r>
              <a:rPr lang="vi-VN" altLang="en-US" dirty="0" smtClean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alt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 bào</a:t>
            </a:r>
            <a:endParaRPr lang="en-US" dirty="0">
              <a:solidFill>
                <a:srgbClr val="1706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Có khoảng 25 nguyên tố hóa học cấu tạo nên cơ thể sống.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- Mỗi nguyên tố chiếm tỉ lệ khác nhau, trong đó C, H, O,N chiếm khoảng 96,3 % khối lượng chất khô của tế bào.</a:t>
            </a:r>
            <a:endParaRPr lang="vi-VN" altLang="en-US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Dựa vào tỉ lệ có trong cơ thể, các nguyên tố được chia thành 2 loại: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Nguyên tố đa lượng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Nguyên tố vi lượng</a:t>
            </a:r>
          </a:p>
          <a:p>
            <a:pPr algn="l"/>
            <a:endParaRPr lang="en-US" dirty="0">
              <a:solidFill>
                <a:srgbClr val="EF30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image1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30010" y="1207135"/>
            <a:ext cx="5447030" cy="47186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951038" y="157163"/>
            <a:ext cx="1319212" cy="487841"/>
          </a:xfrm>
        </p:spPr>
        <p:txBody>
          <a:bodyPr>
            <a:norm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vi-VN" altLang="en-US" dirty="0"/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9840" y="357529"/>
            <a:ext cx="584294" cy="287475"/>
          </a:xfrm>
          <a:prstGeom prst="rect">
            <a:avLst/>
          </a:prstGeom>
          <a:solidFill>
            <a:srgbClr val="0DA3A7"/>
          </a:solidFill>
          <a:ln>
            <a:solidFill>
              <a:srgbClr val="0DA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vi-VN" altLang="en-US" dirty="0"/>
              <a:t>0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377563" y="157747"/>
            <a:ext cx="8595362" cy="5955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altLang="en-US" sz="3000" b="1" dirty="0" err="1">
                <a:solidFill>
                  <a:schemeClr val="bg1"/>
                </a:solidFill>
              </a:rPr>
              <a:t>CÁC NGUYÊN TỐ HÓA HỌC VÀ NƯỚC</a:t>
            </a:r>
            <a:endParaRPr lang="vi-VN" alt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218539" y="699263"/>
            <a:ext cx="9713814" cy="83271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I. </a:t>
            </a:r>
            <a:r>
              <a:rPr lang="vi-VN" altLang="en-US" sz="2400" dirty="0" err="1"/>
              <a:t>CÁC NGUYÊN TỐ HÓA HỌC</a:t>
            </a:r>
            <a:endParaRPr lang="vi-VN" altLang="en-US" sz="240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8440" y="1531620"/>
            <a:ext cx="5707380" cy="3851910"/>
          </a:xfrm>
        </p:spPr>
        <p:txBody>
          <a:bodyPr>
            <a:noAutofit/>
          </a:bodyPr>
          <a:lstStyle/>
          <a:p>
            <a:pPr algn="l"/>
            <a:r>
              <a:rPr lang="vi-VN" alt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dirty="0" smtClean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dirty="0" smtClean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dirty="0" smtClean="0">
                <a:solidFill>
                  <a:srgbClr val="1706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</a:t>
            </a:r>
            <a:endParaRPr lang="vi-VN" dirty="0">
              <a:solidFill>
                <a:srgbClr val="1706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 </a:t>
            </a:r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bốn electron ở lớp ngoài cùng → có thể hình thành liên kết với các nguyên tử khác (C, H, O, N, P, S)  </a:t>
            </a:r>
          </a:p>
          <a:p>
            <a:pPr algn="just"/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 </a:t>
            </a:r>
            <a:r>
              <a:rPr lang="vi-V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hình thành các mạch carbon với cấu trúc khác nhau → hình thành vô số hợp chất hữu cơ.</a:t>
            </a:r>
          </a:p>
          <a:p>
            <a:pPr algn="l"/>
            <a:endParaRPr lang="en-US" dirty="0">
              <a:solidFill>
                <a:srgbClr val="EF30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5185" y="1348740"/>
            <a:ext cx="5988050" cy="3331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ADB9CA"/>
      </a:dk2>
      <a:lt2>
        <a:srgbClr val="E7E6E6"/>
      </a:lt2>
      <a:accent1>
        <a:srgbClr val="02BDC7"/>
      </a:accent1>
      <a:accent2>
        <a:srgbClr val="FFB600"/>
      </a:accent2>
      <a:accent3>
        <a:srgbClr val="FF9755"/>
      </a:accent3>
      <a:accent4>
        <a:srgbClr val="FD6C9A"/>
      </a:accent4>
      <a:accent5>
        <a:srgbClr val="FC4067"/>
      </a:accent5>
      <a:accent6>
        <a:srgbClr val="D0CECE"/>
      </a:accent6>
      <a:hlink>
        <a:srgbClr val="02BDC7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8">
      <a:dk1>
        <a:sysClr val="windowText" lastClr="000000"/>
      </a:dk1>
      <a:lt1>
        <a:sysClr val="window" lastClr="FFFFFF"/>
      </a:lt1>
      <a:dk2>
        <a:srgbClr val="ADB9CA"/>
      </a:dk2>
      <a:lt2>
        <a:srgbClr val="E7E6E6"/>
      </a:lt2>
      <a:accent1>
        <a:srgbClr val="02BDC7"/>
      </a:accent1>
      <a:accent2>
        <a:srgbClr val="FFB600"/>
      </a:accent2>
      <a:accent3>
        <a:srgbClr val="FF9755"/>
      </a:accent3>
      <a:accent4>
        <a:srgbClr val="FD6C9A"/>
      </a:accent4>
      <a:accent5>
        <a:srgbClr val="FC4067"/>
      </a:accent5>
      <a:accent6>
        <a:srgbClr val="D0CECE"/>
      </a:accent6>
      <a:hlink>
        <a:srgbClr val="02BDC7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ADB9CA"/>
      </a:dk2>
      <a:lt2>
        <a:srgbClr val="E7E6E6"/>
      </a:lt2>
      <a:accent1>
        <a:srgbClr val="02BDC7"/>
      </a:accent1>
      <a:accent2>
        <a:srgbClr val="FFB600"/>
      </a:accent2>
      <a:accent3>
        <a:srgbClr val="FF9755"/>
      </a:accent3>
      <a:accent4>
        <a:srgbClr val="FD6C9A"/>
      </a:accent4>
      <a:accent5>
        <a:srgbClr val="FC4067"/>
      </a:accent5>
      <a:accent6>
        <a:srgbClr val="D0CECE"/>
      </a:accent6>
      <a:hlink>
        <a:srgbClr val="02BDC7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2015</Words>
  <Application>Microsoft Office PowerPoint</Application>
  <PresentationFormat>Custom</PresentationFormat>
  <Paragraphs>201</Paragraphs>
  <Slides>27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2_Office Theme</vt:lpstr>
      <vt:lpstr>1_Office Theme</vt:lpstr>
      <vt:lpstr>BÀI 5</vt:lpstr>
      <vt:lpstr>PowerPoint Presentation</vt:lpstr>
      <vt:lpstr>PowerPoint Presentation</vt:lpstr>
      <vt:lpstr>PowerPoint Presentation</vt:lpstr>
      <vt:lpstr>PowerPoint Presentation</vt:lpstr>
      <vt:lpstr>NỘI DUNG CHÍNH</vt:lpstr>
      <vt:lpstr>Các nguyên tố hóa học.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Bang Pham</dc:creator>
  <cp:lastModifiedBy>ASUS</cp:lastModifiedBy>
  <cp:revision>92</cp:revision>
  <dcterms:created xsi:type="dcterms:W3CDTF">2022-07-22T11:17:00Z</dcterms:created>
  <dcterms:modified xsi:type="dcterms:W3CDTF">2025-03-17T06:35:41Z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6ABE16BE665A46AD8EDA2993832024F5_13</vt:lpwstr>
  </property>
  <property fmtid="{D5CDD505-2E9C-101B-9397-08002B2CF9AE}" pid="3" name="KSOProductBuildVer">
    <vt:lpwstr>1033-12.2.0.17545</vt:lpwstr>
  </property>
</Properties>
</file>