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56" r:id="rId6"/>
    <p:sldId id="311" r:id="rId7"/>
    <p:sldId id="357" r:id="rId8"/>
    <p:sldId id="358" r:id="rId9"/>
    <p:sldId id="359" r:id="rId10"/>
    <p:sldId id="355" r:id="rId11"/>
    <p:sldId id="322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5" y="2332909"/>
            <a:ext cx="117437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How many characteristics of independent learners does Mike find on the website?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What do independent learners take responsibility for?</a:t>
            </a:r>
          </a:p>
          <a:p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What do they use to help them achieve their learning goals?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What are they not afraid of doing?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9792-AF9C-2F04-596C-BBD089B26384}"/>
              </a:ext>
            </a:extLst>
          </p:cNvPr>
          <p:cNvSpPr txBox="1"/>
          <p:nvPr/>
        </p:nvSpPr>
        <p:spPr>
          <a:xfrm>
            <a:off x="5646186" y="2886449"/>
            <a:ext cx="384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 / 4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DACFF-C65C-76D5-91DC-BB3C513261ED}"/>
              </a:ext>
            </a:extLst>
          </p:cNvPr>
          <p:cNvSpPr txBox="1"/>
          <p:nvPr/>
        </p:nvSpPr>
        <p:spPr>
          <a:xfrm>
            <a:off x="672402" y="4086320"/>
            <a:ext cx="497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own learning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4D361-6032-FA73-8583-9E959DA056CA}"/>
              </a:ext>
            </a:extLst>
          </p:cNvPr>
          <p:cNvSpPr txBox="1"/>
          <p:nvPr/>
        </p:nvSpPr>
        <p:spPr>
          <a:xfrm>
            <a:off x="1803626" y="5202176"/>
            <a:ext cx="5027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(Detailed) study plans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349E1-D410-A570-F00C-0A26BBE49D0D}"/>
              </a:ext>
            </a:extLst>
          </p:cNvPr>
          <p:cNvSpPr txBox="1"/>
          <p:nvPr/>
        </p:nvSpPr>
        <p:spPr>
          <a:xfrm>
            <a:off x="7566213" y="5848507"/>
            <a:ext cx="460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Asking difficult questions</a:t>
            </a:r>
            <a:endParaRPr 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Track 62">
            <a:hlinkClick r:id="" action="ppaction://media"/>
            <a:extLst>
              <a:ext uri="{FF2B5EF4-FFF2-40B4-BE49-F238E27FC236}">
                <a16:creationId xmlns:a16="http://schemas.microsoft.com/office/drawing/2014/main" id="{FA433D68-6DE7-D446-71C1-457B5672E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11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6E93-E0F1-D90B-4611-C1D75664B7CA}"/>
              </a:ext>
            </a:extLst>
          </p:cNvPr>
          <p:cNvSpPr txBox="1"/>
          <p:nvPr/>
        </p:nvSpPr>
        <p:spPr>
          <a:xfrm>
            <a:off x="721252" y="2772040"/>
            <a:ext cx="11076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Which of the characteristics of independent learners do you think you have?</a:t>
            </a:r>
          </a:p>
          <a:p>
            <a:pPr marL="342900" indent="-342900">
              <a:buAutoNum type="arabicPeriod"/>
            </a:pPr>
            <a:r>
              <a:rPr lang="en-US" sz="4400" dirty="0"/>
              <a:t> Which one do you want to develop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independent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about becoming idependent learners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658107" y="4205765"/>
            <a:ext cx="887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Becoming independent learners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</a:rPr>
              <a:t>Reorder the steps.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Tick the columns.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6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Choose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Answer the questions.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598491"/>
            <a:ext cx="4879382" cy="84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Discussion.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1. Reward yourself at important milestones.</a:t>
            </a:r>
          </a:p>
          <a:p>
            <a:r>
              <a:rPr lang="en-US" sz="4000" dirty="0"/>
              <a:t>2. Learn through practical experience.</a:t>
            </a:r>
          </a:p>
          <a:p>
            <a:r>
              <a:rPr lang="en-US" sz="4000" dirty="0"/>
              <a:t>3. Teach yourself using many sources.</a:t>
            </a:r>
          </a:p>
          <a:p>
            <a:r>
              <a:rPr lang="en-US" sz="4000" dirty="0"/>
              <a:t>4. Compare your work with an expert's.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REORDER THE STEPS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0358-6416-B88C-4695-499F62CCCCC3}"/>
              </a:ext>
            </a:extLst>
          </p:cNvPr>
          <p:cNvSpPr txBox="1"/>
          <p:nvPr/>
        </p:nvSpPr>
        <p:spPr>
          <a:xfrm>
            <a:off x="4939537" y="5660429"/>
            <a:ext cx="241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3-2-4-1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columns to complete the following table about you. Compare your answers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1D485-BC98-B934-7CD6-A2B64EDB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659"/>
            <a:ext cx="12192000" cy="22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273" y="2805969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What is the conversation mainly about?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A. </a:t>
            </a:r>
            <a:r>
              <a:rPr lang="en-US" sz="4400" dirty="0">
                <a:solidFill>
                  <a:srgbClr val="242021"/>
                </a:solidFill>
              </a:rPr>
              <a:t>What motivates independent learners.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B. </a:t>
            </a:r>
            <a:r>
              <a:rPr lang="en-US" sz="4400" dirty="0">
                <a:solidFill>
                  <a:srgbClr val="242021"/>
                </a:solidFill>
              </a:rPr>
              <a:t>Independent learners’ sense of responsibility.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C. </a:t>
            </a:r>
            <a:r>
              <a:rPr lang="en-US" sz="4400" dirty="0">
                <a:solidFill>
                  <a:srgbClr val="242021"/>
                </a:solidFill>
              </a:rPr>
              <a:t>What makes a successful independent learner</a:t>
            </a:r>
            <a:r>
              <a:rPr lang="en-US" sz="44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493" y="4795022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61">
            <a:hlinkClick r:id="" action="ppaction://media"/>
            <a:extLst>
              <a:ext uri="{FF2B5EF4-FFF2-40B4-BE49-F238E27FC236}">
                <a16:creationId xmlns:a16="http://schemas.microsoft.com/office/drawing/2014/main" id="{B2E68910-8ED1-9027-960F-C8A1E0B3E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3273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041" y="2362690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2. </a:t>
            </a:r>
            <a:r>
              <a:rPr lang="en-US" sz="4400" dirty="0"/>
              <a:t>What makes independent learners study hard?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Their motivation for learning.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Their learning goals.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 responsibility for their own learning.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2994" y="3695770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 </a:t>
            </a:r>
            <a:r>
              <a:rPr lang="en-US" sz="4400" dirty="0"/>
              <a:t>What do independent learners do if the task they are working on is too difficult?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</a:t>
            </a:r>
            <a:r>
              <a:rPr lang="en-US" sz="4400" dirty="0"/>
              <a:t> They give up and move on to something harder.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 make every effort to finish it.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 ask questions about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5565" y="5112193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4. </a:t>
            </a:r>
            <a:r>
              <a:rPr lang="en-US" sz="4400" dirty="0"/>
              <a:t>Which of the following descriptions of</a:t>
            </a:r>
          </a:p>
          <a:p>
            <a:r>
              <a:rPr lang="en-US" sz="4400" dirty="0"/>
              <a:t>independent learners is NOT mentioned?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They’re self-motivated and responsible.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They’re confident and highly </a:t>
            </a:r>
            <a:r>
              <a:rPr lang="en-US" sz="4400" dirty="0" err="1"/>
              <a:t>organised</a:t>
            </a:r>
            <a:r>
              <a:rPr lang="en-US" sz="4400" dirty="0"/>
              <a:t>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They’re curious about the world and they don’t give up.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707" y="4420147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526</Words>
  <Application>Microsoft Office PowerPoint</Application>
  <PresentationFormat>Widescreen</PresentationFormat>
  <Paragraphs>92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182</cp:revision>
  <dcterms:created xsi:type="dcterms:W3CDTF">2020-12-09T02:04:09Z</dcterms:created>
  <dcterms:modified xsi:type="dcterms:W3CDTF">2023-09-06T07:01:14Z</dcterms:modified>
</cp:coreProperties>
</file>