
<file path=[Content_Types].xml><?xml version="1.0" encoding="utf-8"?>
<Types xmlns="http://schemas.openxmlformats.org/package/2006/content-types">
  <Default Extension="mp3" ContentType="audio/mpeg"/>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av" ContentType="audio/wav"/>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5.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 id="2147483707" r:id="rId2"/>
  </p:sldMasterIdLst>
  <p:notesMasterIdLst>
    <p:notesMasterId r:id="rId19"/>
  </p:notesMasterIdLst>
  <p:sldIdLst>
    <p:sldId id="470" r:id="rId3"/>
    <p:sldId id="495" r:id="rId4"/>
    <p:sldId id="563" r:id="rId5"/>
    <p:sldId id="564" r:id="rId6"/>
    <p:sldId id="566" r:id="rId7"/>
    <p:sldId id="571" r:id="rId8"/>
    <p:sldId id="567" r:id="rId9"/>
    <p:sldId id="568" r:id="rId10"/>
    <p:sldId id="572" r:id="rId11"/>
    <p:sldId id="588" r:id="rId12"/>
    <p:sldId id="257" r:id="rId13"/>
    <p:sldId id="577" r:id="rId14"/>
    <p:sldId id="582" r:id="rId15"/>
    <p:sldId id="584" r:id="rId16"/>
    <p:sldId id="579" r:id="rId17"/>
    <p:sldId id="557" r:id="rId18"/>
  </p:sldIdLst>
  <p:sldSz cx="12190413" cy="6859588"/>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6"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09B"/>
    <a:srgbClr val="7894F8"/>
    <a:srgbClr val="FFFFFF"/>
    <a:srgbClr val="65AEBE"/>
    <a:srgbClr val="6DC1B5"/>
    <a:srgbClr val="FEF303"/>
    <a:srgbClr val="ABD9F0"/>
    <a:srgbClr val="2D8D8A"/>
    <a:srgbClr val="ED8550"/>
    <a:srgbClr val="3FB6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263" autoAdjust="0"/>
    <p:restoredTop sz="91188" autoAdjust="0"/>
  </p:normalViewPr>
  <p:slideViewPr>
    <p:cSldViewPr snapToGrid="0" showGuides="1">
      <p:cViewPr varScale="1">
        <p:scale>
          <a:sx n="71" d="100"/>
          <a:sy n="71" d="100"/>
        </p:scale>
        <p:origin x="96" y="360"/>
      </p:cViewPr>
      <p:guideLst>
        <p:guide orient="horz" pos="2206"/>
        <p:guide pos="3817"/>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2025/3/12</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a:t>
            </a:fld>
            <a:endParaRPr lang="zh-CN" altLang="en-US"/>
          </a:p>
        </p:txBody>
      </p:sp>
    </p:spTree>
    <p:extLst>
      <p:ext uri="{BB962C8B-B14F-4D97-AF65-F5344CB8AC3E}">
        <p14:creationId xmlns:p14="http://schemas.microsoft.com/office/powerpoint/2010/main" val="941777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a:p>
        </p:txBody>
      </p:sp>
    </p:spTree>
    <p:extLst>
      <p:ext uri="{BB962C8B-B14F-4D97-AF65-F5344CB8AC3E}">
        <p14:creationId xmlns:p14="http://schemas.microsoft.com/office/powerpoint/2010/main" val="1181032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C281937C-8F12-45A6-8116-89D370A8C098}" type="slidenum">
              <a:rPr lang="vi-VN" smtClean="0"/>
              <a:t>10</a:t>
            </a:fld>
            <a:endParaRPr lang="vi-VN"/>
          </a:p>
        </p:txBody>
      </p:sp>
    </p:spTree>
    <p:extLst>
      <p:ext uri="{BB962C8B-B14F-4D97-AF65-F5344CB8AC3E}">
        <p14:creationId xmlns:p14="http://schemas.microsoft.com/office/powerpoint/2010/main" val="4583206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12</a:t>
            </a:fld>
            <a:endParaRPr lang="zh-CN" sz="1200" dirty="0"/>
          </a:p>
        </p:txBody>
      </p:sp>
    </p:spTree>
    <p:extLst>
      <p:ext uri="{BB962C8B-B14F-4D97-AF65-F5344CB8AC3E}">
        <p14:creationId xmlns:p14="http://schemas.microsoft.com/office/powerpoint/2010/main" val="1445521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13</a:t>
            </a:fld>
            <a:endParaRPr lang="zh-CN" sz="1200" dirty="0"/>
          </a:p>
        </p:txBody>
      </p:sp>
    </p:spTree>
    <p:extLst>
      <p:ext uri="{BB962C8B-B14F-4D97-AF65-F5344CB8AC3E}">
        <p14:creationId xmlns:p14="http://schemas.microsoft.com/office/powerpoint/2010/main" val="1954170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14</a:t>
            </a:fld>
            <a:endParaRPr lang="zh-CN" sz="1200" dirty="0"/>
          </a:p>
        </p:txBody>
      </p:sp>
    </p:spTree>
    <p:extLst>
      <p:ext uri="{BB962C8B-B14F-4D97-AF65-F5344CB8AC3E}">
        <p14:creationId xmlns:p14="http://schemas.microsoft.com/office/powerpoint/2010/main" val="2878845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15</a:t>
            </a:fld>
            <a:endParaRPr lang="zh-CN" sz="1200" dirty="0"/>
          </a:p>
        </p:txBody>
      </p:sp>
    </p:spTree>
    <p:extLst>
      <p:ext uri="{BB962C8B-B14F-4D97-AF65-F5344CB8AC3E}">
        <p14:creationId xmlns:p14="http://schemas.microsoft.com/office/powerpoint/2010/main" val="2588727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16</a:t>
            </a:fld>
            <a:endParaRPr lang="zh-CN" altLang="en-US"/>
          </a:p>
        </p:txBody>
      </p:sp>
    </p:spTree>
    <p:extLst>
      <p:ext uri="{BB962C8B-B14F-4D97-AF65-F5344CB8AC3E}">
        <p14:creationId xmlns:p14="http://schemas.microsoft.com/office/powerpoint/2010/main" val="3838584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2</a:t>
            </a:fld>
            <a:endParaRPr lang="zh-CN" altLang="en-US"/>
          </a:p>
        </p:txBody>
      </p:sp>
    </p:spTree>
    <p:extLst>
      <p:ext uri="{BB962C8B-B14F-4D97-AF65-F5344CB8AC3E}">
        <p14:creationId xmlns:p14="http://schemas.microsoft.com/office/powerpoint/2010/main" val="2607575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3</a:t>
            </a:fld>
            <a:endParaRPr lang="zh-CN" sz="1200" dirty="0"/>
          </a:p>
        </p:txBody>
      </p:sp>
    </p:spTree>
    <p:extLst>
      <p:ext uri="{BB962C8B-B14F-4D97-AF65-F5344CB8AC3E}">
        <p14:creationId xmlns:p14="http://schemas.microsoft.com/office/powerpoint/2010/main" val="3811059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4</a:t>
            </a:fld>
            <a:endParaRPr lang="zh-CN" sz="1200" dirty="0"/>
          </a:p>
        </p:txBody>
      </p:sp>
    </p:spTree>
    <p:extLst>
      <p:ext uri="{BB962C8B-B14F-4D97-AF65-F5344CB8AC3E}">
        <p14:creationId xmlns:p14="http://schemas.microsoft.com/office/powerpoint/2010/main" val="2567895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5</a:t>
            </a:fld>
            <a:endParaRPr lang="zh-CN" sz="1200" dirty="0"/>
          </a:p>
        </p:txBody>
      </p:sp>
    </p:spTree>
    <p:extLst>
      <p:ext uri="{BB962C8B-B14F-4D97-AF65-F5344CB8AC3E}">
        <p14:creationId xmlns:p14="http://schemas.microsoft.com/office/powerpoint/2010/main" val="2202576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6</a:t>
            </a:fld>
            <a:endParaRPr lang="zh-CN" sz="1200" dirty="0"/>
          </a:p>
        </p:txBody>
      </p:sp>
    </p:spTree>
    <p:extLst>
      <p:ext uri="{BB962C8B-B14F-4D97-AF65-F5344CB8AC3E}">
        <p14:creationId xmlns:p14="http://schemas.microsoft.com/office/powerpoint/2010/main" val="4079945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7</a:t>
            </a:fld>
            <a:endParaRPr lang="zh-CN" sz="1200" dirty="0"/>
          </a:p>
        </p:txBody>
      </p:sp>
    </p:spTree>
    <p:extLst>
      <p:ext uri="{BB962C8B-B14F-4D97-AF65-F5344CB8AC3E}">
        <p14:creationId xmlns:p14="http://schemas.microsoft.com/office/powerpoint/2010/main" val="3739508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8</a:t>
            </a:fld>
            <a:endParaRPr lang="zh-CN" sz="1200" dirty="0"/>
          </a:p>
        </p:txBody>
      </p:sp>
    </p:spTree>
    <p:extLst>
      <p:ext uri="{BB962C8B-B14F-4D97-AF65-F5344CB8AC3E}">
        <p14:creationId xmlns:p14="http://schemas.microsoft.com/office/powerpoint/2010/main" val="2790475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9</a:t>
            </a:fld>
            <a:endParaRPr lang="zh-CN" sz="1200" dirty="0"/>
          </a:p>
        </p:txBody>
      </p:sp>
    </p:spTree>
    <p:extLst>
      <p:ext uri="{BB962C8B-B14F-4D97-AF65-F5344CB8AC3E}">
        <p14:creationId xmlns:p14="http://schemas.microsoft.com/office/powerpoint/2010/main" val="30985739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240"/>
            <a:ext cx="12192621" cy="6858348"/>
          </a:xfrm>
          <a:prstGeom prst="rect">
            <a:avLst/>
          </a:prstGeom>
        </p:spPr>
      </p:pic>
    </p:spTree>
    <p:extLst>
      <p:ext uri="{BB962C8B-B14F-4D97-AF65-F5344CB8AC3E}">
        <p14:creationId xmlns:p14="http://schemas.microsoft.com/office/powerpoint/2010/main" val="158962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4"/>
            <a:ext cx="7314248" cy="566870"/>
          </a:xfrm>
          <a:prstGeom prst="rect">
            <a:avLst/>
          </a:prstGeo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406" y="612918"/>
            <a:ext cx="7314248" cy="4115753"/>
          </a:xfrm>
          <a:prstGeom prst="rect">
            <a:avLst/>
          </a:prstGeom>
        </p:spPr>
        <p:txBody>
          <a:bodyPr/>
          <a:lstStyle>
            <a:lvl1pPr marL="0" indent="0">
              <a:buNone/>
              <a:defRPr sz="4300"/>
            </a:lvl1pPr>
            <a:lvl2pPr marL="609585" indent="0">
              <a:buNone/>
              <a:defRPr sz="38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endParaRPr lang="en-US" dirty="0"/>
          </a:p>
        </p:txBody>
      </p:sp>
      <p:sp>
        <p:nvSpPr>
          <p:cNvPr id="4" name="Text Placeholder 3"/>
          <p:cNvSpPr>
            <a:spLocks noGrp="1"/>
          </p:cNvSpPr>
          <p:nvPr>
            <p:ph type="body" sz="half" idx="2"/>
          </p:nvPr>
        </p:nvSpPr>
        <p:spPr>
          <a:xfrm>
            <a:off x="2389406" y="5368584"/>
            <a:ext cx="7314248" cy="805049"/>
          </a:xfrm>
          <a:prstGeom prst="rect">
            <a:avLst/>
          </a:prstGeom>
        </p:spPr>
        <p:txBody>
          <a:bodyPr/>
          <a:lstStyle>
            <a:lvl1pPr marL="0" indent="0">
              <a:buNone/>
              <a:defRPr sz="1900"/>
            </a:lvl1pPr>
            <a:lvl2pPr marL="609585" indent="0">
              <a:buNone/>
              <a:defRPr sz="1600"/>
            </a:lvl2pPr>
            <a:lvl3pPr marL="1219170" indent="0">
              <a:buNone/>
              <a:defRPr sz="14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521" y="6357825"/>
            <a:ext cx="2844430" cy="365210"/>
          </a:xfrm>
          <a:prstGeom prst="rect">
            <a:avLst/>
          </a:prstGeom>
        </p:spPr>
        <p:txBody>
          <a:bodyPr/>
          <a:lstStyle/>
          <a:p>
            <a:pPr>
              <a:defRPr/>
            </a:pPr>
            <a:fld id="{E257577C-F53D-4BB9-9408-EB84DEB3CD80}" type="datetime1">
              <a:rPr lang="en-US" altLang="zh-CN" smtClean="0">
                <a:solidFill>
                  <a:prstClr val="black">
                    <a:tint val="75000"/>
                  </a:prstClr>
                </a:solidFill>
              </a:rPr>
              <a:pPr>
                <a:defRPr/>
              </a:pPr>
              <a:t>3/12/2025</a:t>
            </a:fld>
            <a:endParaRPr lang="en-US" dirty="0">
              <a:solidFill>
                <a:prstClr val="black">
                  <a:tint val="75000"/>
                </a:prstClr>
              </a:solidFill>
            </a:endParaRPr>
          </a:p>
        </p:txBody>
      </p:sp>
      <p:sp>
        <p:nvSpPr>
          <p:cNvPr id="6" name="Footer Placeholder 5"/>
          <p:cNvSpPr>
            <a:spLocks noGrp="1"/>
          </p:cNvSpPr>
          <p:nvPr>
            <p:ph type="ftr" sz="quarter" idx="11"/>
          </p:nvPr>
        </p:nvSpPr>
        <p:spPr>
          <a:xfrm>
            <a:off x="4165059" y="6357825"/>
            <a:ext cx="3860297" cy="365210"/>
          </a:xfrm>
          <a:prstGeom prst="rect">
            <a:avLst/>
          </a:prstGeom>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8736463" y="6357825"/>
            <a:ext cx="2844430" cy="365210"/>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37326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521" y="274703"/>
            <a:ext cx="10971372" cy="1143265"/>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521" y="1600572"/>
            <a:ext cx="10971372" cy="4527011"/>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521" y="6357825"/>
            <a:ext cx="2844430" cy="365210"/>
          </a:xfrm>
          <a:prstGeom prst="rect">
            <a:avLst/>
          </a:prstGeom>
        </p:spPr>
        <p:txBody>
          <a:bodyPr/>
          <a:lstStyle/>
          <a:p>
            <a:pPr>
              <a:defRPr/>
            </a:pPr>
            <a:fld id="{77D58058-BD14-4845-947D-4A9B79A00D09}" type="datetime1">
              <a:rPr lang="en-US" altLang="zh-CN" smtClean="0">
                <a:solidFill>
                  <a:prstClr val="black">
                    <a:tint val="75000"/>
                  </a:prstClr>
                </a:solidFill>
              </a:rPr>
              <a:pPr>
                <a:defRPr/>
              </a:pPr>
              <a:t>3/12/2025</a:t>
            </a:fld>
            <a:endParaRPr lang="en-US" dirty="0">
              <a:solidFill>
                <a:prstClr val="black">
                  <a:tint val="75000"/>
                </a:prstClr>
              </a:solidFill>
            </a:endParaRPr>
          </a:p>
        </p:txBody>
      </p:sp>
      <p:sp>
        <p:nvSpPr>
          <p:cNvPr id="5" name="Footer Placeholder 4"/>
          <p:cNvSpPr>
            <a:spLocks noGrp="1"/>
          </p:cNvSpPr>
          <p:nvPr>
            <p:ph type="ftr" sz="quarter" idx="11"/>
          </p:nvPr>
        </p:nvSpPr>
        <p:spPr>
          <a:xfrm>
            <a:off x="4165059" y="6357825"/>
            <a:ext cx="3860297" cy="365210"/>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6463" y="6357825"/>
            <a:ext cx="2844430" cy="365210"/>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838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50" y="274704"/>
            <a:ext cx="2742843" cy="585288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522" y="274704"/>
            <a:ext cx="8025355" cy="585288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521" y="6357825"/>
            <a:ext cx="2844430" cy="365210"/>
          </a:xfrm>
          <a:prstGeom prst="rect">
            <a:avLst/>
          </a:prstGeom>
        </p:spPr>
        <p:txBody>
          <a:bodyPr/>
          <a:lstStyle/>
          <a:p>
            <a:pPr>
              <a:defRPr/>
            </a:pPr>
            <a:fld id="{18ECB469-C949-4E3F-B0CB-0C15DA7B7F92}" type="datetime1">
              <a:rPr lang="en-US" altLang="zh-CN" smtClean="0">
                <a:solidFill>
                  <a:prstClr val="black">
                    <a:tint val="75000"/>
                  </a:prstClr>
                </a:solidFill>
              </a:rPr>
              <a:pPr>
                <a:defRPr/>
              </a:pPr>
              <a:t>3/12/2025</a:t>
            </a:fld>
            <a:endParaRPr lang="en-US" dirty="0">
              <a:solidFill>
                <a:prstClr val="black">
                  <a:tint val="75000"/>
                </a:prstClr>
              </a:solidFill>
            </a:endParaRPr>
          </a:p>
        </p:txBody>
      </p:sp>
      <p:sp>
        <p:nvSpPr>
          <p:cNvPr id="5" name="Footer Placeholder 4"/>
          <p:cNvSpPr>
            <a:spLocks noGrp="1"/>
          </p:cNvSpPr>
          <p:nvPr>
            <p:ph type="ftr" sz="quarter" idx="11"/>
          </p:nvPr>
        </p:nvSpPr>
        <p:spPr>
          <a:xfrm>
            <a:off x="4165059" y="6357825"/>
            <a:ext cx="3860297" cy="365210"/>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6463" y="6357825"/>
            <a:ext cx="2844430" cy="365210"/>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04671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11259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extLst>
              <a:ext uri="{28A0092B-C50C-407E-A947-70E740481C1C}">
                <a14:useLocalDpi xmlns:a14="http://schemas.microsoft.com/office/drawing/2010/main" val="0"/>
              </a:ext>
            </a:extLst>
          </a:blip>
          <a:srcRect r="1504" b="4108"/>
          <a:stretch>
            <a:fillRect/>
          </a:stretch>
        </p:blipFill>
        <p:spPr>
          <a:xfrm>
            <a:off x="0" y="0"/>
            <a:ext cx="12190413" cy="6859588"/>
          </a:xfrm>
          <a:prstGeom prst="rect">
            <a:avLst/>
          </a:prstGeom>
        </p:spPr>
      </p:pic>
      <p:sp>
        <p:nvSpPr>
          <p:cNvPr id="8" name="矩形 7"/>
          <p:cNvSpPr/>
          <p:nvPr userDrawn="1"/>
        </p:nvSpPr>
        <p:spPr>
          <a:xfrm>
            <a:off x="0" y="0"/>
            <a:ext cx="12190413" cy="5844804"/>
          </a:xfrm>
          <a:prstGeom prst="rect">
            <a:avLst/>
          </a:prstGeom>
          <a:gradFill flip="none" rotWithShape="1">
            <a:gsLst>
              <a:gs pos="23000">
                <a:schemeClr val="bg1">
                  <a:alpha val="87000"/>
                </a:schemeClr>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微软雅黑" panose="020B0503020204020204" pitchFamily="34" charset="-122"/>
            </a:endParaRPr>
          </a:p>
        </p:txBody>
      </p:sp>
    </p:spTree>
    <p:extLst>
      <p:ext uri="{BB962C8B-B14F-4D97-AF65-F5344CB8AC3E}">
        <p14:creationId xmlns:p14="http://schemas.microsoft.com/office/powerpoint/2010/main" val="3581524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2E73BA0-BE0A-4221-863E-EE3A80283C5B}"/>
              </a:ext>
            </a:extLst>
          </p:cNvPr>
          <p:cNvSpPr>
            <a:spLocks noGrp="1"/>
          </p:cNvSpPr>
          <p:nvPr>
            <p:ph type="ctrTitle"/>
          </p:nvPr>
        </p:nvSpPr>
        <p:spPr>
          <a:xfrm>
            <a:off x="1523802" y="1122623"/>
            <a:ext cx="9142810" cy="2388153"/>
          </a:xfrm>
        </p:spPr>
        <p:txBody>
          <a:bodyPr anchor="b"/>
          <a:lstStyle>
            <a:lvl1pPr algn="ctr">
              <a:defRPr sz="5999"/>
            </a:lvl1pPr>
          </a:lstStyle>
          <a:p>
            <a:r>
              <a:rPr lang="en-US"/>
              <a:t>Click to edit Master title style</a:t>
            </a:r>
          </a:p>
        </p:txBody>
      </p:sp>
      <p:sp>
        <p:nvSpPr>
          <p:cNvPr id="3" name="Subtitle 2">
            <a:extLst>
              <a:ext uri="{FF2B5EF4-FFF2-40B4-BE49-F238E27FC236}">
                <a16:creationId xmlns="" xmlns:a16="http://schemas.microsoft.com/office/drawing/2014/main" id="{8EB33415-6374-4109-B1F6-ACC808E79922}"/>
              </a:ext>
            </a:extLst>
          </p:cNvPr>
          <p:cNvSpPr>
            <a:spLocks noGrp="1"/>
          </p:cNvSpPr>
          <p:nvPr>
            <p:ph type="subTitle" idx="1"/>
          </p:nvPr>
        </p:nvSpPr>
        <p:spPr>
          <a:xfrm>
            <a:off x="1523802" y="3602872"/>
            <a:ext cx="9142810" cy="1656145"/>
          </a:xfrm>
        </p:spPr>
        <p:txBody>
          <a:bodyPr/>
          <a:lstStyle>
            <a:lvl1pPr marL="0" indent="0" algn="ctr">
              <a:buNone/>
              <a:defRPr sz="2400"/>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44D2D4D8-CA6F-4BEE-8BD9-E652C7870881}"/>
              </a:ext>
            </a:extLst>
          </p:cNvPr>
          <p:cNvSpPr>
            <a:spLocks noGrp="1"/>
          </p:cNvSpPr>
          <p:nvPr>
            <p:ph type="dt" sz="half" idx="10"/>
          </p:nvPr>
        </p:nvSpPr>
        <p:spPr/>
        <p:txBody>
          <a:bodyPr/>
          <a:lstStyle/>
          <a:p>
            <a:fld id="{666E244A-D4D3-4824-9DF2-05001B7C5186}" type="datetimeFigureOut">
              <a:rPr lang="en-US" smtClean="0"/>
              <a:t>3/12/2025</a:t>
            </a:fld>
            <a:endParaRPr lang="en-US"/>
          </a:p>
        </p:txBody>
      </p:sp>
      <p:sp>
        <p:nvSpPr>
          <p:cNvPr id="5" name="Footer Placeholder 4">
            <a:extLst>
              <a:ext uri="{FF2B5EF4-FFF2-40B4-BE49-F238E27FC236}">
                <a16:creationId xmlns="" xmlns:a16="http://schemas.microsoft.com/office/drawing/2014/main" id="{5CF36E3D-6CE6-4C40-98BF-932350EEA7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4AAB0F8-851E-4F69-8C22-E4610C1243BC}"/>
              </a:ext>
            </a:extLst>
          </p:cNvPr>
          <p:cNvSpPr>
            <a:spLocks noGrp="1"/>
          </p:cNvSpPr>
          <p:nvPr>
            <p:ph type="sldNum" sz="quarter" idx="12"/>
          </p:nvPr>
        </p:nvSpPr>
        <p:spPr/>
        <p:txBody>
          <a:bodyPr/>
          <a:lstStyle/>
          <a:p>
            <a:fld id="{542B31BA-AE4D-46C6-888E-5D4F290E02EE}" type="slidenum">
              <a:rPr lang="en-US" smtClean="0"/>
              <a:t>‹#›</a:t>
            </a:fld>
            <a:endParaRPr lang="en-US"/>
          </a:p>
        </p:txBody>
      </p:sp>
    </p:spTree>
    <p:extLst>
      <p:ext uri="{BB962C8B-B14F-4D97-AF65-F5344CB8AC3E}">
        <p14:creationId xmlns:p14="http://schemas.microsoft.com/office/powerpoint/2010/main" val="9695664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0C458A-74E0-4D3C-AD7E-A06AB3B47D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C9D15764-985D-496D-A5E3-4CA3E4023D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46DF7CB-8D0F-40FB-8E2F-C68971890B3E}"/>
              </a:ext>
            </a:extLst>
          </p:cNvPr>
          <p:cNvSpPr>
            <a:spLocks noGrp="1"/>
          </p:cNvSpPr>
          <p:nvPr>
            <p:ph type="dt" sz="half" idx="10"/>
          </p:nvPr>
        </p:nvSpPr>
        <p:spPr/>
        <p:txBody>
          <a:bodyPr/>
          <a:lstStyle/>
          <a:p>
            <a:fld id="{666E244A-D4D3-4824-9DF2-05001B7C5186}" type="datetimeFigureOut">
              <a:rPr lang="en-US" smtClean="0"/>
              <a:t>3/12/2025</a:t>
            </a:fld>
            <a:endParaRPr lang="en-US"/>
          </a:p>
        </p:txBody>
      </p:sp>
      <p:sp>
        <p:nvSpPr>
          <p:cNvPr id="5" name="Footer Placeholder 4">
            <a:extLst>
              <a:ext uri="{FF2B5EF4-FFF2-40B4-BE49-F238E27FC236}">
                <a16:creationId xmlns="" xmlns:a16="http://schemas.microsoft.com/office/drawing/2014/main" id="{06B87164-EB20-4142-A0B7-1FBA0A6859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D231B4C-0929-4C37-8D7E-5B29D6FDB27E}"/>
              </a:ext>
            </a:extLst>
          </p:cNvPr>
          <p:cNvSpPr>
            <a:spLocks noGrp="1"/>
          </p:cNvSpPr>
          <p:nvPr>
            <p:ph type="sldNum" sz="quarter" idx="12"/>
          </p:nvPr>
        </p:nvSpPr>
        <p:spPr/>
        <p:txBody>
          <a:bodyPr/>
          <a:lstStyle/>
          <a:p>
            <a:fld id="{542B31BA-AE4D-46C6-888E-5D4F290E02EE}" type="slidenum">
              <a:rPr lang="en-US" smtClean="0"/>
              <a:t>‹#›</a:t>
            </a:fld>
            <a:endParaRPr lang="en-US"/>
          </a:p>
        </p:txBody>
      </p:sp>
    </p:spTree>
    <p:extLst>
      <p:ext uri="{BB962C8B-B14F-4D97-AF65-F5344CB8AC3E}">
        <p14:creationId xmlns:p14="http://schemas.microsoft.com/office/powerpoint/2010/main" val="1253458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76A0DB4-ACD0-4AD8-98DF-DF6077F95868}"/>
              </a:ext>
            </a:extLst>
          </p:cNvPr>
          <p:cNvSpPr>
            <a:spLocks noGrp="1"/>
          </p:cNvSpPr>
          <p:nvPr>
            <p:ph type="title"/>
          </p:nvPr>
        </p:nvSpPr>
        <p:spPr>
          <a:xfrm>
            <a:off x="831742" y="1710134"/>
            <a:ext cx="10514231" cy="2853398"/>
          </a:xfrm>
        </p:spPr>
        <p:txBody>
          <a:bodyPr anchor="b"/>
          <a:lstStyle>
            <a:lvl1pPr>
              <a:defRPr sz="5999"/>
            </a:lvl1pPr>
          </a:lstStyle>
          <a:p>
            <a:r>
              <a:rPr lang="en-US"/>
              <a:t>Click to edit Master title style</a:t>
            </a:r>
          </a:p>
        </p:txBody>
      </p:sp>
      <p:sp>
        <p:nvSpPr>
          <p:cNvPr id="3" name="Text Placeholder 2">
            <a:extLst>
              <a:ext uri="{FF2B5EF4-FFF2-40B4-BE49-F238E27FC236}">
                <a16:creationId xmlns="" xmlns:a16="http://schemas.microsoft.com/office/drawing/2014/main" id="{661DFDC0-B9DC-406C-8EBE-BC61E428A616}"/>
              </a:ext>
            </a:extLst>
          </p:cNvPr>
          <p:cNvSpPr>
            <a:spLocks noGrp="1"/>
          </p:cNvSpPr>
          <p:nvPr>
            <p:ph type="body" idx="1"/>
          </p:nvPr>
        </p:nvSpPr>
        <p:spPr>
          <a:xfrm>
            <a:off x="831742" y="4590526"/>
            <a:ext cx="10514231" cy="1500534"/>
          </a:xfrm>
        </p:spPr>
        <p:txBody>
          <a:bodyPr/>
          <a:lstStyle>
            <a:lvl1pPr marL="0" indent="0">
              <a:buNone/>
              <a:defRPr sz="2400">
                <a:solidFill>
                  <a:schemeClr val="tx1">
                    <a:tint val="75000"/>
                  </a:schemeClr>
                </a:solidFill>
              </a:defRPr>
            </a:lvl1pPr>
            <a:lvl2pPr marL="457154" indent="0">
              <a:buNone/>
              <a:defRPr sz="2000">
                <a:solidFill>
                  <a:schemeClr val="tx1">
                    <a:tint val="75000"/>
                  </a:schemeClr>
                </a:solidFill>
              </a:defRPr>
            </a:lvl2pPr>
            <a:lvl3pPr marL="914309" indent="0">
              <a:buNone/>
              <a:defRPr sz="1800">
                <a:solidFill>
                  <a:schemeClr val="tx1">
                    <a:tint val="75000"/>
                  </a:schemeClr>
                </a:solidFill>
              </a:defRPr>
            </a:lvl3pPr>
            <a:lvl4pPr marL="1371463" indent="0">
              <a:buNone/>
              <a:defRPr sz="1600">
                <a:solidFill>
                  <a:schemeClr val="tx1">
                    <a:tint val="75000"/>
                  </a:schemeClr>
                </a:solidFill>
              </a:defRPr>
            </a:lvl4pPr>
            <a:lvl5pPr marL="1828617" indent="0">
              <a:buNone/>
              <a:defRPr sz="1600">
                <a:solidFill>
                  <a:schemeClr val="tx1">
                    <a:tint val="75000"/>
                  </a:schemeClr>
                </a:solidFill>
              </a:defRPr>
            </a:lvl5pPr>
            <a:lvl6pPr marL="2285771"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4"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39D206CA-FC3F-4578-961E-47FF093F8B24}"/>
              </a:ext>
            </a:extLst>
          </p:cNvPr>
          <p:cNvSpPr>
            <a:spLocks noGrp="1"/>
          </p:cNvSpPr>
          <p:nvPr>
            <p:ph type="dt" sz="half" idx="10"/>
          </p:nvPr>
        </p:nvSpPr>
        <p:spPr/>
        <p:txBody>
          <a:bodyPr/>
          <a:lstStyle/>
          <a:p>
            <a:fld id="{666E244A-D4D3-4824-9DF2-05001B7C5186}" type="datetimeFigureOut">
              <a:rPr lang="en-US" smtClean="0"/>
              <a:t>3/12/2025</a:t>
            </a:fld>
            <a:endParaRPr lang="en-US"/>
          </a:p>
        </p:txBody>
      </p:sp>
      <p:sp>
        <p:nvSpPr>
          <p:cNvPr id="5" name="Footer Placeholder 4">
            <a:extLst>
              <a:ext uri="{FF2B5EF4-FFF2-40B4-BE49-F238E27FC236}">
                <a16:creationId xmlns="" xmlns:a16="http://schemas.microsoft.com/office/drawing/2014/main" id="{915D5DA6-7D29-44FC-87F4-5D6118F722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6447B45-666E-4B50-9412-964C4E4463FB}"/>
              </a:ext>
            </a:extLst>
          </p:cNvPr>
          <p:cNvSpPr>
            <a:spLocks noGrp="1"/>
          </p:cNvSpPr>
          <p:nvPr>
            <p:ph type="sldNum" sz="quarter" idx="12"/>
          </p:nvPr>
        </p:nvSpPr>
        <p:spPr/>
        <p:txBody>
          <a:bodyPr/>
          <a:lstStyle/>
          <a:p>
            <a:fld id="{542B31BA-AE4D-46C6-888E-5D4F290E02EE}" type="slidenum">
              <a:rPr lang="en-US" smtClean="0"/>
              <a:t>‹#›</a:t>
            </a:fld>
            <a:endParaRPr lang="en-US"/>
          </a:p>
        </p:txBody>
      </p:sp>
    </p:spTree>
    <p:extLst>
      <p:ext uri="{BB962C8B-B14F-4D97-AF65-F5344CB8AC3E}">
        <p14:creationId xmlns:p14="http://schemas.microsoft.com/office/powerpoint/2010/main" val="8183848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E107B5C-D62B-4130-A370-BD28027AF6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13EE35D4-0C0A-43B4-B470-A6C4701F47BC}"/>
              </a:ext>
            </a:extLst>
          </p:cNvPr>
          <p:cNvSpPr>
            <a:spLocks noGrp="1"/>
          </p:cNvSpPr>
          <p:nvPr>
            <p:ph sz="half" idx="1"/>
          </p:nvPr>
        </p:nvSpPr>
        <p:spPr>
          <a:xfrm>
            <a:off x="838091" y="1826048"/>
            <a:ext cx="5180926" cy="43523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53BA4F16-544B-4F43-A7A6-34F89B0C9C03}"/>
              </a:ext>
            </a:extLst>
          </p:cNvPr>
          <p:cNvSpPr>
            <a:spLocks noGrp="1"/>
          </p:cNvSpPr>
          <p:nvPr>
            <p:ph sz="half" idx="2"/>
          </p:nvPr>
        </p:nvSpPr>
        <p:spPr>
          <a:xfrm>
            <a:off x="6171396" y="1826048"/>
            <a:ext cx="5180926" cy="43523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E72DCC7C-9285-4623-9A5D-87AE0189B8AA}"/>
              </a:ext>
            </a:extLst>
          </p:cNvPr>
          <p:cNvSpPr>
            <a:spLocks noGrp="1"/>
          </p:cNvSpPr>
          <p:nvPr>
            <p:ph type="dt" sz="half" idx="10"/>
          </p:nvPr>
        </p:nvSpPr>
        <p:spPr/>
        <p:txBody>
          <a:bodyPr/>
          <a:lstStyle/>
          <a:p>
            <a:fld id="{666E244A-D4D3-4824-9DF2-05001B7C5186}" type="datetimeFigureOut">
              <a:rPr lang="en-US" smtClean="0"/>
              <a:t>3/12/2025</a:t>
            </a:fld>
            <a:endParaRPr lang="en-US"/>
          </a:p>
        </p:txBody>
      </p:sp>
      <p:sp>
        <p:nvSpPr>
          <p:cNvPr id="6" name="Footer Placeholder 5">
            <a:extLst>
              <a:ext uri="{FF2B5EF4-FFF2-40B4-BE49-F238E27FC236}">
                <a16:creationId xmlns="" xmlns:a16="http://schemas.microsoft.com/office/drawing/2014/main" id="{6F5A3588-72B0-406E-96ED-88428143C6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E7A20D8F-ADB6-464B-9E15-A5FE818FC46B}"/>
              </a:ext>
            </a:extLst>
          </p:cNvPr>
          <p:cNvSpPr>
            <a:spLocks noGrp="1"/>
          </p:cNvSpPr>
          <p:nvPr>
            <p:ph type="sldNum" sz="quarter" idx="12"/>
          </p:nvPr>
        </p:nvSpPr>
        <p:spPr/>
        <p:txBody>
          <a:bodyPr/>
          <a:lstStyle/>
          <a:p>
            <a:fld id="{542B31BA-AE4D-46C6-888E-5D4F290E02EE}" type="slidenum">
              <a:rPr lang="en-US" smtClean="0"/>
              <a:t>‹#›</a:t>
            </a:fld>
            <a:endParaRPr lang="en-US"/>
          </a:p>
        </p:txBody>
      </p:sp>
    </p:spTree>
    <p:extLst>
      <p:ext uri="{BB962C8B-B14F-4D97-AF65-F5344CB8AC3E}">
        <p14:creationId xmlns:p14="http://schemas.microsoft.com/office/powerpoint/2010/main" val="12864945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D2EA0D-311B-47DF-AF10-23505A07B2D8}"/>
              </a:ext>
            </a:extLst>
          </p:cNvPr>
          <p:cNvSpPr>
            <a:spLocks noGrp="1"/>
          </p:cNvSpPr>
          <p:nvPr>
            <p:ph type="title"/>
          </p:nvPr>
        </p:nvSpPr>
        <p:spPr>
          <a:xfrm>
            <a:off x="839679" y="365210"/>
            <a:ext cx="10514231" cy="1325870"/>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183FEA9F-DD4A-42F0-BD40-A17F100676DA}"/>
              </a:ext>
            </a:extLst>
          </p:cNvPr>
          <p:cNvSpPr>
            <a:spLocks noGrp="1"/>
          </p:cNvSpPr>
          <p:nvPr>
            <p:ph type="body" idx="1"/>
          </p:nvPr>
        </p:nvSpPr>
        <p:spPr>
          <a:xfrm>
            <a:off x="839679" y="1681552"/>
            <a:ext cx="5157116" cy="824103"/>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9B4810F4-AEA6-430D-9231-2388B7A94A93}"/>
              </a:ext>
            </a:extLst>
          </p:cNvPr>
          <p:cNvSpPr>
            <a:spLocks noGrp="1"/>
          </p:cNvSpPr>
          <p:nvPr>
            <p:ph sz="half" idx="2"/>
          </p:nvPr>
        </p:nvSpPr>
        <p:spPr>
          <a:xfrm>
            <a:off x="839679" y="2505655"/>
            <a:ext cx="5157116" cy="3685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966FB2B8-7169-4924-A500-DD61CB2E1B30}"/>
              </a:ext>
            </a:extLst>
          </p:cNvPr>
          <p:cNvSpPr>
            <a:spLocks noGrp="1"/>
          </p:cNvSpPr>
          <p:nvPr>
            <p:ph type="body" sz="quarter" idx="3"/>
          </p:nvPr>
        </p:nvSpPr>
        <p:spPr>
          <a:xfrm>
            <a:off x="6171397" y="1681552"/>
            <a:ext cx="5182513" cy="824103"/>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3351D23F-ACEE-4128-A431-0EB8B3DA57BC}"/>
              </a:ext>
            </a:extLst>
          </p:cNvPr>
          <p:cNvSpPr>
            <a:spLocks noGrp="1"/>
          </p:cNvSpPr>
          <p:nvPr>
            <p:ph sz="quarter" idx="4"/>
          </p:nvPr>
        </p:nvSpPr>
        <p:spPr>
          <a:xfrm>
            <a:off x="6171397" y="2505655"/>
            <a:ext cx="5182513" cy="3685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8762DEB7-8CE8-47FD-A551-9FA5D0A25794}"/>
              </a:ext>
            </a:extLst>
          </p:cNvPr>
          <p:cNvSpPr>
            <a:spLocks noGrp="1"/>
          </p:cNvSpPr>
          <p:nvPr>
            <p:ph type="dt" sz="half" idx="10"/>
          </p:nvPr>
        </p:nvSpPr>
        <p:spPr/>
        <p:txBody>
          <a:bodyPr/>
          <a:lstStyle/>
          <a:p>
            <a:fld id="{666E244A-D4D3-4824-9DF2-05001B7C5186}" type="datetimeFigureOut">
              <a:rPr lang="en-US" smtClean="0"/>
              <a:t>3/12/2025</a:t>
            </a:fld>
            <a:endParaRPr lang="en-US"/>
          </a:p>
        </p:txBody>
      </p:sp>
      <p:sp>
        <p:nvSpPr>
          <p:cNvPr id="8" name="Footer Placeholder 7">
            <a:extLst>
              <a:ext uri="{FF2B5EF4-FFF2-40B4-BE49-F238E27FC236}">
                <a16:creationId xmlns="" xmlns:a16="http://schemas.microsoft.com/office/drawing/2014/main" id="{371D028C-3448-4B5D-8DF1-1E62B683276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DAF97503-CDCA-4CF6-9BEF-0E733A5BB81A}"/>
              </a:ext>
            </a:extLst>
          </p:cNvPr>
          <p:cNvSpPr>
            <a:spLocks noGrp="1"/>
          </p:cNvSpPr>
          <p:nvPr>
            <p:ph type="sldNum" sz="quarter" idx="12"/>
          </p:nvPr>
        </p:nvSpPr>
        <p:spPr/>
        <p:txBody>
          <a:bodyPr/>
          <a:lstStyle/>
          <a:p>
            <a:fld id="{542B31BA-AE4D-46C6-888E-5D4F290E02EE}" type="slidenum">
              <a:rPr lang="en-US" smtClean="0"/>
              <a:t>‹#›</a:t>
            </a:fld>
            <a:endParaRPr lang="en-US"/>
          </a:p>
        </p:txBody>
      </p:sp>
    </p:spTree>
    <p:extLst>
      <p:ext uri="{BB962C8B-B14F-4D97-AF65-F5344CB8AC3E}">
        <p14:creationId xmlns:p14="http://schemas.microsoft.com/office/powerpoint/2010/main" val="1134341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521" y="274703"/>
            <a:ext cx="10971372" cy="1143265"/>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521" y="1600572"/>
            <a:ext cx="10971372" cy="452701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521" y="6357825"/>
            <a:ext cx="2844430" cy="365210"/>
          </a:xfrm>
          <a:prstGeom prst="rect">
            <a:avLst/>
          </a:prstGeom>
        </p:spPr>
        <p:txBody>
          <a:bodyPr/>
          <a:lstStyle/>
          <a:p>
            <a:pPr>
              <a:defRPr/>
            </a:pPr>
            <a:fld id="{C052E9E1-D97D-4C90-BB96-FA1ED58B786F}" type="datetime1">
              <a:rPr lang="en-US" altLang="zh-CN" smtClean="0">
                <a:solidFill>
                  <a:prstClr val="black">
                    <a:tint val="75000"/>
                  </a:prstClr>
                </a:solidFill>
              </a:rPr>
              <a:pPr>
                <a:defRPr/>
              </a:pPr>
              <a:t>3/12/2025</a:t>
            </a:fld>
            <a:endParaRPr lang="en-US" dirty="0">
              <a:solidFill>
                <a:prstClr val="black">
                  <a:tint val="75000"/>
                </a:prstClr>
              </a:solidFill>
            </a:endParaRPr>
          </a:p>
        </p:txBody>
      </p:sp>
      <p:sp>
        <p:nvSpPr>
          <p:cNvPr id="5" name="Footer Placeholder 4"/>
          <p:cNvSpPr>
            <a:spLocks noGrp="1"/>
          </p:cNvSpPr>
          <p:nvPr>
            <p:ph type="ftr" sz="quarter" idx="11"/>
          </p:nvPr>
        </p:nvSpPr>
        <p:spPr>
          <a:xfrm>
            <a:off x="4165059" y="6357825"/>
            <a:ext cx="3860297" cy="365210"/>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6463" y="6357825"/>
            <a:ext cx="2844430" cy="365210"/>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115628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CF4DF56-A9E3-4422-BCA8-9F3831B6B96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21D4C434-8F56-4239-AC7E-55F6E73086E3}"/>
              </a:ext>
            </a:extLst>
          </p:cNvPr>
          <p:cNvSpPr>
            <a:spLocks noGrp="1"/>
          </p:cNvSpPr>
          <p:nvPr>
            <p:ph type="dt" sz="half" idx="10"/>
          </p:nvPr>
        </p:nvSpPr>
        <p:spPr/>
        <p:txBody>
          <a:bodyPr/>
          <a:lstStyle/>
          <a:p>
            <a:fld id="{666E244A-D4D3-4824-9DF2-05001B7C5186}" type="datetimeFigureOut">
              <a:rPr lang="en-US" smtClean="0"/>
              <a:t>3/12/2025</a:t>
            </a:fld>
            <a:endParaRPr lang="en-US"/>
          </a:p>
        </p:txBody>
      </p:sp>
      <p:sp>
        <p:nvSpPr>
          <p:cNvPr id="4" name="Footer Placeholder 3">
            <a:extLst>
              <a:ext uri="{FF2B5EF4-FFF2-40B4-BE49-F238E27FC236}">
                <a16:creationId xmlns="" xmlns:a16="http://schemas.microsoft.com/office/drawing/2014/main" id="{FAC8B703-0AAF-460D-AD46-9B2A05EB8CF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8FA001BE-7B70-4CC6-8720-18C28B80719D}"/>
              </a:ext>
            </a:extLst>
          </p:cNvPr>
          <p:cNvSpPr>
            <a:spLocks noGrp="1"/>
          </p:cNvSpPr>
          <p:nvPr>
            <p:ph type="sldNum" sz="quarter" idx="12"/>
          </p:nvPr>
        </p:nvSpPr>
        <p:spPr/>
        <p:txBody>
          <a:bodyPr/>
          <a:lstStyle/>
          <a:p>
            <a:fld id="{542B31BA-AE4D-46C6-888E-5D4F290E02EE}" type="slidenum">
              <a:rPr lang="en-US" smtClean="0"/>
              <a:t>‹#›</a:t>
            </a:fld>
            <a:endParaRPr lang="en-US"/>
          </a:p>
        </p:txBody>
      </p:sp>
    </p:spTree>
    <p:extLst>
      <p:ext uri="{BB962C8B-B14F-4D97-AF65-F5344CB8AC3E}">
        <p14:creationId xmlns:p14="http://schemas.microsoft.com/office/powerpoint/2010/main" val="2856418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E1E102B9-CDA6-47EC-9746-145CF839B6D8}"/>
              </a:ext>
            </a:extLst>
          </p:cNvPr>
          <p:cNvSpPr>
            <a:spLocks noGrp="1"/>
          </p:cNvSpPr>
          <p:nvPr>
            <p:ph type="dt" sz="half" idx="10"/>
          </p:nvPr>
        </p:nvSpPr>
        <p:spPr/>
        <p:txBody>
          <a:bodyPr/>
          <a:lstStyle/>
          <a:p>
            <a:fld id="{666E244A-D4D3-4824-9DF2-05001B7C5186}" type="datetimeFigureOut">
              <a:rPr lang="en-US" smtClean="0"/>
              <a:t>3/12/2025</a:t>
            </a:fld>
            <a:endParaRPr lang="en-US"/>
          </a:p>
        </p:txBody>
      </p:sp>
      <p:sp>
        <p:nvSpPr>
          <p:cNvPr id="3" name="Footer Placeholder 2">
            <a:extLst>
              <a:ext uri="{FF2B5EF4-FFF2-40B4-BE49-F238E27FC236}">
                <a16:creationId xmlns="" xmlns:a16="http://schemas.microsoft.com/office/drawing/2014/main" id="{A3B37F3E-9590-473F-8991-D3B23848012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26FADA36-4EDD-4225-B802-772DB319D28B}"/>
              </a:ext>
            </a:extLst>
          </p:cNvPr>
          <p:cNvSpPr>
            <a:spLocks noGrp="1"/>
          </p:cNvSpPr>
          <p:nvPr>
            <p:ph type="sldNum" sz="quarter" idx="12"/>
          </p:nvPr>
        </p:nvSpPr>
        <p:spPr/>
        <p:txBody>
          <a:bodyPr/>
          <a:lstStyle/>
          <a:p>
            <a:fld id="{542B31BA-AE4D-46C6-888E-5D4F290E02EE}" type="slidenum">
              <a:rPr lang="en-US" smtClean="0"/>
              <a:t>‹#›</a:t>
            </a:fld>
            <a:endParaRPr lang="en-US"/>
          </a:p>
        </p:txBody>
      </p:sp>
    </p:spTree>
    <p:extLst>
      <p:ext uri="{BB962C8B-B14F-4D97-AF65-F5344CB8AC3E}">
        <p14:creationId xmlns:p14="http://schemas.microsoft.com/office/powerpoint/2010/main" val="11168223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BB6727-5C22-45D5-9BCC-754ED051325B}"/>
              </a:ext>
            </a:extLst>
          </p:cNvPr>
          <p:cNvSpPr>
            <a:spLocks noGrp="1"/>
          </p:cNvSpPr>
          <p:nvPr>
            <p:ph type="title"/>
          </p:nvPr>
        </p:nvSpPr>
        <p:spPr>
          <a:xfrm>
            <a:off x="839679" y="457306"/>
            <a:ext cx="3931725" cy="1600571"/>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6473AF54-5B69-4AFC-BBF2-AA81D67CB6EC}"/>
              </a:ext>
            </a:extLst>
          </p:cNvPr>
          <p:cNvSpPr>
            <a:spLocks noGrp="1"/>
          </p:cNvSpPr>
          <p:nvPr>
            <p:ph idx="1"/>
          </p:nvPr>
        </p:nvSpPr>
        <p:spPr>
          <a:xfrm>
            <a:off x="5182513"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13065452-C33C-46C2-9396-A49DA3C4BA5A}"/>
              </a:ext>
            </a:extLst>
          </p:cNvPr>
          <p:cNvSpPr>
            <a:spLocks noGrp="1"/>
          </p:cNvSpPr>
          <p:nvPr>
            <p:ph type="body" sz="half" idx="2"/>
          </p:nvPr>
        </p:nvSpPr>
        <p:spPr>
          <a:xfrm>
            <a:off x="839679" y="2057876"/>
            <a:ext cx="3931725" cy="3812471"/>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95603936-C877-489E-B009-40D4C6FAAAFF}"/>
              </a:ext>
            </a:extLst>
          </p:cNvPr>
          <p:cNvSpPr>
            <a:spLocks noGrp="1"/>
          </p:cNvSpPr>
          <p:nvPr>
            <p:ph type="dt" sz="half" idx="10"/>
          </p:nvPr>
        </p:nvSpPr>
        <p:spPr/>
        <p:txBody>
          <a:bodyPr/>
          <a:lstStyle/>
          <a:p>
            <a:fld id="{666E244A-D4D3-4824-9DF2-05001B7C5186}" type="datetimeFigureOut">
              <a:rPr lang="en-US" smtClean="0"/>
              <a:t>3/12/2025</a:t>
            </a:fld>
            <a:endParaRPr lang="en-US"/>
          </a:p>
        </p:txBody>
      </p:sp>
      <p:sp>
        <p:nvSpPr>
          <p:cNvPr id="6" name="Footer Placeholder 5">
            <a:extLst>
              <a:ext uri="{FF2B5EF4-FFF2-40B4-BE49-F238E27FC236}">
                <a16:creationId xmlns="" xmlns:a16="http://schemas.microsoft.com/office/drawing/2014/main" id="{1CCE67C6-CC2C-4518-9AE9-4067E9D053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785D4372-3875-4DE8-85BE-6991E361FD9A}"/>
              </a:ext>
            </a:extLst>
          </p:cNvPr>
          <p:cNvSpPr>
            <a:spLocks noGrp="1"/>
          </p:cNvSpPr>
          <p:nvPr>
            <p:ph type="sldNum" sz="quarter" idx="12"/>
          </p:nvPr>
        </p:nvSpPr>
        <p:spPr/>
        <p:txBody>
          <a:bodyPr/>
          <a:lstStyle/>
          <a:p>
            <a:fld id="{542B31BA-AE4D-46C6-888E-5D4F290E02EE}" type="slidenum">
              <a:rPr lang="en-US" smtClean="0"/>
              <a:t>‹#›</a:t>
            </a:fld>
            <a:endParaRPr lang="en-US"/>
          </a:p>
        </p:txBody>
      </p:sp>
    </p:spTree>
    <p:extLst>
      <p:ext uri="{BB962C8B-B14F-4D97-AF65-F5344CB8AC3E}">
        <p14:creationId xmlns:p14="http://schemas.microsoft.com/office/powerpoint/2010/main" val="18957767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E3BA14-CC52-45EC-963C-0D42CD7B0254}"/>
              </a:ext>
            </a:extLst>
          </p:cNvPr>
          <p:cNvSpPr>
            <a:spLocks noGrp="1"/>
          </p:cNvSpPr>
          <p:nvPr>
            <p:ph type="title"/>
          </p:nvPr>
        </p:nvSpPr>
        <p:spPr>
          <a:xfrm>
            <a:off x="839679" y="457306"/>
            <a:ext cx="3931725" cy="1600571"/>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AD638B0F-A25B-4CC0-83DA-75DBA04D5FB3}"/>
              </a:ext>
            </a:extLst>
          </p:cNvPr>
          <p:cNvSpPr>
            <a:spLocks noGrp="1"/>
          </p:cNvSpPr>
          <p:nvPr>
            <p:ph type="pic" idx="1"/>
          </p:nvPr>
        </p:nvSpPr>
        <p:spPr>
          <a:xfrm>
            <a:off x="5182513" y="987654"/>
            <a:ext cx="6171397" cy="4874754"/>
          </a:xfrm>
        </p:spPr>
        <p:txBody>
          <a:bodyPr/>
          <a:lstStyle>
            <a:lvl1pPr marL="0" indent="0">
              <a:buNone/>
              <a:defRPr sz="3200"/>
            </a:lvl1pPr>
            <a:lvl2pPr marL="457154" indent="0">
              <a:buNone/>
              <a:defRPr sz="2800"/>
            </a:lvl2pPr>
            <a:lvl3pPr marL="914309" indent="0">
              <a:buNone/>
              <a:defRPr sz="2400"/>
            </a:lvl3pPr>
            <a:lvl4pPr marL="1371463" indent="0">
              <a:buNone/>
              <a:defRPr sz="2000"/>
            </a:lvl4pPr>
            <a:lvl5pPr marL="1828617" indent="0">
              <a:buNone/>
              <a:defRPr sz="2000"/>
            </a:lvl5pPr>
            <a:lvl6pPr marL="2285771" indent="0">
              <a:buNone/>
              <a:defRPr sz="2000"/>
            </a:lvl6pPr>
            <a:lvl7pPr marL="2742926" indent="0">
              <a:buNone/>
              <a:defRPr sz="2000"/>
            </a:lvl7pPr>
            <a:lvl8pPr marL="3200080" indent="0">
              <a:buNone/>
              <a:defRPr sz="2000"/>
            </a:lvl8pPr>
            <a:lvl9pPr marL="3657234" indent="0">
              <a:buNone/>
              <a:defRPr sz="2000"/>
            </a:lvl9pPr>
          </a:lstStyle>
          <a:p>
            <a:endParaRPr lang="en-US"/>
          </a:p>
        </p:txBody>
      </p:sp>
      <p:sp>
        <p:nvSpPr>
          <p:cNvPr id="4" name="Text Placeholder 3">
            <a:extLst>
              <a:ext uri="{FF2B5EF4-FFF2-40B4-BE49-F238E27FC236}">
                <a16:creationId xmlns="" xmlns:a16="http://schemas.microsoft.com/office/drawing/2014/main" id="{B1A72860-26A2-4B99-965A-3C704FC5C4FA}"/>
              </a:ext>
            </a:extLst>
          </p:cNvPr>
          <p:cNvSpPr>
            <a:spLocks noGrp="1"/>
          </p:cNvSpPr>
          <p:nvPr>
            <p:ph type="body" sz="half" idx="2"/>
          </p:nvPr>
        </p:nvSpPr>
        <p:spPr>
          <a:xfrm>
            <a:off x="839679" y="2057876"/>
            <a:ext cx="3931725" cy="3812471"/>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3EEC5FA6-F85E-4569-8B5E-BBACA609672F}"/>
              </a:ext>
            </a:extLst>
          </p:cNvPr>
          <p:cNvSpPr>
            <a:spLocks noGrp="1"/>
          </p:cNvSpPr>
          <p:nvPr>
            <p:ph type="dt" sz="half" idx="10"/>
          </p:nvPr>
        </p:nvSpPr>
        <p:spPr/>
        <p:txBody>
          <a:bodyPr/>
          <a:lstStyle/>
          <a:p>
            <a:fld id="{666E244A-D4D3-4824-9DF2-05001B7C5186}" type="datetimeFigureOut">
              <a:rPr lang="en-US" smtClean="0"/>
              <a:t>3/12/2025</a:t>
            </a:fld>
            <a:endParaRPr lang="en-US"/>
          </a:p>
        </p:txBody>
      </p:sp>
      <p:sp>
        <p:nvSpPr>
          <p:cNvPr id="6" name="Footer Placeholder 5">
            <a:extLst>
              <a:ext uri="{FF2B5EF4-FFF2-40B4-BE49-F238E27FC236}">
                <a16:creationId xmlns="" xmlns:a16="http://schemas.microsoft.com/office/drawing/2014/main" id="{FC776583-38D3-4B31-89DB-566CBAB809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A6881204-57C9-4BD8-A13A-E356BA4F5C53}"/>
              </a:ext>
            </a:extLst>
          </p:cNvPr>
          <p:cNvSpPr>
            <a:spLocks noGrp="1"/>
          </p:cNvSpPr>
          <p:nvPr>
            <p:ph type="sldNum" sz="quarter" idx="12"/>
          </p:nvPr>
        </p:nvSpPr>
        <p:spPr/>
        <p:txBody>
          <a:bodyPr/>
          <a:lstStyle/>
          <a:p>
            <a:fld id="{542B31BA-AE4D-46C6-888E-5D4F290E02EE}" type="slidenum">
              <a:rPr lang="en-US" smtClean="0"/>
              <a:t>‹#›</a:t>
            </a:fld>
            <a:endParaRPr lang="en-US"/>
          </a:p>
        </p:txBody>
      </p:sp>
    </p:spTree>
    <p:extLst>
      <p:ext uri="{BB962C8B-B14F-4D97-AF65-F5344CB8AC3E}">
        <p14:creationId xmlns:p14="http://schemas.microsoft.com/office/powerpoint/2010/main" val="37273135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9112521-96E8-479B-9523-71A25022647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EFE451FF-08F5-4224-8C73-D95293C095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12436A8-A519-47D4-9A19-3CDDB5EB43D8}"/>
              </a:ext>
            </a:extLst>
          </p:cNvPr>
          <p:cNvSpPr>
            <a:spLocks noGrp="1"/>
          </p:cNvSpPr>
          <p:nvPr>
            <p:ph type="dt" sz="half" idx="10"/>
          </p:nvPr>
        </p:nvSpPr>
        <p:spPr/>
        <p:txBody>
          <a:bodyPr/>
          <a:lstStyle/>
          <a:p>
            <a:fld id="{666E244A-D4D3-4824-9DF2-05001B7C5186}" type="datetimeFigureOut">
              <a:rPr lang="en-US" smtClean="0"/>
              <a:t>3/12/2025</a:t>
            </a:fld>
            <a:endParaRPr lang="en-US"/>
          </a:p>
        </p:txBody>
      </p:sp>
      <p:sp>
        <p:nvSpPr>
          <p:cNvPr id="5" name="Footer Placeholder 4">
            <a:extLst>
              <a:ext uri="{FF2B5EF4-FFF2-40B4-BE49-F238E27FC236}">
                <a16:creationId xmlns="" xmlns:a16="http://schemas.microsoft.com/office/drawing/2014/main" id="{0BCB6A49-A171-4B84-B811-8EB421176B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03CCB22-FC39-420F-AFED-1772A56E5261}"/>
              </a:ext>
            </a:extLst>
          </p:cNvPr>
          <p:cNvSpPr>
            <a:spLocks noGrp="1"/>
          </p:cNvSpPr>
          <p:nvPr>
            <p:ph type="sldNum" sz="quarter" idx="12"/>
          </p:nvPr>
        </p:nvSpPr>
        <p:spPr/>
        <p:txBody>
          <a:bodyPr/>
          <a:lstStyle/>
          <a:p>
            <a:fld id="{542B31BA-AE4D-46C6-888E-5D4F290E02EE}" type="slidenum">
              <a:rPr lang="en-US" smtClean="0"/>
              <a:t>‹#›</a:t>
            </a:fld>
            <a:endParaRPr lang="en-US"/>
          </a:p>
        </p:txBody>
      </p:sp>
    </p:spTree>
    <p:extLst>
      <p:ext uri="{BB962C8B-B14F-4D97-AF65-F5344CB8AC3E}">
        <p14:creationId xmlns:p14="http://schemas.microsoft.com/office/powerpoint/2010/main" val="15596967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FF66A025-C3C0-477E-BECA-F72A448671C3}"/>
              </a:ext>
            </a:extLst>
          </p:cNvPr>
          <p:cNvSpPr>
            <a:spLocks noGrp="1"/>
          </p:cNvSpPr>
          <p:nvPr>
            <p:ph type="title" orient="vert"/>
          </p:nvPr>
        </p:nvSpPr>
        <p:spPr>
          <a:xfrm>
            <a:off x="8723764" y="365209"/>
            <a:ext cx="2628558" cy="5813184"/>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CFF4A04D-96C9-4B5D-B643-DD4E2145768D}"/>
              </a:ext>
            </a:extLst>
          </p:cNvPr>
          <p:cNvSpPr>
            <a:spLocks noGrp="1"/>
          </p:cNvSpPr>
          <p:nvPr>
            <p:ph type="body" orient="vert" idx="1"/>
          </p:nvPr>
        </p:nvSpPr>
        <p:spPr>
          <a:xfrm>
            <a:off x="838091" y="365209"/>
            <a:ext cx="7733293" cy="58131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EB12B22-7621-4C8B-BF3E-7294122BB5CB}"/>
              </a:ext>
            </a:extLst>
          </p:cNvPr>
          <p:cNvSpPr>
            <a:spLocks noGrp="1"/>
          </p:cNvSpPr>
          <p:nvPr>
            <p:ph type="dt" sz="half" idx="10"/>
          </p:nvPr>
        </p:nvSpPr>
        <p:spPr/>
        <p:txBody>
          <a:bodyPr/>
          <a:lstStyle/>
          <a:p>
            <a:fld id="{666E244A-D4D3-4824-9DF2-05001B7C5186}" type="datetimeFigureOut">
              <a:rPr lang="en-US" smtClean="0"/>
              <a:t>3/12/2025</a:t>
            </a:fld>
            <a:endParaRPr lang="en-US"/>
          </a:p>
        </p:txBody>
      </p:sp>
      <p:sp>
        <p:nvSpPr>
          <p:cNvPr id="5" name="Footer Placeholder 4">
            <a:extLst>
              <a:ext uri="{FF2B5EF4-FFF2-40B4-BE49-F238E27FC236}">
                <a16:creationId xmlns="" xmlns:a16="http://schemas.microsoft.com/office/drawing/2014/main" id="{E56EFCB8-CAA6-4BA9-A268-CF0AA8E0D8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CB308DA-9DF2-40DB-A793-DE8FF7787DC5}"/>
              </a:ext>
            </a:extLst>
          </p:cNvPr>
          <p:cNvSpPr>
            <a:spLocks noGrp="1"/>
          </p:cNvSpPr>
          <p:nvPr>
            <p:ph type="sldNum" sz="quarter" idx="12"/>
          </p:nvPr>
        </p:nvSpPr>
        <p:spPr/>
        <p:txBody>
          <a:bodyPr/>
          <a:lstStyle/>
          <a:p>
            <a:fld id="{542B31BA-AE4D-46C6-888E-5D4F290E02EE}" type="slidenum">
              <a:rPr lang="en-US" smtClean="0"/>
              <a:t>‹#›</a:t>
            </a:fld>
            <a:endParaRPr lang="en-US"/>
          </a:p>
        </p:txBody>
      </p:sp>
    </p:spTree>
    <p:extLst>
      <p:ext uri="{BB962C8B-B14F-4D97-AF65-F5344CB8AC3E}">
        <p14:creationId xmlns:p14="http://schemas.microsoft.com/office/powerpoint/2010/main" val="1894579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60" y="4407923"/>
            <a:ext cx="10361851" cy="1362390"/>
          </a:xfrm>
          <a:prstGeom prst="rect">
            <a:avLst/>
          </a:prstGeo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2960" y="2907387"/>
            <a:ext cx="10361851" cy="1500534"/>
          </a:xfrm>
          <a:prstGeom prst="rect">
            <a:avLst/>
          </a:prstGeom>
        </p:spPr>
        <p:txBody>
          <a:bodyPr anchor="b"/>
          <a:lstStyle>
            <a:lvl1pPr marL="0" indent="0">
              <a:buNone/>
              <a:defRPr sz="2700">
                <a:solidFill>
                  <a:schemeClr val="tx1">
                    <a:tint val="75000"/>
                  </a:schemeClr>
                </a:solidFill>
              </a:defRPr>
            </a:lvl1pPr>
            <a:lvl2pPr marL="609585" indent="0">
              <a:buNone/>
              <a:defRPr sz="2400">
                <a:solidFill>
                  <a:schemeClr val="tx1">
                    <a:tint val="75000"/>
                  </a:schemeClr>
                </a:solidFill>
              </a:defRPr>
            </a:lvl2pPr>
            <a:lvl3pPr marL="1219170" indent="0">
              <a:buNone/>
              <a:defRPr sz="22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521" y="6357825"/>
            <a:ext cx="2844430" cy="365210"/>
          </a:xfrm>
          <a:prstGeom prst="rect">
            <a:avLst/>
          </a:prstGeom>
        </p:spPr>
        <p:txBody>
          <a:bodyPr/>
          <a:lstStyle/>
          <a:p>
            <a:pPr>
              <a:defRPr/>
            </a:pPr>
            <a:fld id="{814779EE-1E16-4CC5-A459-C716090F6017}" type="datetime1">
              <a:rPr lang="en-US" altLang="zh-CN" smtClean="0">
                <a:solidFill>
                  <a:prstClr val="black">
                    <a:tint val="75000"/>
                  </a:prstClr>
                </a:solidFill>
              </a:rPr>
              <a:pPr>
                <a:defRPr/>
              </a:pPr>
              <a:t>3/12/2025</a:t>
            </a:fld>
            <a:endParaRPr lang="en-US" dirty="0">
              <a:solidFill>
                <a:prstClr val="black">
                  <a:tint val="75000"/>
                </a:prstClr>
              </a:solidFill>
            </a:endParaRPr>
          </a:p>
        </p:txBody>
      </p:sp>
      <p:sp>
        <p:nvSpPr>
          <p:cNvPr id="5" name="Footer Placeholder 4"/>
          <p:cNvSpPr>
            <a:spLocks noGrp="1"/>
          </p:cNvSpPr>
          <p:nvPr>
            <p:ph type="ftr" sz="quarter" idx="11"/>
          </p:nvPr>
        </p:nvSpPr>
        <p:spPr>
          <a:xfrm>
            <a:off x="4165059" y="6357825"/>
            <a:ext cx="3860297" cy="365210"/>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6463" y="6357825"/>
            <a:ext cx="2844430" cy="365210"/>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51570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521" y="274703"/>
            <a:ext cx="10971372" cy="114326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522" y="1600572"/>
            <a:ext cx="5384099" cy="4527011"/>
          </a:xfrm>
          <a:prstGeom prst="rect">
            <a:avLst/>
          </a:prstGeo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6794" y="1600572"/>
            <a:ext cx="5384099" cy="4527011"/>
          </a:xfrm>
          <a:prstGeom prst="rect">
            <a:avLst/>
          </a:prstGeo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521" y="6357825"/>
            <a:ext cx="2844430" cy="365210"/>
          </a:xfrm>
          <a:prstGeom prst="rect">
            <a:avLst/>
          </a:prstGeom>
        </p:spPr>
        <p:txBody>
          <a:bodyPr/>
          <a:lstStyle/>
          <a:p>
            <a:pPr>
              <a:defRPr/>
            </a:pPr>
            <a:fld id="{A3311C9F-D64E-4824-A709-CF61DE4E0BDD}" type="datetime1">
              <a:rPr lang="en-US" altLang="zh-CN" smtClean="0">
                <a:solidFill>
                  <a:prstClr val="black">
                    <a:tint val="75000"/>
                  </a:prstClr>
                </a:solidFill>
              </a:rPr>
              <a:pPr>
                <a:defRPr/>
              </a:pPr>
              <a:t>3/12/2025</a:t>
            </a:fld>
            <a:endParaRPr lang="en-US" dirty="0">
              <a:solidFill>
                <a:prstClr val="black">
                  <a:tint val="75000"/>
                </a:prstClr>
              </a:solidFill>
            </a:endParaRPr>
          </a:p>
        </p:txBody>
      </p:sp>
      <p:sp>
        <p:nvSpPr>
          <p:cNvPr id="6" name="Footer Placeholder 5"/>
          <p:cNvSpPr>
            <a:spLocks noGrp="1"/>
          </p:cNvSpPr>
          <p:nvPr>
            <p:ph type="ftr" sz="quarter" idx="11"/>
          </p:nvPr>
        </p:nvSpPr>
        <p:spPr>
          <a:xfrm>
            <a:off x="4165059" y="6357825"/>
            <a:ext cx="3860297" cy="365210"/>
          </a:xfrm>
          <a:prstGeom prst="rect">
            <a:avLst/>
          </a:prstGeom>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8736463" y="6357825"/>
            <a:ext cx="2844430" cy="365210"/>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9661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21" y="274703"/>
            <a:ext cx="10971372" cy="1143265"/>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22" y="1535469"/>
            <a:ext cx="5386216" cy="639911"/>
          </a:xfrm>
          <a:prstGeom prst="rect">
            <a:avLst/>
          </a:prstGeo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a:t>Click to edit Master text styles</a:t>
            </a:r>
          </a:p>
        </p:txBody>
      </p:sp>
      <p:sp>
        <p:nvSpPr>
          <p:cNvPr id="4" name="Content Placeholder 3"/>
          <p:cNvSpPr>
            <a:spLocks noGrp="1"/>
          </p:cNvSpPr>
          <p:nvPr>
            <p:ph sz="half" idx="2"/>
          </p:nvPr>
        </p:nvSpPr>
        <p:spPr>
          <a:xfrm>
            <a:off x="609522" y="2175380"/>
            <a:ext cx="5386216" cy="3952203"/>
          </a:xfrm>
          <a:prstGeom prst="rect">
            <a:avLst/>
          </a:prstGeo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567" y="1535469"/>
            <a:ext cx="5388332" cy="639911"/>
          </a:xfrm>
          <a:prstGeom prst="rect">
            <a:avLst/>
          </a:prstGeo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2567" y="2175380"/>
            <a:ext cx="5388332" cy="3952203"/>
          </a:xfrm>
          <a:prstGeom prst="rect">
            <a:avLst/>
          </a:prstGeo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521" y="6357825"/>
            <a:ext cx="2844430" cy="365210"/>
          </a:xfrm>
          <a:prstGeom prst="rect">
            <a:avLst/>
          </a:prstGeom>
        </p:spPr>
        <p:txBody>
          <a:bodyPr/>
          <a:lstStyle/>
          <a:p>
            <a:pPr>
              <a:defRPr/>
            </a:pPr>
            <a:fld id="{0A4318BD-B3C6-4D4B-B871-C29490A2E55A}" type="datetime1">
              <a:rPr lang="en-US" altLang="zh-CN" smtClean="0">
                <a:solidFill>
                  <a:prstClr val="black">
                    <a:tint val="75000"/>
                  </a:prstClr>
                </a:solidFill>
              </a:rPr>
              <a:pPr>
                <a:defRPr/>
              </a:pPr>
              <a:t>3/12/2025</a:t>
            </a:fld>
            <a:endParaRPr lang="en-US" dirty="0">
              <a:solidFill>
                <a:prstClr val="black">
                  <a:tint val="75000"/>
                </a:prstClr>
              </a:solidFill>
            </a:endParaRPr>
          </a:p>
        </p:txBody>
      </p:sp>
      <p:sp>
        <p:nvSpPr>
          <p:cNvPr id="8" name="Footer Placeholder 7"/>
          <p:cNvSpPr>
            <a:spLocks noGrp="1"/>
          </p:cNvSpPr>
          <p:nvPr>
            <p:ph type="ftr" sz="quarter" idx="11"/>
          </p:nvPr>
        </p:nvSpPr>
        <p:spPr>
          <a:xfrm>
            <a:off x="4165059" y="6357825"/>
            <a:ext cx="3860297" cy="365210"/>
          </a:xfrm>
          <a:prstGeom prst="rect">
            <a:avLst/>
          </a:prstGeom>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a:xfrm>
            <a:off x="8736463" y="6357825"/>
            <a:ext cx="2844430" cy="365210"/>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49414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21" y="274703"/>
            <a:ext cx="10971372" cy="1143265"/>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521" y="6357825"/>
            <a:ext cx="2844430" cy="365210"/>
          </a:xfrm>
          <a:prstGeom prst="rect">
            <a:avLst/>
          </a:prstGeom>
        </p:spPr>
        <p:txBody>
          <a:bodyPr/>
          <a:lstStyle/>
          <a:p>
            <a:pPr>
              <a:defRPr/>
            </a:pPr>
            <a:fld id="{E14CAFC4-799C-4CDE-B92B-8C262F06CF3E}" type="datetime1">
              <a:rPr lang="en-US" altLang="zh-CN" smtClean="0">
                <a:solidFill>
                  <a:prstClr val="black">
                    <a:tint val="75000"/>
                  </a:prstClr>
                </a:solidFill>
              </a:rPr>
              <a:pPr>
                <a:defRPr/>
              </a:pPr>
              <a:t>3/12/2025</a:t>
            </a:fld>
            <a:endParaRPr lang="en-US" dirty="0">
              <a:solidFill>
                <a:prstClr val="black">
                  <a:tint val="75000"/>
                </a:prstClr>
              </a:solidFill>
            </a:endParaRPr>
          </a:p>
        </p:txBody>
      </p:sp>
      <p:sp>
        <p:nvSpPr>
          <p:cNvPr id="4" name="Footer Placeholder 3"/>
          <p:cNvSpPr>
            <a:spLocks noGrp="1"/>
          </p:cNvSpPr>
          <p:nvPr>
            <p:ph type="ftr" sz="quarter" idx="11"/>
          </p:nvPr>
        </p:nvSpPr>
        <p:spPr>
          <a:xfrm>
            <a:off x="4165059" y="6357825"/>
            <a:ext cx="3860297" cy="365210"/>
          </a:xfrm>
          <a:prstGeom prst="rect">
            <a:avLst/>
          </a:prstGeom>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a:xfrm>
            <a:off x="8736463" y="6357825"/>
            <a:ext cx="2844430" cy="365210"/>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40117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a:xfrm>
            <a:off x="609521" y="6357825"/>
            <a:ext cx="2844430" cy="365210"/>
          </a:xfrm>
          <a:prstGeom prst="rect">
            <a:avLst/>
          </a:prstGeom>
        </p:spPr>
        <p:txBody>
          <a:bodyPr/>
          <a:lstStyle/>
          <a:p>
            <a:pPr>
              <a:defRPr/>
            </a:pPr>
            <a:fld id="{3E729073-8FFE-4F18-B513-07581FC6638E}" type="datetime1">
              <a:rPr lang="en-US" altLang="zh-CN" smtClean="0">
                <a:solidFill>
                  <a:prstClr val="black">
                    <a:tint val="75000"/>
                  </a:prstClr>
                </a:solidFill>
              </a:rPr>
              <a:pPr>
                <a:defRPr/>
              </a:pPr>
              <a:t>3/12/2025</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a:prstGeom prst="rect">
            <a:avLst/>
          </a:prstGeo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96887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5321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4" y="273113"/>
            <a:ext cx="4010562" cy="1162320"/>
          </a:xfrm>
          <a:prstGeom prst="rect">
            <a:avLst/>
          </a:prstGeo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113" y="273117"/>
            <a:ext cx="6814780" cy="5854468"/>
          </a:xfrm>
          <a:prstGeom prst="rect">
            <a:avLst/>
          </a:prstGeo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24" y="1435437"/>
            <a:ext cx="4010562" cy="4692149"/>
          </a:xfrm>
          <a:prstGeom prst="rect">
            <a:avLst/>
          </a:prstGeom>
        </p:spPr>
        <p:txBody>
          <a:bodyPr/>
          <a:lstStyle>
            <a:lvl1pPr marL="0" indent="0">
              <a:buNone/>
              <a:defRPr sz="1900"/>
            </a:lvl1pPr>
            <a:lvl2pPr marL="609585" indent="0">
              <a:buNone/>
              <a:defRPr sz="1600"/>
            </a:lvl2pPr>
            <a:lvl3pPr marL="1219170" indent="0">
              <a:buNone/>
              <a:defRPr sz="14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521" y="6357825"/>
            <a:ext cx="2844430" cy="365210"/>
          </a:xfrm>
          <a:prstGeom prst="rect">
            <a:avLst/>
          </a:prstGeom>
        </p:spPr>
        <p:txBody>
          <a:bodyPr/>
          <a:lstStyle/>
          <a:p>
            <a:pPr>
              <a:defRPr/>
            </a:pPr>
            <a:fld id="{43C7FCF6-76BD-4495-B08F-4C059D2BA31F}" type="datetime1">
              <a:rPr lang="en-US" altLang="zh-CN" smtClean="0">
                <a:solidFill>
                  <a:prstClr val="black">
                    <a:tint val="75000"/>
                  </a:prstClr>
                </a:solidFill>
              </a:rPr>
              <a:pPr>
                <a:defRPr/>
              </a:pPr>
              <a:t>3/12/2025</a:t>
            </a:fld>
            <a:endParaRPr lang="en-US" dirty="0">
              <a:solidFill>
                <a:prstClr val="black">
                  <a:tint val="75000"/>
                </a:prstClr>
              </a:solidFill>
            </a:endParaRPr>
          </a:p>
        </p:txBody>
      </p:sp>
      <p:sp>
        <p:nvSpPr>
          <p:cNvPr id="6" name="Footer Placeholder 5"/>
          <p:cNvSpPr>
            <a:spLocks noGrp="1"/>
          </p:cNvSpPr>
          <p:nvPr>
            <p:ph type="ftr" sz="quarter" idx="11"/>
          </p:nvPr>
        </p:nvSpPr>
        <p:spPr>
          <a:xfrm>
            <a:off x="4165059" y="6357825"/>
            <a:ext cx="3860297" cy="365210"/>
          </a:xfrm>
          <a:prstGeom prst="rect">
            <a:avLst/>
          </a:prstGeom>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8736463" y="6357825"/>
            <a:ext cx="2844430" cy="365210"/>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71293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5906510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Lst>
  <p:hf hdr="0" ftr="0" dt="0"/>
  <p:txStyles>
    <p:titleStyle>
      <a:lvl1pPr algn="ctr" defTabSz="1219170"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800"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216308D-4A4A-4706-AFA6-9E29B2179ABE}"/>
              </a:ext>
            </a:extLst>
          </p:cNvPr>
          <p:cNvSpPr>
            <a:spLocks noGrp="1"/>
          </p:cNvSpPr>
          <p:nvPr>
            <p:ph type="title"/>
          </p:nvPr>
        </p:nvSpPr>
        <p:spPr>
          <a:xfrm>
            <a:off x="838091" y="365210"/>
            <a:ext cx="10514231" cy="132587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CF3C30D0-5FEF-43E9-BC8B-B6CE8DEA3A43}"/>
              </a:ext>
            </a:extLst>
          </p:cNvPr>
          <p:cNvSpPr>
            <a:spLocks noGrp="1"/>
          </p:cNvSpPr>
          <p:nvPr>
            <p:ph type="body" idx="1"/>
          </p:nvPr>
        </p:nvSpPr>
        <p:spPr>
          <a:xfrm>
            <a:off x="838091" y="1826048"/>
            <a:ext cx="10514231" cy="435234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37E525B-982F-4C46-85FB-F2C52C384F04}"/>
              </a:ext>
            </a:extLst>
          </p:cNvPr>
          <p:cNvSpPr>
            <a:spLocks noGrp="1"/>
          </p:cNvSpPr>
          <p:nvPr>
            <p:ph type="dt" sz="half" idx="2"/>
          </p:nvPr>
        </p:nvSpPr>
        <p:spPr>
          <a:xfrm>
            <a:off x="838091" y="6357822"/>
            <a:ext cx="2742843" cy="365210"/>
          </a:xfrm>
          <a:prstGeom prst="rect">
            <a:avLst/>
          </a:prstGeom>
        </p:spPr>
        <p:txBody>
          <a:bodyPr vert="horz" lIns="91440" tIns="45720" rIns="91440" bIns="45720" rtlCol="0" anchor="ctr"/>
          <a:lstStyle>
            <a:lvl1pPr algn="l">
              <a:defRPr sz="1200">
                <a:solidFill>
                  <a:schemeClr val="tx1">
                    <a:tint val="75000"/>
                  </a:schemeClr>
                </a:solidFill>
              </a:defRPr>
            </a:lvl1pPr>
          </a:lstStyle>
          <a:p>
            <a:fld id="{666E244A-D4D3-4824-9DF2-05001B7C5186}" type="datetimeFigureOut">
              <a:rPr lang="en-US" smtClean="0"/>
              <a:t>3/12/2025</a:t>
            </a:fld>
            <a:endParaRPr lang="en-US"/>
          </a:p>
        </p:txBody>
      </p:sp>
      <p:sp>
        <p:nvSpPr>
          <p:cNvPr id="5" name="Footer Placeholder 4">
            <a:extLst>
              <a:ext uri="{FF2B5EF4-FFF2-40B4-BE49-F238E27FC236}">
                <a16:creationId xmlns="" xmlns:a16="http://schemas.microsoft.com/office/drawing/2014/main" id="{408727E0-6DB2-4843-B50F-44926C0AD7E9}"/>
              </a:ext>
            </a:extLst>
          </p:cNvPr>
          <p:cNvSpPr>
            <a:spLocks noGrp="1"/>
          </p:cNvSpPr>
          <p:nvPr>
            <p:ph type="ftr" sz="quarter" idx="3"/>
          </p:nvPr>
        </p:nvSpPr>
        <p:spPr>
          <a:xfrm>
            <a:off x="4038075" y="6357822"/>
            <a:ext cx="4114264" cy="36521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5CCB0A72-7A3A-4103-B9FC-37EC191DDF7E}"/>
              </a:ext>
            </a:extLst>
          </p:cNvPr>
          <p:cNvSpPr>
            <a:spLocks noGrp="1"/>
          </p:cNvSpPr>
          <p:nvPr>
            <p:ph type="sldNum" sz="quarter" idx="4"/>
          </p:nvPr>
        </p:nvSpPr>
        <p:spPr>
          <a:xfrm>
            <a:off x="8609479" y="6357822"/>
            <a:ext cx="2742843" cy="365210"/>
          </a:xfrm>
          <a:prstGeom prst="rect">
            <a:avLst/>
          </a:prstGeom>
        </p:spPr>
        <p:txBody>
          <a:bodyPr vert="horz" lIns="91440" tIns="45720" rIns="91440" bIns="45720" rtlCol="0" anchor="ctr"/>
          <a:lstStyle>
            <a:lvl1pPr algn="r">
              <a:defRPr sz="1200">
                <a:solidFill>
                  <a:schemeClr val="tx1">
                    <a:tint val="75000"/>
                  </a:schemeClr>
                </a:solidFill>
              </a:defRPr>
            </a:lvl1pPr>
          </a:lstStyle>
          <a:p>
            <a:fld id="{542B31BA-AE4D-46C6-888E-5D4F290E02EE}" type="slidenum">
              <a:rPr lang="en-US" smtClean="0"/>
              <a:t>‹#›</a:t>
            </a:fld>
            <a:endParaRPr lang="en-US"/>
          </a:p>
        </p:txBody>
      </p:sp>
    </p:spTree>
    <p:extLst>
      <p:ext uri="{BB962C8B-B14F-4D97-AF65-F5344CB8AC3E}">
        <p14:creationId xmlns:p14="http://schemas.microsoft.com/office/powerpoint/2010/main" val="1842973528"/>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g"/><Relationship Id="rId13" Type="http://schemas.openxmlformats.org/officeDocument/2006/relationships/image" Target="../media/image9.png"/><Relationship Id="rId3" Type="http://schemas.openxmlformats.org/officeDocument/2006/relationships/tags" Target="../tags/tag2.xml"/><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1.xml"/><Relationship Id="rId11" Type="http://schemas.openxmlformats.org/officeDocument/2006/relationships/image" Target="../media/image7.png"/><Relationship Id="rId5" Type="http://schemas.openxmlformats.org/officeDocument/2006/relationships/slideLayout" Target="../slideLayouts/slideLayout13.xml"/><Relationship Id="rId10" Type="http://schemas.openxmlformats.org/officeDocument/2006/relationships/image" Target="../media/image6.png"/><Relationship Id="rId4" Type="http://schemas.openxmlformats.org/officeDocument/2006/relationships/tags" Target="../tags/tag3.xml"/><Relationship Id="rId9" Type="http://schemas.openxmlformats.org/officeDocument/2006/relationships/image" Target="../media/image5.png"/><Relationship Id="rId1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audio" Target="../media/audio2.wav"/></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oleObject" Target="../embeddings/oleObject1.bin"/><Relationship Id="rId7" Type="http://schemas.openxmlformats.org/officeDocument/2006/relationships/image" Target="../media/image18.png"/><Relationship Id="rId2" Type="http://schemas.openxmlformats.org/officeDocument/2006/relationships/slideLayout" Target="../slideLayouts/slideLayout16.xml"/><Relationship Id="rId1" Type="http://schemas.openxmlformats.org/officeDocument/2006/relationships/vmlDrawing" Target="../drawings/vmlDrawing1.vml"/><Relationship Id="rId6" Type="http://schemas.openxmlformats.org/officeDocument/2006/relationships/image" Target="../media/image18.emf"/><Relationship Id="rId5" Type="http://schemas.openxmlformats.org/officeDocument/2006/relationships/oleObject" Target="../embeddings/oleObject2.bin"/><Relationship Id="rId4" Type="http://schemas.openxmlformats.org/officeDocument/2006/relationships/image" Target="../media/image17.emf"/><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150.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160.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image" Target="../media/image140.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tags" Target="../tags/tag5.xml"/><Relationship Id="rId7" Type="http://schemas.openxmlformats.org/officeDocument/2006/relationships/image" Target="../media/image4.jpg"/><Relationship Id="rId12" Type="http://schemas.openxmlformats.org/officeDocument/2006/relationships/image" Target="../media/image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notesSlide" Target="../notesSlides/notesSlide15.xml"/><Relationship Id="rId10" Type="http://schemas.openxmlformats.org/officeDocument/2006/relationships/image" Target="../media/image7.png"/><Relationship Id="rId4" Type="http://schemas.openxmlformats.org/officeDocument/2006/relationships/slideLayout" Target="../slideLayouts/slideLayout13.xml"/><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2.xml"/><Relationship Id="rId7" Type="http://schemas.openxmlformats.org/officeDocument/2006/relationships/image" Target="../media/image8.png"/><Relationship Id="rId2" Type="http://schemas.openxmlformats.org/officeDocument/2006/relationships/slideLayout" Target="../slideLayouts/slideLayout13.xml"/><Relationship Id="rId1" Type="http://schemas.openxmlformats.org/officeDocument/2006/relationships/tags" Target="../tags/tag4.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jp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A_MakeIt Last.mp3">
            <a:hlinkClick r:id="" action="ppaction://media"/>
          </p:cNvPr>
          <p:cNvPicPr>
            <a:picLocks noChangeAspect="1"/>
          </p:cNvPicPr>
          <p:nvPr>
            <a:audioFile r:link="rId2"/>
            <p:custDataLst>
              <p:tags r:id="rId3"/>
            </p:custDataLst>
            <p:extLst>
              <p:ext uri="{DAA4B4D4-6D71-4841-9C94-3DE7FCFB9230}">
                <p14:media xmlns:p14="http://schemas.microsoft.com/office/powerpoint/2010/main" r:embed="rId1"/>
              </p:ext>
            </p:extLst>
          </p:nvPr>
        </p:nvPicPr>
        <p:blipFill>
          <a:blip r:embed="rId7" cstate="print"/>
          <a:stretch>
            <a:fillRect/>
          </a:stretch>
        </p:blipFill>
        <p:spPr>
          <a:xfrm>
            <a:off x="-765599" y="-1676722"/>
            <a:ext cx="609600" cy="609600"/>
          </a:xfrm>
          <a:prstGeom prst="rect">
            <a:avLst/>
          </a:prstGeom>
        </p:spPr>
      </p:pic>
      <p:pic>
        <p:nvPicPr>
          <p:cNvPr id="3" name="图片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75" y="1240"/>
            <a:ext cx="12184063" cy="6857107"/>
          </a:xfrm>
          <a:prstGeom prst="rect">
            <a:avLst/>
          </a:prstGeom>
        </p:spPr>
      </p:pic>
      <p:pic>
        <p:nvPicPr>
          <p:cNvPr id="5" name="图片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4737" y="2991215"/>
            <a:ext cx="3978058" cy="3978058"/>
          </a:xfrm>
          <a:prstGeom prst="rect">
            <a:avLst/>
          </a:prstGeom>
        </p:spPr>
      </p:pic>
      <p:pic>
        <p:nvPicPr>
          <p:cNvPr id="8" name="图片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74928" y="155134"/>
            <a:ext cx="1961590" cy="2367700"/>
          </a:xfrm>
          <a:prstGeom prst="rect">
            <a:avLst/>
          </a:prstGeom>
        </p:spPr>
      </p:pic>
      <p:pic>
        <p:nvPicPr>
          <p:cNvPr id="10" name="图片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517772" y="3337019"/>
            <a:ext cx="2491098" cy="3522569"/>
          </a:xfrm>
          <a:prstGeom prst="rect">
            <a:avLst/>
          </a:prstGeom>
        </p:spPr>
      </p:pic>
      <p:pic>
        <p:nvPicPr>
          <p:cNvPr id="14" name="图片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582822">
            <a:off x="9305391" y="89925"/>
            <a:ext cx="2335881" cy="2243502"/>
          </a:xfrm>
          <a:prstGeom prst="rect">
            <a:avLst/>
          </a:prstGeom>
        </p:spPr>
      </p:pic>
      <p:grpSp>
        <p:nvGrpSpPr>
          <p:cNvPr id="32" name="组合 31"/>
          <p:cNvGrpSpPr/>
          <p:nvPr/>
        </p:nvGrpSpPr>
        <p:grpSpPr>
          <a:xfrm>
            <a:off x="3763321" y="34841"/>
            <a:ext cx="7121345" cy="3999737"/>
            <a:chOff x="3689966" y="772606"/>
            <a:chExt cx="7121345" cy="3999737"/>
          </a:xfrm>
        </p:grpSpPr>
        <p:sp>
          <p:nvSpPr>
            <p:cNvPr id="29" name="18"/>
            <p:cNvSpPr>
              <a:spLocks noChangeArrowheads="1"/>
            </p:cNvSpPr>
            <p:nvPr>
              <p:custDataLst>
                <p:tags r:id="rId4"/>
              </p:custDataLst>
            </p:nvPr>
          </p:nvSpPr>
          <p:spPr bwMode="auto">
            <a:xfrm>
              <a:off x="3689966" y="3941346"/>
              <a:ext cx="7121345" cy="830997"/>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fontAlgn="base">
                <a:spcBef>
                  <a:spcPct val="0"/>
                </a:spcBef>
                <a:spcAft>
                  <a:spcPct val="0"/>
                </a:spcAft>
              </a:pPr>
              <a:r>
                <a:rPr lang="en-US" altLang="zh-CN" sz="5400" dirty="0">
                  <a:solidFill>
                    <a:srgbClr val="33909B"/>
                  </a:solidFill>
                  <a:latin typeface="Times New Roman" panose="02020603050405020304" pitchFamily="18" charset="0"/>
                  <a:ea typeface="微软雅黑" panose="020B0503020204020204" pitchFamily="34" charset="-122"/>
                  <a:cs typeface="Times New Roman" panose="02020603050405020304" pitchFamily="18" charset="0"/>
                </a:rPr>
                <a:t>Kết nối tri </a:t>
              </a:r>
              <a:r>
                <a:rPr lang="en-US" altLang="zh-CN" sz="5400" dirty="0" smtClean="0">
                  <a:solidFill>
                    <a:srgbClr val="33909B"/>
                  </a:solidFill>
                  <a:latin typeface="Times New Roman" panose="02020603050405020304" pitchFamily="18" charset="0"/>
                  <a:ea typeface="微软雅黑" panose="020B0503020204020204" pitchFamily="34" charset="-122"/>
                  <a:cs typeface="Times New Roman" panose="02020603050405020304" pitchFamily="18" charset="0"/>
                </a:rPr>
                <a:t>thức</a:t>
              </a:r>
              <a:endParaRPr lang="en-US" altLang="zh-CN" sz="5400" dirty="0">
                <a:solidFill>
                  <a:srgbClr val="33909B"/>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8" name="图片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2020607">
              <a:off x="7390091" y="772606"/>
              <a:ext cx="1504759" cy="2149654"/>
            </a:xfrm>
            <a:prstGeom prst="rect">
              <a:avLst/>
            </a:prstGeom>
          </p:spPr>
        </p:pic>
      </p:grpSp>
      <p:pic>
        <p:nvPicPr>
          <p:cNvPr id="13" name="图片 11">
            <a:extLst>
              <a:ext uri="{FF2B5EF4-FFF2-40B4-BE49-F238E27FC236}">
                <a16:creationId xmlns="" xmlns:a16="http://schemas.microsoft.com/office/drawing/2014/main" id="{AF19763C-7F94-4E08-9EB9-AB589C19EBF7}"/>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7853795" y="3252281"/>
            <a:ext cx="3960000" cy="3960000"/>
          </a:xfrm>
          <a:prstGeom prst="rect">
            <a:avLst/>
          </a:prstGeom>
        </p:spPr>
      </p:pic>
      <p:sp>
        <p:nvSpPr>
          <p:cNvPr id="15" name="TextBox 14">
            <a:extLst>
              <a:ext uri="{FF2B5EF4-FFF2-40B4-BE49-F238E27FC236}">
                <a16:creationId xmlns="" xmlns:a16="http://schemas.microsoft.com/office/drawing/2014/main" id="{7EA2737C-548A-4360-B400-73EB2BF2385A}"/>
              </a:ext>
            </a:extLst>
          </p:cNvPr>
          <p:cNvSpPr txBox="1"/>
          <p:nvPr/>
        </p:nvSpPr>
        <p:spPr>
          <a:xfrm>
            <a:off x="3034410" y="1546532"/>
            <a:ext cx="6098458" cy="1200329"/>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7200" b="0" i="0" u="none" strike="noStrike" kern="1200" cap="none" spc="0" normalizeH="0" baseline="0" noProof="0" dirty="0">
                <a:ln>
                  <a:noFill/>
                </a:ln>
                <a:solidFill>
                  <a:srgbClr val="33909B"/>
                </a:solidFill>
                <a:effectLst/>
                <a:uLnTx/>
                <a:uFillTx/>
                <a:latin typeface="Times New Roman" panose="02020603050405020304" pitchFamily="18" charset="0"/>
                <a:ea typeface="方正少儿_GBK" panose="03000509000000000000" pitchFamily="65" charset="-122"/>
                <a:cs typeface="Times New Roman" panose="02020603050405020304" pitchFamily="18" charset="0"/>
              </a:rPr>
              <a:t>HÓA HỌC 10</a:t>
            </a:r>
            <a:endParaRPr kumimoji="0" lang="zh-CN" altLang="en-US" sz="7200" b="0" i="0" u="none" strike="noStrike" kern="1200" cap="none" spc="0" normalizeH="0" baseline="0" noProof="0" dirty="0">
              <a:ln>
                <a:noFill/>
              </a:ln>
              <a:solidFill>
                <a:srgbClr val="33909B"/>
              </a:solidFill>
              <a:effectLst/>
              <a:uLnTx/>
              <a:uFillTx/>
              <a:latin typeface="Times New Roman" panose="02020603050405020304" pitchFamily="18" charset="0"/>
              <a:ea typeface="方正少儿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146242499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14:presetBounceEnd="46667">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46667">
                                          <p:cBhvr additive="base">
                                            <p:cTn id="7" dur="750" fill="hold"/>
                                            <p:tgtEl>
                                              <p:spTgt spid="8"/>
                                            </p:tgtEl>
                                            <p:attrNameLst>
                                              <p:attrName>ppt_x</p:attrName>
                                            </p:attrNameLst>
                                          </p:cBhvr>
                                          <p:tavLst>
                                            <p:tav tm="0">
                                              <p:val>
                                                <p:strVal val="1+#ppt_w/2"/>
                                              </p:val>
                                            </p:tav>
                                            <p:tav tm="100000">
                                              <p:val>
                                                <p:strVal val="#ppt_x"/>
                                              </p:val>
                                            </p:tav>
                                          </p:tavLst>
                                        </p:anim>
                                        <p:anim calcmode="lin" valueType="num" p14:bounceEnd="46667">
                                          <p:cBhvr additive="base">
                                            <p:cTn id="8" dur="75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8" fill="hold" nodeType="withEffect" p14:presetBounceEnd="46667">
                                      <p:stCondLst>
                                        <p:cond delay="750"/>
                                      </p:stCondLst>
                                      <p:childTnLst>
                                        <p:set>
                                          <p:cBhvr>
                                            <p:cTn id="10" dur="1" fill="hold">
                                              <p:stCondLst>
                                                <p:cond delay="0"/>
                                              </p:stCondLst>
                                            </p:cTn>
                                            <p:tgtEl>
                                              <p:spTgt spid="5"/>
                                            </p:tgtEl>
                                            <p:attrNameLst>
                                              <p:attrName>style.visibility</p:attrName>
                                            </p:attrNameLst>
                                          </p:cBhvr>
                                          <p:to>
                                            <p:strVal val="visible"/>
                                          </p:to>
                                        </p:set>
                                        <p:anim calcmode="lin" valueType="num" p14:bounceEnd="46667">
                                          <p:cBhvr additive="base">
                                            <p:cTn id="11" dur="750" fill="hold"/>
                                            <p:tgtEl>
                                              <p:spTgt spid="5"/>
                                            </p:tgtEl>
                                            <p:attrNameLst>
                                              <p:attrName>ppt_x</p:attrName>
                                            </p:attrNameLst>
                                          </p:cBhvr>
                                          <p:tavLst>
                                            <p:tav tm="0">
                                              <p:val>
                                                <p:strVal val="0-#ppt_w/2"/>
                                              </p:val>
                                            </p:tav>
                                            <p:tav tm="100000">
                                              <p:val>
                                                <p:strVal val="#ppt_x"/>
                                              </p:val>
                                            </p:tav>
                                          </p:tavLst>
                                        </p:anim>
                                        <p:anim calcmode="lin" valueType="num" p14:bounceEnd="46667">
                                          <p:cBhvr additive="base">
                                            <p:cTn id="12" dur="75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12" fill="hold" nodeType="withEffect" p14:presetBounceEnd="46667">
                                      <p:stCondLst>
                                        <p:cond delay="500"/>
                                      </p:stCondLst>
                                      <p:childTnLst>
                                        <p:set>
                                          <p:cBhvr>
                                            <p:cTn id="14" dur="1" fill="hold">
                                              <p:stCondLst>
                                                <p:cond delay="0"/>
                                              </p:stCondLst>
                                            </p:cTn>
                                            <p:tgtEl>
                                              <p:spTgt spid="14"/>
                                            </p:tgtEl>
                                            <p:attrNameLst>
                                              <p:attrName>style.visibility</p:attrName>
                                            </p:attrNameLst>
                                          </p:cBhvr>
                                          <p:to>
                                            <p:strVal val="visible"/>
                                          </p:to>
                                        </p:set>
                                        <p:anim calcmode="lin" valueType="num" p14:bounceEnd="46667">
                                          <p:cBhvr additive="base">
                                            <p:cTn id="15" dur="750" fill="hold"/>
                                            <p:tgtEl>
                                              <p:spTgt spid="14"/>
                                            </p:tgtEl>
                                            <p:attrNameLst>
                                              <p:attrName>ppt_x</p:attrName>
                                            </p:attrNameLst>
                                          </p:cBhvr>
                                          <p:tavLst>
                                            <p:tav tm="0">
                                              <p:val>
                                                <p:strVal val="0-#ppt_w/2"/>
                                              </p:val>
                                            </p:tav>
                                            <p:tav tm="100000">
                                              <p:val>
                                                <p:strVal val="#ppt_x"/>
                                              </p:val>
                                            </p:tav>
                                          </p:tavLst>
                                        </p:anim>
                                        <p:anim calcmode="lin" valueType="num" p14:bounceEnd="46667">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1" fill="hold" nodeType="afterEffect" p14:presetBounceEnd="46667">
                                      <p:stCondLst>
                                        <p:cond delay="0"/>
                                      </p:stCondLst>
                                      <p:childTnLst>
                                        <p:set>
                                          <p:cBhvr>
                                            <p:cTn id="19" dur="1" fill="hold">
                                              <p:stCondLst>
                                                <p:cond delay="0"/>
                                              </p:stCondLst>
                                            </p:cTn>
                                            <p:tgtEl>
                                              <p:spTgt spid="32"/>
                                            </p:tgtEl>
                                            <p:attrNameLst>
                                              <p:attrName>style.visibility</p:attrName>
                                            </p:attrNameLst>
                                          </p:cBhvr>
                                          <p:to>
                                            <p:strVal val="visible"/>
                                          </p:to>
                                        </p:set>
                                        <p:anim calcmode="lin" valueType="num" p14:bounceEnd="46667">
                                          <p:cBhvr additive="base">
                                            <p:cTn id="20" dur="750" fill="hold"/>
                                            <p:tgtEl>
                                              <p:spTgt spid="32"/>
                                            </p:tgtEl>
                                            <p:attrNameLst>
                                              <p:attrName>ppt_x</p:attrName>
                                            </p:attrNameLst>
                                          </p:cBhvr>
                                          <p:tavLst>
                                            <p:tav tm="0">
                                              <p:val>
                                                <p:strVal val="#ppt_x"/>
                                              </p:val>
                                            </p:tav>
                                            <p:tav tm="100000">
                                              <p:val>
                                                <p:strVal val="#ppt_x"/>
                                              </p:val>
                                            </p:tav>
                                          </p:tavLst>
                                        </p:anim>
                                        <p:anim calcmode="lin" valueType="num" p14:bounceEnd="46667">
                                          <p:cBhvr additive="base">
                                            <p:cTn id="21" dur="750" fill="hold"/>
                                            <p:tgtEl>
                                              <p:spTgt spid="32"/>
                                            </p:tgtEl>
                                            <p:attrNameLst>
                                              <p:attrName>ppt_y</p:attrName>
                                            </p:attrNameLst>
                                          </p:cBhvr>
                                          <p:tavLst>
                                            <p:tav tm="0">
                                              <p:val>
                                                <p:strVal val="0-#ppt_h/2"/>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par>
                                    <p:cTn id="28" presetID="2" presetClass="entr" presetSubtype="4" fill="hold" nodeType="withEffect" p14:presetBounceEnd="46667">
                                      <p:stCondLst>
                                        <p:cond delay="250"/>
                                      </p:stCondLst>
                                      <p:childTnLst>
                                        <p:set>
                                          <p:cBhvr>
                                            <p:cTn id="29" dur="1" fill="hold">
                                              <p:stCondLst>
                                                <p:cond delay="0"/>
                                              </p:stCondLst>
                                            </p:cTn>
                                            <p:tgtEl>
                                              <p:spTgt spid="13"/>
                                            </p:tgtEl>
                                            <p:attrNameLst>
                                              <p:attrName>style.visibility</p:attrName>
                                            </p:attrNameLst>
                                          </p:cBhvr>
                                          <p:to>
                                            <p:strVal val="visible"/>
                                          </p:to>
                                        </p:set>
                                        <p:anim calcmode="lin" valueType="num" p14:bounceEnd="46667">
                                          <p:cBhvr additive="base">
                                            <p:cTn id="30" dur="750" fill="hold"/>
                                            <p:tgtEl>
                                              <p:spTgt spid="13"/>
                                            </p:tgtEl>
                                            <p:attrNameLst>
                                              <p:attrName>ppt_x</p:attrName>
                                            </p:attrNameLst>
                                          </p:cBhvr>
                                          <p:tavLst>
                                            <p:tav tm="0">
                                              <p:val>
                                                <p:strVal val="#ppt_x"/>
                                              </p:val>
                                            </p:tav>
                                            <p:tav tm="100000">
                                              <p:val>
                                                <p:strVal val="#ppt_x"/>
                                              </p:val>
                                            </p:tav>
                                          </p:tavLst>
                                        </p:anim>
                                        <p:anim calcmode="lin" valueType="num" p14:bounceEnd="46667">
                                          <p:cBhvr additive="base">
                                            <p:cTn id="31" dur="75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100000" numSld="100">
                    <p:cTn id="32" fill="hold" display="0">
                      <p:stCondLst>
                        <p:cond delay="indefinite"/>
                      </p:stCondLst>
                      <p:endCondLst>
                        <p:cond evt="onStopAudio" delay="0">
                          <p:tgtEl>
                            <p:sldTgt/>
                          </p:tgtEl>
                        </p:cond>
                      </p:endCondLst>
                    </p:cTn>
                    <p:tgtEl>
                      <p:spTgt spid="27"/>
                    </p:tgtEl>
                  </p:cMediaNode>
                </p:audio>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1+#ppt_w/2"/>
                                              </p:val>
                                            </p:tav>
                                            <p:tav tm="100000">
                                              <p:val>
                                                <p:strVal val="#ppt_x"/>
                                              </p:val>
                                            </p:tav>
                                          </p:tavLst>
                                        </p:anim>
                                        <p:anim calcmode="lin" valueType="num">
                                          <p:cBhvr additive="base">
                                            <p:cTn id="8" dur="75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8" fill="hold" nodeType="withEffect">
                                      <p:stCondLst>
                                        <p:cond delay="7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0-#ppt_w/2"/>
                                              </p:val>
                                            </p:tav>
                                            <p:tav tm="100000">
                                              <p:val>
                                                <p:strVal val="#ppt_x"/>
                                              </p:val>
                                            </p:tav>
                                          </p:tavLst>
                                        </p:anim>
                                        <p:anim calcmode="lin" valueType="num">
                                          <p:cBhvr additive="base">
                                            <p:cTn id="12" dur="75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12" fill="hold" nodeType="withEffect">
                                      <p:stCondLst>
                                        <p:cond delay="5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0-#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1" fill="hold" nodeType="afterEffect">
                                      <p:stCondLst>
                                        <p:cond delay="0"/>
                                      </p:stCondLst>
                                      <p:childTnLst>
                                        <p:set>
                                          <p:cBhvr>
                                            <p:cTn id="19" dur="1" fill="hold">
                                              <p:stCondLst>
                                                <p:cond delay="0"/>
                                              </p:stCondLst>
                                            </p:cTn>
                                            <p:tgtEl>
                                              <p:spTgt spid="32"/>
                                            </p:tgtEl>
                                            <p:attrNameLst>
                                              <p:attrName>style.visibility</p:attrName>
                                            </p:attrNameLst>
                                          </p:cBhvr>
                                          <p:to>
                                            <p:strVal val="visible"/>
                                          </p:to>
                                        </p:set>
                                        <p:anim calcmode="lin" valueType="num">
                                          <p:cBhvr additive="base">
                                            <p:cTn id="20" dur="750" fill="hold"/>
                                            <p:tgtEl>
                                              <p:spTgt spid="32"/>
                                            </p:tgtEl>
                                            <p:attrNameLst>
                                              <p:attrName>ppt_x</p:attrName>
                                            </p:attrNameLst>
                                          </p:cBhvr>
                                          <p:tavLst>
                                            <p:tav tm="0">
                                              <p:val>
                                                <p:strVal val="#ppt_x"/>
                                              </p:val>
                                            </p:tav>
                                            <p:tav tm="100000">
                                              <p:val>
                                                <p:strVal val="#ppt_x"/>
                                              </p:val>
                                            </p:tav>
                                          </p:tavLst>
                                        </p:anim>
                                        <p:anim calcmode="lin" valueType="num">
                                          <p:cBhvr additive="base">
                                            <p:cTn id="21" dur="750" fill="hold"/>
                                            <p:tgtEl>
                                              <p:spTgt spid="32"/>
                                            </p:tgtEl>
                                            <p:attrNameLst>
                                              <p:attrName>ppt_y</p:attrName>
                                            </p:attrNameLst>
                                          </p:cBhvr>
                                          <p:tavLst>
                                            <p:tav tm="0">
                                              <p:val>
                                                <p:strVal val="0-#ppt_h/2"/>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par>
                                    <p:cTn id="28" presetID="2" presetClass="entr" presetSubtype="4" fill="hold" nodeType="withEffect">
                                      <p:stCondLst>
                                        <p:cond delay="25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750" fill="hold"/>
                                            <p:tgtEl>
                                              <p:spTgt spid="13"/>
                                            </p:tgtEl>
                                            <p:attrNameLst>
                                              <p:attrName>ppt_x</p:attrName>
                                            </p:attrNameLst>
                                          </p:cBhvr>
                                          <p:tavLst>
                                            <p:tav tm="0">
                                              <p:val>
                                                <p:strVal val="#ppt_x"/>
                                              </p:val>
                                            </p:tav>
                                            <p:tav tm="100000">
                                              <p:val>
                                                <p:strVal val="#ppt_x"/>
                                              </p:val>
                                            </p:tav>
                                          </p:tavLst>
                                        </p:anim>
                                        <p:anim calcmode="lin" valueType="num">
                                          <p:cBhvr additive="base">
                                            <p:cTn id="31" dur="75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100000" numSld="100">
                    <p:cTn id="32" fill="hold" display="0">
                      <p:stCondLst>
                        <p:cond delay="indefinite"/>
                      </p:stCondLst>
                      <p:endCondLst>
                        <p:cond evt="onStopAudio" delay="0">
                          <p:tgtEl>
                            <p:sldTgt/>
                          </p:tgtEl>
                        </p:cond>
                      </p:endCondLst>
                    </p:cTn>
                    <p:tgtEl>
                      <p:spTgt spid="27"/>
                    </p:tgtEl>
                  </p:cMediaNode>
                </p:audio>
              </p:childTnLst>
            </p:cTn>
          </p:par>
        </p:tn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05:00</a:t>
            </a:r>
          </a:p>
        </p:txBody>
      </p:sp>
      <p:sp>
        <p:nvSpPr>
          <p:cNvPr id="5" name="Rounded Rectangle 4"/>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04:59</a:t>
            </a:r>
          </a:p>
        </p:txBody>
      </p:sp>
      <p:sp>
        <p:nvSpPr>
          <p:cNvPr id="6" name="Rounded Rectangle 5"/>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04:58</a:t>
            </a:r>
          </a:p>
        </p:txBody>
      </p:sp>
      <p:sp>
        <p:nvSpPr>
          <p:cNvPr id="7" name="Rounded Rectangle 6"/>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04:57</a:t>
            </a:r>
          </a:p>
        </p:txBody>
      </p:sp>
      <p:sp>
        <p:nvSpPr>
          <p:cNvPr id="8" name="Rounded Rectangle 7"/>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04:56</a:t>
            </a:r>
          </a:p>
        </p:txBody>
      </p:sp>
      <p:sp>
        <p:nvSpPr>
          <p:cNvPr id="9" name="Rounded Rectangle 8"/>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04:55</a:t>
            </a:r>
          </a:p>
        </p:txBody>
      </p:sp>
      <p:sp>
        <p:nvSpPr>
          <p:cNvPr id="10" name="Rounded Rectangle 9"/>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04:54</a:t>
            </a:r>
          </a:p>
        </p:txBody>
      </p:sp>
      <p:sp>
        <p:nvSpPr>
          <p:cNvPr id="11" name="Rounded Rectangle 10"/>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04:53</a:t>
            </a:r>
          </a:p>
        </p:txBody>
      </p:sp>
      <p:sp>
        <p:nvSpPr>
          <p:cNvPr id="12" name="Rounded Rectangle 11"/>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04:52</a:t>
            </a:r>
          </a:p>
        </p:txBody>
      </p:sp>
      <p:sp>
        <p:nvSpPr>
          <p:cNvPr id="13" name="Rounded Rectangle 12"/>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04:51</a:t>
            </a:r>
          </a:p>
        </p:txBody>
      </p:sp>
      <p:sp>
        <p:nvSpPr>
          <p:cNvPr id="14" name="Rounded Rectangle 13"/>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04:50</a:t>
            </a:r>
          </a:p>
        </p:txBody>
      </p:sp>
      <p:sp>
        <p:nvSpPr>
          <p:cNvPr id="15" name="Rounded Rectangle 14"/>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04:49</a:t>
            </a:r>
          </a:p>
        </p:txBody>
      </p:sp>
      <p:sp>
        <p:nvSpPr>
          <p:cNvPr id="16" name="Rounded Rectangle 15"/>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04:48</a:t>
            </a:r>
          </a:p>
        </p:txBody>
      </p:sp>
      <p:sp>
        <p:nvSpPr>
          <p:cNvPr id="17" name="Rounded Rectangle 16"/>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04:47</a:t>
            </a:r>
          </a:p>
        </p:txBody>
      </p:sp>
      <p:sp>
        <p:nvSpPr>
          <p:cNvPr id="18" name="Rounded Rectangle 17"/>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04:46</a:t>
            </a:r>
          </a:p>
        </p:txBody>
      </p:sp>
      <p:sp>
        <p:nvSpPr>
          <p:cNvPr id="19" name="Rounded Rectangle 18"/>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04:45</a:t>
            </a:r>
          </a:p>
        </p:txBody>
      </p:sp>
      <p:sp>
        <p:nvSpPr>
          <p:cNvPr id="20" name="Rounded Rectangle 19"/>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04:44</a:t>
            </a:r>
          </a:p>
        </p:txBody>
      </p:sp>
      <p:sp>
        <p:nvSpPr>
          <p:cNvPr id="21" name="Rounded Rectangle 20"/>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04:43</a:t>
            </a:r>
          </a:p>
        </p:txBody>
      </p:sp>
      <p:sp>
        <p:nvSpPr>
          <p:cNvPr id="22" name="Rounded Rectangle 21"/>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04:42</a:t>
            </a:r>
          </a:p>
        </p:txBody>
      </p:sp>
      <p:sp>
        <p:nvSpPr>
          <p:cNvPr id="23" name="Rounded Rectangle 22"/>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04:41</a:t>
            </a:r>
          </a:p>
        </p:txBody>
      </p:sp>
      <p:sp>
        <p:nvSpPr>
          <p:cNvPr id="24" name="Rounded Rectangle 23"/>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04:40</a:t>
            </a:r>
          </a:p>
        </p:txBody>
      </p:sp>
      <p:sp>
        <p:nvSpPr>
          <p:cNvPr id="25" name="Rounded Rectangle 24"/>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04:39</a:t>
            </a:r>
          </a:p>
        </p:txBody>
      </p:sp>
      <p:sp>
        <p:nvSpPr>
          <p:cNvPr id="26" name="Rounded Rectangle 25"/>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04:38</a:t>
            </a:r>
          </a:p>
        </p:txBody>
      </p:sp>
      <p:sp>
        <p:nvSpPr>
          <p:cNvPr id="27" name="Rounded Rectangle 26"/>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04:37</a:t>
            </a:r>
          </a:p>
        </p:txBody>
      </p:sp>
      <p:sp>
        <p:nvSpPr>
          <p:cNvPr id="28" name="Rounded Rectangle 27"/>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04:36</a:t>
            </a:r>
          </a:p>
        </p:txBody>
      </p:sp>
      <p:sp>
        <p:nvSpPr>
          <p:cNvPr id="29" name="Rounded Rectangle 28"/>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04:35</a:t>
            </a:r>
          </a:p>
        </p:txBody>
      </p:sp>
      <p:sp>
        <p:nvSpPr>
          <p:cNvPr id="30" name="Rounded Rectangle 29"/>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04:34</a:t>
            </a:r>
          </a:p>
        </p:txBody>
      </p:sp>
      <p:sp>
        <p:nvSpPr>
          <p:cNvPr id="31" name="Rounded Rectangle 30"/>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04:33</a:t>
            </a:r>
          </a:p>
        </p:txBody>
      </p:sp>
      <p:sp>
        <p:nvSpPr>
          <p:cNvPr id="32" name="Rounded Rectangle 31"/>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04:32</a:t>
            </a:r>
          </a:p>
        </p:txBody>
      </p:sp>
      <p:sp>
        <p:nvSpPr>
          <p:cNvPr id="33" name="Rounded Rectangle 32"/>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04:31</a:t>
            </a:r>
          </a:p>
        </p:txBody>
      </p:sp>
      <p:sp>
        <p:nvSpPr>
          <p:cNvPr id="34" name="Rounded Rectangle 33"/>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04:30</a:t>
            </a:r>
          </a:p>
        </p:txBody>
      </p:sp>
      <p:sp>
        <p:nvSpPr>
          <p:cNvPr id="35" name="Rounded Rectangle 34"/>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04:29</a:t>
            </a:r>
          </a:p>
        </p:txBody>
      </p:sp>
      <p:sp>
        <p:nvSpPr>
          <p:cNvPr id="36" name="Rounded Rectangle 35"/>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04:28</a:t>
            </a:r>
          </a:p>
        </p:txBody>
      </p:sp>
      <p:sp>
        <p:nvSpPr>
          <p:cNvPr id="37" name="Rounded Rectangle 36"/>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04:27</a:t>
            </a:r>
          </a:p>
        </p:txBody>
      </p:sp>
      <p:sp>
        <p:nvSpPr>
          <p:cNvPr id="38" name="Rounded Rectangle 37"/>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04:26</a:t>
            </a:r>
          </a:p>
        </p:txBody>
      </p:sp>
      <p:sp>
        <p:nvSpPr>
          <p:cNvPr id="39" name="Rounded Rectangle 38"/>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04:25</a:t>
            </a:r>
          </a:p>
        </p:txBody>
      </p:sp>
      <p:sp>
        <p:nvSpPr>
          <p:cNvPr id="40" name="Rounded Rectangle 39"/>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04:24</a:t>
            </a:r>
          </a:p>
        </p:txBody>
      </p:sp>
      <p:sp>
        <p:nvSpPr>
          <p:cNvPr id="41" name="Rounded Rectangle 40"/>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04:23</a:t>
            </a:r>
          </a:p>
        </p:txBody>
      </p:sp>
      <p:sp>
        <p:nvSpPr>
          <p:cNvPr id="42" name="Rounded Rectangle 41"/>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04:22</a:t>
            </a:r>
          </a:p>
        </p:txBody>
      </p:sp>
      <p:sp>
        <p:nvSpPr>
          <p:cNvPr id="43" name="Rounded Rectangle 42"/>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04:21</a:t>
            </a:r>
          </a:p>
        </p:txBody>
      </p:sp>
      <p:sp>
        <p:nvSpPr>
          <p:cNvPr id="44" name="Rounded Rectangle 43"/>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04:20</a:t>
            </a:r>
          </a:p>
        </p:txBody>
      </p:sp>
      <p:sp>
        <p:nvSpPr>
          <p:cNvPr id="45" name="Rounded Rectangle 44"/>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04:19</a:t>
            </a:r>
          </a:p>
        </p:txBody>
      </p:sp>
      <p:sp>
        <p:nvSpPr>
          <p:cNvPr id="46" name="Rounded Rectangle 45"/>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04:18</a:t>
            </a:r>
          </a:p>
        </p:txBody>
      </p:sp>
      <p:sp>
        <p:nvSpPr>
          <p:cNvPr id="47" name="Rounded Rectangle 46"/>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04:17</a:t>
            </a:r>
          </a:p>
        </p:txBody>
      </p:sp>
      <p:sp>
        <p:nvSpPr>
          <p:cNvPr id="48" name="Rounded Rectangle 47"/>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04:16</a:t>
            </a:r>
          </a:p>
        </p:txBody>
      </p:sp>
      <p:sp>
        <p:nvSpPr>
          <p:cNvPr id="49" name="Rounded Rectangle 48"/>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04:15</a:t>
            </a:r>
          </a:p>
        </p:txBody>
      </p:sp>
      <p:sp>
        <p:nvSpPr>
          <p:cNvPr id="50" name="Rounded Rectangle 49"/>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04:14</a:t>
            </a:r>
          </a:p>
        </p:txBody>
      </p:sp>
      <p:sp>
        <p:nvSpPr>
          <p:cNvPr id="51" name="Rounded Rectangle 50"/>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04:13</a:t>
            </a:r>
          </a:p>
        </p:txBody>
      </p:sp>
      <p:sp>
        <p:nvSpPr>
          <p:cNvPr id="52" name="Rounded Rectangle 51"/>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04:12</a:t>
            </a:r>
          </a:p>
        </p:txBody>
      </p:sp>
      <p:sp>
        <p:nvSpPr>
          <p:cNvPr id="53" name="Rounded Rectangle 52"/>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04:11</a:t>
            </a:r>
          </a:p>
        </p:txBody>
      </p:sp>
      <p:sp>
        <p:nvSpPr>
          <p:cNvPr id="54" name="Rounded Rectangle 53"/>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04:10</a:t>
            </a:r>
          </a:p>
        </p:txBody>
      </p:sp>
      <p:sp>
        <p:nvSpPr>
          <p:cNvPr id="55" name="Rounded Rectangle 54"/>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04:09</a:t>
            </a:r>
          </a:p>
        </p:txBody>
      </p:sp>
      <p:sp>
        <p:nvSpPr>
          <p:cNvPr id="56" name="Rounded Rectangle 55"/>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04:08</a:t>
            </a:r>
          </a:p>
        </p:txBody>
      </p:sp>
      <p:sp>
        <p:nvSpPr>
          <p:cNvPr id="57" name="Rounded Rectangle 56"/>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04:07</a:t>
            </a:r>
          </a:p>
        </p:txBody>
      </p:sp>
      <p:sp>
        <p:nvSpPr>
          <p:cNvPr id="58" name="Rounded Rectangle 57"/>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04:06</a:t>
            </a:r>
          </a:p>
        </p:txBody>
      </p:sp>
      <p:sp>
        <p:nvSpPr>
          <p:cNvPr id="59" name="Rounded Rectangle 58"/>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04:05</a:t>
            </a:r>
          </a:p>
        </p:txBody>
      </p:sp>
      <p:sp>
        <p:nvSpPr>
          <p:cNvPr id="60" name="Rounded Rectangle 59"/>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04:04</a:t>
            </a:r>
          </a:p>
        </p:txBody>
      </p:sp>
      <p:sp>
        <p:nvSpPr>
          <p:cNvPr id="61" name="Rounded Rectangle 60"/>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04:03</a:t>
            </a:r>
          </a:p>
        </p:txBody>
      </p:sp>
      <p:sp>
        <p:nvSpPr>
          <p:cNvPr id="62" name="Rounded Rectangle 61"/>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04:02</a:t>
            </a:r>
          </a:p>
        </p:txBody>
      </p:sp>
      <p:sp>
        <p:nvSpPr>
          <p:cNvPr id="63" name="Rounded Rectangle 62"/>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04:01</a:t>
            </a:r>
          </a:p>
        </p:txBody>
      </p:sp>
      <p:sp>
        <p:nvSpPr>
          <p:cNvPr id="64" name="Rounded Rectangle 63"/>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04:00</a:t>
            </a:r>
          </a:p>
        </p:txBody>
      </p:sp>
      <p:sp>
        <p:nvSpPr>
          <p:cNvPr id="65" name="Rounded Rectangle 64"/>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03:59</a:t>
            </a:r>
          </a:p>
        </p:txBody>
      </p:sp>
      <p:sp>
        <p:nvSpPr>
          <p:cNvPr id="66" name="Rounded Rectangle 65"/>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03:58</a:t>
            </a:r>
          </a:p>
        </p:txBody>
      </p:sp>
      <p:sp>
        <p:nvSpPr>
          <p:cNvPr id="67" name="Rounded Rectangle 66"/>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03:57</a:t>
            </a:r>
          </a:p>
        </p:txBody>
      </p:sp>
      <p:sp>
        <p:nvSpPr>
          <p:cNvPr id="68" name="Rounded Rectangle 67"/>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03:56</a:t>
            </a:r>
          </a:p>
        </p:txBody>
      </p:sp>
      <p:sp>
        <p:nvSpPr>
          <p:cNvPr id="69" name="Rounded Rectangle 68"/>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03:55</a:t>
            </a:r>
          </a:p>
        </p:txBody>
      </p:sp>
      <p:sp>
        <p:nvSpPr>
          <p:cNvPr id="70" name="Rounded Rectangle 69"/>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03:54</a:t>
            </a:r>
          </a:p>
        </p:txBody>
      </p:sp>
      <p:sp>
        <p:nvSpPr>
          <p:cNvPr id="71" name="Rounded Rectangle 70"/>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03:53</a:t>
            </a:r>
          </a:p>
        </p:txBody>
      </p:sp>
      <p:sp>
        <p:nvSpPr>
          <p:cNvPr id="72" name="Rounded Rectangle 71"/>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03:52</a:t>
            </a:r>
          </a:p>
        </p:txBody>
      </p:sp>
      <p:sp>
        <p:nvSpPr>
          <p:cNvPr id="73" name="Rounded Rectangle 72"/>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03:51</a:t>
            </a:r>
          </a:p>
        </p:txBody>
      </p:sp>
      <p:sp>
        <p:nvSpPr>
          <p:cNvPr id="74" name="Rounded Rectangle 73"/>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03:50</a:t>
            </a:r>
          </a:p>
        </p:txBody>
      </p:sp>
      <p:sp>
        <p:nvSpPr>
          <p:cNvPr id="75" name="Rounded Rectangle 74"/>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03:49</a:t>
            </a:r>
          </a:p>
        </p:txBody>
      </p:sp>
      <p:sp>
        <p:nvSpPr>
          <p:cNvPr id="76" name="Rounded Rectangle 75"/>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03:48</a:t>
            </a:r>
          </a:p>
        </p:txBody>
      </p:sp>
      <p:sp>
        <p:nvSpPr>
          <p:cNvPr id="77" name="Rounded Rectangle 76"/>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03:47</a:t>
            </a:r>
          </a:p>
        </p:txBody>
      </p:sp>
      <p:sp>
        <p:nvSpPr>
          <p:cNvPr id="78" name="Rounded Rectangle 77"/>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03:46</a:t>
            </a:r>
          </a:p>
        </p:txBody>
      </p:sp>
      <p:sp>
        <p:nvSpPr>
          <p:cNvPr id="79" name="Rounded Rectangle 78"/>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03:45</a:t>
            </a:r>
          </a:p>
        </p:txBody>
      </p:sp>
      <p:sp>
        <p:nvSpPr>
          <p:cNvPr id="80" name="Rounded Rectangle 79"/>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03:44</a:t>
            </a:r>
          </a:p>
        </p:txBody>
      </p:sp>
      <p:sp>
        <p:nvSpPr>
          <p:cNvPr id="81" name="Rounded Rectangle 80"/>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03:43</a:t>
            </a:r>
          </a:p>
        </p:txBody>
      </p:sp>
      <p:sp>
        <p:nvSpPr>
          <p:cNvPr id="82" name="Rounded Rectangle 81"/>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03:42</a:t>
            </a:r>
          </a:p>
        </p:txBody>
      </p:sp>
      <p:sp>
        <p:nvSpPr>
          <p:cNvPr id="83" name="Rounded Rectangle 82"/>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03:41</a:t>
            </a:r>
          </a:p>
        </p:txBody>
      </p:sp>
      <p:sp>
        <p:nvSpPr>
          <p:cNvPr id="84" name="Rounded Rectangle 83"/>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03:40</a:t>
            </a:r>
          </a:p>
        </p:txBody>
      </p:sp>
      <p:sp>
        <p:nvSpPr>
          <p:cNvPr id="85" name="Rounded Rectangle 84"/>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03:39</a:t>
            </a:r>
          </a:p>
        </p:txBody>
      </p:sp>
      <p:sp>
        <p:nvSpPr>
          <p:cNvPr id="86" name="Rounded Rectangle 85"/>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03:38</a:t>
            </a:r>
          </a:p>
        </p:txBody>
      </p:sp>
      <p:sp>
        <p:nvSpPr>
          <p:cNvPr id="87" name="Rounded Rectangle 86"/>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03:37</a:t>
            </a:r>
          </a:p>
        </p:txBody>
      </p:sp>
      <p:sp>
        <p:nvSpPr>
          <p:cNvPr id="88" name="Rounded Rectangle 87"/>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03:36</a:t>
            </a:r>
          </a:p>
        </p:txBody>
      </p:sp>
      <p:sp>
        <p:nvSpPr>
          <p:cNvPr id="89" name="Rounded Rectangle 88"/>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03:35</a:t>
            </a:r>
          </a:p>
        </p:txBody>
      </p:sp>
      <p:sp>
        <p:nvSpPr>
          <p:cNvPr id="90" name="Rounded Rectangle 89"/>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03:34</a:t>
            </a:r>
          </a:p>
        </p:txBody>
      </p:sp>
      <p:sp>
        <p:nvSpPr>
          <p:cNvPr id="91" name="Rounded Rectangle 90"/>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03:33</a:t>
            </a:r>
          </a:p>
        </p:txBody>
      </p:sp>
      <p:sp>
        <p:nvSpPr>
          <p:cNvPr id="92" name="Rounded Rectangle 91"/>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03:32</a:t>
            </a:r>
          </a:p>
        </p:txBody>
      </p:sp>
      <p:sp>
        <p:nvSpPr>
          <p:cNvPr id="93" name="Rounded Rectangle 92"/>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03:31</a:t>
            </a:r>
          </a:p>
        </p:txBody>
      </p:sp>
      <p:sp>
        <p:nvSpPr>
          <p:cNvPr id="94" name="Rounded Rectangle 93"/>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03:30</a:t>
            </a:r>
          </a:p>
        </p:txBody>
      </p:sp>
      <p:sp>
        <p:nvSpPr>
          <p:cNvPr id="95" name="Rounded Rectangle 94"/>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03:29</a:t>
            </a:r>
          </a:p>
        </p:txBody>
      </p:sp>
      <p:sp>
        <p:nvSpPr>
          <p:cNvPr id="96" name="Rounded Rectangle 95"/>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03:28</a:t>
            </a:r>
          </a:p>
        </p:txBody>
      </p:sp>
      <p:sp>
        <p:nvSpPr>
          <p:cNvPr id="97" name="Rounded Rectangle 96"/>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03:27</a:t>
            </a:r>
          </a:p>
        </p:txBody>
      </p:sp>
      <p:sp>
        <p:nvSpPr>
          <p:cNvPr id="98" name="Rounded Rectangle 97"/>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03:26</a:t>
            </a:r>
          </a:p>
        </p:txBody>
      </p:sp>
      <p:sp>
        <p:nvSpPr>
          <p:cNvPr id="99" name="Rounded Rectangle 98"/>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03:25</a:t>
            </a:r>
          </a:p>
        </p:txBody>
      </p:sp>
      <p:sp>
        <p:nvSpPr>
          <p:cNvPr id="100" name="Rounded Rectangle 99"/>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03:24</a:t>
            </a:r>
          </a:p>
        </p:txBody>
      </p:sp>
      <p:sp>
        <p:nvSpPr>
          <p:cNvPr id="101" name="Rounded Rectangle 100"/>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03:23</a:t>
            </a:r>
          </a:p>
        </p:txBody>
      </p:sp>
      <p:sp>
        <p:nvSpPr>
          <p:cNvPr id="102" name="Rounded Rectangle 101"/>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03:22</a:t>
            </a:r>
          </a:p>
        </p:txBody>
      </p:sp>
      <p:sp>
        <p:nvSpPr>
          <p:cNvPr id="103" name="Rounded Rectangle 102"/>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03:21</a:t>
            </a:r>
          </a:p>
        </p:txBody>
      </p:sp>
      <p:sp>
        <p:nvSpPr>
          <p:cNvPr id="104" name="Rounded Rectangle 103"/>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03:20</a:t>
            </a:r>
          </a:p>
        </p:txBody>
      </p:sp>
      <p:sp>
        <p:nvSpPr>
          <p:cNvPr id="105" name="Rounded Rectangle 104"/>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03:19</a:t>
            </a:r>
          </a:p>
        </p:txBody>
      </p:sp>
      <p:sp>
        <p:nvSpPr>
          <p:cNvPr id="106" name="Rounded Rectangle 105"/>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03:18</a:t>
            </a:r>
          </a:p>
        </p:txBody>
      </p:sp>
      <p:sp>
        <p:nvSpPr>
          <p:cNvPr id="107" name="Rounded Rectangle 106"/>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03:17</a:t>
            </a:r>
          </a:p>
        </p:txBody>
      </p:sp>
      <p:sp>
        <p:nvSpPr>
          <p:cNvPr id="108" name="Rounded Rectangle 107"/>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03:16</a:t>
            </a:r>
          </a:p>
        </p:txBody>
      </p:sp>
      <p:sp>
        <p:nvSpPr>
          <p:cNvPr id="109" name="Rounded Rectangle 108"/>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03:15</a:t>
            </a:r>
          </a:p>
        </p:txBody>
      </p:sp>
      <p:sp>
        <p:nvSpPr>
          <p:cNvPr id="110" name="Rounded Rectangle 109"/>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03:14</a:t>
            </a:r>
          </a:p>
        </p:txBody>
      </p:sp>
      <p:sp>
        <p:nvSpPr>
          <p:cNvPr id="111" name="Rounded Rectangle 110"/>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03:13</a:t>
            </a:r>
          </a:p>
        </p:txBody>
      </p:sp>
      <p:sp>
        <p:nvSpPr>
          <p:cNvPr id="112" name="Rounded Rectangle 111"/>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03:12</a:t>
            </a:r>
          </a:p>
        </p:txBody>
      </p:sp>
      <p:sp>
        <p:nvSpPr>
          <p:cNvPr id="113" name="Rounded Rectangle 112"/>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03:11</a:t>
            </a:r>
          </a:p>
        </p:txBody>
      </p:sp>
      <p:sp>
        <p:nvSpPr>
          <p:cNvPr id="114" name="Rounded Rectangle 113"/>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03:10</a:t>
            </a:r>
          </a:p>
        </p:txBody>
      </p:sp>
      <p:sp>
        <p:nvSpPr>
          <p:cNvPr id="115" name="Rounded Rectangle 114"/>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03:09</a:t>
            </a:r>
          </a:p>
        </p:txBody>
      </p:sp>
      <p:sp>
        <p:nvSpPr>
          <p:cNvPr id="116" name="Rounded Rectangle 115"/>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03:08</a:t>
            </a:r>
          </a:p>
        </p:txBody>
      </p:sp>
      <p:sp>
        <p:nvSpPr>
          <p:cNvPr id="117" name="Rounded Rectangle 116"/>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03:07</a:t>
            </a:r>
          </a:p>
        </p:txBody>
      </p:sp>
      <p:sp>
        <p:nvSpPr>
          <p:cNvPr id="118" name="Rounded Rectangle 117"/>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03:06</a:t>
            </a:r>
          </a:p>
        </p:txBody>
      </p:sp>
      <p:sp>
        <p:nvSpPr>
          <p:cNvPr id="119" name="Rounded Rectangle 118"/>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03:05</a:t>
            </a:r>
          </a:p>
        </p:txBody>
      </p:sp>
      <p:sp>
        <p:nvSpPr>
          <p:cNvPr id="120" name="Rounded Rectangle 119"/>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03:04</a:t>
            </a:r>
          </a:p>
        </p:txBody>
      </p:sp>
      <p:sp>
        <p:nvSpPr>
          <p:cNvPr id="121" name="Rounded Rectangle 120"/>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03:03</a:t>
            </a:r>
          </a:p>
        </p:txBody>
      </p:sp>
      <p:sp>
        <p:nvSpPr>
          <p:cNvPr id="122" name="Rounded Rectangle 121"/>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03:02</a:t>
            </a:r>
          </a:p>
        </p:txBody>
      </p:sp>
      <p:sp>
        <p:nvSpPr>
          <p:cNvPr id="123" name="Rounded Rectangle 122"/>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03:01</a:t>
            </a:r>
          </a:p>
        </p:txBody>
      </p:sp>
      <p:sp>
        <p:nvSpPr>
          <p:cNvPr id="124" name="Rounded Rectangle 123"/>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03:00</a:t>
            </a:r>
          </a:p>
        </p:txBody>
      </p:sp>
      <p:sp>
        <p:nvSpPr>
          <p:cNvPr id="125" name="Rounded Rectangle 124"/>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02:59</a:t>
            </a:r>
          </a:p>
        </p:txBody>
      </p:sp>
      <p:sp>
        <p:nvSpPr>
          <p:cNvPr id="126" name="Rounded Rectangle 125"/>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02:58</a:t>
            </a:r>
          </a:p>
        </p:txBody>
      </p:sp>
      <p:sp>
        <p:nvSpPr>
          <p:cNvPr id="127" name="Rounded Rectangle 126"/>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02:57</a:t>
            </a:r>
          </a:p>
        </p:txBody>
      </p:sp>
      <p:sp>
        <p:nvSpPr>
          <p:cNvPr id="128" name="Rounded Rectangle 127"/>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02:56</a:t>
            </a:r>
          </a:p>
        </p:txBody>
      </p:sp>
      <p:sp>
        <p:nvSpPr>
          <p:cNvPr id="129" name="Rounded Rectangle 128"/>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02:55</a:t>
            </a:r>
          </a:p>
        </p:txBody>
      </p:sp>
      <p:sp>
        <p:nvSpPr>
          <p:cNvPr id="130" name="Rounded Rectangle 129"/>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02:54</a:t>
            </a:r>
          </a:p>
        </p:txBody>
      </p:sp>
      <p:sp>
        <p:nvSpPr>
          <p:cNvPr id="131" name="Rounded Rectangle 130"/>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02:53</a:t>
            </a:r>
          </a:p>
        </p:txBody>
      </p:sp>
      <p:sp>
        <p:nvSpPr>
          <p:cNvPr id="132" name="Rounded Rectangle 131"/>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02:52</a:t>
            </a:r>
          </a:p>
        </p:txBody>
      </p:sp>
      <p:sp>
        <p:nvSpPr>
          <p:cNvPr id="133" name="Rounded Rectangle 132"/>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02:51</a:t>
            </a:r>
          </a:p>
        </p:txBody>
      </p:sp>
      <p:sp>
        <p:nvSpPr>
          <p:cNvPr id="134" name="Rounded Rectangle 133"/>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02:50</a:t>
            </a:r>
          </a:p>
        </p:txBody>
      </p:sp>
      <p:sp>
        <p:nvSpPr>
          <p:cNvPr id="135" name="Rounded Rectangle 134"/>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02:49</a:t>
            </a:r>
          </a:p>
        </p:txBody>
      </p:sp>
      <p:sp>
        <p:nvSpPr>
          <p:cNvPr id="136" name="Rounded Rectangle 135"/>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02:48</a:t>
            </a:r>
          </a:p>
        </p:txBody>
      </p:sp>
      <p:sp>
        <p:nvSpPr>
          <p:cNvPr id="137" name="Rounded Rectangle 136"/>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02:47</a:t>
            </a:r>
          </a:p>
        </p:txBody>
      </p:sp>
      <p:sp>
        <p:nvSpPr>
          <p:cNvPr id="138" name="Rounded Rectangle 137"/>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02:46</a:t>
            </a:r>
          </a:p>
        </p:txBody>
      </p:sp>
      <p:sp>
        <p:nvSpPr>
          <p:cNvPr id="139" name="Rounded Rectangle 138"/>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02:45</a:t>
            </a:r>
          </a:p>
        </p:txBody>
      </p:sp>
      <p:sp>
        <p:nvSpPr>
          <p:cNvPr id="140" name="Rounded Rectangle 139"/>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02:44</a:t>
            </a:r>
          </a:p>
        </p:txBody>
      </p:sp>
      <p:sp>
        <p:nvSpPr>
          <p:cNvPr id="141" name="Rounded Rectangle 140"/>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02:43</a:t>
            </a:r>
          </a:p>
        </p:txBody>
      </p:sp>
      <p:sp>
        <p:nvSpPr>
          <p:cNvPr id="142" name="Rounded Rectangle 141"/>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02:42</a:t>
            </a:r>
          </a:p>
        </p:txBody>
      </p:sp>
      <p:sp>
        <p:nvSpPr>
          <p:cNvPr id="143" name="Rounded Rectangle 142"/>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02:41</a:t>
            </a:r>
          </a:p>
        </p:txBody>
      </p:sp>
      <p:sp>
        <p:nvSpPr>
          <p:cNvPr id="144" name="Rounded Rectangle 143"/>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02:40</a:t>
            </a:r>
          </a:p>
        </p:txBody>
      </p:sp>
      <p:sp>
        <p:nvSpPr>
          <p:cNvPr id="145" name="Rounded Rectangle 144"/>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02:39</a:t>
            </a:r>
          </a:p>
        </p:txBody>
      </p:sp>
      <p:sp>
        <p:nvSpPr>
          <p:cNvPr id="146" name="Rounded Rectangle 145"/>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02:38</a:t>
            </a:r>
          </a:p>
        </p:txBody>
      </p:sp>
      <p:sp>
        <p:nvSpPr>
          <p:cNvPr id="147" name="Rounded Rectangle 146"/>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02:37</a:t>
            </a:r>
          </a:p>
        </p:txBody>
      </p:sp>
      <p:sp>
        <p:nvSpPr>
          <p:cNvPr id="148" name="Rounded Rectangle 147"/>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02:36</a:t>
            </a:r>
          </a:p>
        </p:txBody>
      </p:sp>
      <p:sp>
        <p:nvSpPr>
          <p:cNvPr id="149" name="Rounded Rectangle 148"/>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02:35</a:t>
            </a:r>
          </a:p>
        </p:txBody>
      </p:sp>
      <p:sp>
        <p:nvSpPr>
          <p:cNvPr id="150" name="Rounded Rectangle 149"/>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02:34</a:t>
            </a:r>
          </a:p>
        </p:txBody>
      </p:sp>
      <p:sp>
        <p:nvSpPr>
          <p:cNvPr id="151" name="Rounded Rectangle 150"/>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02:33</a:t>
            </a:r>
          </a:p>
        </p:txBody>
      </p:sp>
      <p:sp>
        <p:nvSpPr>
          <p:cNvPr id="152" name="Rounded Rectangle 151"/>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02:32</a:t>
            </a:r>
          </a:p>
        </p:txBody>
      </p:sp>
      <p:sp>
        <p:nvSpPr>
          <p:cNvPr id="153" name="Rounded Rectangle 152"/>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02:31</a:t>
            </a:r>
          </a:p>
        </p:txBody>
      </p:sp>
      <p:sp>
        <p:nvSpPr>
          <p:cNvPr id="154" name="Rounded Rectangle 153"/>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02:30</a:t>
            </a:r>
          </a:p>
        </p:txBody>
      </p:sp>
      <p:sp>
        <p:nvSpPr>
          <p:cNvPr id="155" name="Rounded Rectangle 154"/>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02:29</a:t>
            </a:r>
          </a:p>
        </p:txBody>
      </p:sp>
      <p:sp>
        <p:nvSpPr>
          <p:cNvPr id="156" name="Rounded Rectangle 155"/>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02:28</a:t>
            </a:r>
          </a:p>
        </p:txBody>
      </p:sp>
      <p:sp>
        <p:nvSpPr>
          <p:cNvPr id="157" name="Rounded Rectangle 156"/>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02:27</a:t>
            </a:r>
          </a:p>
        </p:txBody>
      </p:sp>
      <p:sp>
        <p:nvSpPr>
          <p:cNvPr id="158" name="Rounded Rectangle 157"/>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02:26</a:t>
            </a:r>
          </a:p>
        </p:txBody>
      </p:sp>
      <p:sp>
        <p:nvSpPr>
          <p:cNvPr id="159" name="Rounded Rectangle 158"/>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02:25</a:t>
            </a:r>
          </a:p>
        </p:txBody>
      </p:sp>
      <p:sp>
        <p:nvSpPr>
          <p:cNvPr id="160" name="Rounded Rectangle 159"/>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02:24</a:t>
            </a:r>
          </a:p>
        </p:txBody>
      </p:sp>
      <p:sp>
        <p:nvSpPr>
          <p:cNvPr id="161" name="Rounded Rectangle 160"/>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02:23</a:t>
            </a:r>
          </a:p>
        </p:txBody>
      </p:sp>
      <p:sp>
        <p:nvSpPr>
          <p:cNvPr id="162" name="Rounded Rectangle 161"/>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02:22</a:t>
            </a:r>
          </a:p>
        </p:txBody>
      </p:sp>
      <p:sp>
        <p:nvSpPr>
          <p:cNvPr id="163" name="Rounded Rectangle 162"/>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02:21</a:t>
            </a:r>
          </a:p>
        </p:txBody>
      </p:sp>
      <p:sp>
        <p:nvSpPr>
          <p:cNvPr id="164" name="Rounded Rectangle 163"/>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02:20</a:t>
            </a:r>
          </a:p>
        </p:txBody>
      </p:sp>
      <p:sp>
        <p:nvSpPr>
          <p:cNvPr id="165" name="Rounded Rectangle 164"/>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02:19</a:t>
            </a:r>
          </a:p>
        </p:txBody>
      </p:sp>
      <p:sp>
        <p:nvSpPr>
          <p:cNvPr id="166" name="Rounded Rectangle 165"/>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02:18</a:t>
            </a:r>
          </a:p>
        </p:txBody>
      </p:sp>
      <p:sp>
        <p:nvSpPr>
          <p:cNvPr id="167" name="Rounded Rectangle 166"/>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02:17</a:t>
            </a:r>
          </a:p>
        </p:txBody>
      </p:sp>
      <p:sp>
        <p:nvSpPr>
          <p:cNvPr id="168" name="Rounded Rectangle 167"/>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02:16</a:t>
            </a:r>
          </a:p>
        </p:txBody>
      </p:sp>
      <p:sp>
        <p:nvSpPr>
          <p:cNvPr id="169" name="Rounded Rectangle 168"/>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02:15</a:t>
            </a:r>
          </a:p>
        </p:txBody>
      </p:sp>
      <p:sp>
        <p:nvSpPr>
          <p:cNvPr id="170" name="Rounded Rectangle 169"/>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02:14</a:t>
            </a:r>
          </a:p>
        </p:txBody>
      </p:sp>
      <p:sp>
        <p:nvSpPr>
          <p:cNvPr id="171" name="Rounded Rectangle 170"/>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02:13</a:t>
            </a:r>
          </a:p>
        </p:txBody>
      </p:sp>
      <p:sp>
        <p:nvSpPr>
          <p:cNvPr id="172" name="Rounded Rectangle 171"/>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02:12</a:t>
            </a:r>
          </a:p>
        </p:txBody>
      </p:sp>
      <p:sp>
        <p:nvSpPr>
          <p:cNvPr id="173" name="Rounded Rectangle 172"/>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02:11</a:t>
            </a:r>
          </a:p>
        </p:txBody>
      </p:sp>
      <p:sp>
        <p:nvSpPr>
          <p:cNvPr id="174" name="Rounded Rectangle 173"/>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02:10</a:t>
            </a:r>
          </a:p>
        </p:txBody>
      </p:sp>
      <p:sp>
        <p:nvSpPr>
          <p:cNvPr id="175" name="Rounded Rectangle 174"/>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02:09</a:t>
            </a:r>
          </a:p>
        </p:txBody>
      </p:sp>
      <p:sp>
        <p:nvSpPr>
          <p:cNvPr id="176" name="Rounded Rectangle 175"/>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02:08</a:t>
            </a:r>
          </a:p>
        </p:txBody>
      </p:sp>
      <p:sp>
        <p:nvSpPr>
          <p:cNvPr id="177" name="Rounded Rectangle 176"/>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02:07</a:t>
            </a:r>
          </a:p>
        </p:txBody>
      </p:sp>
      <p:sp>
        <p:nvSpPr>
          <p:cNvPr id="178" name="Rounded Rectangle 177"/>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02:06</a:t>
            </a:r>
          </a:p>
        </p:txBody>
      </p:sp>
      <p:sp>
        <p:nvSpPr>
          <p:cNvPr id="179" name="Rounded Rectangle 178"/>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02:05</a:t>
            </a:r>
          </a:p>
        </p:txBody>
      </p:sp>
      <p:sp>
        <p:nvSpPr>
          <p:cNvPr id="180" name="Rounded Rectangle 179"/>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02:04</a:t>
            </a:r>
          </a:p>
        </p:txBody>
      </p:sp>
      <p:sp>
        <p:nvSpPr>
          <p:cNvPr id="181" name="Rounded Rectangle 180"/>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02:03</a:t>
            </a:r>
          </a:p>
        </p:txBody>
      </p:sp>
      <p:sp>
        <p:nvSpPr>
          <p:cNvPr id="182" name="Rounded Rectangle 181"/>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02:02</a:t>
            </a:r>
          </a:p>
        </p:txBody>
      </p:sp>
      <p:sp>
        <p:nvSpPr>
          <p:cNvPr id="183" name="Rounded Rectangle 182"/>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02:01</a:t>
            </a:r>
          </a:p>
        </p:txBody>
      </p:sp>
      <p:sp>
        <p:nvSpPr>
          <p:cNvPr id="184" name="Rounded Rectangle 183"/>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02:00</a:t>
            </a:r>
          </a:p>
        </p:txBody>
      </p:sp>
      <p:sp>
        <p:nvSpPr>
          <p:cNvPr id="185" name="Rounded Rectangle 184"/>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01:59</a:t>
            </a:r>
          </a:p>
        </p:txBody>
      </p:sp>
      <p:sp>
        <p:nvSpPr>
          <p:cNvPr id="186" name="Rounded Rectangle 185"/>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01:58</a:t>
            </a:r>
          </a:p>
        </p:txBody>
      </p:sp>
      <p:sp>
        <p:nvSpPr>
          <p:cNvPr id="187" name="Rounded Rectangle 186"/>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01:57</a:t>
            </a:r>
          </a:p>
        </p:txBody>
      </p:sp>
      <p:sp>
        <p:nvSpPr>
          <p:cNvPr id="188" name="Rounded Rectangle 187"/>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01:56</a:t>
            </a:r>
          </a:p>
        </p:txBody>
      </p:sp>
      <p:sp>
        <p:nvSpPr>
          <p:cNvPr id="189" name="Rounded Rectangle 188"/>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01:55</a:t>
            </a:r>
          </a:p>
        </p:txBody>
      </p:sp>
      <p:sp>
        <p:nvSpPr>
          <p:cNvPr id="190" name="Rounded Rectangle 189"/>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01:54</a:t>
            </a:r>
          </a:p>
        </p:txBody>
      </p:sp>
      <p:sp>
        <p:nvSpPr>
          <p:cNvPr id="191" name="Rounded Rectangle 190"/>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01:53</a:t>
            </a:r>
          </a:p>
        </p:txBody>
      </p:sp>
      <p:sp>
        <p:nvSpPr>
          <p:cNvPr id="192" name="Rounded Rectangle 191"/>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01:52</a:t>
            </a:r>
          </a:p>
        </p:txBody>
      </p:sp>
      <p:sp>
        <p:nvSpPr>
          <p:cNvPr id="193" name="Rounded Rectangle 192"/>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01:51</a:t>
            </a:r>
          </a:p>
        </p:txBody>
      </p:sp>
      <p:sp>
        <p:nvSpPr>
          <p:cNvPr id="194" name="Rounded Rectangle 193"/>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01:50</a:t>
            </a:r>
          </a:p>
        </p:txBody>
      </p:sp>
      <p:sp>
        <p:nvSpPr>
          <p:cNvPr id="195" name="Rounded Rectangle 194"/>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01:49</a:t>
            </a:r>
          </a:p>
        </p:txBody>
      </p:sp>
      <p:sp>
        <p:nvSpPr>
          <p:cNvPr id="196" name="Rounded Rectangle 195"/>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01:48</a:t>
            </a:r>
          </a:p>
        </p:txBody>
      </p:sp>
      <p:sp>
        <p:nvSpPr>
          <p:cNvPr id="197" name="Rounded Rectangle 196"/>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01:47</a:t>
            </a:r>
          </a:p>
        </p:txBody>
      </p:sp>
      <p:sp>
        <p:nvSpPr>
          <p:cNvPr id="198" name="Rounded Rectangle 197"/>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01:46</a:t>
            </a:r>
          </a:p>
        </p:txBody>
      </p:sp>
      <p:sp>
        <p:nvSpPr>
          <p:cNvPr id="199" name="Rounded Rectangle 198"/>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01:45</a:t>
            </a:r>
          </a:p>
        </p:txBody>
      </p:sp>
      <p:sp>
        <p:nvSpPr>
          <p:cNvPr id="200" name="Rounded Rectangle 199"/>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01:44</a:t>
            </a:r>
          </a:p>
        </p:txBody>
      </p:sp>
      <p:sp>
        <p:nvSpPr>
          <p:cNvPr id="201" name="Rounded Rectangle 200"/>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01:43</a:t>
            </a:r>
          </a:p>
        </p:txBody>
      </p:sp>
      <p:sp>
        <p:nvSpPr>
          <p:cNvPr id="202" name="Rounded Rectangle 201"/>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01:42</a:t>
            </a:r>
          </a:p>
        </p:txBody>
      </p:sp>
      <p:sp>
        <p:nvSpPr>
          <p:cNvPr id="203" name="Rounded Rectangle 202"/>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01:41</a:t>
            </a:r>
          </a:p>
        </p:txBody>
      </p:sp>
      <p:sp>
        <p:nvSpPr>
          <p:cNvPr id="204" name="Rounded Rectangle 203"/>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01:40</a:t>
            </a:r>
          </a:p>
        </p:txBody>
      </p:sp>
      <p:sp>
        <p:nvSpPr>
          <p:cNvPr id="205" name="Rounded Rectangle 204"/>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01:39</a:t>
            </a:r>
          </a:p>
        </p:txBody>
      </p:sp>
      <p:sp>
        <p:nvSpPr>
          <p:cNvPr id="206" name="Rounded Rectangle 205"/>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01:38</a:t>
            </a:r>
          </a:p>
        </p:txBody>
      </p:sp>
      <p:sp>
        <p:nvSpPr>
          <p:cNvPr id="207" name="Rounded Rectangle 206"/>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01:37</a:t>
            </a:r>
          </a:p>
        </p:txBody>
      </p:sp>
      <p:sp>
        <p:nvSpPr>
          <p:cNvPr id="208" name="Rounded Rectangle 207"/>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01:36</a:t>
            </a:r>
          </a:p>
        </p:txBody>
      </p:sp>
      <p:sp>
        <p:nvSpPr>
          <p:cNvPr id="209" name="Rounded Rectangle 208"/>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01:35</a:t>
            </a:r>
          </a:p>
        </p:txBody>
      </p:sp>
      <p:sp>
        <p:nvSpPr>
          <p:cNvPr id="210" name="Rounded Rectangle 209"/>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01:34</a:t>
            </a:r>
          </a:p>
        </p:txBody>
      </p:sp>
      <p:sp>
        <p:nvSpPr>
          <p:cNvPr id="211" name="Rounded Rectangle 210"/>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01:33</a:t>
            </a:r>
          </a:p>
        </p:txBody>
      </p:sp>
      <p:sp>
        <p:nvSpPr>
          <p:cNvPr id="212" name="Rounded Rectangle 211"/>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01:32</a:t>
            </a:r>
          </a:p>
        </p:txBody>
      </p:sp>
      <p:sp>
        <p:nvSpPr>
          <p:cNvPr id="213" name="Rounded Rectangle 212"/>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01:31</a:t>
            </a:r>
          </a:p>
        </p:txBody>
      </p:sp>
      <p:sp>
        <p:nvSpPr>
          <p:cNvPr id="214" name="Rounded Rectangle 213"/>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01:30</a:t>
            </a:r>
          </a:p>
        </p:txBody>
      </p:sp>
      <p:sp>
        <p:nvSpPr>
          <p:cNvPr id="215" name="Rounded Rectangle 214"/>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01:29</a:t>
            </a:r>
          </a:p>
        </p:txBody>
      </p:sp>
      <p:sp>
        <p:nvSpPr>
          <p:cNvPr id="216" name="Rounded Rectangle 215"/>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01:28</a:t>
            </a:r>
          </a:p>
        </p:txBody>
      </p:sp>
      <p:sp>
        <p:nvSpPr>
          <p:cNvPr id="217" name="Rounded Rectangle 216"/>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01:27</a:t>
            </a:r>
          </a:p>
        </p:txBody>
      </p:sp>
      <p:sp>
        <p:nvSpPr>
          <p:cNvPr id="218" name="Rounded Rectangle 217"/>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01:26</a:t>
            </a:r>
          </a:p>
        </p:txBody>
      </p:sp>
      <p:sp>
        <p:nvSpPr>
          <p:cNvPr id="219" name="Rounded Rectangle 218"/>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01:25</a:t>
            </a:r>
          </a:p>
        </p:txBody>
      </p:sp>
      <p:sp>
        <p:nvSpPr>
          <p:cNvPr id="220" name="Rounded Rectangle 219"/>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01:24</a:t>
            </a:r>
          </a:p>
        </p:txBody>
      </p:sp>
      <p:sp>
        <p:nvSpPr>
          <p:cNvPr id="221" name="Rounded Rectangle 220"/>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01:23</a:t>
            </a:r>
          </a:p>
        </p:txBody>
      </p:sp>
      <p:sp>
        <p:nvSpPr>
          <p:cNvPr id="222" name="Rounded Rectangle 221"/>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01:22</a:t>
            </a:r>
          </a:p>
        </p:txBody>
      </p:sp>
      <p:sp>
        <p:nvSpPr>
          <p:cNvPr id="223" name="Rounded Rectangle 222"/>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01:21</a:t>
            </a:r>
          </a:p>
        </p:txBody>
      </p:sp>
      <p:sp>
        <p:nvSpPr>
          <p:cNvPr id="224" name="Rounded Rectangle 223"/>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01:20</a:t>
            </a:r>
          </a:p>
        </p:txBody>
      </p:sp>
      <p:sp>
        <p:nvSpPr>
          <p:cNvPr id="225" name="Rounded Rectangle 224"/>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01:19</a:t>
            </a:r>
          </a:p>
        </p:txBody>
      </p:sp>
      <p:sp>
        <p:nvSpPr>
          <p:cNvPr id="226" name="Rounded Rectangle 225"/>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01:18</a:t>
            </a:r>
          </a:p>
        </p:txBody>
      </p:sp>
      <p:sp>
        <p:nvSpPr>
          <p:cNvPr id="227" name="Rounded Rectangle 226"/>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01:17</a:t>
            </a:r>
          </a:p>
        </p:txBody>
      </p:sp>
      <p:sp>
        <p:nvSpPr>
          <p:cNvPr id="228" name="Rounded Rectangle 227"/>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01:16</a:t>
            </a:r>
          </a:p>
        </p:txBody>
      </p:sp>
      <p:sp>
        <p:nvSpPr>
          <p:cNvPr id="229" name="Rounded Rectangle 228"/>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01:15</a:t>
            </a:r>
          </a:p>
        </p:txBody>
      </p:sp>
      <p:sp>
        <p:nvSpPr>
          <p:cNvPr id="230" name="Rounded Rectangle 229"/>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01:14</a:t>
            </a:r>
          </a:p>
        </p:txBody>
      </p:sp>
      <p:sp>
        <p:nvSpPr>
          <p:cNvPr id="231" name="Rounded Rectangle 230"/>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01:13</a:t>
            </a:r>
          </a:p>
        </p:txBody>
      </p:sp>
      <p:sp>
        <p:nvSpPr>
          <p:cNvPr id="232" name="Rounded Rectangle 231"/>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01:12</a:t>
            </a:r>
          </a:p>
        </p:txBody>
      </p:sp>
      <p:sp>
        <p:nvSpPr>
          <p:cNvPr id="233" name="Rounded Rectangle 232"/>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01:11</a:t>
            </a:r>
          </a:p>
        </p:txBody>
      </p:sp>
      <p:sp>
        <p:nvSpPr>
          <p:cNvPr id="234" name="Rounded Rectangle 233"/>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01:10</a:t>
            </a:r>
          </a:p>
        </p:txBody>
      </p:sp>
      <p:sp>
        <p:nvSpPr>
          <p:cNvPr id="235" name="Rounded Rectangle 234"/>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01:09</a:t>
            </a:r>
          </a:p>
        </p:txBody>
      </p:sp>
      <p:sp>
        <p:nvSpPr>
          <p:cNvPr id="236" name="Rounded Rectangle 235"/>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01:08</a:t>
            </a:r>
          </a:p>
        </p:txBody>
      </p:sp>
      <p:sp>
        <p:nvSpPr>
          <p:cNvPr id="237" name="Rounded Rectangle 236"/>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01:07</a:t>
            </a:r>
          </a:p>
        </p:txBody>
      </p:sp>
      <p:sp>
        <p:nvSpPr>
          <p:cNvPr id="238" name="Rounded Rectangle 237"/>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01:06</a:t>
            </a:r>
          </a:p>
        </p:txBody>
      </p:sp>
      <p:sp>
        <p:nvSpPr>
          <p:cNvPr id="239" name="Rounded Rectangle 238"/>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01:05</a:t>
            </a:r>
          </a:p>
        </p:txBody>
      </p:sp>
      <p:sp>
        <p:nvSpPr>
          <p:cNvPr id="240" name="Rounded Rectangle 239"/>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01:04</a:t>
            </a:r>
          </a:p>
        </p:txBody>
      </p:sp>
      <p:sp>
        <p:nvSpPr>
          <p:cNvPr id="241" name="Rounded Rectangle 240"/>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01:03</a:t>
            </a:r>
          </a:p>
        </p:txBody>
      </p:sp>
      <p:sp>
        <p:nvSpPr>
          <p:cNvPr id="242" name="Rounded Rectangle 241"/>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01:02</a:t>
            </a:r>
          </a:p>
        </p:txBody>
      </p:sp>
      <p:sp>
        <p:nvSpPr>
          <p:cNvPr id="243" name="Rounded Rectangle 242"/>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01:01</a:t>
            </a:r>
          </a:p>
        </p:txBody>
      </p:sp>
      <p:sp>
        <p:nvSpPr>
          <p:cNvPr id="244" name="Rounded Rectangle 243"/>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01:00</a:t>
            </a:r>
          </a:p>
        </p:txBody>
      </p:sp>
      <p:sp>
        <p:nvSpPr>
          <p:cNvPr id="245" name="Rounded Rectangle 244"/>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00:59</a:t>
            </a:r>
          </a:p>
        </p:txBody>
      </p:sp>
      <p:sp>
        <p:nvSpPr>
          <p:cNvPr id="246" name="Rounded Rectangle 245"/>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00:58</a:t>
            </a:r>
          </a:p>
        </p:txBody>
      </p:sp>
      <p:sp>
        <p:nvSpPr>
          <p:cNvPr id="247" name="Rounded Rectangle 246"/>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00:57</a:t>
            </a:r>
          </a:p>
        </p:txBody>
      </p:sp>
      <p:sp>
        <p:nvSpPr>
          <p:cNvPr id="248" name="Rounded Rectangle 247"/>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00:56</a:t>
            </a:r>
          </a:p>
        </p:txBody>
      </p:sp>
      <p:sp>
        <p:nvSpPr>
          <p:cNvPr id="249" name="Rounded Rectangle 248"/>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00:55</a:t>
            </a:r>
          </a:p>
        </p:txBody>
      </p:sp>
      <p:sp>
        <p:nvSpPr>
          <p:cNvPr id="250" name="Rounded Rectangle 249"/>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00:54</a:t>
            </a:r>
          </a:p>
        </p:txBody>
      </p:sp>
      <p:sp>
        <p:nvSpPr>
          <p:cNvPr id="251" name="Rounded Rectangle 250"/>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00:53</a:t>
            </a:r>
          </a:p>
        </p:txBody>
      </p:sp>
      <p:sp>
        <p:nvSpPr>
          <p:cNvPr id="252" name="Rounded Rectangle 251"/>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00:52</a:t>
            </a:r>
          </a:p>
        </p:txBody>
      </p:sp>
      <p:sp>
        <p:nvSpPr>
          <p:cNvPr id="253" name="Rounded Rectangle 252"/>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00:51</a:t>
            </a:r>
          </a:p>
        </p:txBody>
      </p:sp>
      <p:sp>
        <p:nvSpPr>
          <p:cNvPr id="254" name="Rounded Rectangle 253"/>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00:50</a:t>
            </a:r>
          </a:p>
        </p:txBody>
      </p:sp>
      <p:sp>
        <p:nvSpPr>
          <p:cNvPr id="255" name="Rounded Rectangle 254"/>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00:49</a:t>
            </a:r>
          </a:p>
        </p:txBody>
      </p:sp>
      <p:sp>
        <p:nvSpPr>
          <p:cNvPr id="256" name="Rounded Rectangle 255"/>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00:48</a:t>
            </a:r>
          </a:p>
        </p:txBody>
      </p:sp>
      <p:sp>
        <p:nvSpPr>
          <p:cNvPr id="257" name="Rounded Rectangle 256"/>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00:47</a:t>
            </a:r>
          </a:p>
        </p:txBody>
      </p:sp>
      <p:sp>
        <p:nvSpPr>
          <p:cNvPr id="258" name="Rounded Rectangle 257"/>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00:46</a:t>
            </a:r>
          </a:p>
        </p:txBody>
      </p:sp>
      <p:sp>
        <p:nvSpPr>
          <p:cNvPr id="259" name="Rounded Rectangle 258"/>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00:45</a:t>
            </a:r>
          </a:p>
        </p:txBody>
      </p:sp>
      <p:sp>
        <p:nvSpPr>
          <p:cNvPr id="260" name="Rounded Rectangle 259"/>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00:44</a:t>
            </a:r>
          </a:p>
        </p:txBody>
      </p:sp>
      <p:sp>
        <p:nvSpPr>
          <p:cNvPr id="261" name="Rounded Rectangle 260"/>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00:43</a:t>
            </a:r>
          </a:p>
        </p:txBody>
      </p:sp>
      <p:sp>
        <p:nvSpPr>
          <p:cNvPr id="262" name="Rounded Rectangle 261"/>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00:42</a:t>
            </a:r>
          </a:p>
        </p:txBody>
      </p:sp>
      <p:sp>
        <p:nvSpPr>
          <p:cNvPr id="263" name="Rounded Rectangle 262"/>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00:41</a:t>
            </a:r>
          </a:p>
        </p:txBody>
      </p:sp>
      <p:sp>
        <p:nvSpPr>
          <p:cNvPr id="264" name="Rounded Rectangle 263"/>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00:40</a:t>
            </a:r>
          </a:p>
        </p:txBody>
      </p:sp>
      <p:sp>
        <p:nvSpPr>
          <p:cNvPr id="265" name="Rounded Rectangle 264"/>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00:39</a:t>
            </a:r>
          </a:p>
        </p:txBody>
      </p:sp>
      <p:sp>
        <p:nvSpPr>
          <p:cNvPr id="266" name="Rounded Rectangle 265"/>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00:38</a:t>
            </a:r>
          </a:p>
        </p:txBody>
      </p:sp>
      <p:sp>
        <p:nvSpPr>
          <p:cNvPr id="267" name="Rounded Rectangle 266"/>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00:37</a:t>
            </a:r>
          </a:p>
        </p:txBody>
      </p:sp>
      <p:sp>
        <p:nvSpPr>
          <p:cNvPr id="268" name="Rounded Rectangle 267"/>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00:36</a:t>
            </a:r>
          </a:p>
        </p:txBody>
      </p:sp>
      <p:sp>
        <p:nvSpPr>
          <p:cNvPr id="269" name="Rounded Rectangle 268"/>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00:35</a:t>
            </a:r>
          </a:p>
        </p:txBody>
      </p:sp>
      <p:sp>
        <p:nvSpPr>
          <p:cNvPr id="270" name="Rounded Rectangle 269"/>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00:34</a:t>
            </a:r>
          </a:p>
        </p:txBody>
      </p:sp>
      <p:sp>
        <p:nvSpPr>
          <p:cNvPr id="271" name="Rounded Rectangle 270"/>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00:33</a:t>
            </a:r>
          </a:p>
        </p:txBody>
      </p:sp>
      <p:sp>
        <p:nvSpPr>
          <p:cNvPr id="272" name="Rounded Rectangle 271"/>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00:32</a:t>
            </a:r>
          </a:p>
        </p:txBody>
      </p:sp>
      <p:sp>
        <p:nvSpPr>
          <p:cNvPr id="273" name="Rounded Rectangle 272"/>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00:31</a:t>
            </a:r>
          </a:p>
        </p:txBody>
      </p:sp>
      <p:sp>
        <p:nvSpPr>
          <p:cNvPr id="274" name="Rounded Rectangle 273"/>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00:30</a:t>
            </a:r>
          </a:p>
        </p:txBody>
      </p:sp>
      <p:sp>
        <p:nvSpPr>
          <p:cNvPr id="275" name="Rounded Rectangle 274"/>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00:29</a:t>
            </a:r>
          </a:p>
        </p:txBody>
      </p:sp>
      <p:sp>
        <p:nvSpPr>
          <p:cNvPr id="276" name="Rounded Rectangle 275"/>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00:28</a:t>
            </a:r>
          </a:p>
        </p:txBody>
      </p:sp>
      <p:sp>
        <p:nvSpPr>
          <p:cNvPr id="277" name="Rounded Rectangle 276"/>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00:27</a:t>
            </a:r>
          </a:p>
        </p:txBody>
      </p:sp>
      <p:sp>
        <p:nvSpPr>
          <p:cNvPr id="278" name="Rounded Rectangle 277"/>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00:26</a:t>
            </a:r>
          </a:p>
        </p:txBody>
      </p:sp>
      <p:sp>
        <p:nvSpPr>
          <p:cNvPr id="279" name="Rounded Rectangle 278"/>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00:25</a:t>
            </a:r>
          </a:p>
        </p:txBody>
      </p:sp>
      <p:sp>
        <p:nvSpPr>
          <p:cNvPr id="280" name="Rounded Rectangle 279"/>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00:24</a:t>
            </a:r>
          </a:p>
        </p:txBody>
      </p:sp>
      <p:sp>
        <p:nvSpPr>
          <p:cNvPr id="281" name="Rounded Rectangle 280"/>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00:23</a:t>
            </a:r>
          </a:p>
        </p:txBody>
      </p:sp>
      <p:sp>
        <p:nvSpPr>
          <p:cNvPr id="282" name="Rounded Rectangle 281"/>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00:22</a:t>
            </a:r>
          </a:p>
        </p:txBody>
      </p:sp>
      <p:sp>
        <p:nvSpPr>
          <p:cNvPr id="283" name="Rounded Rectangle 282"/>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00:21</a:t>
            </a:r>
          </a:p>
        </p:txBody>
      </p:sp>
      <p:sp>
        <p:nvSpPr>
          <p:cNvPr id="284" name="Rounded Rectangle 283"/>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00:20</a:t>
            </a:r>
          </a:p>
        </p:txBody>
      </p:sp>
      <p:sp>
        <p:nvSpPr>
          <p:cNvPr id="285" name="Rounded Rectangle 284"/>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00:19</a:t>
            </a:r>
          </a:p>
        </p:txBody>
      </p:sp>
      <p:sp>
        <p:nvSpPr>
          <p:cNvPr id="286" name="Rounded Rectangle 285"/>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00:18</a:t>
            </a:r>
          </a:p>
        </p:txBody>
      </p:sp>
      <p:sp>
        <p:nvSpPr>
          <p:cNvPr id="287" name="Rounded Rectangle 286"/>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00:17</a:t>
            </a:r>
          </a:p>
        </p:txBody>
      </p:sp>
      <p:sp>
        <p:nvSpPr>
          <p:cNvPr id="288" name="Rounded Rectangle 287"/>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00:16</a:t>
            </a:r>
          </a:p>
        </p:txBody>
      </p:sp>
      <p:sp>
        <p:nvSpPr>
          <p:cNvPr id="289" name="Rounded Rectangle 288"/>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00:15</a:t>
            </a:r>
          </a:p>
        </p:txBody>
      </p:sp>
      <p:sp>
        <p:nvSpPr>
          <p:cNvPr id="290" name="Rounded Rectangle 289"/>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00:14</a:t>
            </a:r>
          </a:p>
        </p:txBody>
      </p:sp>
      <p:sp>
        <p:nvSpPr>
          <p:cNvPr id="291" name="Rounded Rectangle 290"/>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00:13</a:t>
            </a:r>
          </a:p>
        </p:txBody>
      </p:sp>
      <p:sp>
        <p:nvSpPr>
          <p:cNvPr id="292" name="Rounded Rectangle 291"/>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00:12</a:t>
            </a:r>
          </a:p>
        </p:txBody>
      </p:sp>
      <p:sp>
        <p:nvSpPr>
          <p:cNvPr id="293" name="Rounded Rectangle 292"/>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00:11</a:t>
            </a:r>
          </a:p>
        </p:txBody>
      </p:sp>
      <p:sp>
        <p:nvSpPr>
          <p:cNvPr id="294" name="Rounded Rectangle 293"/>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00:10</a:t>
            </a:r>
          </a:p>
        </p:txBody>
      </p:sp>
      <p:sp>
        <p:nvSpPr>
          <p:cNvPr id="295" name="Rounded Rectangle 294"/>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00:09</a:t>
            </a:r>
          </a:p>
        </p:txBody>
      </p:sp>
      <p:sp>
        <p:nvSpPr>
          <p:cNvPr id="296" name="Rounded Rectangle 295"/>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00:08</a:t>
            </a:r>
          </a:p>
        </p:txBody>
      </p:sp>
      <p:sp>
        <p:nvSpPr>
          <p:cNvPr id="297" name="Rounded Rectangle 296"/>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00:07</a:t>
            </a:r>
          </a:p>
        </p:txBody>
      </p:sp>
      <p:sp>
        <p:nvSpPr>
          <p:cNvPr id="298" name="Rounded Rectangle 297"/>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00:06</a:t>
            </a:r>
          </a:p>
        </p:txBody>
      </p:sp>
      <p:sp>
        <p:nvSpPr>
          <p:cNvPr id="299" name="Rounded Rectangle 298"/>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00:05</a:t>
            </a:r>
          </a:p>
        </p:txBody>
      </p:sp>
      <p:sp>
        <p:nvSpPr>
          <p:cNvPr id="300" name="Rounded Rectangle 299"/>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00:04</a:t>
            </a:r>
          </a:p>
        </p:txBody>
      </p:sp>
      <p:sp>
        <p:nvSpPr>
          <p:cNvPr id="301" name="Rounded Rectangle 300"/>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00:03</a:t>
            </a:r>
          </a:p>
        </p:txBody>
      </p:sp>
      <p:sp>
        <p:nvSpPr>
          <p:cNvPr id="302" name="Rounded Rectangle 301"/>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00:02</a:t>
            </a:r>
          </a:p>
        </p:txBody>
      </p:sp>
      <p:sp>
        <p:nvSpPr>
          <p:cNvPr id="303" name="Rounded Rectangle 302"/>
          <p:cNvSpPr/>
          <p:nvPr/>
        </p:nvSpPr>
        <p:spPr>
          <a:xfrm>
            <a:off x="5447381" y="5942644"/>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a:solidFill>
                  <a:sysClr val="window" lastClr="FFFFFF"/>
                </a:solidFill>
                <a:latin typeface="Calibri"/>
              </a:rPr>
              <a:t>00:01</a:t>
            </a:r>
          </a:p>
        </p:txBody>
      </p:sp>
      <p:sp>
        <p:nvSpPr>
          <p:cNvPr id="304" name="Rounded Rectangle 303"/>
          <p:cNvSpPr/>
          <p:nvPr/>
        </p:nvSpPr>
        <p:spPr>
          <a:xfrm>
            <a:off x="5435256" y="5942643"/>
            <a:ext cx="1295700" cy="5335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sz="3601" kern="0" dirty="0">
                <a:solidFill>
                  <a:sysClr val="window" lastClr="FFFFFF"/>
                </a:solidFill>
                <a:latin typeface="Calibri"/>
              </a:rPr>
              <a:t>00:00</a:t>
            </a:r>
          </a:p>
        </p:txBody>
      </p:sp>
      <p:pic>
        <p:nvPicPr>
          <p:cNvPr id="305" name="Picture 304"/>
          <p:cNvPicPr>
            <a:picLocks noChangeAspect="1"/>
          </p:cNvPicPr>
          <p:nvPr/>
        </p:nvPicPr>
        <p:blipFill>
          <a:blip r:embed="rId5"/>
          <a:stretch>
            <a:fillRect/>
          </a:stretch>
        </p:blipFill>
        <p:spPr>
          <a:xfrm>
            <a:off x="-105920" y="255016"/>
            <a:ext cx="4033381" cy="803047"/>
          </a:xfrm>
          <a:prstGeom prst="rect">
            <a:avLst/>
          </a:prstGeom>
        </p:spPr>
      </p:pic>
      <p:grpSp>
        <p:nvGrpSpPr>
          <p:cNvPr id="306" name="Group 305">
            <a:extLst>
              <a:ext uri="{FF2B5EF4-FFF2-40B4-BE49-F238E27FC236}">
                <a16:creationId xmlns="" xmlns:a16="http://schemas.microsoft.com/office/drawing/2014/main" id="{DF2E8EE9-F5B3-B475-53E9-BACBE4EBDB61}"/>
              </a:ext>
            </a:extLst>
          </p:cNvPr>
          <p:cNvGrpSpPr/>
          <p:nvPr/>
        </p:nvGrpSpPr>
        <p:grpSpPr>
          <a:xfrm>
            <a:off x="4092889" y="1010654"/>
            <a:ext cx="7700182" cy="4664006"/>
            <a:chOff x="3301340" y="2636322"/>
            <a:chExt cx="4989871" cy="3598225"/>
          </a:xfrm>
          <a:solidFill>
            <a:schemeClr val="accent5">
              <a:lumMod val="60000"/>
              <a:lumOff val="40000"/>
            </a:schemeClr>
          </a:solidFill>
        </p:grpSpPr>
        <p:sp>
          <p:nvSpPr>
            <p:cNvPr id="307" name="Isosceles Triangle 306">
              <a:extLst>
                <a:ext uri="{FF2B5EF4-FFF2-40B4-BE49-F238E27FC236}">
                  <a16:creationId xmlns="" xmlns:a16="http://schemas.microsoft.com/office/drawing/2014/main" id="{8C5657A3-12FD-4960-6825-522EC2E43A7C}"/>
                </a:ext>
              </a:extLst>
            </p:cNvPr>
            <p:cNvSpPr/>
            <p:nvPr/>
          </p:nvSpPr>
          <p:spPr>
            <a:xfrm>
              <a:off x="3301340" y="2636322"/>
              <a:ext cx="1626920" cy="1199408"/>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a:solidFill>
                  <a:prstClr val="white"/>
                </a:solidFill>
                <a:latin typeface="Calibri" panose="020F0502020204030204"/>
              </a:endParaRPr>
            </a:p>
          </p:txBody>
        </p:sp>
        <p:sp>
          <p:nvSpPr>
            <p:cNvPr id="308" name="Isosceles Triangle 307">
              <a:extLst>
                <a:ext uri="{FF2B5EF4-FFF2-40B4-BE49-F238E27FC236}">
                  <a16:creationId xmlns="" xmlns:a16="http://schemas.microsoft.com/office/drawing/2014/main" id="{2955A26D-D270-3116-C591-43B086EA12CE}"/>
                </a:ext>
              </a:extLst>
            </p:cNvPr>
            <p:cNvSpPr/>
            <p:nvPr/>
          </p:nvSpPr>
          <p:spPr>
            <a:xfrm rot="10800000">
              <a:off x="4114800" y="2672898"/>
              <a:ext cx="1626920" cy="1199408"/>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a:solidFill>
                  <a:prstClr val="white"/>
                </a:solidFill>
                <a:latin typeface="Calibri" panose="020F0502020204030204"/>
              </a:endParaRPr>
            </a:p>
          </p:txBody>
        </p:sp>
        <p:sp>
          <p:nvSpPr>
            <p:cNvPr id="309" name="Isosceles Triangle 308">
              <a:extLst>
                <a:ext uri="{FF2B5EF4-FFF2-40B4-BE49-F238E27FC236}">
                  <a16:creationId xmlns="" xmlns:a16="http://schemas.microsoft.com/office/drawing/2014/main" id="{1ECCA5C7-F9E8-5AF7-8255-1F5EAFBAAE31}"/>
                </a:ext>
              </a:extLst>
            </p:cNvPr>
            <p:cNvSpPr/>
            <p:nvPr/>
          </p:nvSpPr>
          <p:spPr>
            <a:xfrm>
              <a:off x="4887190" y="2636322"/>
              <a:ext cx="1626920" cy="1199408"/>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a:solidFill>
                  <a:prstClr val="white"/>
                </a:solidFill>
                <a:latin typeface="Calibri" panose="020F0502020204030204"/>
              </a:endParaRPr>
            </a:p>
          </p:txBody>
        </p:sp>
        <p:sp>
          <p:nvSpPr>
            <p:cNvPr id="310" name="Isosceles Triangle 309">
              <a:extLst>
                <a:ext uri="{FF2B5EF4-FFF2-40B4-BE49-F238E27FC236}">
                  <a16:creationId xmlns="" xmlns:a16="http://schemas.microsoft.com/office/drawing/2014/main" id="{9DBAF083-7E07-8FA6-E3B2-851FAA3B7ED3}"/>
                </a:ext>
              </a:extLst>
            </p:cNvPr>
            <p:cNvSpPr/>
            <p:nvPr/>
          </p:nvSpPr>
          <p:spPr>
            <a:xfrm>
              <a:off x="4114798" y="3835730"/>
              <a:ext cx="1626920" cy="1199408"/>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a:solidFill>
                  <a:prstClr val="white"/>
                </a:solidFill>
                <a:latin typeface="Calibri" panose="020F0502020204030204"/>
              </a:endParaRPr>
            </a:p>
          </p:txBody>
        </p:sp>
        <p:sp>
          <p:nvSpPr>
            <p:cNvPr id="311" name="Isosceles Triangle 310">
              <a:extLst>
                <a:ext uri="{FF2B5EF4-FFF2-40B4-BE49-F238E27FC236}">
                  <a16:creationId xmlns="" xmlns:a16="http://schemas.microsoft.com/office/drawing/2014/main" id="{B2A61AFE-2EA9-CA2C-8D85-2FAB8B18EBCC}"/>
                </a:ext>
              </a:extLst>
            </p:cNvPr>
            <p:cNvSpPr/>
            <p:nvPr/>
          </p:nvSpPr>
          <p:spPr>
            <a:xfrm rot="10800000">
              <a:off x="4955237" y="3835729"/>
              <a:ext cx="1626920" cy="1199408"/>
            </a:xfrm>
            <a:prstGeom prst="triangle">
              <a:avLst>
                <a:gd name="adj" fmla="val 55884"/>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dirty="0">
                <a:solidFill>
                  <a:prstClr val="white"/>
                </a:solidFill>
                <a:latin typeface="Calibri" panose="020F0502020204030204"/>
              </a:endParaRPr>
            </a:p>
          </p:txBody>
        </p:sp>
        <p:sp>
          <p:nvSpPr>
            <p:cNvPr id="312" name="Isosceles Triangle 311">
              <a:extLst>
                <a:ext uri="{FF2B5EF4-FFF2-40B4-BE49-F238E27FC236}">
                  <a16:creationId xmlns="" xmlns:a16="http://schemas.microsoft.com/office/drawing/2014/main" id="{E6879704-9A2F-8AD5-E970-E0DB6F9E24B1}"/>
                </a:ext>
              </a:extLst>
            </p:cNvPr>
            <p:cNvSpPr/>
            <p:nvPr/>
          </p:nvSpPr>
          <p:spPr>
            <a:xfrm>
              <a:off x="3328316" y="4998562"/>
              <a:ext cx="1626920" cy="1199408"/>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a:solidFill>
                  <a:prstClr val="white"/>
                </a:solidFill>
                <a:latin typeface="Calibri" panose="020F0502020204030204"/>
              </a:endParaRPr>
            </a:p>
          </p:txBody>
        </p:sp>
        <p:sp>
          <p:nvSpPr>
            <p:cNvPr id="313" name="Isosceles Triangle 312">
              <a:extLst>
                <a:ext uri="{FF2B5EF4-FFF2-40B4-BE49-F238E27FC236}">
                  <a16:creationId xmlns="" xmlns:a16="http://schemas.microsoft.com/office/drawing/2014/main" id="{CEDFE33C-790F-873D-4927-6D919D61EC7D}"/>
                </a:ext>
              </a:extLst>
            </p:cNvPr>
            <p:cNvSpPr/>
            <p:nvPr/>
          </p:nvSpPr>
          <p:spPr>
            <a:xfrm rot="10800000">
              <a:off x="4182844" y="5035138"/>
              <a:ext cx="1626920" cy="1199408"/>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a:solidFill>
                  <a:prstClr val="white"/>
                </a:solidFill>
                <a:latin typeface="Calibri" panose="020F0502020204030204"/>
              </a:endParaRPr>
            </a:p>
          </p:txBody>
        </p:sp>
        <p:sp>
          <p:nvSpPr>
            <p:cNvPr id="314" name="Isosceles Triangle 313">
              <a:extLst>
                <a:ext uri="{FF2B5EF4-FFF2-40B4-BE49-F238E27FC236}">
                  <a16:creationId xmlns="" xmlns:a16="http://schemas.microsoft.com/office/drawing/2014/main" id="{B1424747-DC9F-AA0D-11A1-9F41B65E2EDD}"/>
                </a:ext>
              </a:extLst>
            </p:cNvPr>
            <p:cNvSpPr/>
            <p:nvPr/>
          </p:nvSpPr>
          <p:spPr>
            <a:xfrm>
              <a:off x="4996303" y="5016850"/>
              <a:ext cx="1626920" cy="1199408"/>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a:solidFill>
                  <a:prstClr val="white"/>
                </a:solidFill>
                <a:latin typeface="Calibri" panose="020F0502020204030204"/>
              </a:endParaRPr>
            </a:p>
          </p:txBody>
        </p:sp>
        <p:sp>
          <p:nvSpPr>
            <p:cNvPr id="315" name="Isosceles Triangle 314">
              <a:extLst>
                <a:ext uri="{FF2B5EF4-FFF2-40B4-BE49-F238E27FC236}">
                  <a16:creationId xmlns="" xmlns:a16="http://schemas.microsoft.com/office/drawing/2014/main" id="{66A41847-BE45-FB2A-3E85-B4D28956777F}"/>
                </a:ext>
              </a:extLst>
            </p:cNvPr>
            <p:cNvSpPr/>
            <p:nvPr/>
          </p:nvSpPr>
          <p:spPr>
            <a:xfrm rot="10800000">
              <a:off x="5850831" y="5035139"/>
              <a:ext cx="1626920" cy="1199408"/>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a:solidFill>
                  <a:prstClr val="white"/>
                </a:solidFill>
                <a:latin typeface="Calibri" panose="020F0502020204030204"/>
              </a:endParaRPr>
            </a:p>
          </p:txBody>
        </p:sp>
        <p:sp>
          <p:nvSpPr>
            <p:cNvPr id="316" name="Isosceles Triangle 315">
              <a:extLst>
                <a:ext uri="{FF2B5EF4-FFF2-40B4-BE49-F238E27FC236}">
                  <a16:creationId xmlns="" xmlns:a16="http://schemas.microsoft.com/office/drawing/2014/main" id="{74815AE2-78AB-C7C0-C333-7F9DEDE5D7FD}"/>
                </a:ext>
              </a:extLst>
            </p:cNvPr>
            <p:cNvSpPr/>
            <p:nvPr/>
          </p:nvSpPr>
          <p:spPr>
            <a:xfrm>
              <a:off x="6664291" y="5009864"/>
              <a:ext cx="1626920" cy="1199408"/>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a:solidFill>
                  <a:prstClr val="white"/>
                </a:solidFill>
                <a:latin typeface="Calibri" panose="020F0502020204030204"/>
              </a:endParaRPr>
            </a:p>
          </p:txBody>
        </p:sp>
      </p:grpSp>
      <p:sp>
        <p:nvSpPr>
          <p:cNvPr id="317" name="TextBox 316">
            <a:extLst>
              <a:ext uri="{FF2B5EF4-FFF2-40B4-BE49-F238E27FC236}">
                <a16:creationId xmlns="" xmlns:a16="http://schemas.microsoft.com/office/drawing/2014/main" id="{DBCE6732-D4B4-5981-2F88-0AAB01C2C1B7}"/>
              </a:ext>
            </a:extLst>
          </p:cNvPr>
          <p:cNvSpPr txBox="1"/>
          <p:nvPr/>
        </p:nvSpPr>
        <p:spPr>
          <a:xfrm rot="13925488">
            <a:off x="5273948" y="1881723"/>
            <a:ext cx="1121999" cy="369284"/>
          </a:xfrm>
          <a:prstGeom prst="rect">
            <a:avLst/>
          </a:prstGeom>
          <a:noFill/>
        </p:spPr>
        <p:txBody>
          <a:bodyPr wrap="square" rtlCol="0">
            <a:spAutoFit/>
          </a:bodyPr>
          <a:lstStyle/>
          <a:p>
            <a:pPr defTabSz="914309"/>
            <a:r>
              <a:rPr lang="vi-VN" dirty="0">
                <a:solidFill>
                  <a:srgbClr val="000000"/>
                </a:solidFill>
                <a:latin typeface="Cambria Math" panose="02040503050406030204" pitchFamily="18" charset="0"/>
                <a:ea typeface="Calibri" panose="020F0502020204030204" pitchFamily="34" charset="0"/>
                <a:cs typeface="Times New Roman" panose="02020603050405020304" pitchFamily="18" charset="0"/>
              </a:rPr>
              <a:t>∆</a:t>
            </a:r>
            <a:r>
              <a:rPr lang="en-US" dirty="0">
                <a:solidFill>
                  <a:srgbClr val="000000"/>
                </a:solidFill>
                <a:latin typeface="Cambria Math" panose="02040503050406030204" pitchFamily="18" charset="0"/>
                <a:ea typeface="Calibri" panose="020F0502020204030204" pitchFamily="34" charset="0"/>
                <a:cs typeface="Times New Roman" panose="02020603050405020304" pitchFamily="18" charset="0"/>
              </a:rPr>
              <a:t>H&gt;0</a:t>
            </a:r>
            <a:endParaRPr lang="en-US" dirty="0">
              <a:solidFill>
                <a:prstClr val="black"/>
              </a:solidFill>
              <a:latin typeface="Calibri" panose="020F0502020204030204"/>
            </a:endParaRPr>
          </a:p>
        </p:txBody>
      </p:sp>
      <mc:AlternateContent xmlns:mc="http://schemas.openxmlformats.org/markup-compatibility/2006" xmlns:a14="http://schemas.microsoft.com/office/drawing/2010/main">
        <mc:Choice Requires="a14">
          <p:sp>
            <p:nvSpPr>
              <p:cNvPr id="319" name="TextBox 318">
                <a:extLst>
                  <a:ext uri="{FF2B5EF4-FFF2-40B4-BE49-F238E27FC236}">
                    <a16:creationId xmlns="" xmlns:a16="http://schemas.microsoft.com/office/drawing/2014/main" id="{D0AD5EB5-F369-EDB8-AB5C-F6D24100F36F}"/>
                  </a:ext>
                </a:extLst>
              </p:cNvPr>
              <p:cNvSpPr txBox="1"/>
              <p:nvPr/>
            </p:nvSpPr>
            <p:spPr>
              <a:xfrm rot="18383234">
                <a:off x="9308373" y="4724319"/>
                <a:ext cx="1962513" cy="369332"/>
              </a:xfrm>
              <a:prstGeom prst="rect">
                <a:avLst/>
              </a:prstGeom>
              <a:noFill/>
            </p:spPr>
            <p:txBody>
              <a:bodyPr wrap="square" rtlCol="0">
                <a:spAutoFit/>
              </a:bodyPr>
              <a:lstStyle/>
              <a:p>
                <a:pPr defTabSz="914309"/>
                <a14:m>
                  <m:oMath xmlns:m="http://schemas.openxmlformats.org/officeDocument/2006/math">
                    <m:nary>
                      <m:naryPr>
                        <m:chr m:val="∑"/>
                        <m:limLoc m:val="undOvr"/>
                        <m:subHide m:val="on"/>
                        <m:supHide m:val="on"/>
                        <m:ctrlPr>
                          <a:rPr lang="en-US" i="1">
                            <a:solidFill>
                              <a:prstClr val="black"/>
                            </a:solidFill>
                            <a:latin typeface="Cambria Math" panose="02040503050406030204" pitchFamily="18" charset="0"/>
                            <a:ea typeface="Calibri" panose="020F0502020204030204" pitchFamily="34" charset="0"/>
                          </a:rPr>
                        </m:ctrlPr>
                      </m:naryPr>
                      <m:sub/>
                      <m:sup/>
                      <m:e>
                        <m:r>
                          <a:rPr lang="vi-VN" i="1">
                            <a:solidFill>
                              <a:prstClr val="black"/>
                            </a:solidFill>
                            <a:latin typeface="Cambria Math" panose="02040503050406030204" pitchFamily="18" charset="0"/>
                            <a:ea typeface="Calibri" panose="020F0502020204030204" pitchFamily="34" charset="0"/>
                            <a:cs typeface="Arial" panose="020B0604020202020204" pitchFamily="34" charset="0"/>
                          </a:rPr>
                          <m:t>𝐸</m:t>
                        </m:r>
                      </m:e>
                    </m:nary>
                  </m:oMath>
                </a14:m>
                <a:r>
                  <a:rPr lang="vi-VN" baseline="-25000" dirty="0">
                    <a:solidFill>
                      <a:prstClr val="black"/>
                    </a:solidFill>
                    <a:latin typeface="Calibri" panose="020F0502020204030204" pitchFamily="34" charset="0"/>
                    <a:ea typeface="Calibri" panose="020F0502020204030204" pitchFamily="34" charset="0"/>
                    <a:cs typeface="Arial" panose="020B0604020202020204" pitchFamily="34" charset="0"/>
                  </a:rPr>
                  <a:t>b</a:t>
                </a:r>
                <a:r>
                  <a:rPr lang="vi-VN" dirty="0">
                    <a:solidFill>
                      <a:prstClr val="black"/>
                    </a:solidFill>
                    <a:latin typeface="Calibri" panose="020F0502020204030204" pitchFamily="34" charset="0"/>
                    <a:ea typeface="Calibri" panose="020F0502020204030204" pitchFamily="34" charset="0"/>
                    <a:cs typeface="Arial" panose="020B0604020202020204" pitchFamily="34" charset="0"/>
                  </a:rPr>
                  <a:t> </a:t>
                </a:r>
                <a:r>
                  <a:rPr lang="vi-VN" baseline="-25000" dirty="0">
                    <a:solidFill>
                      <a:prstClr val="black"/>
                    </a:solidFill>
                    <a:latin typeface="Calibri" panose="020F0502020204030204" pitchFamily="34" charset="0"/>
                    <a:ea typeface="Calibri" panose="020F0502020204030204" pitchFamily="34" charset="0"/>
                    <a:cs typeface="Arial" panose="020B0604020202020204" pitchFamily="34" charset="0"/>
                  </a:rPr>
                  <a:t>(cđ)</a:t>
                </a:r>
                <a:r>
                  <a:rPr lang="vi-VN" dirty="0">
                    <a:solidFill>
                      <a:prstClr val="black"/>
                    </a:solidFill>
                    <a:latin typeface="Calibri" panose="020F0502020204030204" pitchFamily="34" charset="0"/>
                    <a:ea typeface="Calibri" panose="020F0502020204030204" pitchFamily="34" charset="0"/>
                    <a:cs typeface="Arial" panose="020B0604020202020204" pitchFamily="34" charset="0"/>
                  </a:rPr>
                  <a:t> - </a:t>
                </a:r>
                <a14:m>
                  <m:oMath xmlns:m="http://schemas.openxmlformats.org/officeDocument/2006/math">
                    <m:nary>
                      <m:naryPr>
                        <m:chr m:val="∑"/>
                        <m:limLoc m:val="undOvr"/>
                        <m:subHide m:val="on"/>
                        <m:supHide m:val="on"/>
                        <m:ctrlPr>
                          <a:rPr lang="en-US" i="1">
                            <a:solidFill>
                              <a:prstClr val="black"/>
                            </a:solidFill>
                            <a:latin typeface="Cambria Math" panose="02040503050406030204" pitchFamily="18" charset="0"/>
                            <a:ea typeface="Calibri" panose="020F0502020204030204" pitchFamily="34" charset="0"/>
                          </a:rPr>
                        </m:ctrlPr>
                      </m:naryPr>
                      <m:sub/>
                      <m:sup/>
                      <m:e>
                        <m:r>
                          <a:rPr lang="vi-VN" i="1">
                            <a:solidFill>
                              <a:prstClr val="black"/>
                            </a:solidFill>
                            <a:latin typeface="Cambria Math" panose="02040503050406030204" pitchFamily="18" charset="0"/>
                            <a:ea typeface="Calibri" panose="020F0502020204030204" pitchFamily="34" charset="0"/>
                            <a:cs typeface="Arial" panose="020B0604020202020204" pitchFamily="34" charset="0"/>
                          </a:rPr>
                          <m:t>𝐸</m:t>
                        </m:r>
                      </m:e>
                    </m:nary>
                  </m:oMath>
                </a14:m>
                <a:r>
                  <a:rPr lang="vi-VN" baseline="-25000" dirty="0">
                    <a:solidFill>
                      <a:prstClr val="black"/>
                    </a:solidFill>
                    <a:latin typeface="Calibri" panose="020F0502020204030204" pitchFamily="34" charset="0"/>
                    <a:ea typeface="Calibri" panose="020F0502020204030204" pitchFamily="34" charset="0"/>
                    <a:cs typeface="Arial" panose="020B0604020202020204" pitchFamily="34" charset="0"/>
                  </a:rPr>
                  <a:t>b</a:t>
                </a:r>
                <a:r>
                  <a:rPr lang="vi-VN" dirty="0">
                    <a:solidFill>
                      <a:prstClr val="black"/>
                    </a:solidFill>
                    <a:latin typeface="Calibri" panose="020F0502020204030204" pitchFamily="34" charset="0"/>
                    <a:ea typeface="Calibri" panose="020F0502020204030204" pitchFamily="34" charset="0"/>
                    <a:cs typeface="Arial" panose="020B0604020202020204" pitchFamily="34" charset="0"/>
                  </a:rPr>
                  <a:t> </a:t>
                </a:r>
                <a:r>
                  <a:rPr lang="vi-VN" baseline="-25000" dirty="0">
                    <a:solidFill>
                      <a:prstClr val="black"/>
                    </a:solidFill>
                    <a:latin typeface="Calibri" panose="020F0502020204030204" pitchFamily="34" charset="0"/>
                    <a:ea typeface="Calibri" panose="020F0502020204030204" pitchFamily="34" charset="0"/>
                    <a:cs typeface="Arial" panose="020B0604020202020204" pitchFamily="34" charset="0"/>
                  </a:rPr>
                  <a:t>(sp)</a:t>
                </a:r>
                <a:endParaRPr lang="en-US" dirty="0">
                  <a:solidFill>
                    <a:prstClr val="black"/>
                  </a:solidFill>
                  <a:latin typeface="Calibri" panose="020F0502020204030204"/>
                </a:endParaRPr>
              </a:p>
            </p:txBody>
          </p:sp>
        </mc:Choice>
        <mc:Fallback xmlns="">
          <p:sp>
            <p:nvSpPr>
              <p:cNvPr id="319" name="TextBox 318">
                <a:extLst>
                  <a:ext uri="{FF2B5EF4-FFF2-40B4-BE49-F238E27FC236}">
                    <a16:creationId xmlns:a16="http://schemas.microsoft.com/office/drawing/2014/main" xmlns:a14="http://schemas.microsoft.com/office/drawing/2010/main" xmlns="" id="{D0AD5EB5-F369-EDB8-AB5C-F6D24100F36F}"/>
                  </a:ext>
                </a:extLst>
              </p:cNvPr>
              <p:cNvSpPr txBox="1">
                <a:spLocks noRot="1" noChangeAspect="1" noMove="1" noResize="1" noEditPoints="1" noAdjustHandles="1" noChangeArrowheads="1" noChangeShapeType="1" noTextEdit="1"/>
              </p:cNvSpPr>
              <p:nvPr/>
            </p:nvSpPr>
            <p:spPr>
              <a:xfrm rot="18383234">
                <a:off x="9308373" y="4724319"/>
                <a:ext cx="1962513" cy="369332"/>
              </a:xfrm>
              <a:prstGeom prst="rect">
                <a:avLst/>
              </a:prstGeom>
              <a:blipFill rotWithShape="0">
                <a:blip r:embed="rId6"/>
                <a:stretch>
                  <a:fillRect l="-37917" t="-17568" r="-40417" b="-37500"/>
                </a:stretch>
              </a:blipFill>
            </p:spPr>
            <p:txBody>
              <a:bodyPr/>
              <a:lstStyle/>
              <a:p>
                <a:r>
                  <a:rPr lang="en-US">
                    <a:noFill/>
                  </a:rPr>
                  <a:t> </a:t>
                </a:r>
              </a:p>
            </p:txBody>
          </p:sp>
        </mc:Fallback>
      </mc:AlternateContent>
    </p:spTree>
    <p:extLst>
      <p:ext uri="{BB962C8B-B14F-4D97-AF65-F5344CB8AC3E}">
        <p14:creationId xmlns:p14="http://schemas.microsoft.com/office/powerpoint/2010/main" val="95067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0" nodeType="clickEffect">
                                  <p:stCondLst>
                                    <p:cond delay="0"/>
                                  </p:stCondLst>
                                  <p:childTnLst>
                                    <p:set>
                                      <p:cBhvr>
                                        <p:cTn id="6" dur="1000">
                                          <p:stCondLst>
                                            <p:cond delay="0"/>
                                          </p:stCondLst>
                                        </p:cTn>
                                        <p:tgtEl>
                                          <p:spTgt spid="4"/>
                                        </p:tgtEl>
                                        <p:attrNameLst>
                                          <p:attrName>style.visibility</p:attrName>
                                        </p:attrNameLst>
                                      </p:cBhvr>
                                      <p:to>
                                        <p:strVal val="visible"/>
                                      </p:to>
                                    </p:set>
                                  </p:childTnLst>
                                </p:cTn>
                              </p:par>
                            </p:childTnLst>
                          </p:cTn>
                        </p:par>
                        <p:par>
                          <p:cTn id="7" fill="hold">
                            <p:stCondLst>
                              <p:cond delay="1000"/>
                            </p:stCondLst>
                            <p:childTnLst>
                              <p:par>
                                <p:cTn id="8" presetID="11" presetClass="entr" presetSubtype="0" fill="hold" grpId="0" nodeType="afterEffect">
                                  <p:stCondLst>
                                    <p:cond delay="0"/>
                                  </p:stCondLst>
                                  <p:childTnLst>
                                    <p:set>
                                      <p:cBhvr>
                                        <p:cTn id="9" dur="1000">
                                          <p:stCondLst>
                                            <p:cond delay="0"/>
                                          </p:stCondLst>
                                        </p:cTn>
                                        <p:tgtEl>
                                          <p:spTgt spid="5"/>
                                        </p:tgtEl>
                                        <p:attrNameLst>
                                          <p:attrName>style.visibility</p:attrName>
                                        </p:attrNameLst>
                                      </p:cBhvr>
                                      <p:to>
                                        <p:strVal val="visible"/>
                                      </p:to>
                                    </p:set>
                                  </p:childTnLst>
                                </p:cTn>
                              </p:par>
                            </p:childTnLst>
                          </p:cTn>
                        </p:par>
                        <p:par>
                          <p:cTn id="10" fill="hold">
                            <p:stCondLst>
                              <p:cond delay="2000"/>
                            </p:stCondLst>
                            <p:childTnLst>
                              <p:par>
                                <p:cTn id="11" presetID="11" presetClass="entr" presetSubtype="0" fill="hold" grpId="0" nodeType="afterEffect">
                                  <p:stCondLst>
                                    <p:cond delay="0"/>
                                  </p:stCondLst>
                                  <p:childTnLst>
                                    <p:set>
                                      <p:cBhvr>
                                        <p:cTn id="12" dur="1000">
                                          <p:stCondLst>
                                            <p:cond delay="0"/>
                                          </p:stCondLst>
                                        </p:cTn>
                                        <p:tgtEl>
                                          <p:spTgt spid="6"/>
                                        </p:tgtEl>
                                        <p:attrNameLst>
                                          <p:attrName>style.visibility</p:attrName>
                                        </p:attrNameLst>
                                      </p:cBhvr>
                                      <p:to>
                                        <p:strVal val="visible"/>
                                      </p:to>
                                    </p:set>
                                  </p:childTnLst>
                                </p:cTn>
                              </p:par>
                            </p:childTnLst>
                          </p:cTn>
                        </p:par>
                        <p:par>
                          <p:cTn id="13" fill="hold">
                            <p:stCondLst>
                              <p:cond delay="3000"/>
                            </p:stCondLst>
                            <p:childTnLst>
                              <p:par>
                                <p:cTn id="14" presetID="11" presetClass="entr" presetSubtype="0" fill="hold" grpId="0" nodeType="afterEffect">
                                  <p:stCondLst>
                                    <p:cond delay="0"/>
                                  </p:stCondLst>
                                  <p:childTnLst>
                                    <p:set>
                                      <p:cBhvr>
                                        <p:cTn id="15" dur="1000">
                                          <p:stCondLst>
                                            <p:cond delay="0"/>
                                          </p:stCondLst>
                                        </p:cTn>
                                        <p:tgtEl>
                                          <p:spTgt spid="7"/>
                                        </p:tgtEl>
                                        <p:attrNameLst>
                                          <p:attrName>style.visibility</p:attrName>
                                        </p:attrNameLst>
                                      </p:cBhvr>
                                      <p:to>
                                        <p:strVal val="visible"/>
                                      </p:to>
                                    </p:set>
                                  </p:childTnLst>
                                </p:cTn>
                              </p:par>
                            </p:childTnLst>
                          </p:cTn>
                        </p:par>
                        <p:par>
                          <p:cTn id="16" fill="hold">
                            <p:stCondLst>
                              <p:cond delay="4000"/>
                            </p:stCondLst>
                            <p:childTnLst>
                              <p:par>
                                <p:cTn id="17" presetID="11" presetClass="entr" presetSubtype="0" fill="hold" grpId="0" nodeType="afterEffect">
                                  <p:stCondLst>
                                    <p:cond delay="0"/>
                                  </p:stCondLst>
                                  <p:childTnLst>
                                    <p:set>
                                      <p:cBhvr>
                                        <p:cTn id="18" dur="1000">
                                          <p:stCondLst>
                                            <p:cond delay="0"/>
                                          </p:stCondLst>
                                        </p:cTn>
                                        <p:tgtEl>
                                          <p:spTgt spid="8"/>
                                        </p:tgtEl>
                                        <p:attrNameLst>
                                          <p:attrName>style.visibility</p:attrName>
                                        </p:attrNameLst>
                                      </p:cBhvr>
                                      <p:to>
                                        <p:strVal val="visible"/>
                                      </p:to>
                                    </p:set>
                                  </p:childTnLst>
                                </p:cTn>
                              </p:par>
                            </p:childTnLst>
                          </p:cTn>
                        </p:par>
                        <p:par>
                          <p:cTn id="19" fill="hold">
                            <p:stCondLst>
                              <p:cond delay="5000"/>
                            </p:stCondLst>
                            <p:childTnLst>
                              <p:par>
                                <p:cTn id="20" presetID="11" presetClass="entr" presetSubtype="0" fill="hold" grpId="0" nodeType="afterEffect">
                                  <p:stCondLst>
                                    <p:cond delay="0"/>
                                  </p:stCondLst>
                                  <p:childTnLst>
                                    <p:set>
                                      <p:cBhvr>
                                        <p:cTn id="21" dur="1000">
                                          <p:stCondLst>
                                            <p:cond delay="0"/>
                                          </p:stCondLst>
                                        </p:cTn>
                                        <p:tgtEl>
                                          <p:spTgt spid="9"/>
                                        </p:tgtEl>
                                        <p:attrNameLst>
                                          <p:attrName>style.visibility</p:attrName>
                                        </p:attrNameLst>
                                      </p:cBhvr>
                                      <p:to>
                                        <p:strVal val="visible"/>
                                      </p:to>
                                    </p:set>
                                  </p:childTnLst>
                                </p:cTn>
                              </p:par>
                            </p:childTnLst>
                          </p:cTn>
                        </p:par>
                        <p:par>
                          <p:cTn id="22" fill="hold">
                            <p:stCondLst>
                              <p:cond delay="6000"/>
                            </p:stCondLst>
                            <p:childTnLst>
                              <p:par>
                                <p:cTn id="23" presetID="11" presetClass="entr" presetSubtype="0" fill="hold" grpId="0" nodeType="afterEffect">
                                  <p:stCondLst>
                                    <p:cond delay="0"/>
                                  </p:stCondLst>
                                  <p:childTnLst>
                                    <p:set>
                                      <p:cBhvr>
                                        <p:cTn id="24" dur="1000">
                                          <p:stCondLst>
                                            <p:cond delay="0"/>
                                          </p:stCondLst>
                                        </p:cTn>
                                        <p:tgtEl>
                                          <p:spTgt spid="10"/>
                                        </p:tgtEl>
                                        <p:attrNameLst>
                                          <p:attrName>style.visibility</p:attrName>
                                        </p:attrNameLst>
                                      </p:cBhvr>
                                      <p:to>
                                        <p:strVal val="visible"/>
                                      </p:to>
                                    </p:set>
                                  </p:childTnLst>
                                </p:cTn>
                              </p:par>
                            </p:childTnLst>
                          </p:cTn>
                        </p:par>
                        <p:par>
                          <p:cTn id="25" fill="hold">
                            <p:stCondLst>
                              <p:cond delay="7000"/>
                            </p:stCondLst>
                            <p:childTnLst>
                              <p:par>
                                <p:cTn id="26" presetID="11" presetClass="entr" presetSubtype="0" fill="hold" grpId="0" nodeType="afterEffect">
                                  <p:stCondLst>
                                    <p:cond delay="0"/>
                                  </p:stCondLst>
                                  <p:childTnLst>
                                    <p:set>
                                      <p:cBhvr>
                                        <p:cTn id="27" dur="1000">
                                          <p:stCondLst>
                                            <p:cond delay="0"/>
                                          </p:stCondLst>
                                        </p:cTn>
                                        <p:tgtEl>
                                          <p:spTgt spid="11"/>
                                        </p:tgtEl>
                                        <p:attrNameLst>
                                          <p:attrName>style.visibility</p:attrName>
                                        </p:attrNameLst>
                                      </p:cBhvr>
                                      <p:to>
                                        <p:strVal val="visible"/>
                                      </p:to>
                                    </p:set>
                                  </p:childTnLst>
                                </p:cTn>
                              </p:par>
                            </p:childTnLst>
                          </p:cTn>
                        </p:par>
                        <p:par>
                          <p:cTn id="28" fill="hold">
                            <p:stCondLst>
                              <p:cond delay="8000"/>
                            </p:stCondLst>
                            <p:childTnLst>
                              <p:par>
                                <p:cTn id="29" presetID="11" presetClass="entr" presetSubtype="0" fill="hold" grpId="0" nodeType="afterEffect">
                                  <p:stCondLst>
                                    <p:cond delay="0"/>
                                  </p:stCondLst>
                                  <p:childTnLst>
                                    <p:set>
                                      <p:cBhvr>
                                        <p:cTn id="30" dur="1000">
                                          <p:stCondLst>
                                            <p:cond delay="0"/>
                                          </p:stCondLst>
                                        </p:cTn>
                                        <p:tgtEl>
                                          <p:spTgt spid="12"/>
                                        </p:tgtEl>
                                        <p:attrNameLst>
                                          <p:attrName>style.visibility</p:attrName>
                                        </p:attrNameLst>
                                      </p:cBhvr>
                                      <p:to>
                                        <p:strVal val="visible"/>
                                      </p:to>
                                    </p:set>
                                  </p:childTnLst>
                                </p:cTn>
                              </p:par>
                            </p:childTnLst>
                          </p:cTn>
                        </p:par>
                        <p:par>
                          <p:cTn id="31" fill="hold">
                            <p:stCondLst>
                              <p:cond delay="9000"/>
                            </p:stCondLst>
                            <p:childTnLst>
                              <p:par>
                                <p:cTn id="32" presetID="11" presetClass="entr" presetSubtype="0" fill="hold" grpId="0" nodeType="afterEffect">
                                  <p:stCondLst>
                                    <p:cond delay="0"/>
                                  </p:stCondLst>
                                  <p:childTnLst>
                                    <p:set>
                                      <p:cBhvr>
                                        <p:cTn id="33" dur="1000">
                                          <p:stCondLst>
                                            <p:cond delay="0"/>
                                          </p:stCondLst>
                                        </p:cTn>
                                        <p:tgtEl>
                                          <p:spTgt spid="13"/>
                                        </p:tgtEl>
                                        <p:attrNameLst>
                                          <p:attrName>style.visibility</p:attrName>
                                        </p:attrNameLst>
                                      </p:cBhvr>
                                      <p:to>
                                        <p:strVal val="visible"/>
                                      </p:to>
                                    </p:set>
                                  </p:childTnLst>
                                </p:cTn>
                              </p:par>
                            </p:childTnLst>
                          </p:cTn>
                        </p:par>
                        <p:par>
                          <p:cTn id="34" fill="hold">
                            <p:stCondLst>
                              <p:cond delay="10000"/>
                            </p:stCondLst>
                            <p:childTnLst>
                              <p:par>
                                <p:cTn id="35" presetID="11" presetClass="entr" presetSubtype="0" fill="hold" grpId="0" nodeType="afterEffect">
                                  <p:stCondLst>
                                    <p:cond delay="0"/>
                                  </p:stCondLst>
                                  <p:childTnLst>
                                    <p:set>
                                      <p:cBhvr>
                                        <p:cTn id="36" dur="1000">
                                          <p:stCondLst>
                                            <p:cond delay="0"/>
                                          </p:stCondLst>
                                        </p:cTn>
                                        <p:tgtEl>
                                          <p:spTgt spid="14"/>
                                        </p:tgtEl>
                                        <p:attrNameLst>
                                          <p:attrName>style.visibility</p:attrName>
                                        </p:attrNameLst>
                                      </p:cBhvr>
                                      <p:to>
                                        <p:strVal val="visible"/>
                                      </p:to>
                                    </p:set>
                                  </p:childTnLst>
                                </p:cTn>
                              </p:par>
                            </p:childTnLst>
                          </p:cTn>
                        </p:par>
                        <p:par>
                          <p:cTn id="37" fill="hold">
                            <p:stCondLst>
                              <p:cond delay="11000"/>
                            </p:stCondLst>
                            <p:childTnLst>
                              <p:par>
                                <p:cTn id="38" presetID="11" presetClass="entr" presetSubtype="0" fill="hold" grpId="0" nodeType="afterEffect">
                                  <p:stCondLst>
                                    <p:cond delay="0"/>
                                  </p:stCondLst>
                                  <p:childTnLst>
                                    <p:set>
                                      <p:cBhvr>
                                        <p:cTn id="39" dur="1000">
                                          <p:stCondLst>
                                            <p:cond delay="0"/>
                                          </p:stCondLst>
                                        </p:cTn>
                                        <p:tgtEl>
                                          <p:spTgt spid="15"/>
                                        </p:tgtEl>
                                        <p:attrNameLst>
                                          <p:attrName>style.visibility</p:attrName>
                                        </p:attrNameLst>
                                      </p:cBhvr>
                                      <p:to>
                                        <p:strVal val="visible"/>
                                      </p:to>
                                    </p:set>
                                  </p:childTnLst>
                                </p:cTn>
                              </p:par>
                            </p:childTnLst>
                          </p:cTn>
                        </p:par>
                        <p:par>
                          <p:cTn id="40" fill="hold">
                            <p:stCondLst>
                              <p:cond delay="12000"/>
                            </p:stCondLst>
                            <p:childTnLst>
                              <p:par>
                                <p:cTn id="41" presetID="11" presetClass="entr" presetSubtype="0" fill="hold" grpId="0" nodeType="afterEffect">
                                  <p:stCondLst>
                                    <p:cond delay="0"/>
                                  </p:stCondLst>
                                  <p:childTnLst>
                                    <p:set>
                                      <p:cBhvr>
                                        <p:cTn id="42" dur="1000">
                                          <p:stCondLst>
                                            <p:cond delay="0"/>
                                          </p:stCondLst>
                                        </p:cTn>
                                        <p:tgtEl>
                                          <p:spTgt spid="16"/>
                                        </p:tgtEl>
                                        <p:attrNameLst>
                                          <p:attrName>style.visibility</p:attrName>
                                        </p:attrNameLst>
                                      </p:cBhvr>
                                      <p:to>
                                        <p:strVal val="visible"/>
                                      </p:to>
                                    </p:set>
                                  </p:childTnLst>
                                </p:cTn>
                              </p:par>
                            </p:childTnLst>
                          </p:cTn>
                        </p:par>
                        <p:par>
                          <p:cTn id="43" fill="hold">
                            <p:stCondLst>
                              <p:cond delay="13000"/>
                            </p:stCondLst>
                            <p:childTnLst>
                              <p:par>
                                <p:cTn id="44" presetID="11" presetClass="entr" presetSubtype="0" fill="hold" grpId="0" nodeType="afterEffect">
                                  <p:stCondLst>
                                    <p:cond delay="0"/>
                                  </p:stCondLst>
                                  <p:childTnLst>
                                    <p:set>
                                      <p:cBhvr>
                                        <p:cTn id="45" dur="1000">
                                          <p:stCondLst>
                                            <p:cond delay="0"/>
                                          </p:stCondLst>
                                        </p:cTn>
                                        <p:tgtEl>
                                          <p:spTgt spid="17"/>
                                        </p:tgtEl>
                                        <p:attrNameLst>
                                          <p:attrName>style.visibility</p:attrName>
                                        </p:attrNameLst>
                                      </p:cBhvr>
                                      <p:to>
                                        <p:strVal val="visible"/>
                                      </p:to>
                                    </p:set>
                                  </p:childTnLst>
                                </p:cTn>
                              </p:par>
                            </p:childTnLst>
                          </p:cTn>
                        </p:par>
                        <p:par>
                          <p:cTn id="46" fill="hold">
                            <p:stCondLst>
                              <p:cond delay="14000"/>
                            </p:stCondLst>
                            <p:childTnLst>
                              <p:par>
                                <p:cTn id="47" presetID="11" presetClass="entr" presetSubtype="0" fill="hold" grpId="0" nodeType="afterEffect">
                                  <p:stCondLst>
                                    <p:cond delay="0"/>
                                  </p:stCondLst>
                                  <p:childTnLst>
                                    <p:set>
                                      <p:cBhvr>
                                        <p:cTn id="48" dur="1000">
                                          <p:stCondLst>
                                            <p:cond delay="0"/>
                                          </p:stCondLst>
                                        </p:cTn>
                                        <p:tgtEl>
                                          <p:spTgt spid="18"/>
                                        </p:tgtEl>
                                        <p:attrNameLst>
                                          <p:attrName>style.visibility</p:attrName>
                                        </p:attrNameLst>
                                      </p:cBhvr>
                                      <p:to>
                                        <p:strVal val="visible"/>
                                      </p:to>
                                    </p:set>
                                  </p:childTnLst>
                                </p:cTn>
                              </p:par>
                            </p:childTnLst>
                          </p:cTn>
                        </p:par>
                        <p:par>
                          <p:cTn id="49" fill="hold">
                            <p:stCondLst>
                              <p:cond delay="15000"/>
                            </p:stCondLst>
                            <p:childTnLst>
                              <p:par>
                                <p:cTn id="50" presetID="11" presetClass="entr" presetSubtype="0" fill="hold" grpId="0" nodeType="afterEffect">
                                  <p:stCondLst>
                                    <p:cond delay="0"/>
                                  </p:stCondLst>
                                  <p:childTnLst>
                                    <p:set>
                                      <p:cBhvr>
                                        <p:cTn id="51" dur="1000">
                                          <p:stCondLst>
                                            <p:cond delay="0"/>
                                          </p:stCondLst>
                                        </p:cTn>
                                        <p:tgtEl>
                                          <p:spTgt spid="19"/>
                                        </p:tgtEl>
                                        <p:attrNameLst>
                                          <p:attrName>style.visibility</p:attrName>
                                        </p:attrNameLst>
                                      </p:cBhvr>
                                      <p:to>
                                        <p:strVal val="visible"/>
                                      </p:to>
                                    </p:set>
                                  </p:childTnLst>
                                </p:cTn>
                              </p:par>
                            </p:childTnLst>
                          </p:cTn>
                        </p:par>
                        <p:par>
                          <p:cTn id="52" fill="hold">
                            <p:stCondLst>
                              <p:cond delay="16000"/>
                            </p:stCondLst>
                            <p:childTnLst>
                              <p:par>
                                <p:cTn id="53" presetID="11" presetClass="entr" presetSubtype="0" fill="hold" grpId="0" nodeType="afterEffect">
                                  <p:stCondLst>
                                    <p:cond delay="0"/>
                                  </p:stCondLst>
                                  <p:childTnLst>
                                    <p:set>
                                      <p:cBhvr>
                                        <p:cTn id="54" dur="1000">
                                          <p:stCondLst>
                                            <p:cond delay="0"/>
                                          </p:stCondLst>
                                        </p:cTn>
                                        <p:tgtEl>
                                          <p:spTgt spid="20"/>
                                        </p:tgtEl>
                                        <p:attrNameLst>
                                          <p:attrName>style.visibility</p:attrName>
                                        </p:attrNameLst>
                                      </p:cBhvr>
                                      <p:to>
                                        <p:strVal val="visible"/>
                                      </p:to>
                                    </p:set>
                                  </p:childTnLst>
                                </p:cTn>
                              </p:par>
                            </p:childTnLst>
                          </p:cTn>
                        </p:par>
                        <p:par>
                          <p:cTn id="55" fill="hold">
                            <p:stCondLst>
                              <p:cond delay="17000"/>
                            </p:stCondLst>
                            <p:childTnLst>
                              <p:par>
                                <p:cTn id="56" presetID="11" presetClass="entr" presetSubtype="0" fill="hold" grpId="0" nodeType="afterEffect">
                                  <p:stCondLst>
                                    <p:cond delay="0"/>
                                  </p:stCondLst>
                                  <p:childTnLst>
                                    <p:set>
                                      <p:cBhvr>
                                        <p:cTn id="57" dur="1000">
                                          <p:stCondLst>
                                            <p:cond delay="0"/>
                                          </p:stCondLst>
                                        </p:cTn>
                                        <p:tgtEl>
                                          <p:spTgt spid="21"/>
                                        </p:tgtEl>
                                        <p:attrNameLst>
                                          <p:attrName>style.visibility</p:attrName>
                                        </p:attrNameLst>
                                      </p:cBhvr>
                                      <p:to>
                                        <p:strVal val="visible"/>
                                      </p:to>
                                    </p:set>
                                  </p:childTnLst>
                                </p:cTn>
                              </p:par>
                            </p:childTnLst>
                          </p:cTn>
                        </p:par>
                        <p:par>
                          <p:cTn id="58" fill="hold">
                            <p:stCondLst>
                              <p:cond delay="18000"/>
                            </p:stCondLst>
                            <p:childTnLst>
                              <p:par>
                                <p:cTn id="59" presetID="11" presetClass="entr" presetSubtype="0" fill="hold" grpId="0" nodeType="afterEffect">
                                  <p:stCondLst>
                                    <p:cond delay="0"/>
                                  </p:stCondLst>
                                  <p:childTnLst>
                                    <p:set>
                                      <p:cBhvr>
                                        <p:cTn id="60" dur="1000">
                                          <p:stCondLst>
                                            <p:cond delay="0"/>
                                          </p:stCondLst>
                                        </p:cTn>
                                        <p:tgtEl>
                                          <p:spTgt spid="22"/>
                                        </p:tgtEl>
                                        <p:attrNameLst>
                                          <p:attrName>style.visibility</p:attrName>
                                        </p:attrNameLst>
                                      </p:cBhvr>
                                      <p:to>
                                        <p:strVal val="visible"/>
                                      </p:to>
                                    </p:set>
                                  </p:childTnLst>
                                </p:cTn>
                              </p:par>
                            </p:childTnLst>
                          </p:cTn>
                        </p:par>
                        <p:par>
                          <p:cTn id="61" fill="hold">
                            <p:stCondLst>
                              <p:cond delay="19000"/>
                            </p:stCondLst>
                            <p:childTnLst>
                              <p:par>
                                <p:cTn id="62" presetID="11" presetClass="entr" presetSubtype="0" fill="hold" grpId="0" nodeType="afterEffect">
                                  <p:stCondLst>
                                    <p:cond delay="0"/>
                                  </p:stCondLst>
                                  <p:childTnLst>
                                    <p:set>
                                      <p:cBhvr>
                                        <p:cTn id="63" dur="1000">
                                          <p:stCondLst>
                                            <p:cond delay="0"/>
                                          </p:stCondLst>
                                        </p:cTn>
                                        <p:tgtEl>
                                          <p:spTgt spid="23"/>
                                        </p:tgtEl>
                                        <p:attrNameLst>
                                          <p:attrName>style.visibility</p:attrName>
                                        </p:attrNameLst>
                                      </p:cBhvr>
                                      <p:to>
                                        <p:strVal val="visible"/>
                                      </p:to>
                                    </p:set>
                                  </p:childTnLst>
                                </p:cTn>
                              </p:par>
                            </p:childTnLst>
                          </p:cTn>
                        </p:par>
                        <p:par>
                          <p:cTn id="64" fill="hold">
                            <p:stCondLst>
                              <p:cond delay="20000"/>
                            </p:stCondLst>
                            <p:childTnLst>
                              <p:par>
                                <p:cTn id="65" presetID="11" presetClass="entr" presetSubtype="0" fill="hold" grpId="0" nodeType="afterEffect">
                                  <p:stCondLst>
                                    <p:cond delay="0"/>
                                  </p:stCondLst>
                                  <p:childTnLst>
                                    <p:set>
                                      <p:cBhvr>
                                        <p:cTn id="66" dur="1000">
                                          <p:stCondLst>
                                            <p:cond delay="0"/>
                                          </p:stCondLst>
                                        </p:cTn>
                                        <p:tgtEl>
                                          <p:spTgt spid="24"/>
                                        </p:tgtEl>
                                        <p:attrNameLst>
                                          <p:attrName>style.visibility</p:attrName>
                                        </p:attrNameLst>
                                      </p:cBhvr>
                                      <p:to>
                                        <p:strVal val="visible"/>
                                      </p:to>
                                    </p:set>
                                  </p:childTnLst>
                                </p:cTn>
                              </p:par>
                            </p:childTnLst>
                          </p:cTn>
                        </p:par>
                        <p:par>
                          <p:cTn id="67" fill="hold">
                            <p:stCondLst>
                              <p:cond delay="21000"/>
                            </p:stCondLst>
                            <p:childTnLst>
                              <p:par>
                                <p:cTn id="68" presetID="11" presetClass="entr" presetSubtype="0" fill="hold" grpId="0" nodeType="afterEffect">
                                  <p:stCondLst>
                                    <p:cond delay="0"/>
                                  </p:stCondLst>
                                  <p:childTnLst>
                                    <p:set>
                                      <p:cBhvr>
                                        <p:cTn id="69" dur="1000">
                                          <p:stCondLst>
                                            <p:cond delay="0"/>
                                          </p:stCondLst>
                                        </p:cTn>
                                        <p:tgtEl>
                                          <p:spTgt spid="25"/>
                                        </p:tgtEl>
                                        <p:attrNameLst>
                                          <p:attrName>style.visibility</p:attrName>
                                        </p:attrNameLst>
                                      </p:cBhvr>
                                      <p:to>
                                        <p:strVal val="visible"/>
                                      </p:to>
                                    </p:set>
                                  </p:childTnLst>
                                </p:cTn>
                              </p:par>
                            </p:childTnLst>
                          </p:cTn>
                        </p:par>
                        <p:par>
                          <p:cTn id="70" fill="hold">
                            <p:stCondLst>
                              <p:cond delay="22000"/>
                            </p:stCondLst>
                            <p:childTnLst>
                              <p:par>
                                <p:cTn id="71" presetID="11" presetClass="entr" presetSubtype="0" fill="hold" grpId="0" nodeType="afterEffect">
                                  <p:stCondLst>
                                    <p:cond delay="0"/>
                                  </p:stCondLst>
                                  <p:childTnLst>
                                    <p:set>
                                      <p:cBhvr>
                                        <p:cTn id="72" dur="1000">
                                          <p:stCondLst>
                                            <p:cond delay="0"/>
                                          </p:stCondLst>
                                        </p:cTn>
                                        <p:tgtEl>
                                          <p:spTgt spid="26"/>
                                        </p:tgtEl>
                                        <p:attrNameLst>
                                          <p:attrName>style.visibility</p:attrName>
                                        </p:attrNameLst>
                                      </p:cBhvr>
                                      <p:to>
                                        <p:strVal val="visible"/>
                                      </p:to>
                                    </p:set>
                                  </p:childTnLst>
                                </p:cTn>
                              </p:par>
                            </p:childTnLst>
                          </p:cTn>
                        </p:par>
                        <p:par>
                          <p:cTn id="73" fill="hold">
                            <p:stCondLst>
                              <p:cond delay="23000"/>
                            </p:stCondLst>
                            <p:childTnLst>
                              <p:par>
                                <p:cTn id="74" presetID="11" presetClass="entr" presetSubtype="0" fill="hold" grpId="0" nodeType="afterEffect">
                                  <p:stCondLst>
                                    <p:cond delay="0"/>
                                  </p:stCondLst>
                                  <p:childTnLst>
                                    <p:set>
                                      <p:cBhvr>
                                        <p:cTn id="75" dur="1000">
                                          <p:stCondLst>
                                            <p:cond delay="0"/>
                                          </p:stCondLst>
                                        </p:cTn>
                                        <p:tgtEl>
                                          <p:spTgt spid="27"/>
                                        </p:tgtEl>
                                        <p:attrNameLst>
                                          <p:attrName>style.visibility</p:attrName>
                                        </p:attrNameLst>
                                      </p:cBhvr>
                                      <p:to>
                                        <p:strVal val="visible"/>
                                      </p:to>
                                    </p:set>
                                  </p:childTnLst>
                                </p:cTn>
                              </p:par>
                            </p:childTnLst>
                          </p:cTn>
                        </p:par>
                        <p:par>
                          <p:cTn id="76" fill="hold">
                            <p:stCondLst>
                              <p:cond delay="24000"/>
                            </p:stCondLst>
                            <p:childTnLst>
                              <p:par>
                                <p:cTn id="77" presetID="11" presetClass="entr" presetSubtype="0" fill="hold" grpId="0" nodeType="afterEffect">
                                  <p:stCondLst>
                                    <p:cond delay="0"/>
                                  </p:stCondLst>
                                  <p:childTnLst>
                                    <p:set>
                                      <p:cBhvr>
                                        <p:cTn id="78" dur="1000">
                                          <p:stCondLst>
                                            <p:cond delay="0"/>
                                          </p:stCondLst>
                                        </p:cTn>
                                        <p:tgtEl>
                                          <p:spTgt spid="28"/>
                                        </p:tgtEl>
                                        <p:attrNameLst>
                                          <p:attrName>style.visibility</p:attrName>
                                        </p:attrNameLst>
                                      </p:cBhvr>
                                      <p:to>
                                        <p:strVal val="visible"/>
                                      </p:to>
                                    </p:set>
                                  </p:childTnLst>
                                </p:cTn>
                              </p:par>
                            </p:childTnLst>
                          </p:cTn>
                        </p:par>
                        <p:par>
                          <p:cTn id="79" fill="hold">
                            <p:stCondLst>
                              <p:cond delay="25000"/>
                            </p:stCondLst>
                            <p:childTnLst>
                              <p:par>
                                <p:cTn id="80" presetID="11" presetClass="entr" presetSubtype="0" fill="hold" grpId="0" nodeType="afterEffect">
                                  <p:stCondLst>
                                    <p:cond delay="0"/>
                                  </p:stCondLst>
                                  <p:childTnLst>
                                    <p:set>
                                      <p:cBhvr>
                                        <p:cTn id="81" dur="1000">
                                          <p:stCondLst>
                                            <p:cond delay="0"/>
                                          </p:stCondLst>
                                        </p:cTn>
                                        <p:tgtEl>
                                          <p:spTgt spid="29"/>
                                        </p:tgtEl>
                                        <p:attrNameLst>
                                          <p:attrName>style.visibility</p:attrName>
                                        </p:attrNameLst>
                                      </p:cBhvr>
                                      <p:to>
                                        <p:strVal val="visible"/>
                                      </p:to>
                                    </p:set>
                                  </p:childTnLst>
                                </p:cTn>
                              </p:par>
                            </p:childTnLst>
                          </p:cTn>
                        </p:par>
                        <p:par>
                          <p:cTn id="82" fill="hold">
                            <p:stCondLst>
                              <p:cond delay="26000"/>
                            </p:stCondLst>
                            <p:childTnLst>
                              <p:par>
                                <p:cTn id="83" presetID="11" presetClass="entr" presetSubtype="0" fill="hold" grpId="0" nodeType="afterEffect">
                                  <p:stCondLst>
                                    <p:cond delay="0"/>
                                  </p:stCondLst>
                                  <p:childTnLst>
                                    <p:set>
                                      <p:cBhvr>
                                        <p:cTn id="84" dur="1000">
                                          <p:stCondLst>
                                            <p:cond delay="0"/>
                                          </p:stCondLst>
                                        </p:cTn>
                                        <p:tgtEl>
                                          <p:spTgt spid="30"/>
                                        </p:tgtEl>
                                        <p:attrNameLst>
                                          <p:attrName>style.visibility</p:attrName>
                                        </p:attrNameLst>
                                      </p:cBhvr>
                                      <p:to>
                                        <p:strVal val="visible"/>
                                      </p:to>
                                    </p:set>
                                  </p:childTnLst>
                                </p:cTn>
                              </p:par>
                            </p:childTnLst>
                          </p:cTn>
                        </p:par>
                        <p:par>
                          <p:cTn id="85" fill="hold">
                            <p:stCondLst>
                              <p:cond delay="27000"/>
                            </p:stCondLst>
                            <p:childTnLst>
                              <p:par>
                                <p:cTn id="86" presetID="11" presetClass="entr" presetSubtype="0" fill="hold" grpId="0" nodeType="afterEffect">
                                  <p:stCondLst>
                                    <p:cond delay="0"/>
                                  </p:stCondLst>
                                  <p:childTnLst>
                                    <p:set>
                                      <p:cBhvr>
                                        <p:cTn id="87" dur="1000">
                                          <p:stCondLst>
                                            <p:cond delay="0"/>
                                          </p:stCondLst>
                                        </p:cTn>
                                        <p:tgtEl>
                                          <p:spTgt spid="31"/>
                                        </p:tgtEl>
                                        <p:attrNameLst>
                                          <p:attrName>style.visibility</p:attrName>
                                        </p:attrNameLst>
                                      </p:cBhvr>
                                      <p:to>
                                        <p:strVal val="visible"/>
                                      </p:to>
                                    </p:set>
                                  </p:childTnLst>
                                </p:cTn>
                              </p:par>
                            </p:childTnLst>
                          </p:cTn>
                        </p:par>
                        <p:par>
                          <p:cTn id="88" fill="hold">
                            <p:stCondLst>
                              <p:cond delay="28000"/>
                            </p:stCondLst>
                            <p:childTnLst>
                              <p:par>
                                <p:cTn id="89" presetID="11" presetClass="entr" presetSubtype="0" fill="hold" grpId="0" nodeType="afterEffect">
                                  <p:stCondLst>
                                    <p:cond delay="0"/>
                                  </p:stCondLst>
                                  <p:childTnLst>
                                    <p:set>
                                      <p:cBhvr>
                                        <p:cTn id="90" dur="1000">
                                          <p:stCondLst>
                                            <p:cond delay="0"/>
                                          </p:stCondLst>
                                        </p:cTn>
                                        <p:tgtEl>
                                          <p:spTgt spid="32"/>
                                        </p:tgtEl>
                                        <p:attrNameLst>
                                          <p:attrName>style.visibility</p:attrName>
                                        </p:attrNameLst>
                                      </p:cBhvr>
                                      <p:to>
                                        <p:strVal val="visible"/>
                                      </p:to>
                                    </p:set>
                                  </p:childTnLst>
                                </p:cTn>
                              </p:par>
                            </p:childTnLst>
                          </p:cTn>
                        </p:par>
                        <p:par>
                          <p:cTn id="91" fill="hold">
                            <p:stCondLst>
                              <p:cond delay="29000"/>
                            </p:stCondLst>
                            <p:childTnLst>
                              <p:par>
                                <p:cTn id="92" presetID="11" presetClass="entr" presetSubtype="0" fill="hold" grpId="0" nodeType="afterEffect">
                                  <p:stCondLst>
                                    <p:cond delay="0"/>
                                  </p:stCondLst>
                                  <p:childTnLst>
                                    <p:set>
                                      <p:cBhvr>
                                        <p:cTn id="93" dur="1000">
                                          <p:stCondLst>
                                            <p:cond delay="0"/>
                                          </p:stCondLst>
                                        </p:cTn>
                                        <p:tgtEl>
                                          <p:spTgt spid="33"/>
                                        </p:tgtEl>
                                        <p:attrNameLst>
                                          <p:attrName>style.visibility</p:attrName>
                                        </p:attrNameLst>
                                      </p:cBhvr>
                                      <p:to>
                                        <p:strVal val="visible"/>
                                      </p:to>
                                    </p:set>
                                  </p:childTnLst>
                                </p:cTn>
                              </p:par>
                            </p:childTnLst>
                          </p:cTn>
                        </p:par>
                        <p:par>
                          <p:cTn id="94" fill="hold">
                            <p:stCondLst>
                              <p:cond delay="30000"/>
                            </p:stCondLst>
                            <p:childTnLst>
                              <p:par>
                                <p:cTn id="95" presetID="11" presetClass="entr" presetSubtype="0" fill="hold" grpId="0" nodeType="afterEffect">
                                  <p:stCondLst>
                                    <p:cond delay="0"/>
                                  </p:stCondLst>
                                  <p:childTnLst>
                                    <p:set>
                                      <p:cBhvr>
                                        <p:cTn id="96" dur="1000">
                                          <p:stCondLst>
                                            <p:cond delay="0"/>
                                          </p:stCondLst>
                                        </p:cTn>
                                        <p:tgtEl>
                                          <p:spTgt spid="34"/>
                                        </p:tgtEl>
                                        <p:attrNameLst>
                                          <p:attrName>style.visibility</p:attrName>
                                        </p:attrNameLst>
                                      </p:cBhvr>
                                      <p:to>
                                        <p:strVal val="visible"/>
                                      </p:to>
                                    </p:set>
                                  </p:childTnLst>
                                </p:cTn>
                              </p:par>
                            </p:childTnLst>
                          </p:cTn>
                        </p:par>
                        <p:par>
                          <p:cTn id="97" fill="hold">
                            <p:stCondLst>
                              <p:cond delay="31000"/>
                            </p:stCondLst>
                            <p:childTnLst>
                              <p:par>
                                <p:cTn id="98" presetID="11" presetClass="entr" presetSubtype="0" fill="hold" grpId="0" nodeType="afterEffect">
                                  <p:stCondLst>
                                    <p:cond delay="0"/>
                                  </p:stCondLst>
                                  <p:childTnLst>
                                    <p:set>
                                      <p:cBhvr>
                                        <p:cTn id="99" dur="1000">
                                          <p:stCondLst>
                                            <p:cond delay="0"/>
                                          </p:stCondLst>
                                        </p:cTn>
                                        <p:tgtEl>
                                          <p:spTgt spid="35"/>
                                        </p:tgtEl>
                                        <p:attrNameLst>
                                          <p:attrName>style.visibility</p:attrName>
                                        </p:attrNameLst>
                                      </p:cBhvr>
                                      <p:to>
                                        <p:strVal val="visible"/>
                                      </p:to>
                                    </p:set>
                                  </p:childTnLst>
                                </p:cTn>
                              </p:par>
                            </p:childTnLst>
                          </p:cTn>
                        </p:par>
                        <p:par>
                          <p:cTn id="100" fill="hold">
                            <p:stCondLst>
                              <p:cond delay="32000"/>
                            </p:stCondLst>
                            <p:childTnLst>
                              <p:par>
                                <p:cTn id="101" presetID="11" presetClass="entr" presetSubtype="0" fill="hold" grpId="0" nodeType="afterEffect">
                                  <p:stCondLst>
                                    <p:cond delay="0"/>
                                  </p:stCondLst>
                                  <p:childTnLst>
                                    <p:set>
                                      <p:cBhvr>
                                        <p:cTn id="102" dur="1000">
                                          <p:stCondLst>
                                            <p:cond delay="0"/>
                                          </p:stCondLst>
                                        </p:cTn>
                                        <p:tgtEl>
                                          <p:spTgt spid="36"/>
                                        </p:tgtEl>
                                        <p:attrNameLst>
                                          <p:attrName>style.visibility</p:attrName>
                                        </p:attrNameLst>
                                      </p:cBhvr>
                                      <p:to>
                                        <p:strVal val="visible"/>
                                      </p:to>
                                    </p:set>
                                  </p:childTnLst>
                                </p:cTn>
                              </p:par>
                            </p:childTnLst>
                          </p:cTn>
                        </p:par>
                        <p:par>
                          <p:cTn id="103" fill="hold">
                            <p:stCondLst>
                              <p:cond delay="33000"/>
                            </p:stCondLst>
                            <p:childTnLst>
                              <p:par>
                                <p:cTn id="104" presetID="11" presetClass="entr" presetSubtype="0" fill="hold" grpId="0" nodeType="afterEffect">
                                  <p:stCondLst>
                                    <p:cond delay="0"/>
                                  </p:stCondLst>
                                  <p:childTnLst>
                                    <p:set>
                                      <p:cBhvr>
                                        <p:cTn id="105" dur="1000">
                                          <p:stCondLst>
                                            <p:cond delay="0"/>
                                          </p:stCondLst>
                                        </p:cTn>
                                        <p:tgtEl>
                                          <p:spTgt spid="37"/>
                                        </p:tgtEl>
                                        <p:attrNameLst>
                                          <p:attrName>style.visibility</p:attrName>
                                        </p:attrNameLst>
                                      </p:cBhvr>
                                      <p:to>
                                        <p:strVal val="visible"/>
                                      </p:to>
                                    </p:set>
                                  </p:childTnLst>
                                </p:cTn>
                              </p:par>
                            </p:childTnLst>
                          </p:cTn>
                        </p:par>
                        <p:par>
                          <p:cTn id="106" fill="hold">
                            <p:stCondLst>
                              <p:cond delay="34000"/>
                            </p:stCondLst>
                            <p:childTnLst>
                              <p:par>
                                <p:cTn id="107" presetID="11" presetClass="entr" presetSubtype="0" fill="hold" grpId="0" nodeType="afterEffect">
                                  <p:stCondLst>
                                    <p:cond delay="0"/>
                                  </p:stCondLst>
                                  <p:childTnLst>
                                    <p:set>
                                      <p:cBhvr>
                                        <p:cTn id="108" dur="1000">
                                          <p:stCondLst>
                                            <p:cond delay="0"/>
                                          </p:stCondLst>
                                        </p:cTn>
                                        <p:tgtEl>
                                          <p:spTgt spid="38"/>
                                        </p:tgtEl>
                                        <p:attrNameLst>
                                          <p:attrName>style.visibility</p:attrName>
                                        </p:attrNameLst>
                                      </p:cBhvr>
                                      <p:to>
                                        <p:strVal val="visible"/>
                                      </p:to>
                                    </p:set>
                                  </p:childTnLst>
                                </p:cTn>
                              </p:par>
                            </p:childTnLst>
                          </p:cTn>
                        </p:par>
                        <p:par>
                          <p:cTn id="109" fill="hold">
                            <p:stCondLst>
                              <p:cond delay="35000"/>
                            </p:stCondLst>
                            <p:childTnLst>
                              <p:par>
                                <p:cTn id="110" presetID="11" presetClass="entr" presetSubtype="0" fill="hold" grpId="0" nodeType="afterEffect">
                                  <p:stCondLst>
                                    <p:cond delay="0"/>
                                  </p:stCondLst>
                                  <p:childTnLst>
                                    <p:set>
                                      <p:cBhvr>
                                        <p:cTn id="111" dur="1000">
                                          <p:stCondLst>
                                            <p:cond delay="0"/>
                                          </p:stCondLst>
                                        </p:cTn>
                                        <p:tgtEl>
                                          <p:spTgt spid="39"/>
                                        </p:tgtEl>
                                        <p:attrNameLst>
                                          <p:attrName>style.visibility</p:attrName>
                                        </p:attrNameLst>
                                      </p:cBhvr>
                                      <p:to>
                                        <p:strVal val="visible"/>
                                      </p:to>
                                    </p:set>
                                  </p:childTnLst>
                                </p:cTn>
                              </p:par>
                            </p:childTnLst>
                          </p:cTn>
                        </p:par>
                        <p:par>
                          <p:cTn id="112" fill="hold">
                            <p:stCondLst>
                              <p:cond delay="36000"/>
                            </p:stCondLst>
                            <p:childTnLst>
                              <p:par>
                                <p:cTn id="113" presetID="11" presetClass="entr" presetSubtype="0" fill="hold" grpId="0" nodeType="afterEffect">
                                  <p:stCondLst>
                                    <p:cond delay="0"/>
                                  </p:stCondLst>
                                  <p:childTnLst>
                                    <p:set>
                                      <p:cBhvr>
                                        <p:cTn id="114" dur="1000">
                                          <p:stCondLst>
                                            <p:cond delay="0"/>
                                          </p:stCondLst>
                                        </p:cTn>
                                        <p:tgtEl>
                                          <p:spTgt spid="40"/>
                                        </p:tgtEl>
                                        <p:attrNameLst>
                                          <p:attrName>style.visibility</p:attrName>
                                        </p:attrNameLst>
                                      </p:cBhvr>
                                      <p:to>
                                        <p:strVal val="visible"/>
                                      </p:to>
                                    </p:set>
                                  </p:childTnLst>
                                </p:cTn>
                              </p:par>
                            </p:childTnLst>
                          </p:cTn>
                        </p:par>
                        <p:par>
                          <p:cTn id="115" fill="hold">
                            <p:stCondLst>
                              <p:cond delay="37000"/>
                            </p:stCondLst>
                            <p:childTnLst>
                              <p:par>
                                <p:cTn id="116" presetID="11" presetClass="entr" presetSubtype="0" fill="hold" grpId="0" nodeType="afterEffect">
                                  <p:stCondLst>
                                    <p:cond delay="0"/>
                                  </p:stCondLst>
                                  <p:childTnLst>
                                    <p:set>
                                      <p:cBhvr>
                                        <p:cTn id="117" dur="1000">
                                          <p:stCondLst>
                                            <p:cond delay="0"/>
                                          </p:stCondLst>
                                        </p:cTn>
                                        <p:tgtEl>
                                          <p:spTgt spid="41"/>
                                        </p:tgtEl>
                                        <p:attrNameLst>
                                          <p:attrName>style.visibility</p:attrName>
                                        </p:attrNameLst>
                                      </p:cBhvr>
                                      <p:to>
                                        <p:strVal val="visible"/>
                                      </p:to>
                                    </p:set>
                                  </p:childTnLst>
                                </p:cTn>
                              </p:par>
                            </p:childTnLst>
                          </p:cTn>
                        </p:par>
                        <p:par>
                          <p:cTn id="118" fill="hold">
                            <p:stCondLst>
                              <p:cond delay="38000"/>
                            </p:stCondLst>
                            <p:childTnLst>
                              <p:par>
                                <p:cTn id="119" presetID="11" presetClass="entr" presetSubtype="0" fill="hold" grpId="0" nodeType="afterEffect">
                                  <p:stCondLst>
                                    <p:cond delay="0"/>
                                  </p:stCondLst>
                                  <p:childTnLst>
                                    <p:set>
                                      <p:cBhvr>
                                        <p:cTn id="120" dur="1000">
                                          <p:stCondLst>
                                            <p:cond delay="0"/>
                                          </p:stCondLst>
                                        </p:cTn>
                                        <p:tgtEl>
                                          <p:spTgt spid="42"/>
                                        </p:tgtEl>
                                        <p:attrNameLst>
                                          <p:attrName>style.visibility</p:attrName>
                                        </p:attrNameLst>
                                      </p:cBhvr>
                                      <p:to>
                                        <p:strVal val="visible"/>
                                      </p:to>
                                    </p:set>
                                  </p:childTnLst>
                                </p:cTn>
                              </p:par>
                            </p:childTnLst>
                          </p:cTn>
                        </p:par>
                        <p:par>
                          <p:cTn id="121" fill="hold">
                            <p:stCondLst>
                              <p:cond delay="39000"/>
                            </p:stCondLst>
                            <p:childTnLst>
                              <p:par>
                                <p:cTn id="122" presetID="11" presetClass="entr" presetSubtype="0" fill="hold" grpId="0" nodeType="afterEffect">
                                  <p:stCondLst>
                                    <p:cond delay="0"/>
                                  </p:stCondLst>
                                  <p:childTnLst>
                                    <p:set>
                                      <p:cBhvr>
                                        <p:cTn id="123" dur="1000">
                                          <p:stCondLst>
                                            <p:cond delay="0"/>
                                          </p:stCondLst>
                                        </p:cTn>
                                        <p:tgtEl>
                                          <p:spTgt spid="43"/>
                                        </p:tgtEl>
                                        <p:attrNameLst>
                                          <p:attrName>style.visibility</p:attrName>
                                        </p:attrNameLst>
                                      </p:cBhvr>
                                      <p:to>
                                        <p:strVal val="visible"/>
                                      </p:to>
                                    </p:set>
                                  </p:childTnLst>
                                </p:cTn>
                              </p:par>
                            </p:childTnLst>
                          </p:cTn>
                        </p:par>
                        <p:par>
                          <p:cTn id="124" fill="hold">
                            <p:stCondLst>
                              <p:cond delay="40000"/>
                            </p:stCondLst>
                            <p:childTnLst>
                              <p:par>
                                <p:cTn id="125" presetID="11" presetClass="entr" presetSubtype="0" fill="hold" grpId="0" nodeType="afterEffect">
                                  <p:stCondLst>
                                    <p:cond delay="0"/>
                                  </p:stCondLst>
                                  <p:childTnLst>
                                    <p:set>
                                      <p:cBhvr>
                                        <p:cTn id="126" dur="1000">
                                          <p:stCondLst>
                                            <p:cond delay="0"/>
                                          </p:stCondLst>
                                        </p:cTn>
                                        <p:tgtEl>
                                          <p:spTgt spid="44"/>
                                        </p:tgtEl>
                                        <p:attrNameLst>
                                          <p:attrName>style.visibility</p:attrName>
                                        </p:attrNameLst>
                                      </p:cBhvr>
                                      <p:to>
                                        <p:strVal val="visible"/>
                                      </p:to>
                                    </p:set>
                                  </p:childTnLst>
                                </p:cTn>
                              </p:par>
                            </p:childTnLst>
                          </p:cTn>
                        </p:par>
                        <p:par>
                          <p:cTn id="127" fill="hold">
                            <p:stCondLst>
                              <p:cond delay="41000"/>
                            </p:stCondLst>
                            <p:childTnLst>
                              <p:par>
                                <p:cTn id="128" presetID="11" presetClass="entr" presetSubtype="0" fill="hold" grpId="0" nodeType="afterEffect">
                                  <p:stCondLst>
                                    <p:cond delay="0"/>
                                  </p:stCondLst>
                                  <p:childTnLst>
                                    <p:set>
                                      <p:cBhvr>
                                        <p:cTn id="129" dur="1000">
                                          <p:stCondLst>
                                            <p:cond delay="0"/>
                                          </p:stCondLst>
                                        </p:cTn>
                                        <p:tgtEl>
                                          <p:spTgt spid="45"/>
                                        </p:tgtEl>
                                        <p:attrNameLst>
                                          <p:attrName>style.visibility</p:attrName>
                                        </p:attrNameLst>
                                      </p:cBhvr>
                                      <p:to>
                                        <p:strVal val="visible"/>
                                      </p:to>
                                    </p:set>
                                  </p:childTnLst>
                                </p:cTn>
                              </p:par>
                            </p:childTnLst>
                          </p:cTn>
                        </p:par>
                        <p:par>
                          <p:cTn id="130" fill="hold">
                            <p:stCondLst>
                              <p:cond delay="42000"/>
                            </p:stCondLst>
                            <p:childTnLst>
                              <p:par>
                                <p:cTn id="131" presetID="11" presetClass="entr" presetSubtype="0" fill="hold" grpId="0" nodeType="afterEffect">
                                  <p:stCondLst>
                                    <p:cond delay="0"/>
                                  </p:stCondLst>
                                  <p:childTnLst>
                                    <p:set>
                                      <p:cBhvr>
                                        <p:cTn id="132" dur="1000">
                                          <p:stCondLst>
                                            <p:cond delay="0"/>
                                          </p:stCondLst>
                                        </p:cTn>
                                        <p:tgtEl>
                                          <p:spTgt spid="46"/>
                                        </p:tgtEl>
                                        <p:attrNameLst>
                                          <p:attrName>style.visibility</p:attrName>
                                        </p:attrNameLst>
                                      </p:cBhvr>
                                      <p:to>
                                        <p:strVal val="visible"/>
                                      </p:to>
                                    </p:set>
                                  </p:childTnLst>
                                </p:cTn>
                              </p:par>
                            </p:childTnLst>
                          </p:cTn>
                        </p:par>
                        <p:par>
                          <p:cTn id="133" fill="hold">
                            <p:stCondLst>
                              <p:cond delay="43000"/>
                            </p:stCondLst>
                            <p:childTnLst>
                              <p:par>
                                <p:cTn id="134" presetID="11" presetClass="entr" presetSubtype="0" fill="hold" grpId="0" nodeType="afterEffect">
                                  <p:stCondLst>
                                    <p:cond delay="0"/>
                                  </p:stCondLst>
                                  <p:childTnLst>
                                    <p:set>
                                      <p:cBhvr>
                                        <p:cTn id="135" dur="1000">
                                          <p:stCondLst>
                                            <p:cond delay="0"/>
                                          </p:stCondLst>
                                        </p:cTn>
                                        <p:tgtEl>
                                          <p:spTgt spid="47"/>
                                        </p:tgtEl>
                                        <p:attrNameLst>
                                          <p:attrName>style.visibility</p:attrName>
                                        </p:attrNameLst>
                                      </p:cBhvr>
                                      <p:to>
                                        <p:strVal val="visible"/>
                                      </p:to>
                                    </p:set>
                                  </p:childTnLst>
                                </p:cTn>
                              </p:par>
                            </p:childTnLst>
                          </p:cTn>
                        </p:par>
                        <p:par>
                          <p:cTn id="136" fill="hold">
                            <p:stCondLst>
                              <p:cond delay="44000"/>
                            </p:stCondLst>
                            <p:childTnLst>
                              <p:par>
                                <p:cTn id="137" presetID="11" presetClass="entr" presetSubtype="0" fill="hold" grpId="0" nodeType="afterEffect">
                                  <p:stCondLst>
                                    <p:cond delay="0"/>
                                  </p:stCondLst>
                                  <p:childTnLst>
                                    <p:set>
                                      <p:cBhvr>
                                        <p:cTn id="138" dur="1000">
                                          <p:stCondLst>
                                            <p:cond delay="0"/>
                                          </p:stCondLst>
                                        </p:cTn>
                                        <p:tgtEl>
                                          <p:spTgt spid="48"/>
                                        </p:tgtEl>
                                        <p:attrNameLst>
                                          <p:attrName>style.visibility</p:attrName>
                                        </p:attrNameLst>
                                      </p:cBhvr>
                                      <p:to>
                                        <p:strVal val="visible"/>
                                      </p:to>
                                    </p:set>
                                  </p:childTnLst>
                                </p:cTn>
                              </p:par>
                            </p:childTnLst>
                          </p:cTn>
                        </p:par>
                        <p:par>
                          <p:cTn id="139" fill="hold">
                            <p:stCondLst>
                              <p:cond delay="45000"/>
                            </p:stCondLst>
                            <p:childTnLst>
                              <p:par>
                                <p:cTn id="140" presetID="11" presetClass="entr" presetSubtype="0" fill="hold" grpId="0" nodeType="afterEffect">
                                  <p:stCondLst>
                                    <p:cond delay="0"/>
                                  </p:stCondLst>
                                  <p:childTnLst>
                                    <p:set>
                                      <p:cBhvr>
                                        <p:cTn id="141" dur="1000">
                                          <p:stCondLst>
                                            <p:cond delay="0"/>
                                          </p:stCondLst>
                                        </p:cTn>
                                        <p:tgtEl>
                                          <p:spTgt spid="49"/>
                                        </p:tgtEl>
                                        <p:attrNameLst>
                                          <p:attrName>style.visibility</p:attrName>
                                        </p:attrNameLst>
                                      </p:cBhvr>
                                      <p:to>
                                        <p:strVal val="visible"/>
                                      </p:to>
                                    </p:set>
                                  </p:childTnLst>
                                </p:cTn>
                              </p:par>
                            </p:childTnLst>
                          </p:cTn>
                        </p:par>
                        <p:par>
                          <p:cTn id="142" fill="hold">
                            <p:stCondLst>
                              <p:cond delay="46000"/>
                            </p:stCondLst>
                            <p:childTnLst>
                              <p:par>
                                <p:cTn id="143" presetID="11" presetClass="entr" presetSubtype="0" fill="hold" grpId="0" nodeType="afterEffect">
                                  <p:stCondLst>
                                    <p:cond delay="0"/>
                                  </p:stCondLst>
                                  <p:childTnLst>
                                    <p:set>
                                      <p:cBhvr>
                                        <p:cTn id="144" dur="1000">
                                          <p:stCondLst>
                                            <p:cond delay="0"/>
                                          </p:stCondLst>
                                        </p:cTn>
                                        <p:tgtEl>
                                          <p:spTgt spid="50"/>
                                        </p:tgtEl>
                                        <p:attrNameLst>
                                          <p:attrName>style.visibility</p:attrName>
                                        </p:attrNameLst>
                                      </p:cBhvr>
                                      <p:to>
                                        <p:strVal val="visible"/>
                                      </p:to>
                                    </p:set>
                                  </p:childTnLst>
                                </p:cTn>
                              </p:par>
                            </p:childTnLst>
                          </p:cTn>
                        </p:par>
                        <p:par>
                          <p:cTn id="145" fill="hold">
                            <p:stCondLst>
                              <p:cond delay="47000"/>
                            </p:stCondLst>
                            <p:childTnLst>
                              <p:par>
                                <p:cTn id="146" presetID="11" presetClass="entr" presetSubtype="0" fill="hold" grpId="0" nodeType="afterEffect">
                                  <p:stCondLst>
                                    <p:cond delay="0"/>
                                  </p:stCondLst>
                                  <p:childTnLst>
                                    <p:set>
                                      <p:cBhvr>
                                        <p:cTn id="147" dur="1000">
                                          <p:stCondLst>
                                            <p:cond delay="0"/>
                                          </p:stCondLst>
                                        </p:cTn>
                                        <p:tgtEl>
                                          <p:spTgt spid="51"/>
                                        </p:tgtEl>
                                        <p:attrNameLst>
                                          <p:attrName>style.visibility</p:attrName>
                                        </p:attrNameLst>
                                      </p:cBhvr>
                                      <p:to>
                                        <p:strVal val="visible"/>
                                      </p:to>
                                    </p:set>
                                  </p:childTnLst>
                                </p:cTn>
                              </p:par>
                            </p:childTnLst>
                          </p:cTn>
                        </p:par>
                        <p:par>
                          <p:cTn id="148" fill="hold">
                            <p:stCondLst>
                              <p:cond delay="48000"/>
                            </p:stCondLst>
                            <p:childTnLst>
                              <p:par>
                                <p:cTn id="149" presetID="11" presetClass="entr" presetSubtype="0" fill="hold" grpId="0" nodeType="afterEffect">
                                  <p:stCondLst>
                                    <p:cond delay="0"/>
                                  </p:stCondLst>
                                  <p:childTnLst>
                                    <p:set>
                                      <p:cBhvr>
                                        <p:cTn id="150" dur="1000">
                                          <p:stCondLst>
                                            <p:cond delay="0"/>
                                          </p:stCondLst>
                                        </p:cTn>
                                        <p:tgtEl>
                                          <p:spTgt spid="52"/>
                                        </p:tgtEl>
                                        <p:attrNameLst>
                                          <p:attrName>style.visibility</p:attrName>
                                        </p:attrNameLst>
                                      </p:cBhvr>
                                      <p:to>
                                        <p:strVal val="visible"/>
                                      </p:to>
                                    </p:set>
                                  </p:childTnLst>
                                </p:cTn>
                              </p:par>
                            </p:childTnLst>
                          </p:cTn>
                        </p:par>
                        <p:par>
                          <p:cTn id="151" fill="hold">
                            <p:stCondLst>
                              <p:cond delay="49000"/>
                            </p:stCondLst>
                            <p:childTnLst>
                              <p:par>
                                <p:cTn id="152" presetID="11" presetClass="entr" presetSubtype="0" fill="hold" grpId="0" nodeType="afterEffect">
                                  <p:stCondLst>
                                    <p:cond delay="0"/>
                                  </p:stCondLst>
                                  <p:childTnLst>
                                    <p:set>
                                      <p:cBhvr>
                                        <p:cTn id="153" dur="1000">
                                          <p:stCondLst>
                                            <p:cond delay="0"/>
                                          </p:stCondLst>
                                        </p:cTn>
                                        <p:tgtEl>
                                          <p:spTgt spid="53"/>
                                        </p:tgtEl>
                                        <p:attrNameLst>
                                          <p:attrName>style.visibility</p:attrName>
                                        </p:attrNameLst>
                                      </p:cBhvr>
                                      <p:to>
                                        <p:strVal val="visible"/>
                                      </p:to>
                                    </p:set>
                                  </p:childTnLst>
                                </p:cTn>
                              </p:par>
                            </p:childTnLst>
                          </p:cTn>
                        </p:par>
                        <p:par>
                          <p:cTn id="154" fill="hold">
                            <p:stCondLst>
                              <p:cond delay="50000"/>
                            </p:stCondLst>
                            <p:childTnLst>
                              <p:par>
                                <p:cTn id="155" presetID="11" presetClass="entr" presetSubtype="0" fill="hold" grpId="0" nodeType="afterEffect">
                                  <p:stCondLst>
                                    <p:cond delay="0"/>
                                  </p:stCondLst>
                                  <p:childTnLst>
                                    <p:set>
                                      <p:cBhvr>
                                        <p:cTn id="156" dur="1000">
                                          <p:stCondLst>
                                            <p:cond delay="0"/>
                                          </p:stCondLst>
                                        </p:cTn>
                                        <p:tgtEl>
                                          <p:spTgt spid="54"/>
                                        </p:tgtEl>
                                        <p:attrNameLst>
                                          <p:attrName>style.visibility</p:attrName>
                                        </p:attrNameLst>
                                      </p:cBhvr>
                                      <p:to>
                                        <p:strVal val="visible"/>
                                      </p:to>
                                    </p:set>
                                  </p:childTnLst>
                                </p:cTn>
                              </p:par>
                            </p:childTnLst>
                          </p:cTn>
                        </p:par>
                        <p:par>
                          <p:cTn id="157" fill="hold">
                            <p:stCondLst>
                              <p:cond delay="51000"/>
                            </p:stCondLst>
                            <p:childTnLst>
                              <p:par>
                                <p:cTn id="158" presetID="11" presetClass="entr" presetSubtype="0" fill="hold" grpId="0" nodeType="afterEffect">
                                  <p:stCondLst>
                                    <p:cond delay="0"/>
                                  </p:stCondLst>
                                  <p:childTnLst>
                                    <p:set>
                                      <p:cBhvr>
                                        <p:cTn id="159" dur="1000">
                                          <p:stCondLst>
                                            <p:cond delay="0"/>
                                          </p:stCondLst>
                                        </p:cTn>
                                        <p:tgtEl>
                                          <p:spTgt spid="55"/>
                                        </p:tgtEl>
                                        <p:attrNameLst>
                                          <p:attrName>style.visibility</p:attrName>
                                        </p:attrNameLst>
                                      </p:cBhvr>
                                      <p:to>
                                        <p:strVal val="visible"/>
                                      </p:to>
                                    </p:set>
                                  </p:childTnLst>
                                </p:cTn>
                              </p:par>
                            </p:childTnLst>
                          </p:cTn>
                        </p:par>
                        <p:par>
                          <p:cTn id="160" fill="hold">
                            <p:stCondLst>
                              <p:cond delay="52000"/>
                            </p:stCondLst>
                            <p:childTnLst>
                              <p:par>
                                <p:cTn id="161" presetID="11" presetClass="entr" presetSubtype="0" fill="hold" grpId="0" nodeType="afterEffect">
                                  <p:stCondLst>
                                    <p:cond delay="0"/>
                                  </p:stCondLst>
                                  <p:childTnLst>
                                    <p:set>
                                      <p:cBhvr>
                                        <p:cTn id="162" dur="1000">
                                          <p:stCondLst>
                                            <p:cond delay="0"/>
                                          </p:stCondLst>
                                        </p:cTn>
                                        <p:tgtEl>
                                          <p:spTgt spid="56"/>
                                        </p:tgtEl>
                                        <p:attrNameLst>
                                          <p:attrName>style.visibility</p:attrName>
                                        </p:attrNameLst>
                                      </p:cBhvr>
                                      <p:to>
                                        <p:strVal val="visible"/>
                                      </p:to>
                                    </p:set>
                                  </p:childTnLst>
                                </p:cTn>
                              </p:par>
                            </p:childTnLst>
                          </p:cTn>
                        </p:par>
                        <p:par>
                          <p:cTn id="163" fill="hold">
                            <p:stCondLst>
                              <p:cond delay="53000"/>
                            </p:stCondLst>
                            <p:childTnLst>
                              <p:par>
                                <p:cTn id="164" presetID="11" presetClass="entr" presetSubtype="0" fill="hold" grpId="0" nodeType="afterEffect">
                                  <p:stCondLst>
                                    <p:cond delay="0"/>
                                  </p:stCondLst>
                                  <p:childTnLst>
                                    <p:set>
                                      <p:cBhvr>
                                        <p:cTn id="165" dur="1000">
                                          <p:stCondLst>
                                            <p:cond delay="0"/>
                                          </p:stCondLst>
                                        </p:cTn>
                                        <p:tgtEl>
                                          <p:spTgt spid="57"/>
                                        </p:tgtEl>
                                        <p:attrNameLst>
                                          <p:attrName>style.visibility</p:attrName>
                                        </p:attrNameLst>
                                      </p:cBhvr>
                                      <p:to>
                                        <p:strVal val="visible"/>
                                      </p:to>
                                    </p:set>
                                  </p:childTnLst>
                                </p:cTn>
                              </p:par>
                            </p:childTnLst>
                          </p:cTn>
                        </p:par>
                        <p:par>
                          <p:cTn id="166" fill="hold">
                            <p:stCondLst>
                              <p:cond delay="54000"/>
                            </p:stCondLst>
                            <p:childTnLst>
                              <p:par>
                                <p:cTn id="167" presetID="11" presetClass="entr" presetSubtype="0" fill="hold" grpId="0" nodeType="afterEffect">
                                  <p:stCondLst>
                                    <p:cond delay="0"/>
                                  </p:stCondLst>
                                  <p:childTnLst>
                                    <p:set>
                                      <p:cBhvr>
                                        <p:cTn id="168" dur="1000">
                                          <p:stCondLst>
                                            <p:cond delay="0"/>
                                          </p:stCondLst>
                                        </p:cTn>
                                        <p:tgtEl>
                                          <p:spTgt spid="58"/>
                                        </p:tgtEl>
                                        <p:attrNameLst>
                                          <p:attrName>style.visibility</p:attrName>
                                        </p:attrNameLst>
                                      </p:cBhvr>
                                      <p:to>
                                        <p:strVal val="visible"/>
                                      </p:to>
                                    </p:set>
                                  </p:childTnLst>
                                </p:cTn>
                              </p:par>
                            </p:childTnLst>
                          </p:cTn>
                        </p:par>
                        <p:par>
                          <p:cTn id="169" fill="hold">
                            <p:stCondLst>
                              <p:cond delay="55000"/>
                            </p:stCondLst>
                            <p:childTnLst>
                              <p:par>
                                <p:cTn id="170" presetID="11" presetClass="entr" presetSubtype="0" fill="hold" grpId="0" nodeType="afterEffect">
                                  <p:stCondLst>
                                    <p:cond delay="0"/>
                                  </p:stCondLst>
                                  <p:childTnLst>
                                    <p:set>
                                      <p:cBhvr>
                                        <p:cTn id="171" dur="1000">
                                          <p:stCondLst>
                                            <p:cond delay="0"/>
                                          </p:stCondLst>
                                        </p:cTn>
                                        <p:tgtEl>
                                          <p:spTgt spid="59"/>
                                        </p:tgtEl>
                                        <p:attrNameLst>
                                          <p:attrName>style.visibility</p:attrName>
                                        </p:attrNameLst>
                                      </p:cBhvr>
                                      <p:to>
                                        <p:strVal val="visible"/>
                                      </p:to>
                                    </p:set>
                                  </p:childTnLst>
                                </p:cTn>
                              </p:par>
                            </p:childTnLst>
                          </p:cTn>
                        </p:par>
                        <p:par>
                          <p:cTn id="172" fill="hold">
                            <p:stCondLst>
                              <p:cond delay="56000"/>
                            </p:stCondLst>
                            <p:childTnLst>
                              <p:par>
                                <p:cTn id="173" presetID="11" presetClass="entr" presetSubtype="0" fill="hold" grpId="0" nodeType="afterEffect">
                                  <p:stCondLst>
                                    <p:cond delay="0"/>
                                  </p:stCondLst>
                                  <p:childTnLst>
                                    <p:set>
                                      <p:cBhvr>
                                        <p:cTn id="174" dur="1000">
                                          <p:stCondLst>
                                            <p:cond delay="0"/>
                                          </p:stCondLst>
                                        </p:cTn>
                                        <p:tgtEl>
                                          <p:spTgt spid="60"/>
                                        </p:tgtEl>
                                        <p:attrNameLst>
                                          <p:attrName>style.visibility</p:attrName>
                                        </p:attrNameLst>
                                      </p:cBhvr>
                                      <p:to>
                                        <p:strVal val="visible"/>
                                      </p:to>
                                    </p:set>
                                  </p:childTnLst>
                                </p:cTn>
                              </p:par>
                            </p:childTnLst>
                          </p:cTn>
                        </p:par>
                        <p:par>
                          <p:cTn id="175" fill="hold">
                            <p:stCondLst>
                              <p:cond delay="57000"/>
                            </p:stCondLst>
                            <p:childTnLst>
                              <p:par>
                                <p:cTn id="176" presetID="11" presetClass="entr" presetSubtype="0" fill="hold" grpId="0" nodeType="afterEffect">
                                  <p:stCondLst>
                                    <p:cond delay="0"/>
                                  </p:stCondLst>
                                  <p:childTnLst>
                                    <p:set>
                                      <p:cBhvr>
                                        <p:cTn id="177" dur="1000">
                                          <p:stCondLst>
                                            <p:cond delay="0"/>
                                          </p:stCondLst>
                                        </p:cTn>
                                        <p:tgtEl>
                                          <p:spTgt spid="61"/>
                                        </p:tgtEl>
                                        <p:attrNameLst>
                                          <p:attrName>style.visibility</p:attrName>
                                        </p:attrNameLst>
                                      </p:cBhvr>
                                      <p:to>
                                        <p:strVal val="visible"/>
                                      </p:to>
                                    </p:set>
                                  </p:childTnLst>
                                </p:cTn>
                              </p:par>
                            </p:childTnLst>
                          </p:cTn>
                        </p:par>
                        <p:par>
                          <p:cTn id="178" fill="hold">
                            <p:stCondLst>
                              <p:cond delay="58000"/>
                            </p:stCondLst>
                            <p:childTnLst>
                              <p:par>
                                <p:cTn id="179" presetID="11" presetClass="entr" presetSubtype="0" fill="hold" grpId="0" nodeType="afterEffect">
                                  <p:stCondLst>
                                    <p:cond delay="0"/>
                                  </p:stCondLst>
                                  <p:childTnLst>
                                    <p:set>
                                      <p:cBhvr>
                                        <p:cTn id="180" dur="1000">
                                          <p:stCondLst>
                                            <p:cond delay="0"/>
                                          </p:stCondLst>
                                        </p:cTn>
                                        <p:tgtEl>
                                          <p:spTgt spid="62"/>
                                        </p:tgtEl>
                                        <p:attrNameLst>
                                          <p:attrName>style.visibility</p:attrName>
                                        </p:attrNameLst>
                                      </p:cBhvr>
                                      <p:to>
                                        <p:strVal val="visible"/>
                                      </p:to>
                                    </p:set>
                                  </p:childTnLst>
                                </p:cTn>
                              </p:par>
                            </p:childTnLst>
                          </p:cTn>
                        </p:par>
                        <p:par>
                          <p:cTn id="181" fill="hold">
                            <p:stCondLst>
                              <p:cond delay="59000"/>
                            </p:stCondLst>
                            <p:childTnLst>
                              <p:par>
                                <p:cTn id="182" presetID="11" presetClass="entr" presetSubtype="0" fill="hold" grpId="0" nodeType="afterEffect">
                                  <p:stCondLst>
                                    <p:cond delay="0"/>
                                  </p:stCondLst>
                                  <p:childTnLst>
                                    <p:set>
                                      <p:cBhvr>
                                        <p:cTn id="183" dur="1000">
                                          <p:stCondLst>
                                            <p:cond delay="0"/>
                                          </p:stCondLst>
                                        </p:cTn>
                                        <p:tgtEl>
                                          <p:spTgt spid="63"/>
                                        </p:tgtEl>
                                        <p:attrNameLst>
                                          <p:attrName>style.visibility</p:attrName>
                                        </p:attrNameLst>
                                      </p:cBhvr>
                                      <p:to>
                                        <p:strVal val="visible"/>
                                      </p:to>
                                    </p:set>
                                  </p:childTnLst>
                                </p:cTn>
                              </p:par>
                            </p:childTnLst>
                          </p:cTn>
                        </p:par>
                        <p:par>
                          <p:cTn id="184" fill="hold">
                            <p:stCondLst>
                              <p:cond delay="60000"/>
                            </p:stCondLst>
                            <p:childTnLst>
                              <p:par>
                                <p:cTn id="185" presetID="11" presetClass="entr" presetSubtype="0" fill="hold" grpId="0" nodeType="afterEffect">
                                  <p:stCondLst>
                                    <p:cond delay="0"/>
                                  </p:stCondLst>
                                  <p:childTnLst>
                                    <p:set>
                                      <p:cBhvr>
                                        <p:cTn id="186" dur="1000">
                                          <p:stCondLst>
                                            <p:cond delay="0"/>
                                          </p:stCondLst>
                                        </p:cTn>
                                        <p:tgtEl>
                                          <p:spTgt spid="64"/>
                                        </p:tgtEl>
                                        <p:attrNameLst>
                                          <p:attrName>style.visibility</p:attrName>
                                        </p:attrNameLst>
                                      </p:cBhvr>
                                      <p:to>
                                        <p:strVal val="visible"/>
                                      </p:to>
                                    </p:set>
                                  </p:childTnLst>
                                </p:cTn>
                              </p:par>
                            </p:childTnLst>
                          </p:cTn>
                        </p:par>
                        <p:par>
                          <p:cTn id="187" fill="hold">
                            <p:stCondLst>
                              <p:cond delay="61000"/>
                            </p:stCondLst>
                            <p:childTnLst>
                              <p:par>
                                <p:cTn id="188" presetID="11" presetClass="entr" presetSubtype="0" fill="hold" grpId="0" nodeType="afterEffect">
                                  <p:stCondLst>
                                    <p:cond delay="0"/>
                                  </p:stCondLst>
                                  <p:childTnLst>
                                    <p:set>
                                      <p:cBhvr>
                                        <p:cTn id="189" dur="1000">
                                          <p:stCondLst>
                                            <p:cond delay="0"/>
                                          </p:stCondLst>
                                        </p:cTn>
                                        <p:tgtEl>
                                          <p:spTgt spid="65"/>
                                        </p:tgtEl>
                                        <p:attrNameLst>
                                          <p:attrName>style.visibility</p:attrName>
                                        </p:attrNameLst>
                                      </p:cBhvr>
                                      <p:to>
                                        <p:strVal val="visible"/>
                                      </p:to>
                                    </p:set>
                                  </p:childTnLst>
                                </p:cTn>
                              </p:par>
                            </p:childTnLst>
                          </p:cTn>
                        </p:par>
                        <p:par>
                          <p:cTn id="190" fill="hold">
                            <p:stCondLst>
                              <p:cond delay="62000"/>
                            </p:stCondLst>
                            <p:childTnLst>
                              <p:par>
                                <p:cTn id="191" presetID="11" presetClass="entr" presetSubtype="0" fill="hold" grpId="0" nodeType="afterEffect">
                                  <p:stCondLst>
                                    <p:cond delay="0"/>
                                  </p:stCondLst>
                                  <p:childTnLst>
                                    <p:set>
                                      <p:cBhvr>
                                        <p:cTn id="192" dur="1000">
                                          <p:stCondLst>
                                            <p:cond delay="0"/>
                                          </p:stCondLst>
                                        </p:cTn>
                                        <p:tgtEl>
                                          <p:spTgt spid="66"/>
                                        </p:tgtEl>
                                        <p:attrNameLst>
                                          <p:attrName>style.visibility</p:attrName>
                                        </p:attrNameLst>
                                      </p:cBhvr>
                                      <p:to>
                                        <p:strVal val="visible"/>
                                      </p:to>
                                    </p:set>
                                  </p:childTnLst>
                                </p:cTn>
                              </p:par>
                            </p:childTnLst>
                          </p:cTn>
                        </p:par>
                        <p:par>
                          <p:cTn id="193" fill="hold">
                            <p:stCondLst>
                              <p:cond delay="63000"/>
                            </p:stCondLst>
                            <p:childTnLst>
                              <p:par>
                                <p:cTn id="194" presetID="11" presetClass="entr" presetSubtype="0" fill="hold" grpId="0" nodeType="afterEffect">
                                  <p:stCondLst>
                                    <p:cond delay="0"/>
                                  </p:stCondLst>
                                  <p:childTnLst>
                                    <p:set>
                                      <p:cBhvr>
                                        <p:cTn id="195" dur="1000">
                                          <p:stCondLst>
                                            <p:cond delay="0"/>
                                          </p:stCondLst>
                                        </p:cTn>
                                        <p:tgtEl>
                                          <p:spTgt spid="67"/>
                                        </p:tgtEl>
                                        <p:attrNameLst>
                                          <p:attrName>style.visibility</p:attrName>
                                        </p:attrNameLst>
                                      </p:cBhvr>
                                      <p:to>
                                        <p:strVal val="visible"/>
                                      </p:to>
                                    </p:set>
                                  </p:childTnLst>
                                </p:cTn>
                              </p:par>
                            </p:childTnLst>
                          </p:cTn>
                        </p:par>
                        <p:par>
                          <p:cTn id="196" fill="hold">
                            <p:stCondLst>
                              <p:cond delay="64000"/>
                            </p:stCondLst>
                            <p:childTnLst>
                              <p:par>
                                <p:cTn id="197" presetID="11" presetClass="entr" presetSubtype="0" fill="hold" grpId="0" nodeType="afterEffect">
                                  <p:stCondLst>
                                    <p:cond delay="0"/>
                                  </p:stCondLst>
                                  <p:childTnLst>
                                    <p:set>
                                      <p:cBhvr>
                                        <p:cTn id="198" dur="1000">
                                          <p:stCondLst>
                                            <p:cond delay="0"/>
                                          </p:stCondLst>
                                        </p:cTn>
                                        <p:tgtEl>
                                          <p:spTgt spid="68"/>
                                        </p:tgtEl>
                                        <p:attrNameLst>
                                          <p:attrName>style.visibility</p:attrName>
                                        </p:attrNameLst>
                                      </p:cBhvr>
                                      <p:to>
                                        <p:strVal val="visible"/>
                                      </p:to>
                                    </p:set>
                                  </p:childTnLst>
                                </p:cTn>
                              </p:par>
                            </p:childTnLst>
                          </p:cTn>
                        </p:par>
                        <p:par>
                          <p:cTn id="199" fill="hold">
                            <p:stCondLst>
                              <p:cond delay="65000"/>
                            </p:stCondLst>
                            <p:childTnLst>
                              <p:par>
                                <p:cTn id="200" presetID="11" presetClass="entr" presetSubtype="0" fill="hold" grpId="0" nodeType="afterEffect">
                                  <p:stCondLst>
                                    <p:cond delay="0"/>
                                  </p:stCondLst>
                                  <p:childTnLst>
                                    <p:set>
                                      <p:cBhvr>
                                        <p:cTn id="201" dur="1000">
                                          <p:stCondLst>
                                            <p:cond delay="0"/>
                                          </p:stCondLst>
                                        </p:cTn>
                                        <p:tgtEl>
                                          <p:spTgt spid="69"/>
                                        </p:tgtEl>
                                        <p:attrNameLst>
                                          <p:attrName>style.visibility</p:attrName>
                                        </p:attrNameLst>
                                      </p:cBhvr>
                                      <p:to>
                                        <p:strVal val="visible"/>
                                      </p:to>
                                    </p:set>
                                  </p:childTnLst>
                                </p:cTn>
                              </p:par>
                            </p:childTnLst>
                          </p:cTn>
                        </p:par>
                        <p:par>
                          <p:cTn id="202" fill="hold">
                            <p:stCondLst>
                              <p:cond delay="66000"/>
                            </p:stCondLst>
                            <p:childTnLst>
                              <p:par>
                                <p:cTn id="203" presetID="11" presetClass="entr" presetSubtype="0" fill="hold" grpId="0" nodeType="afterEffect">
                                  <p:stCondLst>
                                    <p:cond delay="0"/>
                                  </p:stCondLst>
                                  <p:childTnLst>
                                    <p:set>
                                      <p:cBhvr>
                                        <p:cTn id="204" dur="1000">
                                          <p:stCondLst>
                                            <p:cond delay="0"/>
                                          </p:stCondLst>
                                        </p:cTn>
                                        <p:tgtEl>
                                          <p:spTgt spid="70"/>
                                        </p:tgtEl>
                                        <p:attrNameLst>
                                          <p:attrName>style.visibility</p:attrName>
                                        </p:attrNameLst>
                                      </p:cBhvr>
                                      <p:to>
                                        <p:strVal val="visible"/>
                                      </p:to>
                                    </p:set>
                                  </p:childTnLst>
                                </p:cTn>
                              </p:par>
                            </p:childTnLst>
                          </p:cTn>
                        </p:par>
                        <p:par>
                          <p:cTn id="205" fill="hold">
                            <p:stCondLst>
                              <p:cond delay="67000"/>
                            </p:stCondLst>
                            <p:childTnLst>
                              <p:par>
                                <p:cTn id="206" presetID="11" presetClass="entr" presetSubtype="0" fill="hold" grpId="0" nodeType="afterEffect">
                                  <p:stCondLst>
                                    <p:cond delay="0"/>
                                  </p:stCondLst>
                                  <p:childTnLst>
                                    <p:set>
                                      <p:cBhvr>
                                        <p:cTn id="207" dur="1000">
                                          <p:stCondLst>
                                            <p:cond delay="0"/>
                                          </p:stCondLst>
                                        </p:cTn>
                                        <p:tgtEl>
                                          <p:spTgt spid="71"/>
                                        </p:tgtEl>
                                        <p:attrNameLst>
                                          <p:attrName>style.visibility</p:attrName>
                                        </p:attrNameLst>
                                      </p:cBhvr>
                                      <p:to>
                                        <p:strVal val="visible"/>
                                      </p:to>
                                    </p:set>
                                  </p:childTnLst>
                                </p:cTn>
                              </p:par>
                            </p:childTnLst>
                          </p:cTn>
                        </p:par>
                        <p:par>
                          <p:cTn id="208" fill="hold">
                            <p:stCondLst>
                              <p:cond delay="68000"/>
                            </p:stCondLst>
                            <p:childTnLst>
                              <p:par>
                                <p:cTn id="209" presetID="11" presetClass="entr" presetSubtype="0" fill="hold" grpId="0" nodeType="afterEffect">
                                  <p:stCondLst>
                                    <p:cond delay="0"/>
                                  </p:stCondLst>
                                  <p:childTnLst>
                                    <p:set>
                                      <p:cBhvr>
                                        <p:cTn id="210" dur="1000">
                                          <p:stCondLst>
                                            <p:cond delay="0"/>
                                          </p:stCondLst>
                                        </p:cTn>
                                        <p:tgtEl>
                                          <p:spTgt spid="72"/>
                                        </p:tgtEl>
                                        <p:attrNameLst>
                                          <p:attrName>style.visibility</p:attrName>
                                        </p:attrNameLst>
                                      </p:cBhvr>
                                      <p:to>
                                        <p:strVal val="visible"/>
                                      </p:to>
                                    </p:set>
                                  </p:childTnLst>
                                </p:cTn>
                              </p:par>
                            </p:childTnLst>
                          </p:cTn>
                        </p:par>
                        <p:par>
                          <p:cTn id="211" fill="hold">
                            <p:stCondLst>
                              <p:cond delay="69000"/>
                            </p:stCondLst>
                            <p:childTnLst>
                              <p:par>
                                <p:cTn id="212" presetID="11" presetClass="entr" presetSubtype="0" fill="hold" grpId="0" nodeType="afterEffect">
                                  <p:stCondLst>
                                    <p:cond delay="0"/>
                                  </p:stCondLst>
                                  <p:childTnLst>
                                    <p:set>
                                      <p:cBhvr>
                                        <p:cTn id="213" dur="1000">
                                          <p:stCondLst>
                                            <p:cond delay="0"/>
                                          </p:stCondLst>
                                        </p:cTn>
                                        <p:tgtEl>
                                          <p:spTgt spid="73"/>
                                        </p:tgtEl>
                                        <p:attrNameLst>
                                          <p:attrName>style.visibility</p:attrName>
                                        </p:attrNameLst>
                                      </p:cBhvr>
                                      <p:to>
                                        <p:strVal val="visible"/>
                                      </p:to>
                                    </p:set>
                                  </p:childTnLst>
                                </p:cTn>
                              </p:par>
                            </p:childTnLst>
                          </p:cTn>
                        </p:par>
                        <p:par>
                          <p:cTn id="214" fill="hold">
                            <p:stCondLst>
                              <p:cond delay="70000"/>
                            </p:stCondLst>
                            <p:childTnLst>
                              <p:par>
                                <p:cTn id="215" presetID="11" presetClass="entr" presetSubtype="0" fill="hold" grpId="0" nodeType="afterEffect">
                                  <p:stCondLst>
                                    <p:cond delay="0"/>
                                  </p:stCondLst>
                                  <p:childTnLst>
                                    <p:set>
                                      <p:cBhvr>
                                        <p:cTn id="216" dur="1000">
                                          <p:stCondLst>
                                            <p:cond delay="0"/>
                                          </p:stCondLst>
                                        </p:cTn>
                                        <p:tgtEl>
                                          <p:spTgt spid="74"/>
                                        </p:tgtEl>
                                        <p:attrNameLst>
                                          <p:attrName>style.visibility</p:attrName>
                                        </p:attrNameLst>
                                      </p:cBhvr>
                                      <p:to>
                                        <p:strVal val="visible"/>
                                      </p:to>
                                    </p:set>
                                  </p:childTnLst>
                                </p:cTn>
                              </p:par>
                            </p:childTnLst>
                          </p:cTn>
                        </p:par>
                        <p:par>
                          <p:cTn id="217" fill="hold">
                            <p:stCondLst>
                              <p:cond delay="71000"/>
                            </p:stCondLst>
                            <p:childTnLst>
                              <p:par>
                                <p:cTn id="218" presetID="11" presetClass="entr" presetSubtype="0" fill="hold" grpId="0" nodeType="afterEffect">
                                  <p:stCondLst>
                                    <p:cond delay="0"/>
                                  </p:stCondLst>
                                  <p:childTnLst>
                                    <p:set>
                                      <p:cBhvr>
                                        <p:cTn id="219" dur="1000">
                                          <p:stCondLst>
                                            <p:cond delay="0"/>
                                          </p:stCondLst>
                                        </p:cTn>
                                        <p:tgtEl>
                                          <p:spTgt spid="75"/>
                                        </p:tgtEl>
                                        <p:attrNameLst>
                                          <p:attrName>style.visibility</p:attrName>
                                        </p:attrNameLst>
                                      </p:cBhvr>
                                      <p:to>
                                        <p:strVal val="visible"/>
                                      </p:to>
                                    </p:set>
                                  </p:childTnLst>
                                </p:cTn>
                              </p:par>
                            </p:childTnLst>
                          </p:cTn>
                        </p:par>
                        <p:par>
                          <p:cTn id="220" fill="hold">
                            <p:stCondLst>
                              <p:cond delay="72000"/>
                            </p:stCondLst>
                            <p:childTnLst>
                              <p:par>
                                <p:cTn id="221" presetID="11" presetClass="entr" presetSubtype="0" fill="hold" grpId="0" nodeType="afterEffect">
                                  <p:stCondLst>
                                    <p:cond delay="0"/>
                                  </p:stCondLst>
                                  <p:childTnLst>
                                    <p:set>
                                      <p:cBhvr>
                                        <p:cTn id="222" dur="1000">
                                          <p:stCondLst>
                                            <p:cond delay="0"/>
                                          </p:stCondLst>
                                        </p:cTn>
                                        <p:tgtEl>
                                          <p:spTgt spid="76"/>
                                        </p:tgtEl>
                                        <p:attrNameLst>
                                          <p:attrName>style.visibility</p:attrName>
                                        </p:attrNameLst>
                                      </p:cBhvr>
                                      <p:to>
                                        <p:strVal val="visible"/>
                                      </p:to>
                                    </p:set>
                                  </p:childTnLst>
                                </p:cTn>
                              </p:par>
                            </p:childTnLst>
                          </p:cTn>
                        </p:par>
                        <p:par>
                          <p:cTn id="223" fill="hold">
                            <p:stCondLst>
                              <p:cond delay="73000"/>
                            </p:stCondLst>
                            <p:childTnLst>
                              <p:par>
                                <p:cTn id="224" presetID="11" presetClass="entr" presetSubtype="0" fill="hold" grpId="0" nodeType="afterEffect">
                                  <p:stCondLst>
                                    <p:cond delay="0"/>
                                  </p:stCondLst>
                                  <p:childTnLst>
                                    <p:set>
                                      <p:cBhvr>
                                        <p:cTn id="225" dur="1000">
                                          <p:stCondLst>
                                            <p:cond delay="0"/>
                                          </p:stCondLst>
                                        </p:cTn>
                                        <p:tgtEl>
                                          <p:spTgt spid="77"/>
                                        </p:tgtEl>
                                        <p:attrNameLst>
                                          <p:attrName>style.visibility</p:attrName>
                                        </p:attrNameLst>
                                      </p:cBhvr>
                                      <p:to>
                                        <p:strVal val="visible"/>
                                      </p:to>
                                    </p:set>
                                  </p:childTnLst>
                                </p:cTn>
                              </p:par>
                            </p:childTnLst>
                          </p:cTn>
                        </p:par>
                        <p:par>
                          <p:cTn id="226" fill="hold">
                            <p:stCondLst>
                              <p:cond delay="74000"/>
                            </p:stCondLst>
                            <p:childTnLst>
                              <p:par>
                                <p:cTn id="227" presetID="11" presetClass="entr" presetSubtype="0" fill="hold" grpId="0" nodeType="afterEffect">
                                  <p:stCondLst>
                                    <p:cond delay="0"/>
                                  </p:stCondLst>
                                  <p:childTnLst>
                                    <p:set>
                                      <p:cBhvr>
                                        <p:cTn id="228" dur="1000">
                                          <p:stCondLst>
                                            <p:cond delay="0"/>
                                          </p:stCondLst>
                                        </p:cTn>
                                        <p:tgtEl>
                                          <p:spTgt spid="78"/>
                                        </p:tgtEl>
                                        <p:attrNameLst>
                                          <p:attrName>style.visibility</p:attrName>
                                        </p:attrNameLst>
                                      </p:cBhvr>
                                      <p:to>
                                        <p:strVal val="visible"/>
                                      </p:to>
                                    </p:set>
                                  </p:childTnLst>
                                </p:cTn>
                              </p:par>
                            </p:childTnLst>
                          </p:cTn>
                        </p:par>
                        <p:par>
                          <p:cTn id="229" fill="hold">
                            <p:stCondLst>
                              <p:cond delay="75000"/>
                            </p:stCondLst>
                            <p:childTnLst>
                              <p:par>
                                <p:cTn id="230" presetID="11" presetClass="entr" presetSubtype="0" fill="hold" grpId="0" nodeType="afterEffect">
                                  <p:stCondLst>
                                    <p:cond delay="0"/>
                                  </p:stCondLst>
                                  <p:childTnLst>
                                    <p:set>
                                      <p:cBhvr>
                                        <p:cTn id="231" dur="1000">
                                          <p:stCondLst>
                                            <p:cond delay="0"/>
                                          </p:stCondLst>
                                        </p:cTn>
                                        <p:tgtEl>
                                          <p:spTgt spid="79"/>
                                        </p:tgtEl>
                                        <p:attrNameLst>
                                          <p:attrName>style.visibility</p:attrName>
                                        </p:attrNameLst>
                                      </p:cBhvr>
                                      <p:to>
                                        <p:strVal val="visible"/>
                                      </p:to>
                                    </p:set>
                                  </p:childTnLst>
                                </p:cTn>
                              </p:par>
                            </p:childTnLst>
                          </p:cTn>
                        </p:par>
                        <p:par>
                          <p:cTn id="232" fill="hold">
                            <p:stCondLst>
                              <p:cond delay="76000"/>
                            </p:stCondLst>
                            <p:childTnLst>
                              <p:par>
                                <p:cTn id="233" presetID="11" presetClass="entr" presetSubtype="0" fill="hold" grpId="0" nodeType="afterEffect">
                                  <p:stCondLst>
                                    <p:cond delay="0"/>
                                  </p:stCondLst>
                                  <p:childTnLst>
                                    <p:set>
                                      <p:cBhvr>
                                        <p:cTn id="234" dur="1000">
                                          <p:stCondLst>
                                            <p:cond delay="0"/>
                                          </p:stCondLst>
                                        </p:cTn>
                                        <p:tgtEl>
                                          <p:spTgt spid="80"/>
                                        </p:tgtEl>
                                        <p:attrNameLst>
                                          <p:attrName>style.visibility</p:attrName>
                                        </p:attrNameLst>
                                      </p:cBhvr>
                                      <p:to>
                                        <p:strVal val="visible"/>
                                      </p:to>
                                    </p:set>
                                  </p:childTnLst>
                                </p:cTn>
                              </p:par>
                            </p:childTnLst>
                          </p:cTn>
                        </p:par>
                        <p:par>
                          <p:cTn id="235" fill="hold">
                            <p:stCondLst>
                              <p:cond delay="77000"/>
                            </p:stCondLst>
                            <p:childTnLst>
                              <p:par>
                                <p:cTn id="236" presetID="11" presetClass="entr" presetSubtype="0" fill="hold" grpId="0" nodeType="afterEffect">
                                  <p:stCondLst>
                                    <p:cond delay="0"/>
                                  </p:stCondLst>
                                  <p:childTnLst>
                                    <p:set>
                                      <p:cBhvr>
                                        <p:cTn id="237" dur="1000">
                                          <p:stCondLst>
                                            <p:cond delay="0"/>
                                          </p:stCondLst>
                                        </p:cTn>
                                        <p:tgtEl>
                                          <p:spTgt spid="81"/>
                                        </p:tgtEl>
                                        <p:attrNameLst>
                                          <p:attrName>style.visibility</p:attrName>
                                        </p:attrNameLst>
                                      </p:cBhvr>
                                      <p:to>
                                        <p:strVal val="visible"/>
                                      </p:to>
                                    </p:set>
                                  </p:childTnLst>
                                </p:cTn>
                              </p:par>
                            </p:childTnLst>
                          </p:cTn>
                        </p:par>
                        <p:par>
                          <p:cTn id="238" fill="hold">
                            <p:stCondLst>
                              <p:cond delay="78000"/>
                            </p:stCondLst>
                            <p:childTnLst>
                              <p:par>
                                <p:cTn id="239" presetID="11" presetClass="entr" presetSubtype="0" fill="hold" grpId="0" nodeType="afterEffect">
                                  <p:stCondLst>
                                    <p:cond delay="0"/>
                                  </p:stCondLst>
                                  <p:childTnLst>
                                    <p:set>
                                      <p:cBhvr>
                                        <p:cTn id="240" dur="1000">
                                          <p:stCondLst>
                                            <p:cond delay="0"/>
                                          </p:stCondLst>
                                        </p:cTn>
                                        <p:tgtEl>
                                          <p:spTgt spid="82"/>
                                        </p:tgtEl>
                                        <p:attrNameLst>
                                          <p:attrName>style.visibility</p:attrName>
                                        </p:attrNameLst>
                                      </p:cBhvr>
                                      <p:to>
                                        <p:strVal val="visible"/>
                                      </p:to>
                                    </p:set>
                                  </p:childTnLst>
                                </p:cTn>
                              </p:par>
                            </p:childTnLst>
                          </p:cTn>
                        </p:par>
                        <p:par>
                          <p:cTn id="241" fill="hold">
                            <p:stCondLst>
                              <p:cond delay="79000"/>
                            </p:stCondLst>
                            <p:childTnLst>
                              <p:par>
                                <p:cTn id="242" presetID="11" presetClass="entr" presetSubtype="0" fill="hold" grpId="0" nodeType="afterEffect">
                                  <p:stCondLst>
                                    <p:cond delay="0"/>
                                  </p:stCondLst>
                                  <p:childTnLst>
                                    <p:set>
                                      <p:cBhvr>
                                        <p:cTn id="243" dur="1000">
                                          <p:stCondLst>
                                            <p:cond delay="0"/>
                                          </p:stCondLst>
                                        </p:cTn>
                                        <p:tgtEl>
                                          <p:spTgt spid="83"/>
                                        </p:tgtEl>
                                        <p:attrNameLst>
                                          <p:attrName>style.visibility</p:attrName>
                                        </p:attrNameLst>
                                      </p:cBhvr>
                                      <p:to>
                                        <p:strVal val="visible"/>
                                      </p:to>
                                    </p:set>
                                  </p:childTnLst>
                                </p:cTn>
                              </p:par>
                            </p:childTnLst>
                          </p:cTn>
                        </p:par>
                        <p:par>
                          <p:cTn id="244" fill="hold">
                            <p:stCondLst>
                              <p:cond delay="80000"/>
                            </p:stCondLst>
                            <p:childTnLst>
                              <p:par>
                                <p:cTn id="245" presetID="11" presetClass="entr" presetSubtype="0" fill="hold" grpId="0" nodeType="afterEffect">
                                  <p:stCondLst>
                                    <p:cond delay="0"/>
                                  </p:stCondLst>
                                  <p:childTnLst>
                                    <p:set>
                                      <p:cBhvr>
                                        <p:cTn id="246" dur="1000">
                                          <p:stCondLst>
                                            <p:cond delay="0"/>
                                          </p:stCondLst>
                                        </p:cTn>
                                        <p:tgtEl>
                                          <p:spTgt spid="84"/>
                                        </p:tgtEl>
                                        <p:attrNameLst>
                                          <p:attrName>style.visibility</p:attrName>
                                        </p:attrNameLst>
                                      </p:cBhvr>
                                      <p:to>
                                        <p:strVal val="visible"/>
                                      </p:to>
                                    </p:set>
                                  </p:childTnLst>
                                </p:cTn>
                              </p:par>
                            </p:childTnLst>
                          </p:cTn>
                        </p:par>
                        <p:par>
                          <p:cTn id="247" fill="hold">
                            <p:stCondLst>
                              <p:cond delay="81000"/>
                            </p:stCondLst>
                            <p:childTnLst>
                              <p:par>
                                <p:cTn id="248" presetID="11" presetClass="entr" presetSubtype="0" fill="hold" grpId="0" nodeType="afterEffect">
                                  <p:stCondLst>
                                    <p:cond delay="0"/>
                                  </p:stCondLst>
                                  <p:childTnLst>
                                    <p:set>
                                      <p:cBhvr>
                                        <p:cTn id="249" dur="1000">
                                          <p:stCondLst>
                                            <p:cond delay="0"/>
                                          </p:stCondLst>
                                        </p:cTn>
                                        <p:tgtEl>
                                          <p:spTgt spid="85"/>
                                        </p:tgtEl>
                                        <p:attrNameLst>
                                          <p:attrName>style.visibility</p:attrName>
                                        </p:attrNameLst>
                                      </p:cBhvr>
                                      <p:to>
                                        <p:strVal val="visible"/>
                                      </p:to>
                                    </p:set>
                                  </p:childTnLst>
                                </p:cTn>
                              </p:par>
                            </p:childTnLst>
                          </p:cTn>
                        </p:par>
                        <p:par>
                          <p:cTn id="250" fill="hold">
                            <p:stCondLst>
                              <p:cond delay="82000"/>
                            </p:stCondLst>
                            <p:childTnLst>
                              <p:par>
                                <p:cTn id="251" presetID="11" presetClass="entr" presetSubtype="0" fill="hold" grpId="0" nodeType="afterEffect">
                                  <p:stCondLst>
                                    <p:cond delay="0"/>
                                  </p:stCondLst>
                                  <p:childTnLst>
                                    <p:set>
                                      <p:cBhvr>
                                        <p:cTn id="252" dur="1000">
                                          <p:stCondLst>
                                            <p:cond delay="0"/>
                                          </p:stCondLst>
                                        </p:cTn>
                                        <p:tgtEl>
                                          <p:spTgt spid="86"/>
                                        </p:tgtEl>
                                        <p:attrNameLst>
                                          <p:attrName>style.visibility</p:attrName>
                                        </p:attrNameLst>
                                      </p:cBhvr>
                                      <p:to>
                                        <p:strVal val="visible"/>
                                      </p:to>
                                    </p:set>
                                  </p:childTnLst>
                                </p:cTn>
                              </p:par>
                            </p:childTnLst>
                          </p:cTn>
                        </p:par>
                        <p:par>
                          <p:cTn id="253" fill="hold">
                            <p:stCondLst>
                              <p:cond delay="83000"/>
                            </p:stCondLst>
                            <p:childTnLst>
                              <p:par>
                                <p:cTn id="254" presetID="11" presetClass="entr" presetSubtype="0" fill="hold" grpId="0" nodeType="afterEffect">
                                  <p:stCondLst>
                                    <p:cond delay="0"/>
                                  </p:stCondLst>
                                  <p:childTnLst>
                                    <p:set>
                                      <p:cBhvr>
                                        <p:cTn id="255" dur="1000">
                                          <p:stCondLst>
                                            <p:cond delay="0"/>
                                          </p:stCondLst>
                                        </p:cTn>
                                        <p:tgtEl>
                                          <p:spTgt spid="87"/>
                                        </p:tgtEl>
                                        <p:attrNameLst>
                                          <p:attrName>style.visibility</p:attrName>
                                        </p:attrNameLst>
                                      </p:cBhvr>
                                      <p:to>
                                        <p:strVal val="visible"/>
                                      </p:to>
                                    </p:set>
                                  </p:childTnLst>
                                </p:cTn>
                              </p:par>
                            </p:childTnLst>
                          </p:cTn>
                        </p:par>
                        <p:par>
                          <p:cTn id="256" fill="hold">
                            <p:stCondLst>
                              <p:cond delay="84000"/>
                            </p:stCondLst>
                            <p:childTnLst>
                              <p:par>
                                <p:cTn id="257" presetID="11" presetClass="entr" presetSubtype="0" fill="hold" grpId="0" nodeType="afterEffect">
                                  <p:stCondLst>
                                    <p:cond delay="0"/>
                                  </p:stCondLst>
                                  <p:childTnLst>
                                    <p:set>
                                      <p:cBhvr>
                                        <p:cTn id="258" dur="1000">
                                          <p:stCondLst>
                                            <p:cond delay="0"/>
                                          </p:stCondLst>
                                        </p:cTn>
                                        <p:tgtEl>
                                          <p:spTgt spid="88"/>
                                        </p:tgtEl>
                                        <p:attrNameLst>
                                          <p:attrName>style.visibility</p:attrName>
                                        </p:attrNameLst>
                                      </p:cBhvr>
                                      <p:to>
                                        <p:strVal val="visible"/>
                                      </p:to>
                                    </p:set>
                                  </p:childTnLst>
                                </p:cTn>
                              </p:par>
                            </p:childTnLst>
                          </p:cTn>
                        </p:par>
                        <p:par>
                          <p:cTn id="259" fill="hold">
                            <p:stCondLst>
                              <p:cond delay="85000"/>
                            </p:stCondLst>
                            <p:childTnLst>
                              <p:par>
                                <p:cTn id="260" presetID="11" presetClass="entr" presetSubtype="0" fill="hold" grpId="0" nodeType="afterEffect">
                                  <p:stCondLst>
                                    <p:cond delay="0"/>
                                  </p:stCondLst>
                                  <p:childTnLst>
                                    <p:set>
                                      <p:cBhvr>
                                        <p:cTn id="261" dur="1000">
                                          <p:stCondLst>
                                            <p:cond delay="0"/>
                                          </p:stCondLst>
                                        </p:cTn>
                                        <p:tgtEl>
                                          <p:spTgt spid="89"/>
                                        </p:tgtEl>
                                        <p:attrNameLst>
                                          <p:attrName>style.visibility</p:attrName>
                                        </p:attrNameLst>
                                      </p:cBhvr>
                                      <p:to>
                                        <p:strVal val="visible"/>
                                      </p:to>
                                    </p:set>
                                  </p:childTnLst>
                                </p:cTn>
                              </p:par>
                            </p:childTnLst>
                          </p:cTn>
                        </p:par>
                        <p:par>
                          <p:cTn id="262" fill="hold">
                            <p:stCondLst>
                              <p:cond delay="86000"/>
                            </p:stCondLst>
                            <p:childTnLst>
                              <p:par>
                                <p:cTn id="263" presetID="11" presetClass="entr" presetSubtype="0" fill="hold" grpId="0" nodeType="afterEffect">
                                  <p:stCondLst>
                                    <p:cond delay="0"/>
                                  </p:stCondLst>
                                  <p:childTnLst>
                                    <p:set>
                                      <p:cBhvr>
                                        <p:cTn id="264" dur="1000">
                                          <p:stCondLst>
                                            <p:cond delay="0"/>
                                          </p:stCondLst>
                                        </p:cTn>
                                        <p:tgtEl>
                                          <p:spTgt spid="90"/>
                                        </p:tgtEl>
                                        <p:attrNameLst>
                                          <p:attrName>style.visibility</p:attrName>
                                        </p:attrNameLst>
                                      </p:cBhvr>
                                      <p:to>
                                        <p:strVal val="visible"/>
                                      </p:to>
                                    </p:set>
                                  </p:childTnLst>
                                </p:cTn>
                              </p:par>
                            </p:childTnLst>
                          </p:cTn>
                        </p:par>
                        <p:par>
                          <p:cTn id="265" fill="hold">
                            <p:stCondLst>
                              <p:cond delay="87000"/>
                            </p:stCondLst>
                            <p:childTnLst>
                              <p:par>
                                <p:cTn id="266" presetID="11" presetClass="entr" presetSubtype="0" fill="hold" grpId="0" nodeType="afterEffect">
                                  <p:stCondLst>
                                    <p:cond delay="0"/>
                                  </p:stCondLst>
                                  <p:childTnLst>
                                    <p:set>
                                      <p:cBhvr>
                                        <p:cTn id="267" dur="1000">
                                          <p:stCondLst>
                                            <p:cond delay="0"/>
                                          </p:stCondLst>
                                        </p:cTn>
                                        <p:tgtEl>
                                          <p:spTgt spid="91"/>
                                        </p:tgtEl>
                                        <p:attrNameLst>
                                          <p:attrName>style.visibility</p:attrName>
                                        </p:attrNameLst>
                                      </p:cBhvr>
                                      <p:to>
                                        <p:strVal val="visible"/>
                                      </p:to>
                                    </p:set>
                                  </p:childTnLst>
                                </p:cTn>
                              </p:par>
                            </p:childTnLst>
                          </p:cTn>
                        </p:par>
                        <p:par>
                          <p:cTn id="268" fill="hold">
                            <p:stCondLst>
                              <p:cond delay="88000"/>
                            </p:stCondLst>
                            <p:childTnLst>
                              <p:par>
                                <p:cTn id="269" presetID="11" presetClass="entr" presetSubtype="0" fill="hold" grpId="0" nodeType="afterEffect">
                                  <p:stCondLst>
                                    <p:cond delay="0"/>
                                  </p:stCondLst>
                                  <p:childTnLst>
                                    <p:set>
                                      <p:cBhvr>
                                        <p:cTn id="270" dur="1000">
                                          <p:stCondLst>
                                            <p:cond delay="0"/>
                                          </p:stCondLst>
                                        </p:cTn>
                                        <p:tgtEl>
                                          <p:spTgt spid="92"/>
                                        </p:tgtEl>
                                        <p:attrNameLst>
                                          <p:attrName>style.visibility</p:attrName>
                                        </p:attrNameLst>
                                      </p:cBhvr>
                                      <p:to>
                                        <p:strVal val="visible"/>
                                      </p:to>
                                    </p:set>
                                  </p:childTnLst>
                                </p:cTn>
                              </p:par>
                            </p:childTnLst>
                          </p:cTn>
                        </p:par>
                        <p:par>
                          <p:cTn id="271" fill="hold">
                            <p:stCondLst>
                              <p:cond delay="89000"/>
                            </p:stCondLst>
                            <p:childTnLst>
                              <p:par>
                                <p:cTn id="272" presetID="11" presetClass="entr" presetSubtype="0" fill="hold" grpId="0" nodeType="afterEffect">
                                  <p:stCondLst>
                                    <p:cond delay="0"/>
                                  </p:stCondLst>
                                  <p:childTnLst>
                                    <p:set>
                                      <p:cBhvr>
                                        <p:cTn id="273" dur="1000">
                                          <p:stCondLst>
                                            <p:cond delay="0"/>
                                          </p:stCondLst>
                                        </p:cTn>
                                        <p:tgtEl>
                                          <p:spTgt spid="93"/>
                                        </p:tgtEl>
                                        <p:attrNameLst>
                                          <p:attrName>style.visibility</p:attrName>
                                        </p:attrNameLst>
                                      </p:cBhvr>
                                      <p:to>
                                        <p:strVal val="visible"/>
                                      </p:to>
                                    </p:set>
                                  </p:childTnLst>
                                </p:cTn>
                              </p:par>
                            </p:childTnLst>
                          </p:cTn>
                        </p:par>
                        <p:par>
                          <p:cTn id="274" fill="hold">
                            <p:stCondLst>
                              <p:cond delay="90000"/>
                            </p:stCondLst>
                            <p:childTnLst>
                              <p:par>
                                <p:cTn id="275" presetID="11" presetClass="entr" presetSubtype="0" fill="hold" grpId="0" nodeType="afterEffect">
                                  <p:stCondLst>
                                    <p:cond delay="0"/>
                                  </p:stCondLst>
                                  <p:childTnLst>
                                    <p:set>
                                      <p:cBhvr>
                                        <p:cTn id="276" dur="1000">
                                          <p:stCondLst>
                                            <p:cond delay="0"/>
                                          </p:stCondLst>
                                        </p:cTn>
                                        <p:tgtEl>
                                          <p:spTgt spid="94"/>
                                        </p:tgtEl>
                                        <p:attrNameLst>
                                          <p:attrName>style.visibility</p:attrName>
                                        </p:attrNameLst>
                                      </p:cBhvr>
                                      <p:to>
                                        <p:strVal val="visible"/>
                                      </p:to>
                                    </p:set>
                                  </p:childTnLst>
                                </p:cTn>
                              </p:par>
                            </p:childTnLst>
                          </p:cTn>
                        </p:par>
                        <p:par>
                          <p:cTn id="277" fill="hold">
                            <p:stCondLst>
                              <p:cond delay="91000"/>
                            </p:stCondLst>
                            <p:childTnLst>
                              <p:par>
                                <p:cTn id="278" presetID="11" presetClass="entr" presetSubtype="0" fill="hold" grpId="0" nodeType="afterEffect">
                                  <p:stCondLst>
                                    <p:cond delay="0"/>
                                  </p:stCondLst>
                                  <p:childTnLst>
                                    <p:set>
                                      <p:cBhvr>
                                        <p:cTn id="279" dur="1000">
                                          <p:stCondLst>
                                            <p:cond delay="0"/>
                                          </p:stCondLst>
                                        </p:cTn>
                                        <p:tgtEl>
                                          <p:spTgt spid="95"/>
                                        </p:tgtEl>
                                        <p:attrNameLst>
                                          <p:attrName>style.visibility</p:attrName>
                                        </p:attrNameLst>
                                      </p:cBhvr>
                                      <p:to>
                                        <p:strVal val="visible"/>
                                      </p:to>
                                    </p:set>
                                  </p:childTnLst>
                                </p:cTn>
                              </p:par>
                            </p:childTnLst>
                          </p:cTn>
                        </p:par>
                        <p:par>
                          <p:cTn id="280" fill="hold">
                            <p:stCondLst>
                              <p:cond delay="92000"/>
                            </p:stCondLst>
                            <p:childTnLst>
                              <p:par>
                                <p:cTn id="281" presetID="11" presetClass="entr" presetSubtype="0" fill="hold" grpId="0" nodeType="afterEffect">
                                  <p:stCondLst>
                                    <p:cond delay="0"/>
                                  </p:stCondLst>
                                  <p:childTnLst>
                                    <p:set>
                                      <p:cBhvr>
                                        <p:cTn id="282" dur="1000">
                                          <p:stCondLst>
                                            <p:cond delay="0"/>
                                          </p:stCondLst>
                                        </p:cTn>
                                        <p:tgtEl>
                                          <p:spTgt spid="96"/>
                                        </p:tgtEl>
                                        <p:attrNameLst>
                                          <p:attrName>style.visibility</p:attrName>
                                        </p:attrNameLst>
                                      </p:cBhvr>
                                      <p:to>
                                        <p:strVal val="visible"/>
                                      </p:to>
                                    </p:set>
                                  </p:childTnLst>
                                </p:cTn>
                              </p:par>
                            </p:childTnLst>
                          </p:cTn>
                        </p:par>
                        <p:par>
                          <p:cTn id="283" fill="hold">
                            <p:stCondLst>
                              <p:cond delay="93000"/>
                            </p:stCondLst>
                            <p:childTnLst>
                              <p:par>
                                <p:cTn id="284" presetID="11" presetClass="entr" presetSubtype="0" fill="hold" grpId="0" nodeType="afterEffect">
                                  <p:stCondLst>
                                    <p:cond delay="0"/>
                                  </p:stCondLst>
                                  <p:childTnLst>
                                    <p:set>
                                      <p:cBhvr>
                                        <p:cTn id="285" dur="1000">
                                          <p:stCondLst>
                                            <p:cond delay="0"/>
                                          </p:stCondLst>
                                        </p:cTn>
                                        <p:tgtEl>
                                          <p:spTgt spid="97"/>
                                        </p:tgtEl>
                                        <p:attrNameLst>
                                          <p:attrName>style.visibility</p:attrName>
                                        </p:attrNameLst>
                                      </p:cBhvr>
                                      <p:to>
                                        <p:strVal val="visible"/>
                                      </p:to>
                                    </p:set>
                                  </p:childTnLst>
                                </p:cTn>
                              </p:par>
                            </p:childTnLst>
                          </p:cTn>
                        </p:par>
                        <p:par>
                          <p:cTn id="286" fill="hold">
                            <p:stCondLst>
                              <p:cond delay="94000"/>
                            </p:stCondLst>
                            <p:childTnLst>
                              <p:par>
                                <p:cTn id="287" presetID="11" presetClass="entr" presetSubtype="0" fill="hold" grpId="0" nodeType="afterEffect">
                                  <p:stCondLst>
                                    <p:cond delay="0"/>
                                  </p:stCondLst>
                                  <p:childTnLst>
                                    <p:set>
                                      <p:cBhvr>
                                        <p:cTn id="288" dur="1000">
                                          <p:stCondLst>
                                            <p:cond delay="0"/>
                                          </p:stCondLst>
                                        </p:cTn>
                                        <p:tgtEl>
                                          <p:spTgt spid="98"/>
                                        </p:tgtEl>
                                        <p:attrNameLst>
                                          <p:attrName>style.visibility</p:attrName>
                                        </p:attrNameLst>
                                      </p:cBhvr>
                                      <p:to>
                                        <p:strVal val="visible"/>
                                      </p:to>
                                    </p:set>
                                  </p:childTnLst>
                                </p:cTn>
                              </p:par>
                            </p:childTnLst>
                          </p:cTn>
                        </p:par>
                        <p:par>
                          <p:cTn id="289" fill="hold">
                            <p:stCondLst>
                              <p:cond delay="95000"/>
                            </p:stCondLst>
                            <p:childTnLst>
                              <p:par>
                                <p:cTn id="290" presetID="11" presetClass="entr" presetSubtype="0" fill="hold" grpId="0" nodeType="afterEffect">
                                  <p:stCondLst>
                                    <p:cond delay="0"/>
                                  </p:stCondLst>
                                  <p:childTnLst>
                                    <p:set>
                                      <p:cBhvr>
                                        <p:cTn id="291" dur="1000">
                                          <p:stCondLst>
                                            <p:cond delay="0"/>
                                          </p:stCondLst>
                                        </p:cTn>
                                        <p:tgtEl>
                                          <p:spTgt spid="99"/>
                                        </p:tgtEl>
                                        <p:attrNameLst>
                                          <p:attrName>style.visibility</p:attrName>
                                        </p:attrNameLst>
                                      </p:cBhvr>
                                      <p:to>
                                        <p:strVal val="visible"/>
                                      </p:to>
                                    </p:set>
                                  </p:childTnLst>
                                </p:cTn>
                              </p:par>
                            </p:childTnLst>
                          </p:cTn>
                        </p:par>
                        <p:par>
                          <p:cTn id="292" fill="hold">
                            <p:stCondLst>
                              <p:cond delay="96000"/>
                            </p:stCondLst>
                            <p:childTnLst>
                              <p:par>
                                <p:cTn id="293" presetID="11" presetClass="entr" presetSubtype="0" fill="hold" grpId="0" nodeType="afterEffect">
                                  <p:stCondLst>
                                    <p:cond delay="0"/>
                                  </p:stCondLst>
                                  <p:childTnLst>
                                    <p:set>
                                      <p:cBhvr>
                                        <p:cTn id="294" dur="1000">
                                          <p:stCondLst>
                                            <p:cond delay="0"/>
                                          </p:stCondLst>
                                        </p:cTn>
                                        <p:tgtEl>
                                          <p:spTgt spid="100"/>
                                        </p:tgtEl>
                                        <p:attrNameLst>
                                          <p:attrName>style.visibility</p:attrName>
                                        </p:attrNameLst>
                                      </p:cBhvr>
                                      <p:to>
                                        <p:strVal val="visible"/>
                                      </p:to>
                                    </p:set>
                                  </p:childTnLst>
                                </p:cTn>
                              </p:par>
                            </p:childTnLst>
                          </p:cTn>
                        </p:par>
                        <p:par>
                          <p:cTn id="295" fill="hold">
                            <p:stCondLst>
                              <p:cond delay="97000"/>
                            </p:stCondLst>
                            <p:childTnLst>
                              <p:par>
                                <p:cTn id="296" presetID="11" presetClass="entr" presetSubtype="0" fill="hold" grpId="0" nodeType="afterEffect">
                                  <p:stCondLst>
                                    <p:cond delay="0"/>
                                  </p:stCondLst>
                                  <p:childTnLst>
                                    <p:set>
                                      <p:cBhvr>
                                        <p:cTn id="297" dur="1000">
                                          <p:stCondLst>
                                            <p:cond delay="0"/>
                                          </p:stCondLst>
                                        </p:cTn>
                                        <p:tgtEl>
                                          <p:spTgt spid="101"/>
                                        </p:tgtEl>
                                        <p:attrNameLst>
                                          <p:attrName>style.visibility</p:attrName>
                                        </p:attrNameLst>
                                      </p:cBhvr>
                                      <p:to>
                                        <p:strVal val="visible"/>
                                      </p:to>
                                    </p:set>
                                  </p:childTnLst>
                                </p:cTn>
                              </p:par>
                            </p:childTnLst>
                          </p:cTn>
                        </p:par>
                        <p:par>
                          <p:cTn id="298" fill="hold">
                            <p:stCondLst>
                              <p:cond delay="98000"/>
                            </p:stCondLst>
                            <p:childTnLst>
                              <p:par>
                                <p:cTn id="299" presetID="11" presetClass="entr" presetSubtype="0" fill="hold" grpId="0" nodeType="afterEffect">
                                  <p:stCondLst>
                                    <p:cond delay="0"/>
                                  </p:stCondLst>
                                  <p:childTnLst>
                                    <p:set>
                                      <p:cBhvr>
                                        <p:cTn id="300" dur="1000">
                                          <p:stCondLst>
                                            <p:cond delay="0"/>
                                          </p:stCondLst>
                                        </p:cTn>
                                        <p:tgtEl>
                                          <p:spTgt spid="102"/>
                                        </p:tgtEl>
                                        <p:attrNameLst>
                                          <p:attrName>style.visibility</p:attrName>
                                        </p:attrNameLst>
                                      </p:cBhvr>
                                      <p:to>
                                        <p:strVal val="visible"/>
                                      </p:to>
                                    </p:set>
                                  </p:childTnLst>
                                </p:cTn>
                              </p:par>
                            </p:childTnLst>
                          </p:cTn>
                        </p:par>
                        <p:par>
                          <p:cTn id="301" fill="hold">
                            <p:stCondLst>
                              <p:cond delay="99000"/>
                            </p:stCondLst>
                            <p:childTnLst>
                              <p:par>
                                <p:cTn id="302" presetID="11" presetClass="entr" presetSubtype="0" fill="hold" grpId="0" nodeType="afterEffect">
                                  <p:stCondLst>
                                    <p:cond delay="0"/>
                                  </p:stCondLst>
                                  <p:childTnLst>
                                    <p:set>
                                      <p:cBhvr>
                                        <p:cTn id="303" dur="1000">
                                          <p:stCondLst>
                                            <p:cond delay="0"/>
                                          </p:stCondLst>
                                        </p:cTn>
                                        <p:tgtEl>
                                          <p:spTgt spid="103"/>
                                        </p:tgtEl>
                                        <p:attrNameLst>
                                          <p:attrName>style.visibility</p:attrName>
                                        </p:attrNameLst>
                                      </p:cBhvr>
                                      <p:to>
                                        <p:strVal val="visible"/>
                                      </p:to>
                                    </p:set>
                                  </p:childTnLst>
                                </p:cTn>
                              </p:par>
                            </p:childTnLst>
                          </p:cTn>
                        </p:par>
                        <p:par>
                          <p:cTn id="304" fill="hold">
                            <p:stCondLst>
                              <p:cond delay="100000"/>
                            </p:stCondLst>
                            <p:childTnLst>
                              <p:par>
                                <p:cTn id="305" presetID="11" presetClass="entr" presetSubtype="0" fill="hold" grpId="0" nodeType="afterEffect">
                                  <p:stCondLst>
                                    <p:cond delay="0"/>
                                  </p:stCondLst>
                                  <p:childTnLst>
                                    <p:set>
                                      <p:cBhvr>
                                        <p:cTn id="306" dur="1000">
                                          <p:stCondLst>
                                            <p:cond delay="0"/>
                                          </p:stCondLst>
                                        </p:cTn>
                                        <p:tgtEl>
                                          <p:spTgt spid="104"/>
                                        </p:tgtEl>
                                        <p:attrNameLst>
                                          <p:attrName>style.visibility</p:attrName>
                                        </p:attrNameLst>
                                      </p:cBhvr>
                                      <p:to>
                                        <p:strVal val="visible"/>
                                      </p:to>
                                    </p:set>
                                  </p:childTnLst>
                                </p:cTn>
                              </p:par>
                            </p:childTnLst>
                          </p:cTn>
                        </p:par>
                        <p:par>
                          <p:cTn id="307" fill="hold">
                            <p:stCondLst>
                              <p:cond delay="101000"/>
                            </p:stCondLst>
                            <p:childTnLst>
                              <p:par>
                                <p:cTn id="308" presetID="11" presetClass="entr" presetSubtype="0" fill="hold" grpId="0" nodeType="afterEffect">
                                  <p:stCondLst>
                                    <p:cond delay="0"/>
                                  </p:stCondLst>
                                  <p:childTnLst>
                                    <p:set>
                                      <p:cBhvr>
                                        <p:cTn id="309" dur="1000">
                                          <p:stCondLst>
                                            <p:cond delay="0"/>
                                          </p:stCondLst>
                                        </p:cTn>
                                        <p:tgtEl>
                                          <p:spTgt spid="105"/>
                                        </p:tgtEl>
                                        <p:attrNameLst>
                                          <p:attrName>style.visibility</p:attrName>
                                        </p:attrNameLst>
                                      </p:cBhvr>
                                      <p:to>
                                        <p:strVal val="visible"/>
                                      </p:to>
                                    </p:set>
                                  </p:childTnLst>
                                </p:cTn>
                              </p:par>
                            </p:childTnLst>
                          </p:cTn>
                        </p:par>
                        <p:par>
                          <p:cTn id="310" fill="hold">
                            <p:stCondLst>
                              <p:cond delay="102000"/>
                            </p:stCondLst>
                            <p:childTnLst>
                              <p:par>
                                <p:cTn id="311" presetID="11" presetClass="entr" presetSubtype="0" fill="hold" grpId="0" nodeType="afterEffect">
                                  <p:stCondLst>
                                    <p:cond delay="0"/>
                                  </p:stCondLst>
                                  <p:childTnLst>
                                    <p:set>
                                      <p:cBhvr>
                                        <p:cTn id="312" dur="1000">
                                          <p:stCondLst>
                                            <p:cond delay="0"/>
                                          </p:stCondLst>
                                        </p:cTn>
                                        <p:tgtEl>
                                          <p:spTgt spid="106"/>
                                        </p:tgtEl>
                                        <p:attrNameLst>
                                          <p:attrName>style.visibility</p:attrName>
                                        </p:attrNameLst>
                                      </p:cBhvr>
                                      <p:to>
                                        <p:strVal val="visible"/>
                                      </p:to>
                                    </p:set>
                                  </p:childTnLst>
                                </p:cTn>
                              </p:par>
                            </p:childTnLst>
                          </p:cTn>
                        </p:par>
                        <p:par>
                          <p:cTn id="313" fill="hold">
                            <p:stCondLst>
                              <p:cond delay="103000"/>
                            </p:stCondLst>
                            <p:childTnLst>
                              <p:par>
                                <p:cTn id="314" presetID="11" presetClass="entr" presetSubtype="0" fill="hold" grpId="0" nodeType="afterEffect">
                                  <p:stCondLst>
                                    <p:cond delay="0"/>
                                  </p:stCondLst>
                                  <p:childTnLst>
                                    <p:set>
                                      <p:cBhvr>
                                        <p:cTn id="315" dur="1000">
                                          <p:stCondLst>
                                            <p:cond delay="0"/>
                                          </p:stCondLst>
                                        </p:cTn>
                                        <p:tgtEl>
                                          <p:spTgt spid="107"/>
                                        </p:tgtEl>
                                        <p:attrNameLst>
                                          <p:attrName>style.visibility</p:attrName>
                                        </p:attrNameLst>
                                      </p:cBhvr>
                                      <p:to>
                                        <p:strVal val="visible"/>
                                      </p:to>
                                    </p:set>
                                  </p:childTnLst>
                                </p:cTn>
                              </p:par>
                            </p:childTnLst>
                          </p:cTn>
                        </p:par>
                        <p:par>
                          <p:cTn id="316" fill="hold">
                            <p:stCondLst>
                              <p:cond delay="104000"/>
                            </p:stCondLst>
                            <p:childTnLst>
                              <p:par>
                                <p:cTn id="317" presetID="11" presetClass="entr" presetSubtype="0" fill="hold" grpId="0" nodeType="afterEffect">
                                  <p:stCondLst>
                                    <p:cond delay="0"/>
                                  </p:stCondLst>
                                  <p:childTnLst>
                                    <p:set>
                                      <p:cBhvr>
                                        <p:cTn id="318" dur="1000">
                                          <p:stCondLst>
                                            <p:cond delay="0"/>
                                          </p:stCondLst>
                                        </p:cTn>
                                        <p:tgtEl>
                                          <p:spTgt spid="108"/>
                                        </p:tgtEl>
                                        <p:attrNameLst>
                                          <p:attrName>style.visibility</p:attrName>
                                        </p:attrNameLst>
                                      </p:cBhvr>
                                      <p:to>
                                        <p:strVal val="visible"/>
                                      </p:to>
                                    </p:set>
                                  </p:childTnLst>
                                </p:cTn>
                              </p:par>
                            </p:childTnLst>
                          </p:cTn>
                        </p:par>
                        <p:par>
                          <p:cTn id="319" fill="hold">
                            <p:stCondLst>
                              <p:cond delay="105000"/>
                            </p:stCondLst>
                            <p:childTnLst>
                              <p:par>
                                <p:cTn id="320" presetID="11" presetClass="entr" presetSubtype="0" fill="hold" grpId="0" nodeType="afterEffect">
                                  <p:stCondLst>
                                    <p:cond delay="0"/>
                                  </p:stCondLst>
                                  <p:childTnLst>
                                    <p:set>
                                      <p:cBhvr>
                                        <p:cTn id="321" dur="1000">
                                          <p:stCondLst>
                                            <p:cond delay="0"/>
                                          </p:stCondLst>
                                        </p:cTn>
                                        <p:tgtEl>
                                          <p:spTgt spid="109"/>
                                        </p:tgtEl>
                                        <p:attrNameLst>
                                          <p:attrName>style.visibility</p:attrName>
                                        </p:attrNameLst>
                                      </p:cBhvr>
                                      <p:to>
                                        <p:strVal val="visible"/>
                                      </p:to>
                                    </p:set>
                                  </p:childTnLst>
                                </p:cTn>
                              </p:par>
                            </p:childTnLst>
                          </p:cTn>
                        </p:par>
                        <p:par>
                          <p:cTn id="322" fill="hold">
                            <p:stCondLst>
                              <p:cond delay="106000"/>
                            </p:stCondLst>
                            <p:childTnLst>
                              <p:par>
                                <p:cTn id="323" presetID="11" presetClass="entr" presetSubtype="0" fill="hold" grpId="0" nodeType="afterEffect">
                                  <p:stCondLst>
                                    <p:cond delay="0"/>
                                  </p:stCondLst>
                                  <p:childTnLst>
                                    <p:set>
                                      <p:cBhvr>
                                        <p:cTn id="324" dur="1000">
                                          <p:stCondLst>
                                            <p:cond delay="0"/>
                                          </p:stCondLst>
                                        </p:cTn>
                                        <p:tgtEl>
                                          <p:spTgt spid="110"/>
                                        </p:tgtEl>
                                        <p:attrNameLst>
                                          <p:attrName>style.visibility</p:attrName>
                                        </p:attrNameLst>
                                      </p:cBhvr>
                                      <p:to>
                                        <p:strVal val="visible"/>
                                      </p:to>
                                    </p:set>
                                  </p:childTnLst>
                                </p:cTn>
                              </p:par>
                            </p:childTnLst>
                          </p:cTn>
                        </p:par>
                        <p:par>
                          <p:cTn id="325" fill="hold">
                            <p:stCondLst>
                              <p:cond delay="107000"/>
                            </p:stCondLst>
                            <p:childTnLst>
                              <p:par>
                                <p:cTn id="326" presetID="11" presetClass="entr" presetSubtype="0" fill="hold" grpId="0" nodeType="afterEffect">
                                  <p:stCondLst>
                                    <p:cond delay="0"/>
                                  </p:stCondLst>
                                  <p:childTnLst>
                                    <p:set>
                                      <p:cBhvr>
                                        <p:cTn id="327" dur="1000">
                                          <p:stCondLst>
                                            <p:cond delay="0"/>
                                          </p:stCondLst>
                                        </p:cTn>
                                        <p:tgtEl>
                                          <p:spTgt spid="111"/>
                                        </p:tgtEl>
                                        <p:attrNameLst>
                                          <p:attrName>style.visibility</p:attrName>
                                        </p:attrNameLst>
                                      </p:cBhvr>
                                      <p:to>
                                        <p:strVal val="visible"/>
                                      </p:to>
                                    </p:set>
                                  </p:childTnLst>
                                </p:cTn>
                              </p:par>
                            </p:childTnLst>
                          </p:cTn>
                        </p:par>
                        <p:par>
                          <p:cTn id="328" fill="hold">
                            <p:stCondLst>
                              <p:cond delay="108000"/>
                            </p:stCondLst>
                            <p:childTnLst>
                              <p:par>
                                <p:cTn id="329" presetID="11" presetClass="entr" presetSubtype="0" fill="hold" grpId="0" nodeType="afterEffect">
                                  <p:stCondLst>
                                    <p:cond delay="0"/>
                                  </p:stCondLst>
                                  <p:childTnLst>
                                    <p:set>
                                      <p:cBhvr>
                                        <p:cTn id="330" dur="1000">
                                          <p:stCondLst>
                                            <p:cond delay="0"/>
                                          </p:stCondLst>
                                        </p:cTn>
                                        <p:tgtEl>
                                          <p:spTgt spid="112"/>
                                        </p:tgtEl>
                                        <p:attrNameLst>
                                          <p:attrName>style.visibility</p:attrName>
                                        </p:attrNameLst>
                                      </p:cBhvr>
                                      <p:to>
                                        <p:strVal val="visible"/>
                                      </p:to>
                                    </p:set>
                                  </p:childTnLst>
                                </p:cTn>
                              </p:par>
                            </p:childTnLst>
                          </p:cTn>
                        </p:par>
                        <p:par>
                          <p:cTn id="331" fill="hold">
                            <p:stCondLst>
                              <p:cond delay="109000"/>
                            </p:stCondLst>
                            <p:childTnLst>
                              <p:par>
                                <p:cTn id="332" presetID="11" presetClass="entr" presetSubtype="0" fill="hold" grpId="0" nodeType="afterEffect">
                                  <p:stCondLst>
                                    <p:cond delay="0"/>
                                  </p:stCondLst>
                                  <p:childTnLst>
                                    <p:set>
                                      <p:cBhvr>
                                        <p:cTn id="333" dur="1000">
                                          <p:stCondLst>
                                            <p:cond delay="0"/>
                                          </p:stCondLst>
                                        </p:cTn>
                                        <p:tgtEl>
                                          <p:spTgt spid="113"/>
                                        </p:tgtEl>
                                        <p:attrNameLst>
                                          <p:attrName>style.visibility</p:attrName>
                                        </p:attrNameLst>
                                      </p:cBhvr>
                                      <p:to>
                                        <p:strVal val="visible"/>
                                      </p:to>
                                    </p:set>
                                  </p:childTnLst>
                                </p:cTn>
                              </p:par>
                            </p:childTnLst>
                          </p:cTn>
                        </p:par>
                        <p:par>
                          <p:cTn id="334" fill="hold">
                            <p:stCondLst>
                              <p:cond delay="110000"/>
                            </p:stCondLst>
                            <p:childTnLst>
                              <p:par>
                                <p:cTn id="335" presetID="11" presetClass="entr" presetSubtype="0" fill="hold" grpId="0" nodeType="afterEffect">
                                  <p:stCondLst>
                                    <p:cond delay="0"/>
                                  </p:stCondLst>
                                  <p:childTnLst>
                                    <p:set>
                                      <p:cBhvr>
                                        <p:cTn id="336" dur="1000">
                                          <p:stCondLst>
                                            <p:cond delay="0"/>
                                          </p:stCondLst>
                                        </p:cTn>
                                        <p:tgtEl>
                                          <p:spTgt spid="114"/>
                                        </p:tgtEl>
                                        <p:attrNameLst>
                                          <p:attrName>style.visibility</p:attrName>
                                        </p:attrNameLst>
                                      </p:cBhvr>
                                      <p:to>
                                        <p:strVal val="visible"/>
                                      </p:to>
                                    </p:set>
                                  </p:childTnLst>
                                </p:cTn>
                              </p:par>
                            </p:childTnLst>
                          </p:cTn>
                        </p:par>
                        <p:par>
                          <p:cTn id="337" fill="hold">
                            <p:stCondLst>
                              <p:cond delay="111000"/>
                            </p:stCondLst>
                            <p:childTnLst>
                              <p:par>
                                <p:cTn id="338" presetID="11" presetClass="entr" presetSubtype="0" fill="hold" grpId="0" nodeType="afterEffect">
                                  <p:stCondLst>
                                    <p:cond delay="0"/>
                                  </p:stCondLst>
                                  <p:childTnLst>
                                    <p:set>
                                      <p:cBhvr>
                                        <p:cTn id="339" dur="1000">
                                          <p:stCondLst>
                                            <p:cond delay="0"/>
                                          </p:stCondLst>
                                        </p:cTn>
                                        <p:tgtEl>
                                          <p:spTgt spid="115"/>
                                        </p:tgtEl>
                                        <p:attrNameLst>
                                          <p:attrName>style.visibility</p:attrName>
                                        </p:attrNameLst>
                                      </p:cBhvr>
                                      <p:to>
                                        <p:strVal val="visible"/>
                                      </p:to>
                                    </p:set>
                                  </p:childTnLst>
                                </p:cTn>
                              </p:par>
                            </p:childTnLst>
                          </p:cTn>
                        </p:par>
                        <p:par>
                          <p:cTn id="340" fill="hold">
                            <p:stCondLst>
                              <p:cond delay="112000"/>
                            </p:stCondLst>
                            <p:childTnLst>
                              <p:par>
                                <p:cTn id="341" presetID="11" presetClass="entr" presetSubtype="0" fill="hold" grpId="0" nodeType="afterEffect">
                                  <p:stCondLst>
                                    <p:cond delay="0"/>
                                  </p:stCondLst>
                                  <p:childTnLst>
                                    <p:set>
                                      <p:cBhvr>
                                        <p:cTn id="342" dur="1000">
                                          <p:stCondLst>
                                            <p:cond delay="0"/>
                                          </p:stCondLst>
                                        </p:cTn>
                                        <p:tgtEl>
                                          <p:spTgt spid="116"/>
                                        </p:tgtEl>
                                        <p:attrNameLst>
                                          <p:attrName>style.visibility</p:attrName>
                                        </p:attrNameLst>
                                      </p:cBhvr>
                                      <p:to>
                                        <p:strVal val="visible"/>
                                      </p:to>
                                    </p:set>
                                  </p:childTnLst>
                                </p:cTn>
                              </p:par>
                            </p:childTnLst>
                          </p:cTn>
                        </p:par>
                        <p:par>
                          <p:cTn id="343" fill="hold">
                            <p:stCondLst>
                              <p:cond delay="113000"/>
                            </p:stCondLst>
                            <p:childTnLst>
                              <p:par>
                                <p:cTn id="344" presetID="11" presetClass="entr" presetSubtype="0" fill="hold" grpId="0" nodeType="afterEffect">
                                  <p:stCondLst>
                                    <p:cond delay="0"/>
                                  </p:stCondLst>
                                  <p:childTnLst>
                                    <p:set>
                                      <p:cBhvr>
                                        <p:cTn id="345" dur="1000">
                                          <p:stCondLst>
                                            <p:cond delay="0"/>
                                          </p:stCondLst>
                                        </p:cTn>
                                        <p:tgtEl>
                                          <p:spTgt spid="117"/>
                                        </p:tgtEl>
                                        <p:attrNameLst>
                                          <p:attrName>style.visibility</p:attrName>
                                        </p:attrNameLst>
                                      </p:cBhvr>
                                      <p:to>
                                        <p:strVal val="visible"/>
                                      </p:to>
                                    </p:set>
                                  </p:childTnLst>
                                </p:cTn>
                              </p:par>
                            </p:childTnLst>
                          </p:cTn>
                        </p:par>
                        <p:par>
                          <p:cTn id="346" fill="hold">
                            <p:stCondLst>
                              <p:cond delay="114000"/>
                            </p:stCondLst>
                            <p:childTnLst>
                              <p:par>
                                <p:cTn id="347" presetID="11" presetClass="entr" presetSubtype="0" fill="hold" grpId="0" nodeType="afterEffect">
                                  <p:stCondLst>
                                    <p:cond delay="0"/>
                                  </p:stCondLst>
                                  <p:childTnLst>
                                    <p:set>
                                      <p:cBhvr>
                                        <p:cTn id="348" dur="1000">
                                          <p:stCondLst>
                                            <p:cond delay="0"/>
                                          </p:stCondLst>
                                        </p:cTn>
                                        <p:tgtEl>
                                          <p:spTgt spid="118"/>
                                        </p:tgtEl>
                                        <p:attrNameLst>
                                          <p:attrName>style.visibility</p:attrName>
                                        </p:attrNameLst>
                                      </p:cBhvr>
                                      <p:to>
                                        <p:strVal val="visible"/>
                                      </p:to>
                                    </p:set>
                                  </p:childTnLst>
                                </p:cTn>
                              </p:par>
                            </p:childTnLst>
                          </p:cTn>
                        </p:par>
                        <p:par>
                          <p:cTn id="349" fill="hold">
                            <p:stCondLst>
                              <p:cond delay="115000"/>
                            </p:stCondLst>
                            <p:childTnLst>
                              <p:par>
                                <p:cTn id="350" presetID="11" presetClass="entr" presetSubtype="0" fill="hold" grpId="0" nodeType="afterEffect">
                                  <p:stCondLst>
                                    <p:cond delay="0"/>
                                  </p:stCondLst>
                                  <p:childTnLst>
                                    <p:set>
                                      <p:cBhvr>
                                        <p:cTn id="351" dur="1000">
                                          <p:stCondLst>
                                            <p:cond delay="0"/>
                                          </p:stCondLst>
                                        </p:cTn>
                                        <p:tgtEl>
                                          <p:spTgt spid="119"/>
                                        </p:tgtEl>
                                        <p:attrNameLst>
                                          <p:attrName>style.visibility</p:attrName>
                                        </p:attrNameLst>
                                      </p:cBhvr>
                                      <p:to>
                                        <p:strVal val="visible"/>
                                      </p:to>
                                    </p:set>
                                  </p:childTnLst>
                                </p:cTn>
                              </p:par>
                            </p:childTnLst>
                          </p:cTn>
                        </p:par>
                        <p:par>
                          <p:cTn id="352" fill="hold">
                            <p:stCondLst>
                              <p:cond delay="116000"/>
                            </p:stCondLst>
                            <p:childTnLst>
                              <p:par>
                                <p:cTn id="353" presetID="11" presetClass="entr" presetSubtype="0" fill="hold" grpId="0" nodeType="afterEffect">
                                  <p:stCondLst>
                                    <p:cond delay="0"/>
                                  </p:stCondLst>
                                  <p:childTnLst>
                                    <p:set>
                                      <p:cBhvr>
                                        <p:cTn id="354" dur="1000">
                                          <p:stCondLst>
                                            <p:cond delay="0"/>
                                          </p:stCondLst>
                                        </p:cTn>
                                        <p:tgtEl>
                                          <p:spTgt spid="120"/>
                                        </p:tgtEl>
                                        <p:attrNameLst>
                                          <p:attrName>style.visibility</p:attrName>
                                        </p:attrNameLst>
                                      </p:cBhvr>
                                      <p:to>
                                        <p:strVal val="visible"/>
                                      </p:to>
                                    </p:set>
                                  </p:childTnLst>
                                </p:cTn>
                              </p:par>
                            </p:childTnLst>
                          </p:cTn>
                        </p:par>
                        <p:par>
                          <p:cTn id="355" fill="hold">
                            <p:stCondLst>
                              <p:cond delay="117000"/>
                            </p:stCondLst>
                            <p:childTnLst>
                              <p:par>
                                <p:cTn id="356" presetID="11" presetClass="entr" presetSubtype="0" fill="hold" grpId="0" nodeType="afterEffect">
                                  <p:stCondLst>
                                    <p:cond delay="0"/>
                                  </p:stCondLst>
                                  <p:childTnLst>
                                    <p:set>
                                      <p:cBhvr>
                                        <p:cTn id="357" dur="1000">
                                          <p:stCondLst>
                                            <p:cond delay="0"/>
                                          </p:stCondLst>
                                        </p:cTn>
                                        <p:tgtEl>
                                          <p:spTgt spid="121"/>
                                        </p:tgtEl>
                                        <p:attrNameLst>
                                          <p:attrName>style.visibility</p:attrName>
                                        </p:attrNameLst>
                                      </p:cBhvr>
                                      <p:to>
                                        <p:strVal val="visible"/>
                                      </p:to>
                                    </p:set>
                                  </p:childTnLst>
                                </p:cTn>
                              </p:par>
                            </p:childTnLst>
                          </p:cTn>
                        </p:par>
                        <p:par>
                          <p:cTn id="358" fill="hold">
                            <p:stCondLst>
                              <p:cond delay="118000"/>
                            </p:stCondLst>
                            <p:childTnLst>
                              <p:par>
                                <p:cTn id="359" presetID="11" presetClass="entr" presetSubtype="0" fill="hold" grpId="0" nodeType="afterEffect">
                                  <p:stCondLst>
                                    <p:cond delay="0"/>
                                  </p:stCondLst>
                                  <p:childTnLst>
                                    <p:set>
                                      <p:cBhvr>
                                        <p:cTn id="360" dur="1000">
                                          <p:stCondLst>
                                            <p:cond delay="0"/>
                                          </p:stCondLst>
                                        </p:cTn>
                                        <p:tgtEl>
                                          <p:spTgt spid="122"/>
                                        </p:tgtEl>
                                        <p:attrNameLst>
                                          <p:attrName>style.visibility</p:attrName>
                                        </p:attrNameLst>
                                      </p:cBhvr>
                                      <p:to>
                                        <p:strVal val="visible"/>
                                      </p:to>
                                    </p:set>
                                  </p:childTnLst>
                                </p:cTn>
                              </p:par>
                            </p:childTnLst>
                          </p:cTn>
                        </p:par>
                        <p:par>
                          <p:cTn id="361" fill="hold">
                            <p:stCondLst>
                              <p:cond delay="119000"/>
                            </p:stCondLst>
                            <p:childTnLst>
                              <p:par>
                                <p:cTn id="362" presetID="11" presetClass="entr" presetSubtype="0" fill="hold" grpId="0" nodeType="afterEffect">
                                  <p:stCondLst>
                                    <p:cond delay="0"/>
                                  </p:stCondLst>
                                  <p:childTnLst>
                                    <p:set>
                                      <p:cBhvr>
                                        <p:cTn id="363" dur="1000">
                                          <p:stCondLst>
                                            <p:cond delay="0"/>
                                          </p:stCondLst>
                                        </p:cTn>
                                        <p:tgtEl>
                                          <p:spTgt spid="123"/>
                                        </p:tgtEl>
                                        <p:attrNameLst>
                                          <p:attrName>style.visibility</p:attrName>
                                        </p:attrNameLst>
                                      </p:cBhvr>
                                      <p:to>
                                        <p:strVal val="visible"/>
                                      </p:to>
                                    </p:set>
                                  </p:childTnLst>
                                </p:cTn>
                              </p:par>
                            </p:childTnLst>
                          </p:cTn>
                        </p:par>
                        <p:par>
                          <p:cTn id="364" fill="hold">
                            <p:stCondLst>
                              <p:cond delay="120000"/>
                            </p:stCondLst>
                            <p:childTnLst>
                              <p:par>
                                <p:cTn id="365" presetID="11" presetClass="entr" presetSubtype="0" fill="hold" grpId="0" nodeType="afterEffect">
                                  <p:stCondLst>
                                    <p:cond delay="0"/>
                                  </p:stCondLst>
                                  <p:childTnLst>
                                    <p:set>
                                      <p:cBhvr>
                                        <p:cTn id="366" dur="1000">
                                          <p:stCondLst>
                                            <p:cond delay="0"/>
                                          </p:stCondLst>
                                        </p:cTn>
                                        <p:tgtEl>
                                          <p:spTgt spid="124"/>
                                        </p:tgtEl>
                                        <p:attrNameLst>
                                          <p:attrName>style.visibility</p:attrName>
                                        </p:attrNameLst>
                                      </p:cBhvr>
                                      <p:to>
                                        <p:strVal val="visible"/>
                                      </p:to>
                                    </p:set>
                                  </p:childTnLst>
                                </p:cTn>
                              </p:par>
                            </p:childTnLst>
                          </p:cTn>
                        </p:par>
                        <p:par>
                          <p:cTn id="367" fill="hold">
                            <p:stCondLst>
                              <p:cond delay="121000"/>
                            </p:stCondLst>
                            <p:childTnLst>
                              <p:par>
                                <p:cTn id="368" presetID="11" presetClass="entr" presetSubtype="0" fill="hold" grpId="0" nodeType="afterEffect">
                                  <p:stCondLst>
                                    <p:cond delay="0"/>
                                  </p:stCondLst>
                                  <p:childTnLst>
                                    <p:set>
                                      <p:cBhvr>
                                        <p:cTn id="369" dur="1000">
                                          <p:stCondLst>
                                            <p:cond delay="0"/>
                                          </p:stCondLst>
                                        </p:cTn>
                                        <p:tgtEl>
                                          <p:spTgt spid="125"/>
                                        </p:tgtEl>
                                        <p:attrNameLst>
                                          <p:attrName>style.visibility</p:attrName>
                                        </p:attrNameLst>
                                      </p:cBhvr>
                                      <p:to>
                                        <p:strVal val="visible"/>
                                      </p:to>
                                    </p:set>
                                  </p:childTnLst>
                                </p:cTn>
                              </p:par>
                            </p:childTnLst>
                          </p:cTn>
                        </p:par>
                        <p:par>
                          <p:cTn id="370" fill="hold">
                            <p:stCondLst>
                              <p:cond delay="122000"/>
                            </p:stCondLst>
                            <p:childTnLst>
                              <p:par>
                                <p:cTn id="371" presetID="11" presetClass="entr" presetSubtype="0" fill="hold" grpId="0" nodeType="afterEffect">
                                  <p:stCondLst>
                                    <p:cond delay="0"/>
                                  </p:stCondLst>
                                  <p:childTnLst>
                                    <p:set>
                                      <p:cBhvr>
                                        <p:cTn id="372" dur="1000">
                                          <p:stCondLst>
                                            <p:cond delay="0"/>
                                          </p:stCondLst>
                                        </p:cTn>
                                        <p:tgtEl>
                                          <p:spTgt spid="126"/>
                                        </p:tgtEl>
                                        <p:attrNameLst>
                                          <p:attrName>style.visibility</p:attrName>
                                        </p:attrNameLst>
                                      </p:cBhvr>
                                      <p:to>
                                        <p:strVal val="visible"/>
                                      </p:to>
                                    </p:set>
                                  </p:childTnLst>
                                </p:cTn>
                              </p:par>
                            </p:childTnLst>
                          </p:cTn>
                        </p:par>
                        <p:par>
                          <p:cTn id="373" fill="hold">
                            <p:stCondLst>
                              <p:cond delay="123000"/>
                            </p:stCondLst>
                            <p:childTnLst>
                              <p:par>
                                <p:cTn id="374" presetID="11" presetClass="entr" presetSubtype="0" fill="hold" grpId="0" nodeType="afterEffect">
                                  <p:stCondLst>
                                    <p:cond delay="0"/>
                                  </p:stCondLst>
                                  <p:childTnLst>
                                    <p:set>
                                      <p:cBhvr>
                                        <p:cTn id="375" dur="1000">
                                          <p:stCondLst>
                                            <p:cond delay="0"/>
                                          </p:stCondLst>
                                        </p:cTn>
                                        <p:tgtEl>
                                          <p:spTgt spid="127"/>
                                        </p:tgtEl>
                                        <p:attrNameLst>
                                          <p:attrName>style.visibility</p:attrName>
                                        </p:attrNameLst>
                                      </p:cBhvr>
                                      <p:to>
                                        <p:strVal val="visible"/>
                                      </p:to>
                                    </p:set>
                                  </p:childTnLst>
                                </p:cTn>
                              </p:par>
                            </p:childTnLst>
                          </p:cTn>
                        </p:par>
                        <p:par>
                          <p:cTn id="376" fill="hold">
                            <p:stCondLst>
                              <p:cond delay="124000"/>
                            </p:stCondLst>
                            <p:childTnLst>
                              <p:par>
                                <p:cTn id="377" presetID="11" presetClass="entr" presetSubtype="0" fill="hold" grpId="0" nodeType="afterEffect">
                                  <p:stCondLst>
                                    <p:cond delay="0"/>
                                  </p:stCondLst>
                                  <p:childTnLst>
                                    <p:set>
                                      <p:cBhvr>
                                        <p:cTn id="378" dur="1000">
                                          <p:stCondLst>
                                            <p:cond delay="0"/>
                                          </p:stCondLst>
                                        </p:cTn>
                                        <p:tgtEl>
                                          <p:spTgt spid="128"/>
                                        </p:tgtEl>
                                        <p:attrNameLst>
                                          <p:attrName>style.visibility</p:attrName>
                                        </p:attrNameLst>
                                      </p:cBhvr>
                                      <p:to>
                                        <p:strVal val="visible"/>
                                      </p:to>
                                    </p:set>
                                  </p:childTnLst>
                                </p:cTn>
                              </p:par>
                            </p:childTnLst>
                          </p:cTn>
                        </p:par>
                        <p:par>
                          <p:cTn id="379" fill="hold">
                            <p:stCondLst>
                              <p:cond delay="125000"/>
                            </p:stCondLst>
                            <p:childTnLst>
                              <p:par>
                                <p:cTn id="380" presetID="11" presetClass="entr" presetSubtype="0" fill="hold" grpId="0" nodeType="afterEffect">
                                  <p:stCondLst>
                                    <p:cond delay="0"/>
                                  </p:stCondLst>
                                  <p:childTnLst>
                                    <p:set>
                                      <p:cBhvr>
                                        <p:cTn id="381" dur="1000">
                                          <p:stCondLst>
                                            <p:cond delay="0"/>
                                          </p:stCondLst>
                                        </p:cTn>
                                        <p:tgtEl>
                                          <p:spTgt spid="129"/>
                                        </p:tgtEl>
                                        <p:attrNameLst>
                                          <p:attrName>style.visibility</p:attrName>
                                        </p:attrNameLst>
                                      </p:cBhvr>
                                      <p:to>
                                        <p:strVal val="visible"/>
                                      </p:to>
                                    </p:set>
                                  </p:childTnLst>
                                </p:cTn>
                              </p:par>
                            </p:childTnLst>
                          </p:cTn>
                        </p:par>
                        <p:par>
                          <p:cTn id="382" fill="hold">
                            <p:stCondLst>
                              <p:cond delay="126000"/>
                            </p:stCondLst>
                            <p:childTnLst>
                              <p:par>
                                <p:cTn id="383" presetID="11" presetClass="entr" presetSubtype="0" fill="hold" grpId="0" nodeType="afterEffect">
                                  <p:stCondLst>
                                    <p:cond delay="0"/>
                                  </p:stCondLst>
                                  <p:childTnLst>
                                    <p:set>
                                      <p:cBhvr>
                                        <p:cTn id="384" dur="1000">
                                          <p:stCondLst>
                                            <p:cond delay="0"/>
                                          </p:stCondLst>
                                        </p:cTn>
                                        <p:tgtEl>
                                          <p:spTgt spid="130"/>
                                        </p:tgtEl>
                                        <p:attrNameLst>
                                          <p:attrName>style.visibility</p:attrName>
                                        </p:attrNameLst>
                                      </p:cBhvr>
                                      <p:to>
                                        <p:strVal val="visible"/>
                                      </p:to>
                                    </p:set>
                                  </p:childTnLst>
                                </p:cTn>
                              </p:par>
                            </p:childTnLst>
                          </p:cTn>
                        </p:par>
                        <p:par>
                          <p:cTn id="385" fill="hold">
                            <p:stCondLst>
                              <p:cond delay="127000"/>
                            </p:stCondLst>
                            <p:childTnLst>
                              <p:par>
                                <p:cTn id="386" presetID="11" presetClass="entr" presetSubtype="0" fill="hold" grpId="0" nodeType="afterEffect">
                                  <p:stCondLst>
                                    <p:cond delay="0"/>
                                  </p:stCondLst>
                                  <p:childTnLst>
                                    <p:set>
                                      <p:cBhvr>
                                        <p:cTn id="387" dur="1000">
                                          <p:stCondLst>
                                            <p:cond delay="0"/>
                                          </p:stCondLst>
                                        </p:cTn>
                                        <p:tgtEl>
                                          <p:spTgt spid="131"/>
                                        </p:tgtEl>
                                        <p:attrNameLst>
                                          <p:attrName>style.visibility</p:attrName>
                                        </p:attrNameLst>
                                      </p:cBhvr>
                                      <p:to>
                                        <p:strVal val="visible"/>
                                      </p:to>
                                    </p:set>
                                  </p:childTnLst>
                                </p:cTn>
                              </p:par>
                            </p:childTnLst>
                          </p:cTn>
                        </p:par>
                        <p:par>
                          <p:cTn id="388" fill="hold">
                            <p:stCondLst>
                              <p:cond delay="128000"/>
                            </p:stCondLst>
                            <p:childTnLst>
                              <p:par>
                                <p:cTn id="389" presetID="11" presetClass="entr" presetSubtype="0" fill="hold" grpId="0" nodeType="afterEffect">
                                  <p:stCondLst>
                                    <p:cond delay="0"/>
                                  </p:stCondLst>
                                  <p:childTnLst>
                                    <p:set>
                                      <p:cBhvr>
                                        <p:cTn id="390" dur="1000">
                                          <p:stCondLst>
                                            <p:cond delay="0"/>
                                          </p:stCondLst>
                                        </p:cTn>
                                        <p:tgtEl>
                                          <p:spTgt spid="132"/>
                                        </p:tgtEl>
                                        <p:attrNameLst>
                                          <p:attrName>style.visibility</p:attrName>
                                        </p:attrNameLst>
                                      </p:cBhvr>
                                      <p:to>
                                        <p:strVal val="visible"/>
                                      </p:to>
                                    </p:set>
                                  </p:childTnLst>
                                </p:cTn>
                              </p:par>
                            </p:childTnLst>
                          </p:cTn>
                        </p:par>
                        <p:par>
                          <p:cTn id="391" fill="hold">
                            <p:stCondLst>
                              <p:cond delay="129000"/>
                            </p:stCondLst>
                            <p:childTnLst>
                              <p:par>
                                <p:cTn id="392" presetID="11" presetClass="entr" presetSubtype="0" fill="hold" grpId="0" nodeType="afterEffect">
                                  <p:stCondLst>
                                    <p:cond delay="0"/>
                                  </p:stCondLst>
                                  <p:childTnLst>
                                    <p:set>
                                      <p:cBhvr>
                                        <p:cTn id="393" dur="1000">
                                          <p:stCondLst>
                                            <p:cond delay="0"/>
                                          </p:stCondLst>
                                        </p:cTn>
                                        <p:tgtEl>
                                          <p:spTgt spid="133"/>
                                        </p:tgtEl>
                                        <p:attrNameLst>
                                          <p:attrName>style.visibility</p:attrName>
                                        </p:attrNameLst>
                                      </p:cBhvr>
                                      <p:to>
                                        <p:strVal val="visible"/>
                                      </p:to>
                                    </p:set>
                                  </p:childTnLst>
                                </p:cTn>
                              </p:par>
                            </p:childTnLst>
                          </p:cTn>
                        </p:par>
                        <p:par>
                          <p:cTn id="394" fill="hold">
                            <p:stCondLst>
                              <p:cond delay="130000"/>
                            </p:stCondLst>
                            <p:childTnLst>
                              <p:par>
                                <p:cTn id="395" presetID="11" presetClass="entr" presetSubtype="0" fill="hold" grpId="0" nodeType="afterEffect">
                                  <p:stCondLst>
                                    <p:cond delay="0"/>
                                  </p:stCondLst>
                                  <p:childTnLst>
                                    <p:set>
                                      <p:cBhvr>
                                        <p:cTn id="396" dur="1000">
                                          <p:stCondLst>
                                            <p:cond delay="0"/>
                                          </p:stCondLst>
                                        </p:cTn>
                                        <p:tgtEl>
                                          <p:spTgt spid="134"/>
                                        </p:tgtEl>
                                        <p:attrNameLst>
                                          <p:attrName>style.visibility</p:attrName>
                                        </p:attrNameLst>
                                      </p:cBhvr>
                                      <p:to>
                                        <p:strVal val="visible"/>
                                      </p:to>
                                    </p:set>
                                  </p:childTnLst>
                                </p:cTn>
                              </p:par>
                            </p:childTnLst>
                          </p:cTn>
                        </p:par>
                        <p:par>
                          <p:cTn id="397" fill="hold">
                            <p:stCondLst>
                              <p:cond delay="131000"/>
                            </p:stCondLst>
                            <p:childTnLst>
                              <p:par>
                                <p:cTn id="398" presetID="11" presetClass="entr" presetSubtype="0" fill="hold" grpId="0" nodeType="afterEffect">
                                  <p:stCondLst>
                                    <p:cond delay="0"/>
                                  </p:stCondLst>
                                  <p:childTnLst>
                                    <p:set>
                                      <p:cBhvr>
                                        <p:cTn id="399" dur="1000">
                                          <p:stCondLst>
                                            <p:cond delay="0"/>
                                          </p:stCondLst>
                                        </p:cTn>
                                        <p:tgtEl>
                                          <p:spTgt spid="135"/>
                                        </p:tgtEl>
                                        <p:attrNameLst>
                                          <p:attrName>style.visibility</p:attrName>
                                        </p:attrNameLst>
                                      </p:cBhvr>
                                      <p:to>
                                        <p:strVal val="visible"/>
                                      </p:to>
                                    </p:set>
                                  </p:childTnLst>
                                </p:cTn>
                              </p:par>
                            </p:childTnLst>
                          </p:cTn>
                        </p:par>
                        <p:par>
                          <p:cTn id="400" fill="hold">
                            <p:stCondLst>
                              <p:cond delay="132000"/>
                            </p:stCondLst>
                            <p:childTnLst>
                              <p:par>
                                <p:cTn id="401" presetID="11" presetClass="entr" presetSubtype="0" fill="hold" grpId="0" nodeType="afterEffect">
                                  <p:stCondLst>
                                    <p:cond delay="0"/>
                                  </p:stCondLst>
                                  <p:childTnLst>
                                    <p:set>
                                      <p:cBhvr>
                                        <p:cTn id="402" dur="1000">
                                          <p:stCondLst>
                                            <p:cond delay="0"/>
                                          </p:stCondLst>
                                        </p:cTn>
                                        <p:tgtEl>
                                          <p:spTgt spid="136"/>
                                        </p:tgtEl>
                                        <p:attrNameLst>
                                          <p:attrName>style.visibility</p:attrName>
                                        </p:attrNameLst>
                                      </p:cBhvr>
                                      <p:to>
                                        <p:strVal val="visible"/>
                                      </p:to>
                                    </p:set>
                                  </p:childTnLst>
                                </p:cTn>
                              </p:par>
                            </p:childTnLst>
                          </p:cTn>
                        </p:par>
                        <p:par>
                          <p:cTn id="403" fill="hold">
                            <p:stCondLst>
                              <p:cond delay="133000"/>
                            </p:stCondLst>
                            <p:childTnLst>
                              <p:par>
                                <p:cTn id="404" presetID="11" presetClass="entr" presetSubtype="0" fill="hold" grpId="0" nodeType="afterEffect">
                                  <p:stCondLst>
                                    <p:cond delay="0"/>
                                  </p:stCondLst>
                                  <p:childTnLst>
                                    <p:set>
                                      <p:cBhvr>
                                        <p:cTn id="405" dur="1000">
                                          <p:stCondLst>
                                            <p:cond delay="0"/>
                                          </p:stCondLst>
                                        </p:cTn>
                                        <p:tgtEl>
                                          <p:spTgt spid="137"/>
                                        </p:tgtEl>
                                        <p:attrNameLst>
                                          <p:attrName>style.visibility</p:attrName>
                                        </p:attrNameLst>
                                      </p:cBhvr>
                                      <p:to>
                                        <p:strVal val="visible"/>
                                      </p:to>
                                    </p:set>
                                  </p:childTnLst>
                                </p:cTn>
                              </p:par>
                            </p:childTnLst>
                          </p:cTn>
                        </p:par>
                        <p:par>
                          <p:cTn id="406" fill="hold">
                            <p:stCondLst>
                              <p:cond delay="134000"/>
                            </p:stCondLst>
                            <p:childTnLst>
                              <p:par>
                                <p:cTn id="407" presetID="11" presetClass="entr" presetSubtype="0" fill="hold" grpId="0" nodeType="afterEffect">
                                  <p:stCondLst>
                                    <p:cond delay="0"/>
                                  </p:stCondLst>
                                  <p:childTnLst>
                                    <p:set>
                                      <p:cBhvr>
                                        <p:cTn id="408" dur="1000">
                                          <p:stCondLst>
                                            <p:cond delay="0"/>
                                          </p:stCondLst>
                                        </p:cTn>
                                        <p:tgtEl>
                                          <p:spTgt spid="138"/>
                                        </p:tgtEl>
                                        <p:attrNameLst>
                                          <p:attrName>style.visibility</p:attrName>
                                        </p:attrNameLst>
                                      </p:cBhvr>
                                      <p:to>
                                        <p:strVal val="visible"/>
                                      </p:to>
                                    </p:set>
                                  </p:childTnLst>
                                </p:cTn>
                              </p:par>
                            </p:childTnLst>
                          </p:cTn>
                        </p:par>
                        <p:par>
                          <p:cTn id="409" fill="hold">
                            <p:stCondLst>
                              <p:cond delay="135000"/>
                            </p:stCondLst>
                            <p:childTnLst>
                              <p:par>
                                <p:cTn id="410" presetID="11" presetClass="entr" presetSubtype="0" fill="hold" grpId="0" nodeType="afterEffect">
                                  <p:stCondLst>
                                    <p:cond delay="0"/>
                                  </p:stCondLst>
                                  <p:childTnLst>
                                    <p:set>
                                      <p:cBhvr>
                                        <p:cTn id="411" dur="1000">
                                          <p:stCondLst>
                                            <p:cond delay="0"/>
                                          </p:stCondLst>
                                        </p:cTn>
                                        <p:tgtEl>
                                          <p:spTgt spid="139"/>
                                        </p:tgtEl>
                                        <p:attrNameLst>
                                          <p:attrName>style.visibility</p:attrName>
                                        </p:attrNameLst>
                                      </p:cBhvr>
                                      <p:to>
                                        <p:strVal val="visible"/>
                                      </p:to>
                                    </p:set>
                                  </p:childTnLst>
                                </p:cTn>
                              </p:par>
                            </p:childTnLst>
                          </p:cTn>
                        </p:par>
                        <p:par>
                          <p:cTn id="412" fill="hold">
                            <p:stCondLst>
                              <p:cond delay="136000"/>
                            </p:stCondLst>
                            <p:childTnLst>
                              <p:par>
                                <p:cTn id="413" presetID="11" presetClass="entr" presetSubtype="0" fill="hold" grpId="0" nodeType="afterEffect">
                                  <p:stCondLst>
                                    <p:cond delay="0"/>
                                  </p:stCondLst>
                                  <p:childTnLst>
                                    <p:set>
                                      <p:cBhvr>
                                        <p:cTn id="414" dur="1000">
                                          <p:stCondLst>
                                            <p:cond delay="0"/>
                                          </p:stCondLst>
                                        </p:cTn>
                                        <p:tgtEl>
                                          <p:spTgt spid="140"/>
                                        </p:tgtEl>
                                        <p:attrNameLst>
                                          <p:attrName>style.visibility</p:attrName>
                                        </p:attrNameLst>
                                      </p:cBhvr>
                                      <p:to>
                                        <p:strVal val="visible"/>
                                      </p:to>
                                    </p:set>
                                  </p:childTnLst>
                                </p:cTn>
                              </p:par>
                            </p:childTnLst>
                          </p:cTn>
                        </p:par>
                        <p:par>
                          <p:cTn id="415" fill="hold">
                            <p:stCondLst>
                              <p:cond delay="137000"/>
                            </p:stCondLst>
                            <p:childTnLst>
                              <p:par>
                                <p:cTn id="416" presetID="11" presetClass="entr" presetSubtype="0" fill="hold" grpId="0" nodeType="afterEffect">
                                  <p:stCondLst>
                                    <p:cond delay="0"/>
                                  </p:stCondLst>
                                  <p:childTnLst>
                                    <p:set>
                                      <p:cBhvr>
                                        <p:cTn id="417" dur="1000">
                                          <p:stCondLst>
                                            <p:cond delay="0"/>
                                          </p:stCondLst>
                                        </p:cTn>
                                        <p:tgtEl>
                                          <p:spTgt spid="141"/>
                                        </p:tgtEl>
                                        <p:attrNameLst>
                                          <p:attrName>style.visibility</p:attrName>
                                        </p:attrNameLst>
                                      </p:cBhvr>
                                      <p:to>
                                        <p:strVal val="visible"/>
                                      </p:to>
                                    </p:set>
                                  </p:childTnLst>
                                </p:cTn>
                              </p:par>
                            </p:childTnLst>
                          </p:cTn>
                        </p:par>
                        <p:par>
                          <p:cTn id="418" fill="hold">
                            <p:stCondLst>
                              <p:cond delay="138000"/>
                            </p:stCondLst>
                            <p:childTnLst>
                              <p:par>
                                <p:cTn id="419" presetID="11" presetClass="entr" presetSubtype="0" fill="hold" grpId="0" nodeType="afterEffect">
                                  <p:stCondLst>
                                    <p:cond delay="0"/>
                                  </p:stCondLst>
                                  <p:childTnLst>
                                    <p:set>
                                      <p:cBhvr>
                                        <p:cTn id="420" dur="1000">
                                          <p:stCondLst>
                                            <p:cond delay="0"/>
                                          </p:stCondLst>
                                        </p:cTn>
                                        <p:tgtEl>
                                          <p:spTgt spid="142"/>
                                        </p:tgtEl>
                                        <p:attrNameLst>
                                          <p:attrName>style.visibility</p:attrName>
                                        </p:attrNameLst>
                                      </p:cBhvr>
                                      <p:to>
                                        <p:strVal val="visible"/>
                                      </p:to>
                                    </p:set>
                                  </p:childTnLst>
                                </p:cTn>
                              </p:par>
                            </p:childTnLst>
                          </p:cTn>
                        </p:par>
                        <p:par>
                          <p:cTn id="421" fill="hold">
                            <p:stCondLst>
                              <p:cond delay="139000"/>
                            </p:stCondLst>
                            <p:childTnLst>
                              <p:par>
                                <p:cTn id="422" presetID="11" presetClass="entr" presetSubtype="0" fill="hold" grpId="0" nodeType="afterEffect">
                                  <p:stCondLst>
                                    <p:cond delay="0"/>
                                  </p:stCondLst>
                                  <p:childTnLst>
                                    <p:set>
                                      <p:cBhvr>
                                        <p:cTn id="423" dur="1000">
                                          <p:stCondLst>
                                            <p:cond delay="0"/>
                                          </p:stCondLst>
                                        </p:cTn>
                                        <p:tgtEl>
                                          <p:spTgt spid="143"/>
                                        </p:tgtEl>
                                        <p:attrNameLst>
                                          <p:attrName>style.visibility</p:attrName>
                                        </p:attrNameLst>
                                      </p:cBhvr>
                                      <p:to>
                                        <p:strVal val="visible"/>
                                      </p:to>
                                    </p:set>
                                  </p:childTnLst>
                                </p:cTn>
                              </p:par>
                            </p:childTnLst>
                          </p:cTn>
                        </p:par>
                        <p:par>
                          <p:cTn id="424" fill="hold">
                            <p:stCondLst>
                              <p:cond delay="140000"/>
                            </p:stCondLst>
                            <p:childTnLst>
                              <p:par>
                                <p:cTn id="425" presetID="11" presetClass="entr" presetSubtype="0" fill="hold" grpId="0" nodeType="afterEffect">
                                  <p:stCondLst>
                                    <p:cond delay="0"/>
                                  </p:stCondLst>
                                  <p:childTnLst>
                                    <p:set>
                                      <p:cBhvr>
                                        <p:cTn id="426" dur="1000">
                                          <p:stCondLst>
                                            <p:cond delay="0"/>
                                          </p:stCondLst>
                                        </p:cTn>
                                        <p:tgtEl>
                                          <p:spTgt spid="144"/>
                                        </p:tgtEl>
                                        <p:attrNameLst>
                                          <p:attrName>style.visibility</p:attrName>
                                        </p:attrNameLst>
                                      </p:cBhvr>
                                      <p:to>
                                        <p:strVal val="visible"/>
                                      </p:to>
                                    </p:set>
                                  </p:childTnLst>
                                </p:cTn>
                              </p:par>
                            </p:childTnLst>
                          </p:cTn>
                        </p:par>
                        <p:par>
                          <p:cTn id="427" fill="hold">
                            <p:stCondLst>
                              <p:cond delay="141000"/>
                            </p:stCondLst>
                            <p:childTnLst>
                              <p:par>
                                <p:cTn id="428" presetID="11" presetClass="entr" presetSubtype="0" fill="hold" grpId="0" nodeType="afterEffect">
                                  <p:stCondLst>
                                    <p:cond delay="0"/>
                                  </p:stCondLst>
                                  <p:childTnLst>
                                    <p:set>
                                      <p:cBhvr>
                                        <p:cTn id="429" dur="1000">
                                          <p:stCondLst>
                                            <p:cond delay="0"/>
                                          </p:stCondLst>
                                        </p:cTn>
                                        <p:tgtEl>
                                          <p:spTgt spid="145"/>
                                        </p:tgtEl>
                                        <p:attrNameLst>
                                          <p:attrName>style.visibility</p:attrName>
                                        </p:attrNameLst>
                                      </p:cBhvr>
                                      <p:to>
                                        <p:strVal val="visible"/>
                                      </p:to>
                                    </p:set>
                                  </p:childTnLst>
                                </p:cTn>
                              </p:par>
                            </p:childTnLst>
                          </p:cTn>
                        </p:par>
                        <p:par>
                          <p:cTn id="430" fill="hold">
                            <p:stCondLst>
                              <p:cond delay="142000"/>
                            </p:stCondLst>
                            <p:childTnLst>
                              <p:par>
                                <p:cTn id="431" presetID="11" presetClass="entr" presetSubtype="0" fill="hold" grpId="0" nodeType="afterEffect">
                                  <p:stCondLst>
                                    <p:cond delay="0"/>
                                  </p:stCondLst>
                                  <p:childTnLst>
                                    <p:set>
                                      <p:cBhvr>
                                        <p:cTn id="432" dur="1000">
                                          <p:stCondLst>
                                            <p:cond delay="0"/>
                                          </p:stCondLst>
                                        </p:cTn>
                                        <p:tgtEl>
                                          <p:spTgt spid="146"/>
                                        </p:tgtEl>
                                        <p:attrNameLst>
                                          <p:attrName>style.visibility</p:attrName>
                                        </p:attrNameLst>
                                      </p:cBhvr>
                                      <p:to>
                                        <p:strVal val="visible"/>
                                      </p:to>
                                    </p:set>
                                  </p:childTnLst>
                                </p:cTn>
                              </p:par>
                            </p:childTnLst>
                          </p:cTn>
                        </p:par>
                        <p:par>
                          <p:cTn id="433" fill="hold">
                            <p:stCondLst>
                              <p:cond delay="143000"/>
                            </p:stCondLst>
                            <p:childTnLst>
                              <p:par>
                                <p:cTn id="434" presetID="11" presetClass="entr" presetSubtype="0" fill="hold" grpId="0" nodeType="afterEffect">
                                  <p:stCondLst>
                                    <p:cond delay="0"/>
                                  </p:stCondLst>
                                  <p:childTnLst>
                                    <p:set>
                                      <p:cBhvr>
                                        <p:cTn id="435" dur="1000">
                                          <p:stCondLst>
                                            <p:cond delay="0"/>
                                          </p:stCondLst>
                                        </p:cTn>
                                        <p:tgtEl>
                                          <p:spTgt spid="147"/>
                                        </p:tgtEl>
                                        <p:attrNameLst>
                                          <p:attrName>style.visibility</p:attrName>
                                        </p:attrNameLst>
                                      </p:cBhvr>
                                      <p:to>
                                        <p:strVal val="visible"/>
                                      </p:to>
                                    </p:set>
                                  </p:childTnLst>
                                </p:cTn>
                              </p:par>
                            </p:childTnLst>
                          </p:cTn>
                        </p:par>
                        <p:par>
                          <p:cTn id="436" fill="hold">
                            <p:stCondLst>
                              <p:cond delay="144000"/>
                            </p:stCondLst>
                            <p:childTnLst>
                              <p:par>
                                <p:cTn id="437" presetID="11" presetClass="entr" presetSubtype="0" fill="hold" grpId="0" nodeType="afterEffect">
                                  <p:stCondLst>
                                    <p:cond delay="0"/>
                                  </p:stCondLst>
                                  <p:childTnLst>
                                    <p:set>
                                      <p:cBhvr>
                                        <p:cTn id="438" dur="1000">
                                          <p:stCondLst>
                                            <p:cond delay="0"/>
                                          </p:stCondLst>
                                        </p:cTn>
                                        <p:tgtEl>
                                          <p:spTgt spid="148"/>
                                        </p:tgtEl>
                                        <p:attrNameLst>
                                          <p:attrName>style.visibility</p:attrName>
                                        </p:attrNameLst>
                                      </p:cBhvr>
                                      <p:to>
                                        <p:strVal val="visible"/>
                                      </p:to>
                                    </p:set>
                                  </p:childTnLst>
                                </p:cTn>
                              </p:par>
                            </p:childTnLst>
                          </p:cTn>
                        </p:par>
                        <p:par>
                          <p:cTn id="439" fill="hold">
                            <p:stCondLst>
                              <p:cond delay="145000"/>
                            </p:stCondLst>
                            <p:childTnLst>
                              <p:par>
                                <p:cTn id="440" presetID="11" presetClass="entr" presetSubtype="0" fill="hold" grpId="0" nodeType="afterEffect">
                                  <p:stCondLst>
                                    <p:cond delay="0"/>
                                  </p:stCondLst>
                                  <p:childTnLst>
                                    <p:set>
                                      <p:cBhvr>
                                        <p:cTn id="441" dur="1000">
                                          <p:stCondLst>
                                            <p:cond delay="0"/>
                                          </p:stCondLst>
                                        </p:cTn>
                                        <p:tgtEl>
                                          <p:spTgt spid="149"/>
                                        </p:tgtEl>
                                        <p:attrNameLst>
                                          <p:attrName>style.visibility</p:attrName>
                                        </p:attrNameLst>
                                      </p:cBhvr>
                                      <p:to>
                                        <p:strVal val="visible"/>
                                      </p:to>
                                    </p:set>
                                  </p:childTnLst>
                                </p:cTn>
                              </p:par>
                            </p:childTnLst>
                          </p:cTn>
                        </p:par>
                        <p:par>
                          <p:cTn id="442" fill="hold">
                            <p:stCondLst>
                              <p:cond delay="146000"/>
                            </p:stCondLst>
                            <p:childTnLst>
                              <p:par>
                                <p:cTn id="443" presetID="11" presetClass="entr" presetSubtype="0" fill="hold" grpId="0" nodeType="afterEffect">
                                  <p:stCondLst>
                                    <p:cond delay="0"/>
                                  </p:stCondLst>
                                  <p:childTnLst>
                                    <p:set>
                                      <p:cBhvr>
                                        <p:cTn id="444" dur="1000">
                                          <p:stCondLst>
                                            <p:cond delay="0"/>
                                          </p:stCondLst>
                                        </p:cTn>
                                        <p:tgtEl>
                                          <p:spTgt spid="150"/>
                                        </p:tgtEl>
                                        <p:attrNameLst>
                                          <p:attrName>style.visibility</p:attrName>
                                        </p:attrNameLst>
                                      </p:cBhvr>
                                      <p:to>
                                        <p:strVal val="visible"/>
                                      </p:to>
                                    </p:set>
                                  </p:childTnLst>
                                </p:cTn>
                              </p:par>
                            </p:childTnLst>
                          </p:cTn>
                        </p:par>
                        <p:par>
                          <p:cTn id="445" fill="hold">
                            <p:stCondLst>
                              <p:cond delay="147000"/>
                            </p:stCondLst>
                            <p:childTnLst>
                              <p:par>
                                <p:cTn id="446" presetID="11" presetClass="entr" presetSubtype="0" fill="hold" grpId="0" nodeType="afterEffect">
                                  <p:stCondLst>
                                    <p:cond delay="0"/>
                                  </p:stCondLst>
                                  <p:childTnLst>
                                    <p:set>
                                      <p:cBhvr>
                                        <p:cTn id="447" dur="1000">
                                          <p:stCondLst>
                                            <p:cond delay="0"/>
                                          </p:stCondLst>
                                        </p:cTn>
                                        <p:tgtEl>
                                          <p:spTgt spid="151"/>
                                        </p:tgtEl>
                                        <p:attrNameLst>
                                          <p:attrName>style.visibility</p:attrName>
                                        </p:attrNameLst>
                                      </p:cBhvr>
                                      <p:to>
                                        <p:strVal val="visible"/>
                                      </p:to>
                                    </p:set>
                                  </p:childTnLst>
                                </p:cTn>
                              </p:par>
                            </p:childTnLst>
                          </p:cTn>
                        </p:par>
                        <p:par>
                          <p:cTn id="448" fill="hold">
                            <p:stCondLst>
                              <p:cond delay="148000"/>
                            </p:stCondLst>
                            <p:childTnLst>
                              <p:par>
                                <p:cTn id="449" presetID="11" presetClass="entr" presetSubtype="0" fill="hold" grpId="0" nodeType="afterEffect">
                                  <p:stCondLst>
                                    <p:cond delay="0"/>
                                  </p:stCondLst>
                                  <p:childTnLst>
                                    <p:set>
                                      <p:cBhvr>
                                        <p:cTn id="450" dur="1000">
                                          <p:stCondLst>
                                            <p:cond delay="0"/>
                                          </p:stCondLst>
                                        </p:cTn>
                                        <p:tgtEl>
                                          <p:spTgt spid="152"/>
                                        </p:tgtEl>
                                        <p:attrNameLst>
                                          <p:attrName>style.visibility</p:attrName>
                                        </p:attrNameLst>
                                      </p:cBhvr>
                                      <p:to>
                                        <p:strVal val="visible"/>
                                      </p:to>
                                    </p:set>
                                  </p:childTnLst>
                                </p:cTn>
                              </p:par>
                            </p:childTnLst>
                          </p:cTn>
                        </p:par>
                        <p:par>
                          <p:cTn id="451" fill="hold">
                            <p:stCondLst>
                              <p:cond delay="149000"/>
                            </p:stCondLst>
                            <p:childTnLst>
                              <p:par>
                                <p:cTn id="452" presetID="11" presetClass="entr" presetSubtype="0" fill="hold" grpId="0" nodeType="afterEffect">
                                  <p:stCondLst>
                                    <p:cond delay="0"/>
                                  </p:stCondLst>
                                  <p:childTnLst>
                                    <p:set>
                                      <p:cBhvr>
                                        <p:cTn id="453" dur="1000">
                                          <p:stCondLst>
                                            <p:cond delay="0"/>
                                          </p:stCondLst>
                                        </p:cTn>
                                        <p:tgtEl>
                                          <p:spTgt spid="153"/>
                                        </p:tgtEl>
                                        <p:attrNameLst>
                                          <p:attrName>style.visibility</p:attrName>
                                        </p:attrNameLst>
                                      </p:cBhvr>
                                      <p:to>
                                        <p:strVal val="visible"/>
                                      </p:to>
                                    </p:set>
                                  </p:childTnLst>
                                </p:cTn>
                              </p:par>
                            </p:childTnLst>
                          </p:cTn>
                        </p:par>
                        <p:par>
                          <p:cTn id="454" fill="hold">
                            <p:stCondLst>
                              <p:cond delay="150000"/>
                            </p:stCondLst>
                            <p:childTnLst>
                              <p:par>
                                <p:cTn id="455" presetID="11" presetClass="entr" presetSubtype="0" fill="hold" grpId="0" nodeType="afterEffect">
                                  <p:stCondLst>
                                    <p:cond delay="0"/>
                                  </p:stCondLst>
                                  <p:childTnLst>
                                    <p:set>
                                      <p:cBhvr>
                                        <p:cTn id="456" dur="1000">
                                          <p:stCondLst>
                                            <p:cond delay="0"/>
                                          </p:stCondLst>
                                        </p:cTn>
                                        <p:tgtEl>
                                          <p:spTgt spid="154"/>
                                        </p:tgtEl>
                                        <p:attrNameLst>
                                          <p:attrName>style.visibility</p:attrName>
                                        </p:attrNameLst>
                                      </p:cBhvr>
                                      <p:to>
                                        <p:strVal val="visible"/>
                                      </p:to>
                                    </p:set>
                                  </p:childTnLst>
                                </p:cTn>
                              </p:par>
                            </p:childTnLst>
                          </p:cTn>
                        </p:par>
                        <p:par>
                          <p:cTn id="457" fill="hold">
                            <p:stCondLst>
                              <p:cond delay="151000"/>
                            </p:stCondLst>
                            <p:childTnLst>
                              <p:par>
                                <p:cTn id="458" presetID="11" presetClass="entr" presetSubtype="0" fill="hold" grpId="0" nodeType="afterEffect">
                                  <p:stCondLst>
                                    <p:cond delay="0"/>
                                  </p:stCondLst>
                                  <p:childTnLst>
                                    <p:set>
                                      <p:cBhvr>
                                        <p:cTn id="459" dur="1000">
                                          <p:stCondLst>
                                            <p:cond delay="0"/>
                                          </p:stCondLst>
                                        </p:cTn>
                                        <p:tgtEl>
                                          <p:spTgt spid="155"/>
                                        </p:tgtEl>
                                        <p:attrNameLst>
                                          <p:attrName>style.visibility</p:attrName>
                                        </p:attrNameLst>
                                      </p:cBhvr>
                                      <p:to>
                                        <p:strVal val="visible"/>
                                      </p:to>
                                    </p:set>
                                  </p:childTnLst>
                                </p:cTn>
                              </p:par>
                            </p:childTnLst>
                          </p:cTn>
                        </p:par>
                        <p:par>
                          <p:cTn id="460" fill="hold">
                            <p:stCondLst>
                              <p:cond delay="152000"/>
                            </p:stCondLst>
                            <p:childTnLst>
                              <p:par>
                                <p:cTn id="461" presetID="11" presetClass="entr" presetSubtype="0" fill="hold" grpId="0" nodeType="afterEffect">
                                  <p:stCondLst>
                                    <p:cond delay="0"/>
                                  </p:stCondLst>
                                  <p:childTnLst>
                                    <p:set>
                                      <p:cBhvr>
                                        <p:cTn id="462" dur="1000">
                                          <p:stCondLst>
                                            <p:cond delay="0"/>
                                          </p:stCondLst>
                                        </p:cTn>
                                        <p:tgtEl>
                                          <p:spTgt spid="156"/>
                                        </p:tgtEl>
                                        <p:attrNameLst>
                                          <p:attrName>style.visibility</p:attrName>
                                        </p:attrNameLst>
                                      </p:cBhvr>
                                      <p:to>
                                        <p:strVal val="visible"/>
                                      </p:to>
                                    </p:set>
                                  </p:childTnLst>
                                </p:cTn>
                              </p:par>
                            </p:childTnLst>
                          </p:cTn>
                        </p:par>
                        <p:par>
                          <p:cTn id="463" fill="hold">
                            <p:stCondLst>
                              <p:cond delay="153000"/>
                            </p:stCondLst>
                            <p:childTnLst>
                              <p:par>
                                <p:cTn id="464" presetID="11" presetClass="entr" presetSubtype="0" fill="hold" grpId="0" nodeType="afterEffect">
                                  <p:stCondLst>
                                    <p:cond delay="0"/>
                                  </p:stCondLst>
                                  <p:childTnLst>
                                    <p:set>
                                      <p:cBhvr>
                                        <p:cTn id="465" dur="1000">
                                          <p:stCondLst>
                                            <p:cond delay="0"/>
                                          </p:stCondLst>
                                        </p:cTn>
                                        <p:tgtEl>
                                          <p:spTgt spid="157"/>
                                        </p:tgtEl>
                                        <p:attrNameLst>
                                          <p:attrName>style.visibility</p:attrName>
                                        </p:attrNameLst>
                                      </p:cBhvr>
                                      <p:to>
                                        <p:strVal val="visible"/>
                                      </p:to>
                                    </p:set>
                                  </p:childTnLst>
                                </p:cTn>
                              </p:par>
                            </p:childTnLst>
                          </p:cTn>
                        </p:par>
                        <p:par>
                          <p:cTn id="466" fill="hold">
                            <p:stCondLst>
                              <p:cond delay="154000"/>
                            </p:stCondLst>
                            <p:childTnLst>
                              <p:par>
                                <p:cTn id="467" presetID="11" presetClass="entr" presetSubtype="0" fill="hold" grpId="0" nodeType="afterEffect">
                                  <p:stCondLst>
                                    <p:cond delay="0"/>
                                  </p:stCondLst>
                                  <p:childTnLst>
                                    <p:set>
                                      <p:cBhvr>
                                        <p:cTn id="468" dur="1000">
                                          <p:stCondLst>
                                            <p:cond delay="0"/>
                                          </p:stCondLst>
                                        </p:cTn>
                                        <p:tgtEl>
                                          <p:spTgt spid="158"/>
                                        </p:tgtEl>
                                        <p:attrNameLst>
                                          <p:attrName>style.visibility</p:attrName>
                                        </p:attrNameLst>
                                      </p:cBhvr>
                                      <p:to>
                                        <p:strVal val="visible"/>
                                      </p:to>
                                    </p:set>
                                  </p:childTnLst>
                                </p:cTn>
                              </p:par>
                            </p:childTnLst>
                          </p:cTn>
                        </p:par>
                        <p:par>
                          <p:cTn id="469" fill="hold">
                            <p:stCondLst>
                              <p:cond delay="155000"/>
                            </p:stCondLst>
                            <p:childTnLst>
                              <p:par>
                                <p:cTn id="470" presetID="11" presetClass="entr" presetSubtype="0" fill="hold" grpId="0" nodeType="afterEffect">
                                  <p:stCondLst>
                                    <p:cond delay="0"/>
                                  </p:stCondLst>
                                  <p:childTnLst>
                                    <p:set>
                                      <p:cBhvr>
                                        <p:cTn id="471" dur="1000">
                                          <p:stCondLst>
                                            <p:cond delay="0"/>
                                          </p:stCondLst>
                                        </p:cTn>
                                        <p:tgtEl>
                                          <p:spTgt spid="159"/>
                                        </p:tgtEl>
                                        <p:attrNameLst>
                                          <p:attrName>style.visibility</p:attrName>
                                        </p:attrNameLst>
                                      </p:cBhvr>
                                      <p:to>
                                        <p:strVal val="visible"/>
                                      </p:to>
                                    </p:set>
                                  </p:childTnLst>
                                </p:cTn>
                              </p:par>
                            </p:childTnLst>
                          </p:cTn>
                        </p:par>
                        <p:par>
                          <p:cTn id="472" fill="hold">
                            <p:stCondLst>
                              <p:cond delay="156000"/>
                            </p:stCondLst>
                            <p:childTnLst>
                              <p:par>
                                <p:cTn id="473" presetID="11" presetClass="entr" presetSubtype="0" fill="hold" grpId="0" nodeType="afterEffect">
                                  <p:stCondLst>
                                    <p:cond delay="0"/>
                                  </p:stCondLst>
                                  <p:childTnLst>
                                    <p:set>
                                      <p:cBhvr>
                                        <p:cTn id="474" dur="1000">
                                          <p:stCondLst>
                                            <p:cond delay="0"/>
                                          </p:stCondLst>
                                        </p:cTn>
                                        <p:tgtEl>
                                          <p:spTgt spid="160"/>
                                        </p:tgtEl>
                                        <p:attrNameLst>
                                          <p:attrName>style.visibility</p:attrName>
                                        </p:attrNameLst>
                                      </p:cBhvr>
                                      <p:to>
                                        <p:strVal val="visible"/>
                                      </p:to>
                                    </p:set>
                                  </p:childTnLst>
                                </p:cTn>
                              </p:par>
                            </p:childTnLst>
                          </p:cTn>
                        </p:par>
                        <p:par>
                          <p:cTn id="475" fill="hold">
                            <p:stCondLst>
                              <p:cond delay="157000"/>
                            </p:stCondLst>
                            <p:childTnLst>
                              <p:par>
                                <p:cTn id="476" presetID="11" presetClass="entr" presetSubtype="0" fill="hold" grpId="0" nodeType="afterEffect">
                                  <p:stCondLst>
                                    <p:cond delay="0"/>
                                  </p:stCondLst>
                                  <p:childTnLst>
                                    <p:set>
                                      <p:cBhvr>
                                        <p:cTn id="477" dur="1000">
                                          <p:stCondLst>
                                            <p:cond delay="0"/>
                                          </p:stCondLst>
                                        </p:cTn>
                                        <p:tgtEl>
                                          <p:spTgt spid="161"/>
                                        </p:tgtEl>
                                        <p:attrNameLst>
                                          <p:attrName>style.visibility</p:attrName>
                                        </p:attrNameLst>
                                      </p:cBhvr>
                                      <p:to>
                                        <p:strVal val="visible"/>
                                      </p:to>
                                    </p:set>
                                  </p:childTnLst>
                                </p:cTn>
                              </p:par>
                            </p:childTnLst>
                          </p:cTn>
                        </p:par>
                        <p:par>
                          <p:cTn id="478" fill="hold">
                            <p:stCondLst>
                              <p:cond delay="158000"/>
                            </p:stCondLst>
                            <p:childTnLst>
                              <p:par>
                                <p:cTn id="479" presetID="11" presetClass="entr" presetSubtype="0" fill="hold" grpId="0" nodeType="afterEffect">
                                  <p:stCondLst>
                                    <p:cond delay="0"/>
                                  </p:stCondLst>
                                  <p:childTnLst>
                                    <p:set>
                                      <p:cBhvr>
                                        <p:cTn id="480" dur="1000">
                                          <p:stCondLst>
                                            <p:cond delay="0"/>
                                          </p:stCondLst>
                                        </p:cTn>
                                        <p:tgtEl>
                                          <p:spTgt spid="162"/>
                                        </p:tgtEl>
                                        <p:attrNameLst>
                                          <p:attrName>style.visibility</p:attrName>
                                        </p:attrNameLst>
                                      </p:cBhvr>
                                      <p:to>
                                        <p:strVal val="visible"/>
                                      </p:to>
                                    </p:set>
                                  </p:childTnLst>
                                </p:cTn>
                              </p:par>
                            </p:childTnLst>
                          </p:cTn>
                        </p:par>
                        <p:par>
                          <p:cTn id="481" fill="hold">
                            <p:stCondLst>
                              <p:cond delay="159000"/>
                            </p:stCondLst>
                            <p:childTnLst>
                              <p:par>
                                <p:cTn id="482" presetID="11" presetClass="entr" presetSubtype="0" fill="hold" grpId="0" nodeType="afterEffect">
                                  <p:stCondLst>
                                    <p:cond delay="0"/>
                                  </p:stCondLst>
                                  <p:childTnLst>
                                    <p:set>
                                      <p:cBhvr>
                                        <p:cTn id="483" dur="1000">
                                          <p:stCondLst>
                                            <p:cond delay="0"/>
                                          </p:stCondLst>
                                        </p:cTn>
                                        <p:tgtEl>
                                          <p:spTgt spid="163"/>
                                        </p:tgtEl>
                                        <p:attrNameLst>
                                          <p:attrName>style.visibility</p:attrName>
                                        </p:attrNameLst>
                                      </p:cBhvr>
                                      <p:to>
                                        <p:strVal val="visible"/>
                                      </p:to>
                                    </p:set>
                                  </p:childTnLst>
                                </p:cTn>
                              </p:par>
                            </p:childTnLst>
                          </p:cTn>
                        </p:par>
                        <p:par>
                          <p:cTn id="484" fill="hold">
                            <p:stCondLst>
                              <p:cond delay="160000"/>
                            </p:stCondLst>
                            <p:childTnLst>
                              <p:par>
                                <p:cTn id="485" presetID="11" presetClass="entr" presetSubtype="0" fill="hold" grpId="0" nodeType="afterEffect">
                                  <p:stCondLst>
                                    <p:cond delay="0"/>
                                  </p:stCondLst>
                                  <p:childTnLst>
                                    <p:set>
                                      <p:cBhvr>
                                        <p:cTn id="486" dur="1000">
                                          <p:stCondLst>
                                            <p:cond delay="0"/>
                                          </p:stCondLst>
                                        </p:cTn>
                                        <p:tgtEl>
                                          <p:spTgt spid="164"/>
                                        </p:tgtEl>
                                        <p:attrNameLst>
                                          <p:attrName>style.visibility</p:attrName>
                                        </p:attrNameLst>
                                      </p:cBhvr>
                                      <p:to>
                                        <p:strVal val="visible"/>
                                      </p:to>
                                    </p:set>
                                  </p:childTnLst>
                                </p:cTn>
                              </p:par>
                            </p:childTnLst>
                          </p:cTn>
                        </p:par>
                        <p:par>
                          <p:cTn id="487" fill="hold">
                            <p:stCondLst>
                              <p:cond delay="161000"/>
                            </p:stCondLst>
                            <p:childTnLst>
                              <p:par>
                                <p:cTn id="488" presetID="11" presetClass="entr" presetSubtype="0" fill="hold" grpId="0" nodeType="afterEffect">
                                  <p:stCondLst>
                                    <p:cond delay="0"/>
                                  </p:stCondLst>
                                  <p:childTnLst>
                                    <p:set>
                                      <p:cBhvr>
                                        <p:cTn id="489" dur="1000">
                                          <p:stCondLst>
                                            <p:cond delay="0"/>
                                          </p:stCondLst>
                                        </p:cTn>
                                        <p:tgtEl>
                                          <p:spTgt spid="165"/>
                                        </p:tgtEl>
                                        <p:attrNameLst>
                                          <p:attrName>style.visibility</p:attrName>
                                        </p:attrNameLst>
                                      </p:cBhvr>
                                      <p:to>
                                        <p:strVal val="visible"/>
                                      </p:to>
                                    </p:set>
                                  </p:childTnLst>
                                </p:cTn>
                              </p:par>
                            </p:childTnLst>
                          </p:cTn>
                        </p:par>
                        <p:par>
                          <p:cTn id="490" fill="hold">
                            <p:stCondLst>
                              <p:cond delay="162000"/>
                            </p:stCondLst>
                            <p:childTnLst>
                              <p:par>
                                <p:cTn id="491" presetID="11" presetClass="entr" presetSubtype="0" fill="hold" grpId="0" nodeType="afterEffect">
                                  <p:stCondLst>
                                    <p:cond delay="0"/>
                                  </p:stCondLst>
                                  <p:childTnLst>
                                    <p:set>
                                      <p:cBhvr>
                                        <p:cTn id="492" dur="1000">
                                          <p:stCondLst>
                                            <p:cond delay="0"/>
                                          </p:stCondLst>
                                        </p:cTn>
                                        <p:tgtEl>
                                          <p:spTgt spid="166"/>
                                        </p:tgtEl>
                                        <p:attrNameLst>
                                          <p:attrName>style.visibility</p:attrName>
                                        </p:attrNameLst>
                                      </p:cBhvr>
                                      <p:to>
                                        <p:strVal val="visible"/>
                                      </p:to>
                                    </p:set>
                                  </p:childTnLst>
                                </p:cTn>
                              </p:par>
                            </p:childTnLst>
                          </p:cTn>
                        </p:par>
                        <p:par>
                          <p:cTn id="493" fill="hold">
                            <p:stCondLst>
                              <p:cond delay="163000"/>
                            </p:stCondLst>
                            <p:childTnLst>
                              <p:par>
                                <p:cTn id="494" presetID="11" presetClass="entr" presetSubtype="0" fill="hold" grpId="0" nodeType="afterEffect">
                                  <p:stCondLst>
                                    <p:cond delay="0"/>
                                  </p:stCondLst>
                                  <p:childTnLst>
                                    <p:set>
                                      <p:cBhvr>
                                        <p:cTn id="495" dur="1000">
                                          <p:stCondLst>
                                            <p:cond delay="0"/>
                                          </p:stCondLst>
                                        </p:cTn>
                                        <p:tgtEl>
                                          <p:spTgt spid="167"/>
                                        </p:tgtEl>
                                        <p:attrNameLst>
                                          <p:attrName>style.visibility</p:attrName>
                                        </p:attrNameLst>
                                      </p:cBhvr>
                                      <p:to>
                                        <p:strVal val="visible"/>
                                      </p:to>
                                    </p:set>
                                  </p:childTnLst>
                                </p:cTn>
                              </p:par>
                            </p:childTnLst>
                          </p:cTn>
                        </p:par>
                        <p:par>
                          <p:cTn id="496" fill="hold">
                            <p:stCondLst>
                              <p:cond delay="164000"/>
                            </p:stCondLst>
                            <p:childTnLst>
                              <p:par>
                                <p:cTn id="497" presetID="11" presetClass="entr" presetSubtype="0" fill="hold" grpId="0" nodeType="afterEffect">
                                  <p:stCondLst>
                                    <p:cond delay="0"/>
                                  </p:stCondLst>
                                  <p:childTnLst>
                                    <p:set>
                                      <p:cBhvr>
                                        <p:cTn id="498" dur="1000">
                                          <p:stCondLst>
                                            <p:cond delay="0"/>
                                          </p:stCondLst>
                                        </p:cTn>
                                        <p:tgtEl>
                                          <p:spTgt spid="168"/>
                                        </p:tgtEl>
                                        <p:attrNameLst>
                                          <p:attrName>style.visibility</p:attrName>
                                        </p:attrNameLst>
                                      </p:cBhvr>
                                      <p:to>
                                        <p:strVal val="visible"/>
                                      </p:to>
                                    </p:set>
                                  </p:childTnLst>
                                </p:cTn>
                              </p:par>
                            </p:childTnLst>
                          </p:cTn>
                        </p:par>
                        <p:par>
                          <p:cTn id="499" fill="hold">
                            <p:stCondLst>
                              <p:cond delay="165000"/>
                            </p:stCondLst>
                            <p:childTnLst>
                              <p:par>
                                <p:cTn id="500" presetID="11" presetClass="entr" presetSubtype="0" fill="hold" grpId="0" nodeType="afterEffect">
                                  <p:stCondLst>
                                    <p:cond delay="0"/>
                                  </p:stCondLst>
                                  <p:childTnLst>
                                    <p:set>
                                      <p:cBhvr>
                                        <p:cTn id="501" dur="1000">
                                          <p:stCondLst>
                                            <p:cond delay="0"/>
                                          </p:stCondLst>
                                        </p:cTn>
                                        <p:tgtEl>
                                          <p:spTgt spid="169"/>
                                        </p:tgtEl>
                                        <p:attrNameLst>
                                          <p:attrName>style.visibility</p:attrName>
                                        </p:attrNameLst>
                                      </p:cBhvr>
                                      <p:to>
                                        <p:strVal val="visible"/>
                                      </p:to>
                                    </p:set>
                                  </p:childTnLst>
                                </p:cTn>
                              </p:par>
                            </p:childTnLst>
                          </p:cTn>
                        </p:par>
                        <p:par>
                          <p:cTn id="502" fill="hold">
                            <p:stCondLst>
                              <p:cond delay="166000"/>
                            </p:stCondLst>
                            <p:childTnLst>
                              <p:par>
                                <p:cTn id="503" presetID="11" presetClass="entr" presetSubtype="0" fill="hold" grpId="0" nodeType="afterEffect">
                                  <p:stCondLst>
                                    <p:cond delay="0"/>
                                  </p:stCondLst>
                                  <p:childTnLst>
                                    <p:set>
                                      <p:cBhvr>
                                        <p:cTn id="504" dur="1000">
                                          <p:stCondLst>
                                            <p:cond delay="0"/>
                                          </p:stCondLst>
                                        </p:cTn>
                                        <p:tgtEl>
                                          <p:spTgt spid="170"/>
                                        </p:tgtEl>
                                        <p:attrNameLst>
                                          <p:attrName>style.visibility</p:attrName>
                                        </p:attrNameLst>
                                      </p:cBhvr>
                                      <p:to>
                                        <p:strVal val="visible"/>
                                      </p:to>
                                    </p:set>
                                  </p:childTnLst>
                                </p:cTn>
                              </p:par>
                            </p:childTnLst>
                          </p:cTn>
                        </p:par>
                        <p:par>
                          <p:cTn id="505" fill="hold">
                            <p:stCondLst>
                              <p:cond delay="167000"/>
                            </p:stCondLst>
                            <p:childTnLst>
                              <p:par>
                                <p:cTn id="506" presetID="11" presetClass="entr" presetSubtype="0" fill="hold" grpId="0" nodeType="afterEffect">
                                  <p:stCondLst>
                                    <p:cond delay="0"/>
                                  </p:stCondLst>
                                  <p:childTnLst>
                                    <p:set>
                                      <p:cBhvr>
                                        <p:cTn id="507" dur="1000">
                                          <p:stCondLst>
                                            <p:cond delay="0"/>
                                          </p:stCondLst>
                                        </p:cTn>
                                        <p:tgtEl>
                                          <p:spTgt spid="171"/>
                                        </p:tgtEl>
                                        <p:attrNameLst>
                                          <p:attrName>style.visibility</p:attrName>
                                        </p:attrNameLst>
                                      </p:cBhvr>
                                      <p:to>
                                        <p:strVal val="visible"/>
                                      </p:to>
                                    </p:set>
                                  </p:childTnLst>
                                </p:cTn>
                              </p:par>
                            </p:childTnLst>
                          </p:cTn>
                        </p:par>
                        <p:par>
                          <p:cTn id="508" fill="hold">
                            <p:stCondLst>
                              <p:cond delay="168000"/>
                            </p:stCondLst>
                            <p:childTnLst>
                              <p:par>
                                <p:cTn id="509" presetID="11" presetClass="entr" presetSubtype="0" fill="hold" grpId="0" nodeType="afterEffect">
                                  <p:stCondLst>
                                    <p:cond delay="0"/>
                                  </p:stCondLst>
                                  <p:childTnLst>
                                    <p:set>
                                      <p:cBhvr>
                                        <p:cTn id="510" dur="1000">
                                          <p:stCondLst>
                                            <p:cond delay="0"/>
                                          </p:stCondLst>
                                        </p:cTn>
                                        <p:tgtEl>
                                          <p:spTgt spid="172"/>
                                        </p:tgtEl>
                                        <p:attrNameLst>
                                          <p:attrName>style.visibility</p:attrName>
                                        </p:attrNameLst>
                                      </p:cBhvr>
                                      <p:to>
                                        <p:strVal val="visible"/>
                                      </p:to>
                                    </p:set>
                                  </p:childTnLst>
                                </p:cTn>
                              </p:par>
                            </p:childTnLst>
                          </p:cTn>
                        </p:par>
                        <p:par>
                          <p:cTn id="511" fill="hold">
                            <p:stCondLst>
                              <p:cond delay="169000"/>
                            </p:stCondLst>
                            <p:childTnLst>
                              <p:par>
                                <p:cTn id="512" presetID="11" presetClass="entr" presetSubtype="0" fill="hold" grpId="0" nodeType="afterEffect">
                                  <p:stCondLst>
                                    <p:cond delay="0"/>
                                  </p:stCondLst>
                                  <p:childTnLst>
                                    <p:set>
                                      <p:cBhvr>
                                        <p:cTn id="513" dur="1000">
                                          <p:stCondLst>
                                            <p:cond delay="0"/>
                                          </p:stCondLst>
                                        </p:cTn>
                                        <p:tgtEl>
                                          <p:spTgt spid="173"/>
                                        </p:tgtEl>
                                        <p:attrNameLst>
                                          <p:attrName>style.visibility</p:attrName>
                                        </p:attrNameLst>
                                      </p:cBhvr>
                                      <p:to>
                                        <p:strVal val="visible"/>
                                      </p:to>
                                    </p:set>
                                  </p:childTnLst>
                                </p:cTn>
                              </p:par>
                            </p:childTnLst>
                          </p:cTn>
                        </p:par>
                        <p:par>
                          <p:cTn id="514" fill="hold">
                            <p:stCondLst>
                              <p:cond delay="170000"/>
                            </p:stCondLst>
                            <p:childTnLst>
                              <p:par>
                                <p:cTn id="515" presetID="11" presetClass="entr" presetSubtype="0" fill="hold" grpId="0" nodeType="afterEffect">
                                  <p:stCondLst>
                                    <p:cond delay="0"/>
                                  </p:stCondLst>
                                  <p:childTnLst>
                                    <p:set>
                                      <p:cBhvr>
                                        <p:cTn id="516" dur="1000">
                                          <p:stCondLst>
                                            <p:cond delay="0"/>
                                          </p:stCondLst>
                                        </p:cTn>
                                        <p:tgtEl>
                                          <p:spTgt spid="174"/>
                                        </p:tgtEl>
                                        <p:attrNameLst>
                                          <p:attrName>style.visibility</p:attrName>
                                        </p:attrNameLst>
                                      </p:cBhvr>
                                      <p:to>
                                        <p:strVal val="visible"/>
                                      </p:to>
                                    </p:set>
                                  </p:childTnLst>
                                </p:cTn>
                              </p:par>
                            </p:childTnLst>
                          </p:cTn>
                        </p:par>
                        <p:par>
                          <p:cTn id="517" fill="hold">
                            <p:stCondLst>
                              <p:cond delay="171000"/>
                            </p:stCondLst>
                            <p:childTnLst>
                              <p:par>
                                <p:cTn id="518" presetID="11" presetClass="entr" presetSubtype="0" fill="hold" grpId="0" nodeType="afterEffect">
                                  <p:stCondLst>
                                    <p:cond delay="0"/>
                                  </p:stCondLst>
                                  <p:childTnLst>
                                    <p:set>
                                      <p:cBhvr>
                                        <p:cTn id="519" dur="1000">
                                          <p:stCondLst>
                                            <p:cond delay="0"/>
                                          </p:stCondLst>
                                        </p:cTn>
                                        <p:tgtEl>
                                          <p:spTgt spid="175"/>
                                        </p:tgtEl>
                                        <p:attrNameLst>
                                          <p:attrName>style.visibility</p:attrName>
                                        </p:attrNameLst>
                                      </p:cBhvr>
                                      <p:to>
                                        <p:strVal val="visible"/>
                                      </p:to>
                                    </p:set>
                                  </p:childTnLst>
                                </p:cTn>
                              </p:par>
                            </p:childTnLst>
                          </p:cTn>
                        </p:par>
                        <p:par>
                          <p:cTn id="520" fill="hold">
                            <p:stCondLst>
                              <p:cond delay="172000"/>
                            </p:stCondLst>
                            <p:childTnLst>
                              <p:par>
                                <p:cTn id="521" presetID="11" presetClass="entr" presetSubtype="0" fill="hold" grpId="0" nodeType="afterEffect">
                                  <p:stCondLst>
                                    <p:cond delay="0"/>
                                  </p:stCondLst>
                                  <p:childTnLst>
                                    <p:set>
                                      <p:cBhvr>
                                        <p:cTn id="522" dur="1000">
                                          <p:stCondLst>
                                            <p:cond delay="0"/>
                                          </p:stCondLst>
                                        </p:cTn>
                                        <p:tgtEl>
                                          <p:spTgt spid="176"/>
                                        </p:tgtEl>
                                        <p:attrNameLst>
                                          <p:attrName>style.visibility</p:attrName>
                                        </p:attrNameLst>
                                      </p:cBhvr>
                                      <p:to>
                                        <p:strVal val="visible"/>
                                      </p:to>
                                    </p:set>
                                  </p:childTnLst>
                                </p:cTn>
                              </p:par>
                            </p:childTnLst>
                          </p:cTn>
                        </p:par>
                        <p:par>
                          <p:cTn id="523" fill="hold">
                            <p:stCondLst>
                              <p:cond delay="173000"/>
                            </p:stCondLst>
                            <p:childTnLst>
                              <p:par>
                                <p:cTn id="524" presetID="11" presetClass="entr" presetSubtype="0" fill="hold" grpId="0" nodeType="afterEffect">
                                  <p:stCondLst>
                                    <p:cond delay="0"/>
                                  </p:stCondLst>
                                  <p:childTnLst>
                                    <p:set>
                                      <p:cBhvr>
                                        <p:cTn id="525" dur="1000">
                                          <p:stCondLst>
                                            <p:cond delay="0"/>
                                          </p:stCondLst>
                                        </p:cTn>
                                        <p:tgtEl>
                                          <p:spTgt spid="177"/>
                                        </p:tgtEl>
                                        <p:attrNameLst>
                                          <p:attrName>style.visibility</p:attrName>
                                        </p:attrNameLst>
                                      </p:cBhvr>
                                      <p:to>
                                        <p:strVal val="visible"/>
                                      </p:to>
                                    </p:set>
                                  </p:childTnLst>
                                </p:cTn>
                              </p:par>
                            </p:childTnLst>
                          </p:cTn>
                        </p:par>
                        <p:par>
                          <p:cTn id="526" fill="hold">
                            <p:stCondLst>
                              <p:cond delay="174000"/>
                            </p:stCondLst>
                            <p:childTnLst>
                              <p:par>
                                <p:cTn id="527" presetID="11" presetClass="entr" presetSubtype="0" fill="hold" grpId="0" nodeType="afterEffect">
                                  <p:stCondLst>
                                    <p:cond delay="0"/>
                                  </p:stCondLst>
                                  <p:childTnLst>
                                    <p:set>
                                      <p:cBhvr>
                                        <p:cTn id="528" dur="1000">
                                          <p:stCondLst>
                                            <p:cond delay="0"/>
                                          </p:stCondLst>
                                        </p:cTn>
                                        <p:tgtEl>
                                          <p:spTgt spid="178"/>
                                        </p:tgtEl>
                                        <p:attrNameLst>
                                          <p:attrName>style.visibility</p:attrName>
                                        </p:attrNameLst>
                                      </p:cBhvr>
                                      <p:to>
                                        <p:strVal val="visible"/>
                                      </p:to>
                                    </p:set>
                                  </p:childTnLst>
                                </p:cTn>
                              </p:par>
                            </p:childTnLst>
                          </p:cTn>
                        </p:par>
                        <p:par>
                          <p:cTn id="529" fill="hold">
                            <p:stCondLst>
                              <p:cond delay="175000"/>
                            </p:stCondLst>
                            <p:childTnLst>
                              <p:par>
                                <p:cTn id="530" presetID="11" presetClass="entr" presetSubtype="0" fill="hold" grpId="0" nodeType="afterEffect">
                                  <p:stCondLst>
                                    <p:cond delay="0"/>
                                  </p:stCondLst>
                                  <p:childTnLst>
                                    <p:set>
                                      <p:cBhvr>
                                        <p:cTn id="531" dur="1000">
                                          <p:stCondLst>
                                            <p:cond delay="0"/>
                                          </p:stCondLst>
                                        </p:cTn>
                                        <p:tgtEl>
                                          <p:spTgt spid="179"/>
                                        </p:tgtEl>
                                        <p:attrNameLst>
                                          <p:attrName>style.visibility</p:attrName>
                                        </p:attrNameLst>
                                      </p:cBhvr>
                                      <p:to>
                                        <p:strVal val="visible"/>
                                      </p:to>
                                    </p:set>
                                  </p:childTnLst>
                                </p:cTn>
                              </p:par>
                            </p:childTnLst>
                          </p:cTn>
                        </p:par>
                        <p:par>
                          <p:cTn id="532" fill="hold">
                            <p:stCondLst>
                              <p:cond delay="176000"/>
                            </p:stCondLst>
                            <p:childTnLst>
                              <p:par>
                                <p:cTn id="533" presetID="11" presetClass="entr" presetSubtype="0" fill="hold" grpId="0" nodeType="afterEffect">
                                  <p:stCondLst>
                                    <p:cond delay="0"/>
                                  </p:stCondLst>
                                  <p:childTnLst>
                                    <p:set>
                                      <p:cBhvr>
                                        <p:cTn id="534" dur="1000">
                                          <p:stCondLst>
                                            <p:cond delay="0"/>
                                          </p:stCondLst>
                                        </p:cTn>
                                        <p:tgtEl>
                                          <p:spTgt spid="180"/>
                                        </p:tgtEl>
                                        <p:attrNameLst>
                                          <p:attrName>style.visibility</p:attrName>
                                        </p:attrNameLst>
                                      </p:cBhvr>
                                      <p:to>
                                        <p:strVal val="visible"/>
                                      </p:to>
                                    </p:set>
                                  </p:childTnLst>
                                </p:cTn>
                              </p:par>
                            </p:childTnLst>
                          </p:cTn>
                        </p:par>
                        <p:par>
                          <p:cTn id="535" fill="hold">
                            <p:stCondLst>
                              <p:cond delay="177000"/>
                            </p:stCondLst>
                            <p:childTnLst>
                              <p:par>
                                <p:cTn id="536" presetID="11" presetClass="entr" presetSubtype="0" fill="hold" grpId="0" nodeType="afterEffect">
                                  <p:stCondLst>
                                    <p:cond delay="0"/>
                                  </p:stCondLst>
                                  <p:childTnLst>
                                    <p:set>
                                      <p:cBhvr>
                                        <p:cTn id="537" dur="1000">
                                          <p:stCondLst>
                                            <p:cond delay="0"/>
                                          </p:stCondLst>
                                        </p:cTn>
                                        <p:tgtEl>
                                          <p:spTgt spid="181"/>
                                        </p:tgtEl>
                                        <p:attrNameLst>
                                          <p:attrName>style.visibility</p:attrName>
                                        </p:attrNameLst>
                                      </p:cBhvr>
                                      <p:to>
                                        <p:strVal val="visible"/>
                                      </p:to>
                                    </p:set>
                                  </p:childTnLst>
                                </p:cTn>
                              </p:par>
                            </p:childTnLst>
                          </p:cTn>
                        </p:par>
                        <p:par>
                          <p:cTn id="538" fill="hold">
                            <p:stCondLst>
                              <p:cond delay="178000"/>
                            </p:stCondLst>
                            <p:childTnLst>
                              <p:par>
                                <p:cTn id="539" presetID="11" presetClass="entr" presetSubtype="0" fill="hold" grpId="0" nodeType="afterEffect">
                                  <p:stCondLst>
                                    <p:cond delay="0"/>
                                  </p:stCondLst>
                                  <p:childTnLst>
                                    <p:set>
                                      <p:cBhvr>
                                        <p:cTn id="540" dur="1000">
                                          <p:stCondLst>
                                            <p:cond delay="0"/>
                                          </p:stCondLst>
                                        </p:cTn>
                                        <p:tgtEl>
                                          <p:spTgt spid="182"/>
                                        </p:tgtEl>
                                        <p:attrNameLst>
                                          <p:attrName>style.visibility</p:attrName>
                                        </p:attrNameLst>
                                      </p:cBhvr>
                                      <p:to>
                                        <p:strVal val="visible"/>
                                      </p:to>
                                    </p:set>
                                  </p:childTnLst>
                                </p:cTn>
                              </p:par>
                            </p:childTnLst>
                          </p:cTn>
                        </p:par>
                        <p:par>
                          <p:cTn id="541" fill="hold">
                            <p:stCondLst>
                              <p:cond delay="179000"/>
                            </p:stCondLst>
                            <p:childTnLst>
                              <p:par>
                                <p:cTn id="542" presetID="11" presetClass="entr" presetSubtype="0" fill="hold" grpId="0" nodeType="afterEffect">
                                  <p:stCondLst>
                                    <p:cond delay="0"/>
                                  </p:stCondLst>
                                  <p:childTnLst>
                                    <p:set>
                                      <p:cBhvr>
                                        <p:cTn id="543" dur="1000">
                                          <p:stCondLst>
                                            <p:cond delay="0"/>
                                          </p:stCondLst>
                                        </p:cTn>
                                        <p:tgtEl>
                                          <p:spTgt spid="183"/>
                                        </p:tgtEl>
                                        <p:attrNameLst>
                                          <p:attrName>style.visibility</p:attrName>
                                        </p:attrNameLst>
                                      </p:cBhvr>
                                      <p:to>
                                        <p:strVal val="visible"/>
                                      </p:to>
                                    </p:set>
                                  </p:childTnLst>
                                </p:cTn>
                              </p:par>
                            </p:childTnLst>
                          </p:cTn>
                        </p:par>
                        <p:par>
                          <p:cTn id="544" fill="hold">
                            <p:stCondLst>
                              <p:cond delay="180000"/>
                            </p:stCondLst>
                            <p:childTnLst>
                              <p:par>
                                <p:cTn id="545" presetID="11" presetClass="entr" presetSubtype="0" fill="hold" grpId="0" nodeType="afterEffect">
                                  <p:stCondLst>
                                    <p:cond delay="0"/>
                                  </p:stCondLst>
                                  <p:childTnLst>
                                    <p:set>
                                      <p:cBhvr>
                                        <p:cTn id="546" dur="1000">
                                          <p:stCondLst>
                                            <p:cond delay="0"/>
                                          </p:stCondLst>
                                        </p:cTn>
                                        <p:tgtEl>
                                          <p:spTgt spid="184"/>
                                        </p:tgtEl>
                                        <p:attrNameLst>
                                          <p:attrName>style.visibility</p:attrName>
                                        </p:attrNameLst>
                                      </p:cBhvr>
                                      <p:to>
                                        <p:strVal val="visible"/>
                                      </p:to>
                                    </p:set>
                                  </p:childTnLst>
                                </p:cTn>
                              </p:par>
                            </p:childTnLst>
                          </p:cTn>
                        </p:par>
                        <p:par>
                          <p:cTn id="547" fill="hold">
                            <p:stCondLst>
                              <p:cond delay="181000"/>
                            </p:stCondLst>
                            <p:childTnLst>
                              <p:par>
                                <p:cTn id="548" presetID="11" presetClass="entr" presetSubtype="0" fill="hold" grpId="0" nodeType="afterEffect">
                                  <p:stCondLst>
                                    <p:cond delay="0"/>
                                  </p:stCondLst>
                                  <p:childTnLst>
                                    <p:set>
                                      <p:cBhvr>
                                        <p:cTn id="549" dur="1000">
                                          <p:stCondLst>
                                            <p:cond delay="0"/>
                                          </p:stCondLst>
                                        </p:cTn>
                                        <p:tgtEl>
                                          <p:spTgt spid="185"/>
                                        </p:tgtEl>
                                        <p:attrNameLst>
                                          <p:attrName>style.visibility</p:attrName>
                                        </p:attrNameLst>
                                      </p:cBhvr>
                                      <p:to>
                                        <p:strVal val="visible"/>
                                      </p:to>
                                    </p:set>
                                  </p:childTnLst>
                                </p:cTn>
                              </p:par>
                            </p:childTnLst>
                          </p:cTn>
                        </p:par>
                        <p:par>
                          <p:cTn id="550" fill="hold">
                            <p:stCondLst>
                              <p:cond delay="182000"/>
                            </p:stCondLst>
                            <p:childTnLst>
                              <p:par>
                                <p:cTn id="551" presetID="11" presetClass="entr" presetSubtype="0" fill="hold" grpId="0" nodeType="afterEffect">
                                  <p:stCondLst>
                                    <p:cond delay="0"/>
                                  </p:stCondLst>
                                  <p:childTnLst>
                                    <p:set>
                                      <p:cBhvr>
                                        <p:cTn id="552" dur="1000">
                                          <p:stCondLst>
                                            <p:cond delay="0"/>
                                          </p:stCondLst>
                                        </p:cTn>
                                        <p:tgtEl>
                                          <p:spTgt spid="186"/>
                                        </p:tgtEl>
                                        <p:attrNameLst>
                                          <p:attrName>style.visibility</p:attrName>
                                        </p:attrNameLst>
                                      </p:cBhvr>
                                      <p:to>
                                        <p:strVal val="visible"/>
                                      </p:to>
                                    </p:set>
                                  </p:childTnLst>
                                </p:cTn>
                              </p:par>
                            </p:childTnLst>
                          </p:cTn>
                        </p:par>
                        <p:par>
                          <p:cTn id="553" fill="hold">
                            <p:stCondLst>
                              <p:cond delay="183000"/>
                            </p:stCondLst>
                            <p:childTnLst>
                              <p:par>
                                <p:cTn id="554" presetID="11" presetClass="entr" presetSubtype="0" fill="hold" grpId="0" nodeType="afterEffect">
                                  <p:stCondLst>
                                    <p:cond delay="0"/>
                                  </p:stCondLst>
                                  <p:childTnLst>
                                    <p:set>
                                      <p:cBhvr>
                                        <p:cTn id="555" dur="1000">
                                          <p:stCondLst>
                                            <p:cond delay="0"/>
                                          </p:stCondLst>
                                        </p:cTn>
                                        <p:tgtEl>
                                          <p:spTgt spid="187"/>
                                        </p:tgtEl>
                                        <p:attrNameLst>
                                          <p:attrName>style.visibility</p:attrName>
                                        </p:attrNameLst>
                                      </p:cBhvr>
                                      <p:to>
                                        <p:strVal val="visible"/>
                                      </p:to>
                                    </p:set>
                                  </p:childTnLst>
                                </p:cTn>
                              </p:par>
                            </p:childTnLst>
                          </p:cTn>
                        </p:par>
                        <p:par>
                          <p:cTn id="556" fill="hold">
                            <p:stCondLst>
                              <p:cond delay="184000"/>
                            </p:stCondLst>
                            <p:childTnLst>
                              <p:par>
                                <p:cTn id="557" presetID="11" presetClass="entr" presetSubtype="0" fill="hold" grpId="0" nodeType="afterEffect">
                                  <p:stCondLst>
                                    <p:cond delay="0"/>
                                  </p:stCondLst>
                                  <p:childTnLst>
                                    <p:set>
                                      <p:cBhvr>
                                        <p:cTn id="558" dur="1000">
                                          <p:stCondLst>
                                            <p:cond delay="0"/>
                                          </p:stCondLst>
                                        </p:cTn>
                                        <p:tgtEl>
                                          <p:spTgt spid="188"/>
                                        </p:tgtEl>
                                        <p:attrNameLst>
                                          <p:attrName>style.visibility</p:attrName>
                                        </p:attrNameLst>
                                      </p:cBhvr>
                                      <p:to>
                                        <p:strVal val="visible"/>
                                      </p:to>
                                    </p:set>
                                  </p:childTnLst>
                                </p:cTn>
                              </p:par>
                            </p:childTnLst>
                          </p:cTn>
                        </p:par>
                        <p:par>
                          <p:cTn id="559" fill="hold">
                            <p:stCondLst>
                              <p:cond delay="185000"/>
                            </p:stCondLst>
                            <p:childTnLst>
                              <p:par>
                                <p:cTn id="560" presetID="11" presetClass="entr" presetSubtype="0" fill="hold" grpId="0" nodeType="afterEffect">
                                  <p:stCondLst>
                                    <p:cond delay="0"/>
                                  </p:stCondLst>
                                  <p:childTnLst>
                                    <p:set>
                                      <p:cBhvr>
                                        <p:cTn id="561" dur="1000">
                                          <p:stCondLst>
                                            <p:cond delay="0"/>
                                          </p:stCondLst>
                                        </p:cTn>
                                        <p:tgtEl>
                                          <p:spTgt spid="189"/>
                                        </p:tgtEl>
                                        <p:attrNameLst>
                                          <p:attrName>style.visibility</p:attrName>
                                        </p:attrNameLst>
                                      </p:cBhvr>
                                      <p:to>
                                        <p:strVal val="visible"/>
                                      </p:to>
                                    </p:set>
                                  </p:childTnLst>
                                </p:cTn>
                              </p:par>
                            </p:childTnLst>
                          </p:cTn>
                        </p:par>
                        <p:par>
                          <p:cTn id="562" fill="hold">
                            <p:stCondLst>
                              <p:cond delay="186000"/>
                            </p:stCondLst>
                            <p:childTnLst>
                              <p:par>
                                <p:cTn id="563" presetID="11" presetClass="entr" presetSubtype="0" fill="hold" grpId="0" nodeType="afterEffect">
                                  <p:stCondLst>
                                    <p:cond delay="0"/>
                                  </p:stCondLst>
                                  <p:childTnLst>
                                    <p:set>
                                      <p:cBhvr>
                                        <p:cTn id="564" dur="1000">
                                          <p:stCondLst>
                                            <p:cond delay="0"/>
                                          </p:stCondLst>
                                        </p:cTn>
                                        <p:tgtEl>
                                          <p:spTgt spid="190"/>
                                        </p:tgtEl>
                                        <p:attrNameLst>
                                          <p:attrName>style.visibility</p:attrName>
                                        </p:attrNameLst>
                                      </p:cBhvr>
                                      <p:to>
                                        <p:strVal val="visible"/>
                                      </p:to>
                                    </p:set>
                                  </p:childTnLst>
                                </p:cTn>
                              </p:par>
                            </p:childTnLst>
                          </p:cTn>
                        </p:par>
                        <p:par>
                          <p:cTn id="565" fill="hold">
                            <p:stCondLst>
                              <p:cond delay="187000"/>
                            </p:stCondLst>
                            <p:childTnLst>
                              <p:par>
                                <p:cTn id="566" presetID="11" presetClass="entr" presetSubtype="0" fill="hold" grpId="0" nodeType="afterEffect">
                                  <p:stCondLst>
                                    <p:cond delay="0"/>
                                  </p:stCondLst>
                                  <p:childTnLst>
                                    <p:set>
                                      <p:cBhvr>
                                        <p:cTn id="567" dur="1000">
                                          <p:stCondLst>
                                            <p:cond delay="0"/>
                                          </p:stCondLst>
                                        </p:cTn>
                                        <p:tgtEl>
                                          <p:spTgt spid="191"/>
                                        </p:tgtEl>
                                        <p:attrNameLst>
                                          <p:attrName>style.visibility</p:attrName>
                                        </p:attrNameLst>
                                      </p:cBhvr>
                                      <p:to>
                                        <p:strVal val="visible"/>
                                      </p:to>
                                    </p:set>
                                  </p:childTnLst>
                                </p:cTn>
                              </p:par>
                            </p:childTnLst>
                          </p:cTn>
                        </p:par>
                        <p:par>
                          <p:cTn id="568" fill="hold">
                            <p:stCondLst>
                              <p:cond delay="188000"/>
                            </p:stCondLst>
                            <p:childTnLst>
                              <p:par>
                                <p:cTn id="569" presetID="11" presetClass="entr" presetSubtype="0" fill="hold" grpId="0" nodeType="afterEffect">
                                  <p:stCondLst>
                                    <p:cond delay="0"/>
                                  </p:stCondLst>
                                  <p:childTnLst>
                                    <p:set>
                                      <p:cBhvr>
                                        <p:cTn id="570" dur="1000">
                                          <p:stCondLst>
                                            <p:cond delay="0"/>
                                          </p:stCondLst>
                                        </p:cTn>
                                        <p:tgtEl>
                                          <p:spTgt spid="192"/>
                                        </p:tgtEl>
                                        <p:attrNameLst>
                                          <p:attrName>style.visibility</p:attrName>
                                        </p:attrNameLst>
                                      </p:cBhvr>
                                      <p:to>
                                        <p:strVal val="visible"/>
                                      </p:to>
                                    </p:set>
                                  </p:childTnLst>
                                </p:cTn>
                              </p:par>
                            </p:childTnLst>
                          </p:cTn>
                        </p:par>
                        <p:par>
                          <p:cTn id="571" fill="hold">
                            <p:stCondLst>
                              <p:cond delay="189000"/>
                            </p:stCondLst>
                            <p:childTnLst>
                              <p:par>
                                <p:cTn id="572" presetID="11" presetClass="entr" presetSubtype="0" fill="hold" grpId="0" nodeType="afterEffect">
                                  <p:stCondLst>
                                    <p:cond delay="0"/>
                                  </p:stCondLst>
                                  <p:childTnLst>
                                    <p:set>
                                      <p:cBhvr>
                                        <p:cTn id="573" dur="1000">
                                          <p:stCondLst>
                                            <p:cond delay="0"/>
                                          </p:stCondLst>
                                        </p:cTn>
                                        <p:tgtEl>
                                          <p:spTgt spid="193"/>
                                        </p:tgtEl>
                                        <p:attrNameLst>
                                          <p:attrName>style.visibility</p:attrName>
                                        </p:attrNameLst>
                                      </p:cBhvr>
                                      <p:to>
                                        <p:strVal val="visible"/>
                                      </p:to>
                                    </p:set>
                                  </p:childTnLst>
                                </p:cTn>
                              </p:par>
                            </p:childTnLst>
                          </p:cTn>
                        </p:par>
                        <p:par>
                          <p:cTn id="574" fill="hold">
                            <p:stCondLst>
                              <p:cond delay="190000"/>
                            </p:stCondLst>
                            <p:childTnLst>
                              <p:par>
                                <p:cTn id="575" presetID="11" presetClass="entr" presetSubtype="0" fill="hold" grpId="0" nodeType="afterEffect">
                                  <p:stCondLst>
                                    <p:cond delay="0"/>
                                  </p:stCondLst>
                                  <p:childTnLst>
                                    <p:set>
                                      <p:cBhvr>
                                        <p:cTn id="576" dur="1000">
                                          <p:stCondLst>
                                            <p:cond delay="0"/>
                                          </p:stCondLst>
                                        </p:cTn>
                                        <p:tgtEl>
                                          <p:spTgt spid="194"/>
                                        </p:tgtEl>
                                        <p:attrNameLst>
                                          <p:attrName>style.visibility</p:attrName>
                                        </p:attrNameLst>
                                      </p:cBhvr>
                                      <p:to>
                                        <p:strVal val="visible"/>
                                      </p:to>
                                    </p:set>
                                  </p:childTnLst>
                                </p:cTn>
                              </p:par>
                            </p:childTnLst>
                          </p:cTn>
                        </p:par>
                        <p:par>
                          <p:cTn id="577" fill="hold">
                            <p:stCondLst>
                              <p:cond delay="191000"/>
                            </p:stCondLst>
                            <p:childTnLst>
                              <p:par>
                                <p:cTn id="578" presetID="11" presetClass="entr" presetSubtype="0" fill="hold" grpId="0" nodeType="afterEffect">
                                  <p:stCondLst>
                                    <p:cond delay="0"/>
                                  </p:stCondLst>
                                  <p:childTnLst>
                                    <p:set>
                                      <p:cBhvr>
                                        <p:cTn id="579" dur="1000">
                                          <p:stCondLst>
                                            <p:cond delay="0"/>
                                          </p:stCondLst>
                                        </p:cTn>
                                        <p:tgtEl>
                                          <p:spTgt spid="195"/>
                                        </p:tgtEl>
                                        <p:attrNameLst>
                                          <p:attrName>style.visibility</p:attrName>
                                        </p:attrNameLst>
                                      </p:cBhvr>
                                      <p:to>
                                        <p:strVal val="visible"/>
                                      </p:to>
                                    </p:set>
                                  </p:childTnLst>
                                </p:cTn>
                              </p:par>
                            </p:childTnLst>
                          </p:cTn>
                        </p:par>
                        <p:par>
                          <p:cTn id="580" fill="hold">
                            <p:stCondLst>
                              <p:cond delay="192000"/>
                            </p:stCondLst>
                            <p:childTnLst>
                              <p:par>
                                <p:cTn id="581" presetID="11" presetClass="entr" presetSubtype="0" fill="hold" grpId="0" nodeType="afterEffect">
                                  <p:stCondLst>
                                    <p:cond delay="0"/>
                                  </p:stCondLst>
                                  <p:childTnLst>
                                    <p:set>
                                      <p:cBhvr>
                                        <p:cTn id="582" dur="1000">
                                          <p:stCondLst>
                                            <p:cond delay="0"/>
                                          </p:stCondLst>
                                        </p:cTn>
                                        <p:tgtEl>
                                          <p:spTgt spid="196"/>
                                        </p:tgtEl>
                                        <p:attrNameLst>
                                          <p:attrName>style.visibility</p:attrName>
                                        </p:attrNameLst>
                                      </p:cBhvr>
                                      <p:to>
                                        <p:strVal val="visible"/>
                                      </p:to>
                                    </p:set>
                                  </p:childTnLst>
                                </p:cTn>
                              </p:par>
                            </p:childTnLst>
                          </p:cTn>
                        </p:par>
                        <p:par>
                          <p:cTn id="583" fill="hold">
                            <p:stCondLst>
                              <p:cond delay="193000"/>
                            </p:stCondLst>
                            <p:childTnLst>
                              <p:par>
                                <p:cTn id="584" presetID="11" presetClass="entr" presetSubtype="0" fill="hold" grpId="0" nodeType="afterEffect">
                                  <p:stCondLst>
                                    <p:cond delay="0"/>
                                  </p:stCondLst>
                                  <p:childTnLst>
                                    <p:set>
                                      <p:cBhvr>
                                        <p:cTn id="585" dur="1000">
                                          <p:stCondLst>
                                            <p:cond delay="0"/>
                                          </p:stCondLst>
                                        </p:cTn>
                                        <p:tgtEl>
                                          <p:spTgt spid="197"/>
                                        </p:tgtEl>
                                        <p:attrNameLst>
                                          <p:attrName>style.visibility</p:attrName>
                                        </p:attrNameLst>
                                      </p:cBhvr>
                                      <p:to>
                                        <p:strVal val="visible"/>
                                      </p:to>
                                    </p:set>
                                  </p:childTnLst>
                                </p:cTn>
                              </p:par>
                            </p:childTnLst>
                          </p:cTn>
                        </p:par>
                        <p:par>
                          <p:cTn id="586" fill="hold">
                            <p:stCondLst>
                              <p:cond delay="194000"/>
                            </p:stCondLst>
                            <p:childTnLst>
                              <p:par>
                                <p:cTn id="587" presetID="11" presetClass="entr" presetSubtype="0" fill="hold" grpId="0" nodeType="afterEffect">
                                  <p:stCondLst>
                                    <p:cond delay="0"/>
                                  </p:stCondLst>
                                  <p:childTnLst>
                                    <p:set>
                                      <p:cBhvr>
                                        <p:cTn id="588" dur="1000">
                                          <p:stCondLst>
                                            <p:cond delay="0"/>
                                          </p:stCondLst>
                                        </p:cTn>
                                        <p:tgtEl>
                                          <p:spTgt spid="198"/>
                                        </p:tgtEl>
                                        <p:attrNameLst>
                                          <p:attrName>style.visibility</p:attrName>
                                        </p:attrNameLst>
                                      </p:cBhvr>
                                      <p:to>
                                        <p:strVal val="visible"/>
                                      </p:to>
                                    </p:set>
                                  </p:childTnLst>
                                </p:cTn>
                              </p:par>
                            </p:childTnLst>
                          </p:cTn>
                        </p:par>
                        <p:par>
                          <p:cTn id="589" fill="hold">
                            <p:stCondLst>
                              <p:cond delay="195000"/>
                            </p:stCondLst>
                            <p:childTnLst>
                              <p:par>
                                <p:cTn id="590" presetID="11" presetClass="entr" presetSubtype="0" fill="hold" grpId="0" nodeType="afterEffect">
                                  <p:stCondLst>
                                    <p:cond delay="0"/>
                                  </p:stCondLst>
                                  <p:childTnLst>
                                    <p:set>
                                      <p:cBhvr>
                                        <p:cTn id="591" dur="1000">
                                          <p:stCondLst>
                                            <p:cond delay="0"/>
                                          </p:stCondLst>
                                        </p:cTn>
                                        <p:tgtEl>
                                          <p:spTgt spid="199"/>
                                        </p:tgtEl>
                                        <p:attrNameLst>
                                          <p:attrName>style.visibility</p:attrName>
                                        </p:attrNameLst>
                                      </p:cBhvr>
                                      <p:to>
                                        <p:strVal val="visible"/>
                                      </p:to>
                                    </p:set>
                                  </p:childTnLst>
                                </p:cTn>
                              </p:par>
                            </p:childTnLst>
                          </p:cTn>
                        </p:par>
                        <p:par>
                          <p:cTn id="592" fill="hold">
                            <p:stCondLst>
                              <p:cond delay="196000"/>
                            </p:stCondLst>
                            <p:childTnLst>
                              <p:par>
                                <p:cTn id="593" presetID="11" presetClass="entr" presetSubtype="0" fill="hold" grpId="0" nodeType="afterEffect">
                                  <p:stCondLst>
                                    <p:cond delay="0"/>
                                  </p:stCondLst>
                                  <p:childTnLst>
                                    <p:set>
                                      <p:cBhvr>
                                        <p:cTn id="594" dur="1000">
                                          <p:stCondLst>
                                            <p:cond delay="0"/>
                                          </p:stCondLst>
                                        </p:cTn>
                                        <p:tgtEl>
                                          <p:spTgt spid="200"/>
                                        </p:tgtEl>
                                        <p:attrNameLst>
                                          <p:attrName>style.visibility</p:attrName>
                                        </p:attrNameLst>
                                      </p:cBhvr>
                                      <p:to>
                                        <p:strVal val="visible"/>
                                      </p:to>
                                    </p:set>
                                  </p:childTnLst>
                                </p:cTn>
                              </p:par>
                            </p:childTnLst>
                          </p:cTn>
                        </p:par>
                        <p:par>
                          <p:cTn id="595" fill="hold">
                            <p:stCondLst>
                              <p:cond delay="197000"/>
                            </p:stCondLst>
                            <p:childTnLst>
                              <p:par>
                                <p:cTn id="596" presetID="11" presetClass="entr" presetSubtype="0" fill="hold" grpId="0" nodeType="afterEffect">
                                  <p:stCondLst>
                                    <p:cond delay="0"/>
                                  </p:stCondLst>
                                  <p:childTnLst>
                                    <p:set>
                                      <p:cBhvr>
                                        <p:cTn id="597" dur="1000">
                                          <p:stCondLst>
                                            <p:cond delay="0"/>
                                          </p:stCondLst>
                                        </p:cTn>
                                        <p:tgtEl>
                                          <p:spTgt spid="201"/>
                                        </p:tgtEl>
                                        <p:attrNameLst>
                                          <p:attrName>style.visibility</p:attrName>
                                        </p:attrNameLst>
                                      </p:cBhvr>
                                      <p:to>
                                        <p:strVal val="visible"/>
                                      </p:to>
                                    </p:set>
                                  </p:childTnLst>
                                </p:cTn>
                              </p:par>
                            </p:childTnLst>
                          </p:cTn>
                        </p:par>
                        <p:par>
                          <p:cTn id="598" fill="hold">
                            <p:stCondLst>
                              <p:cond delay="198000"/>
                            </p:stCondLst>
                            <p:childTnLst>
                              <p:par>
                                <p:cTn id="599" presetID="11" presetClass="entr" presetSubtype="0" fill="hold" grpId="0" nodeType="afterEffect">
                                  <p:stCondLst>
                                    <p:cond delay="0"/>
                                  </p:stCondLst>
                                  <p:childTnLst>
                                    <p:set>
                                      <p:cBhvr>
                                        <p:cTn id="600" dur="1000">
                                          <p:stCondLst>
                                            <p:cond delay="0"/>
                                          </p:stCondLst>
                                        </p:cTn>
                                        <p:tgtEl>
                                          <p:spTgt spid="202"/>
                                        </p:tgtEl>
                                        <p:attrNameLst>
                                          <p:attrName>style.visibility</p:attrName>
                                        </p:attrNameLst>
                                      </p:cBhvr>
                                      <p:to>
                                        <p:strVal val="visible"/>
                                      </p:to>
                                    </p:set>
                                  </p:childTnLst>
                                </p:cTn>
                              </p:par>
                            </p:childTnLst>
                          </p:cTn>
                        </p:par>
                        <p:par>
                          <p:cTn id="601" fill="hold">
                            <p:stCondLst>
                              <p:cond delay="199000"/>
                            </p:stCondLst>
                            <p:childTnLst>
                              <p:par>
                                <p:cTn id="602" presetID="11" presetClass="entr" presetSubtype="0" fill="hold" grpId="0" nodeType="afterEffect">
                                  <p:stCondLst>
                                    <p:cond delay="0"/>
                                  </p:stCondLst>
                                  <p:childTnLst>
                                    <p:set>
                                      <p:cBhvr>
                                        <p:cTn id="603" dur="1000">
                                          <p:stCondLst>
                                            <p:cond delay="0"/>
                                          </p:stCondLst>
                                        </p:cTn>
                                        <p:tgtEl>
                                          <p:spTgt spid="203"/>
                                        </p:tgtEl>
                                        <p:attrNameLst>
                                          <p:attrName>style.visibility</p:attrName>
                                        </p:attrNameLst>
                                      </p:cBhvr>
                                      <p:to>
                                        <p:strVal val="visible"/>
                                      </p:to>
                                    </p:set>
                                  </p:childTnLst>
                                </p:cTn>
                              </p:par>
                            </p:childTnLst>
                          </p:cTn>
                        </p:par>
                        <p:par>
                          <p:cTn id="604" fill="hold">
                            <p:stCondLst>
                              <p:cond delay="200000"/>
                            </p:stCondLst>
                            <p:childTnLst>
                              <p:par>
                                <p:cTn id="605" presetID="11" presetClass="entr" presetSubtype="0" fill="hold" grpId="0" nodeType="afterEffect">
                                  <p:stCondLst>
                                    <p:cond delay="0"/>
                                  </p:stCondLst>
                                  <p:childTnLst>
                                    <p:set>
                                      <p:cBhvr>
                                        <p:cTn id="606" dur="1000">
                                          <p:stCondLst>
                                            <p:cond delay="0"/>
                                          </p:stCondLst>
                                        </p:cTn>
                                        <p:tgtEl>
                                          <p:spTgt spid="204"/>
                                        </p:tgtEl>
                                        <p:attrNameLst>
                                          <p:attrName>style.visibility</p:attrName>
                                        </p:attrNameLst>
                                      </p:cBhvr>
                                      <p:to>
                                        <p:strVal val="visible"/>
                                      </p:to>
                                    </p:set>
                                  </p:childTnLst>
                                </p:cTn>
                              </p:par>
                            </p:childTnLst>
                          </p:cTn>
                        </p:par>
                        <p:par>
                          <p:cTn id="607" fill="hold">
                            <p:stCondLst>
                              <p:cond delay="201000"/>
                            </p:stCondLst>
                            <p:childTnLst>
                              <p:par>
                                <p:cTn id="608" presetID="11" presetClass="entr" presetSubtype="0" fill="hold" grpId="0" nodeType="afterEffect">
                                  <p:stCondLst>
                                    <p:cond delay="0"/>
                                  </p:stCondLst>
                                  <p:childTnLst>
                                    <p:set>
                                      <p:cBhvr>
                                        <p:cTn id="609" dur="1000">
                                          <p:stCondLst>
                                            <p:cond delay="0"/>
                                          </p:stCondLst>
                                        </p:cTn>
                                        <p:tgtEl>
                                          <p:spTgt spid="205"/>
                                        </p:tgtEl>
                                        <p:attrNameLst>
                                          <p:attrName>style.visibility</p:attrName>
                                        </p:attrNameLst>
                                      </p:cBhvr>
                                      <p:to>
                                        <p:strVal val="visible"/>
                                      </p:to>
                                    </p:set>
                                  </p:childTnLst>
                                </p:cTn>
                              </p:par>
                            </p:childTnLst>
                          </p:cTn>
                        </p:par>
                        <p:par>
                          <p:cTn id="610" fill="hold">
                            <p:stCondLst>
                              <p:cond delay="202000"/>
                            </p:stCondLst>
                            <p:childTnLst>
                              <p:par>
                                <p:cTn id="611" presetID="11" presetClass="entr" presetSubtype="0" fill="hold" grpId="0" nodeType="afterEffect">
                                  <p:stCondLst>
                                    <p:cond delay="0"/>
                                  </p:stCondLst>
                                  <p:childTnLst>
                                    <p:set>
                                      <p:cBhvr>
                                        <p:cTn id="612" dur="1000">
                                          <p:stCondLst>
                                            <p:cond delay="0"/>
                                          </p:stCondLst>
                                        </p:cTn>
                                        <p:tgtEl>
                                          <p:spTgt spid="206"/>
                                        </p:tgtEl>
                                        <p:attrNameLst>
                                          <p:attrName>style.visibility</p:attrName>
                                        </p:attrNameLst>
                                      </p:cBhvr>
                                      <p:to>
                                        <p:strVal val="visible"/>
                                      </p:to>
                                    </p:set>
                                  </p:childTnLst>
                                </p:cTn>
                              </p:par>
                            </p:childTnLst>
                          </p:cTn>
                        </p:par>
                        <p:par>
                          <p:cTn id="613" fill="hold">
                            <p:stCondLst>
                              <p:cond delay="203000"/>
                            </p:stCondLst>
                            <p:childTnLst>
                              <p:par>
                                <p:cTn id="614" presetID="11" presetClass="entr" presetSubtype="0" fill="hold" grpId="0" nodeType="afterEffect">
                                  <p:stCondLst>
                                    <p:cond delay="0"/>
                                  </p:stCondLst>
                                  <p:childTnLst>
                                    <p:set>
                                      <p:cBhvr>
                                        <p:cTn id="615" dur="1000">
                                          <p:stCondLst>
                                            <p:cond delay="0"/>
                                          </p:stCondLst>
                                        </p:cTn>
                                        <p:tgtEl>
                                          <p:spTgt spid="207"/>
                                        </p:tgtEl>
                                        <p:attrNameLst>
                                          <p:attrName>style.visibility</p:attrName>
                                        </p:attrNameLst>
                                      </p:cBhvr>
                                      <p:to>
                                        <p:strVal val="visible"/>
                                      </p:to>
                                    </p:set>
                                  </p:childTnLst>
                                </p:cTn>
                              </p:par>
                            </p:childTnLst>
                          </p:cTn>
                        </p:par>
                        <p:par>
                          <p:cTn id="616" fill="hold">
                            <p:stCondLst>
                              <p:cond delay="204000"/>
                            </p:stCondLst>
                            <p:childTnLst>
                              <p:par>
                                <p:cTn id="617" presetID="11" presetClass="entr" presetSubtype="0" fill="hold" grpId="0" nodeType="afterEffect">
                                  <p:stCondLst>
                                    <p:cond delay="0"/>
                                  </p:stCondLst>
                                  <p:childTnLst>
                                    <p:set>
                                      <p:cBhvr>
                                        <p:cTn id="618" dur="1000">
                                          <p:stCondLst>
                                            <p:cond delay="0"/>
                                          </p:stCondLst>
                                        </p:cTn>
                                        <p:tgtEl>
                                          <p:spTgt spid="208"/>
                                        </p:tgtEl>
                                        <p:attrNameLst>
                                          <p:attrName>style.visibility</p:attrName>
                                        </p:attrNameLst>
                                      </p:cBhvr>
                                      <p:to>
                                        <p:strVal val="visible"/>
                                      </p:to>
                                    </p:set>
                                  </p:childTnLst>
                                </p:cTn>
                              </p:par>
                            </p:childTnLst>
                          </p:cTn>
                        </p:par>
                        <p:par>
                          <p:cTn id="619" fill="hold">
                            <p:stCondLst>
                              <p:cond delay="205000"/>
                            </p:stCondLst>
                            <p:childTnLst>
                              <p:par>
                                <p:cTn id="620" presetID="11" presetClass="entr" presetSubtype="0" fill="hold" grpId="0" nodeType="afterEffect">
                                  <p:stCondLst>
                                    <p:cond delay="0"/>
                                  </p:stCondLst>
                                  <p:childTnLst>
                                    <p:set>
                                      <p:cBhvr>
                                        <p:cTn id="621" dur="1000">
                                          <p:stCondLst>
                                            <p:cond delay="0"/>
                                          </p:stCondLst>
                                        </p:cTn>
                                        <p:tgtEl>
                                          <p:spTgt spid="209"/>
                                        </p:tgtEl>
                                        <p:attrNameLst>
                                          <p:attrName>style.visibility</p:attrName>
                                        </p:attrNameLst>
                                      </p:cBhvr>
                                      <p:to>
                                        <p:strVal val="visible"/>
                                      </p:to>
                                    </p:set>
                                  </p:childTnLst>
                                </p:cTn>
                              </p:par>
                            </p:childTnLst>
                          </p:cTn>
                        </p:par>
                        <p:par>
                          <p:cTn id="622" fill="hold">
                            <p:stCondLst>
                              <p:cond delay="206000"/>
                            </p:stCondLst>
                            <p:childTnLst>
                              <p:par>
                                <p:cTn id="623" presetID="11" presetClass="entr" presetSubtype="0" fill="hold" grpId="0" nodeType="afterEffect">
                                  <p:stCondLst>
                                    <p:cond delay="0"/>
                                  </p:stCondLst>
                                  <p:childTnLst>
                                    <p:set>
                                      <p:cBhvr>
                                        <p:cTn id="624" dur="1000">
                                          <p:stCondLst>
                                            <p:cond delay="0"/>
                                          </p:stCondLst>
                                        </p:cTn>
                                        <p:tgtEl>
                                          <p:spTgt spid="210"/>
                                        </p:tgtEl>
                                        <p:attrNameLst>
                                          <p:attrName>style.visibility</p:attrName>
                                        </p:attrNameLst>
                                      </p:cBhvr>
                                      <p:to>
                                        <p:strVal val="visible"/>
                                      </p:to>
                                    </p:set>
                                  </p:childTnLst>
                                </p:cTn>
                              </p:par>
                            </p:childTnLst>
                          </p:cTn>
                        </p:par>
                        <p:par>
                          <p:cTn id="625" fill="hold">
                            <p:stCondLst>
                              <p:cond delay="207000"/>
                            </p:stCondLst>
                            <p:childTnLst>
                              <p:par>
                                <p:cTn id="626" presetID="11" presetClass="entr" presetSubtype="0" fill="hold" grpId="0" nodeType="afterEffect">
                                  <p:stCondLst>
                                    <p:cond delay="0"/>
                                  </p:stCondLst>
                                  <p:childTnLst>
                                    <p:set>
                                      <p:cBhvr>
                                        <p:cTn id="627" dur="1000">
                                          <p:stCondLst>
                                            <p:cond delay="0"/>
                                          </p:stCondLst>
                                        </p:cTn>
                                        <p:tgtEl>
                                          <p:spTgt spid="211"/>
                                        </p:tgtEl>
                                        <p:attrNameLst>
                                          <p:attrName>style.visibility</p:attrName>
                                        </p:attrNameLst>
                                      </p:cBhvr>
                                      <p:to>
                                        <p:strVal val="visible"/>
                                      </p:to>
                                    </p:set>
                                  </p:childTnLst>
                                </p:cTn>
                              </p:par>
                            </p:childTnLst>
                          </p:cTn>
                        </p:par>
                        <p:par>
                          <p:cTn id="628" fill="hold">
                            <p:stCondLst>
                              <p:cond delay="208000"/>
                            </p:stCondLst>
                            <p:childTnLst>
                              <p:par>
                                <p:cTn id="629" presetID="11" presetClass="entr" presetSubtype="0" fill="hold" grpId="0" nodeType="afterEffect">
                                  <p:stCondLst>
                                    <p:cond delay="0"/>
                                  </p:stCondLst>
                                  <p:childTnLst>
                                    <p:set>
                                      <p:cBhvr>
                                        <p:cTn id="630" dur="1000">
                                          <p:stCondLst>
                                            <p:cond delay="0"/>
                                          </p:stCondLst>
                                        </p:cTn>
                                        <p:tgtEl>
                                          <p:spTgt spid="212"/>
                                        </p:tgtEl>
                                        <p:attrNameLst>
                                          <p:attrName>style.visibility</p:attrName>
                                        </p:attrNameLst>
                                      </p:cBhvr>
                                      <p:to>
                                        <p:strVal val="visible"/>
                                      </p:to>
                                    </p:set>
                                  </p:childTnLst>
                                </p:cTn>
                              </p:par>
                            </p:childTnLst>
                          </p:cTn>
                        </p:par>
                        <p:par>
                          <p:cTn id="631" fill="hold">
                            <p:stCondLst>
                              <p:cond delay="209000"/>
                            </p:stCondLst>
                            <p:childTnLst>
                              <p:par>
                                <p:cTn id="632" presetID="11" presetClass="entr" presetSubtype="0" fill="hold" grpId="0" nodeType="afterEffect">
                                  <p:stCondLst>
                                    <p:cond delay="0"/>
                                  </p:stCondLst>
                                  <p:childTnLst>
                                    <p:set>
                                      <p:cBhvr>
                                        <p:cTn id="633" dur="1000">
                                          <p:stCondLst>
                                            <p:cond delay="0"/>
                                          </p:stCondLst>
                                        </p:cTn>
                                        <p:tgtEl>
                                          <p:spTgt spid="213"/>
                                        </p:tgtEl>
                                        <p:attrNameLst>
                                          <p:attrName>style.visibility</p:attrName>
                                        </p:attrNameLst>
                                      </p:cBhvr>
                                      <p:to>
                                        <p:strVal val="visible"/>
                                      </p:to>
                                    </p:set>
                                  </p:childTnLst>
                                </p:cTn>
                              </p:par>
                            </p:childTnLst>
                          </p:cTn>
                        </p:par>
                        <p:par>
                          <p:cTn id="634" fill="hold">
                            <p:stCondLst>
                              <p:cond delay="210000"/>
                            </p:stCondLst>
                            <p:childTnLst>
                              <p:par>
                                <p:cTn id="635" presetID="11" presetClass="entr" presetSubtype="0" fill="hold" grpId="0" nodeType="afterEffect">
                                  <p:stCondLst>
                                    <p:cond delay="0"/>
                                  </p:stCondLst>
                                  <p:childTnLst>
                                    <p:set>
                                      <p:cBhvr>
                                        <p:cTn id="636" dur="1000">
                                          <p:stCondLst>
                                            <p:cond delay="0"/>
                                          </p:stCondLst>
                                        </p:cTn>
                                        <p:tgtEl>
                                          <p:spTgt spid="214"/>
                                        </p:tgtEl>
                                        <p:attrNameLst>
                                          <p:attrName>style.visibility</p:attrName>
                                        </p:attrNameLst>
                                      </p:cBhvr>
                                      <p:to>
                                        <p:strVal val="visible"/>
                                      </p:to>
                                    </p:set>
                                  </p:childTnLst>
                                </p:cTn>
                              </p:par>
                            </p:childTnLst>
                          </p:cTn>
                        </p:par>
                        <p:par>
                          <p:cTn id="637" fill="hold">
                            <p:stCondLst>
                              <p:cond delay="211000"/>
                            </p:stCondLst>
                            <p:childTnLst>
                              <p:par>
                                <p:cTn id="638" presetID="11" presetClass="entr" presetSubtype="0" fill="hold" grpId="0" nodeType="afterEffect">
                                  <p:stCondLst>
                                    <p:cond delay="0"/>
                                  </p:stCondLst>
                                  <p:childTnLst>
                                    <p:set>
                                      <p:cBhvr>
                                        <p:cTn id="639" dur="1000">
                                          <p:stCondLst>
                                            <p:cond delay="0"/>
                                          </p:stCondLst>
                                        </p:cTn>
                                        <p:tgtEl>
                                          <p:spTgt spid="215"/>
                                        </p:tgtEl>
                                        <p:attrNameLst>
                                          <p:attrName>style.visibility</p:attrName>
                                        </p:attrNameLst>
                                      </p:cBhvr>
                                      <p:to>
                                        <p:strVal val="visible"/>
                                      </p:to>
                                    </p:set>
                                  </p:childTnLst>
                                </p:cTn>
                              </p:par>
                            </p:childTnLst>
                          </p:cTn>
                        </p:par>
                        <p:par>
                          <p:cTn id="640" fill="hold">
                            <p:stCondLst>
                              <p:cond delay="212000"/>
                            </p:stCondLst>
                            <p:childTnLst>
                              <p:par>
                                <p:cTn id="641" presetID="11" presetClass="entr" presetSubtype="0" fill="hold" grpId="0" nodeType="afterEffect">
                                  <p:stCondLst>
                                    <p:cond delay="0"/>
                                  </p:stCondLst>
                                  <p:childTnLst>
                                    <p:set>
                                      <p:cBhvr>
                                        <p:cTn id="642" dur="1000">
                                          <p:stCondLst>
                                            <p:cond delay="0"/>
                                          </p:stCondLst>
                                        </p:cTn>
                                        <p:tgtEl>
                                          <p:spTgt spid="216"/>
                                        </p:tgtEl>
                                        <p:attrNameLst>
                                          <p:attrName>style.visibility</p:attrName>
                                        </p:attrNameLst>
                                      </p:cBhvr>
                                      <p:to>
                                        <p:strVal val="visible"/>
                                      </p:to>
                                    </p:set>
                                  </p:childTnLst>
                                </p:cTn>
                              </p:par>
                            </p:childTnLst>
                          </p:cTn>
                        </p:par>
                        <p:par>
                          <p:cTn id="643" fill="hold">
                            <p:stCondLst>
                              <p:cond delay="213000"/>
                            </p:stCondLst>
                            <p:childTnLst>
                              <p:par>
                                <p:cTn id="644" presetID="11" presetClass="entr" presetSubtype="0" fill="hold" grpId="0" nodeType="afterEffect">
                                  <p:stCondLst>
                                    <p:cond delay="0"/>
                                  </p:stCondLst>
                                  <p:childTnLst>
                                    <p:set>
                                      <p:cBhvr>
                                        <p:cTn id="645" dur="1000">
                                          <p:stCondLst>
                                            <p:cond delay="0"/>
                                          </p:stCondLst>
                                        </p:cTn>
                                        <p:tgtEl>
                                          <p:spTgt spid="217"/>
                                        </p:tgtEl>
                                        <p:attrNameLst>
                                          <p:attrName>style.visibility</p:attrName>
                                        </p:attrNameLst>
                                      </p:cBhvr>
                                      <p:to>
                                        <p:strVal val="visible"/>
                                      </p:to>
                                    </p:set>
                                  </p:childTnLst>
                                </p:cTn>
                              </p:par>
                            </p:childTnLst>
                          </p:cTn>
                        </p:par>
                        <p:par>
                          <p:cTn id="646" fill="hold">
                            <p:stCondLst>
                              <p:cond delay="214000"/>
                            </p:stCondLst>
                            <p:childTnLst>
                              <p:par>
                                <p:cTn id="647" presetID="11" presetClass="entr" presetSubtype="0" fill="hold" grpId="0" nodeType="afterEffect">
                                  <p:stCondLst>
                                    <p:cond delay="0"/>
                                  </p:stCondLst>
                                  <p:childTnLst>
                                    <p:set>
                                      <p:cBhvr>
                                        <p:cTn id="648" dur="1000">
                                          <p:stCondLst>
                                            <p:cond delay="0"/>
                                          </p:stCondLst>
                                        </p:cTn>
                                        <p:tgtEl>
                                          <p:spTgt spid="218"/>
                                        </p:tgtEl>
                                        <p:attrNameLst>
                                          <p:attrName>style.visibility</p:attrName>
                                        </p:attrNameLst>
                                      </p:cBhvr>
                                      <p:to>
                                        <p:strVal val="visible"/>
                                      </p:to>
                                    </p:set>
                                  </p:childTnLst>
                                </p:cTn>
                              </p:par>
                            </p:childTnLst>
                          </p:cTn>
                        </p:par>
                        <p:par>
                          <p:cTn id="649" fill="hold">
                            <p:stCondLst>
                              <p:cond delay="215000"/>
                            </p:stCondLst>
                            <p:childTnLst>
                              <p:par>
                                <p:cTn id="650" presetID="11" presetClass="entr" presetSubtype="0" fill="hold" grpId="0" nodeType="afterEffect">
                                  <p:stCondLst>
                                    <p:cond delay="0"/>
                                  </p:stCondLst>
                                  <p:childTnLst>
                                    <p:set>
                                      <p:cBhvr>
                                        <p:cTn id="651" dur="1000">
                                          <p:stCondLst>
                                            <p:cond delay="0"/>
                                          </p:stCondLst>
                                        </p:cTn>
                                        <p:tgtEl>
                                          <p:spTgt spid="219"/>
                                        </p:tgtEl>
                                        <p:attrNameLst>
                                          <p:attrName>style.visibility</p:attrName>
                                        </p:attrNameLst>
                                      </p:cBhvr>
                                      <p:to>
                                        <p:strVal val="visible"/>
                                      </p:to>
                                    </p:set>
                                  </p:childTnLst>
                                </p:cTn>
                              </p:par>
                            </p:childTnLst>
                          </p:cTn>
                        </p:par>
                        <p:par>
                          <p:cTn id="652" fill="hold">
                            <p:stCondLst>
                              <p:cond delay="216000"/>
                            </p:stCondLst>
                            <p:childTnLst>
                              <p:par>
                                <p:cTn id="653" presetID="11" presetClass="entr" presetSubtype="0" fill="hold" grpId="0" nodeType="afterEffect">
                                  <p:stCondLst>
                                    <p:cond delay="0"/>
                                  </p:stCondLst>
                                  <p:childTnLst>
                                    <p:set>
                                      <p:cBhvr>
                                        <p:cTn id="654" dur="1000">
                                          <p:stCondLst>
                                            <p:cond delay="0"/>
                                          </p:stCondLst>
                                        </p:cTn>
                                        <p:tgtEl>
                                          <p:spTgt spid="220"/>
                                        </p:tgtEl>
                                        <p:attrNameLst>
                                          <p:attrName>style.visibility</p:attrName>
                                        </p:attrNameLst>
                                      </p:cBhvr>
                                      <p:to>
                                        <p:strVal val="visible"/>
                                      </p:to>
                                    </p:set>
                                  </p:childTnLst>
                                </p:cTn>
                              </p:par>
                            </p:childTnLst>
                          </p:cTn>
                        </p:par>
                        <p:par>
                          <p:cTn id="655" fill="hold">
                            <p:stCondLst>
                              <p:cond delay="217000"/>
                            </p:stCondLst>
                            <p:childTnLst>
                              <p:par>
                                <p:cTn id="656" presetID="11" presetClass="entr" presetSubtype="0" fill="hold" grpId="0" nodeType="afterEffect">
                                  <p:stCondLst>
                                    <p:cond delay="0"/>
                                  </p:stCondLst>
                                  <p:childTnLst>
                                    <p:set>
                                      <p:cBhvr>
                                        <p:cTn id="657" dur="1000">
                                          <p:stCondLst>
                                            <p:cond delay="0"/>
                                          </p:stCondLst>
                                        </p:cTn>
                                        <p:tgtEl>
                                          <p:spTgt spid="221"/>
                                        </p:tgtEl>
                                        <p:attrNameLst>
                                          <p:attrName>style.visibility</p:attrName>
                                        </p:attrNameLst>
                                      </p:cBhvr>
                                      <p:to>
                                        <p:strVal val="visible"/>
                                      </p:to>
                                    </p:set>
                                  </p:childTnLst>
                                </p:cTn>
                              </p:par>
                            </p:childTnLst>
                          </p:cTn>
                        </p:par>
                        <p:par>
                          <p:cTn id="658" fill="hold">
                            <p:stCondLst>
                              <p:cond delay="218000"/>
                            </p:stCondLst>
                            <p:childTnLst>
                              <p:par>
                                <p:cTn id="659" presetID="11" presetClass="entr" presetSubtype="0" fill="hold" grpId="0" nodeType="afterEffect">
                                  <p:stCondLst>
                                    <p:cond delay="0"/>
                                  </p:stCondLst>
                                  <p:childTnLst>
                                    <p:set>
                                      <p:cBhvr>
                                        <p:cTn id="660" dur="1000">
                                          <p:stCondLst>
                                            <p:cond delay="0"/>
                                          </p:stCondLst>
                                        </p:cTn>
                                        <p:tgtEl>
                                          <p:spTgt spid="222"/>
                                        </p:tgtEl>
                                        <p:attrNameLst>
                                          <p:attrName>style.visibility</p:attrName>
                                        </p:attrNameLst>
                                      </p:cBhvr>
                                      <p:to>
                                        <p:strVal val="visible"/>
                                      </p:to>
                                    </p:set>
                                  </p:childTnLst>
                                </p:cTn>
                              </p:par>
                            </p:childTnLst>
                          </p:cTn>
                        </p:par>
                        <p:par>
                          <p:cTn id="661" fill="hold">
                            <p:stCondLst>
                              <p:cond delay="219000"/>
                            </p:stCondLst>
                            <p:childTnLst>
                              <p:par>
                                <p:cTn id="662" presetID="11" presetClass="entr" presetSubtype="0" fill="hold" grpId="0" nodeType="afterEffect">
                                  <p:stCondLst>
                                    <p:cond delay="0"/>
                                  </p:stCondLst>
                                  <p:childTnLst>
                                    <p:set>
                                      <p:cBhvr>
                                        <p:cTn id="663" dur="1000">
                                          <p:stCondLst>
                                            <p:cond delay="0"/>
                                          </p:stCondLst>
                                        </p:cTn>
                                        <p:tgtEl>
                                          <p:spTgt spid="223"/>
                                        </p:tgtEl>
                                        <p:attrNameLst>
                                          <p:attrName>style.visibility</p:attrName>
                                        </p:attrNameLst>
                                      </p:cBhvr>
                                      <p:to>
                                        <p:strVal val="visible"/>
                                      </p:to>
                                    </p:set>
                                  </p:childTnLst>
                                </p:cTn>
                              </p:par>
                            </p:childTnLst>
                          </p:cTn>
                        </p:par>
                        <p:par>
                          <p:cTn id="664" fill="hold">
                            <p:stCondLst>
                              <p:cond delay="220000"/>
                            </p:stCondLst>
                            <p:childTnLst>
                              <p:par>
                                <p:cTn id="665" presetID="11" presetClass="entr" presetSubtype="0" fill="hold" grpId="0" nodeType="afterEffect">
                                  <p:stCondLst>
                                    <p:cond delay="0"/>
                                  </p:stCondLst>
                                  <p:childTnLst>
                                    <p:set>
                                      <p:cBhvr>
                                        <p:cTn id="666" dur="1000">
                                          <p:stCondLst>
                                            <p:cond delay="0"/>
                                          </p:stCondLst>
                                        </p:cTn>
                                        <p:tgtEl>
                                          <p:spTgt spid="224"/>
                                        </p:tgtEl>
                                        <p:attrNameLst>
                                          <p:attrName>style.visibility</p:attrName>
                                        </p:attrNameLst>
                                      </p:cBhvr>
                                      <p:to>
                                        <p:strVal val="visible"/>
                                      </p:to>
                                    </p:set>
                                  </p:childTnLst>
                                </p:cTn>
                              </p:par>
                            </p:childTnLst>
                          </p:cTn>
                        </p:par>
                        <p:par>
                          <p:cTn id="667" fill="hold">
                            <p:stCondLst>
                              <p:cond delay="221000"/>
                            </p:stCondLst>
                            <p:childTnLst>
                              <p:par>
                                <p:cTn id="668" presetID="11" presetClass="entr" presetSubtype="0" fill="hold" grpId="0" nodeType="afterEffect">
                                  <p:stCondLst>
                                    <p:cond delay="0"/>
                                  </p:stCondLst>
                                  <p:childTnLst>
                                    <p:set>
                                      <p:cBhvr>
                                        <p:cTn id="669" dur="1000">
                                          <p:stCondLst>
                                            <p:cond delay="0"/>
                                          </p:stCondLst>
                                        </p:cTn>
                                        <p:tgtEl>
                                          <p:spTgt spid="225"/>
                                        </p:tgtEl>
                                        <p:attrNameLst>
                                          <p:attrName>style.visibility</p:attrName>
                                        </p:attrNameLst>
                                      </p:cBhvr>
                                      <p:to>
                                        <p:strVal val="visible"/>
                                      </p:to>
                                    </p:set>
                                  </p:childTnLst>
                                </p:cTn>
                              </p:par>
                            </p:childTnLst>
                          </p:cTn>
                        </p:par>
                        <p:par>
                          <p:cTn id="670" fill="hold">
                            <p:stCondLst>
                              <p:cond delay="222000"/>
                            </p:stCondLst>
                            <p:childTnLst>
                              <p:par>
                                <p:cTn id="671" presetID="11" presetClass="entr" presetSubtype="0" fill="hold" grpId="0" nodeType="afterEffect">
                                  <p:stCondLst>
                                    <p:cond delay="0"/>
                                  </p:stCondLst>
                                  <p:childTnLst>
                                    <p:set>
                                      <p:cBhvr>
                                        <p:cTn id="672" dur="1000">
                                          <p:stCondLst>
                                            <p:cond delay="0"/>
                                          </p:stCondLst>
                                        </p:cTn>
                                        <p:tgtEl>
                                          <p:spTgt spid="226"/>
                                        </p:tgtEl>
                                        <p:attrNameLst>
                                          <p:attrName>style.visibility</p:attrName>
                                        </p:attrNameLst>
                                      </p:cBhvr>
                                      <p:to>
                                        <p:strVal val="visible"/>
                                      </p:to>
                                    </p:set>
                                  </p:childTnLst>
                                </p:cTn>
                              </p:par>
                            </p:childTnLst>
                          </p:cTn>
                        </p:par>
                        <p:par>
                          <p:cTn id="673" fill="hold">
                            <p:stCondLst>
                              <p:cond delay="223000"/>
                            </p:stCondLst>
                            <p:childTnLst>
                              <p:par>
                                <p:cTn id="674" presetID="11" presetClass="entr" presetSubtype="0" fill="hold" grpId="0" nodeType="afterEffect">
                                  <p:stCondLst>
                                    <p:cond delay="0"/>
                                  </p:stCondLst>
                                  <p:childTnLst>
                                    <p:set>
                                      <p:cBhvr>
                                        <p:cTn id="675" dur="1000">
                                          <p:stCondLst>
                                            <p:cond delay="0"/>
                                          </p:stCondLst>
                                        </p:cTn>
                                        <p:tgtEl>
                                          <p:spTgt spid="227"/>
                                        </p:tgtEl>
                                        <p:attrNameLst>
                                          <p:attrName>style.visibility</p:attrName>
                                        </p:attrNameLst>
                                      </p:cBhvr>
                                      <p:to>
                                        <p:strVal val="visible"/>
                                      </p:to>
                                    </p:set>
                                  </p:childTnLst>
                                </p:cTn>
                              </p:par>
                            </p:childTnLst>
                          </p:cTn>
                        </p:par>
                        <p:par>
                          <p:cTn id="676" fill="hold">
                            <p:stCondLst>
                              <p:cond delay="224000"/>
                            </p:stCondLst>
                            <p:childTnLst>
                              <p:par>
                                <p:cTn id="677" presetID="11" presetClass="entr" presetSubtype="0" fill="hold" grpId="0" nodeType="afterEffect">
                                  <p:stCondLst>
                                    <p:cond delay="0"/>
                                  </p:stCondLst>
                                  <p:childTnLst>
                                    <p:set>
                                      <p:cBhvr>
                                        <p:cTn id="678" dur="1000">
                                          <p:stCondLst>
                                            <p:cond delay="0"/>
                                          </p:stCondLst>
                                        </p:cTn>
                                        <p:tgtEl>
                                          <p:spTgt spid="228"/>
                                        </p:tgtEl>
                                        <p:attrNameLst>
                                          <p:attrName>style.visibility</p:attrName>
                                        </p:attrNameLst>
                                      </p:cBhvr>
                                      <p:to>
                                        <p:strVal val="visible"/>
                                      </p:to>
                                    </p:set>
                                  </p:childTnLst>
                                </p:cTn>
                              </p:par>
                            </p:childTnLst>
                          </p:cTn>
                        </p:par>
                        <p:par>
                          <p:cTn id="679" fill="hold">
                            <p:stCondLst>
                              <p:cond delay="225000"/>
                            </p:stCondLst>
                            <p:childTnLst>
                              <p:par>
                                <p:cTn id="680" presetID="11" presetClass="entr" presetSubtype="0" fill="hold" grpId="0" nodeType="afterEffect">
                                  <p:stCondLst>
                                    <p:cond delay="0"/>
                                  </p:stCondLst>
                                  <p:childTnLst>
                                    <p:set>
                                      <p:cBhvr>
                                        <p:cTn id="681" dur="1000">
                                          <p:stCondLst>
                                            <p:cond delay="0"/>
                                          </p:stCondLst>
                                        </p:cTn>
                                        <p:tgtEl>
                                          <p:spTgt spid="229"/>
                                        </p:tgtEl>
                                        <p:attrNameLst>
                                          <p:attrName>style.visibility</p:attrName>
                                        </p:attrNameLst>
                                      </p:cBhvr>
                                      <p:to>
                                        <p:strVal val="visible"/>
                                      </p:to>
                                    </p:set>
                                  </p:childTnLst>
                                </p:cTn>
                              </p:par>
                            </p:childTnLst>
                          </p:cTn>
                        </p:par>
                        <p:par>
                          <p:cTn id="682" fill="hold">
                            <p:stCondLst>
                              <p:cond delay="226000"/>
                            </p:stCondLst>
                            <p:childTnLst>
                              <p:par>
                                <p:cTn id="683" presetID="11" presetClass="entr" presetSubtype="0" fill="hold" grpId="0" nodeType="afterEffect">
                                  <p:stCondLst>
                                    <p:cond delay="0"/>
                                  </p:stCondLst>
                                  <p:childTnLst>
                                    <p:set>
                                      <p:cBhvr>
                                        <p:cTn id="684" dur="1000">
                                          <p:stCondLst>
                                            <p:cond delay="0"/>
                                          </p:stCondLst>
                                        </p:cTn>
                                        <p:tgtEl>
                                          <p:spTgt spid="230"/>
                                        </p:tgtEl>
                                        <p:attrNameLst>
                                          <p:attrName>style.visibility</p:attrName>
                                        </p:attrNameLst>
                                      </p:cBhvr>
                                      <p:to>
                                        <p:strVal val="visible"/>
                                      </p:to>
                                    </p:set>
                                  </p:childTnLst>
                                </p:cTn>
                              </p:par>
                            </p:childTnLst>
                          </p:cTn>
                        </p:par>
                        <p:par>
                          <p:cTn id="685" fill="hold">
                            <p:stCondLst>
                              <p:cond delay="227000"/>
                            </p:stCondLst>
                            <p:childTnLst>
                              <p:par>
                                <p:cTn id="686" presetID="11" presetClass="entr" presetSubtype="0" fill="hold" grpId="0" nodeType="afterEffect">
                                  <p:stCondLst>
                                    <p:cond delay="0"/>
                                  </p:stCondLst>
                                  <p:childTnLst>
                                    <p:set>
                                      <p:cBhvr>
                                        <p:cTn id="687" dur="1000">
                                          <p:stCondLst>
                                            <p:cond delay="0"/>
                                          </p:stCondLst>
                                        </p:cTn>
                                        <p:tgtEl>
                                          <p:spTgt spid="231"/>
                                        </p:tgtEl>
                                        <p:attrNameLst>
                                          <p:attrName>style.visibility</p:attrName>
                                        </p:attrNameLst>
                                      </p:cBhvr>
                                      <p:to>
                                        <p:strVal val="visible"/>
                                      </p:to>
                                    </p:set>
                                  </p:childTnLst>
                                </p:cTn>
                              </p:par>
                            </p:childTnLst>
                          </p:cTn>
                        </p:par>
                        <p:par>
                          <p:cTn id="688" fill="hold">
                            <p:stCondLst>
                              <p:cond delay="228000"/>
                            </p:stCondLst>
                            <p:childTnLst>
                              <p:par>
                                <p:cTn id="689" presetID="11" presetClass="entr" presetSubtype="0" fill="hold" grpId="0" nodeType="afterEffect">
                                  <p:stCondLst>
                                    <p:cond delay="0"/>
                                  </p:stCondLst>
                                  <p:childTnLst>
                                    <p:set>
                                      <p:cBhvr>
                                        <p:cTn id="690" dur="1000">
                                          <p:stCondLst>
                                            <p:cond delay="0"/>
                                          </p:stCondLst>
                                        </p:cTn>
                                        <p:tgtEl>
                                          <p:spTgt spid="232"/>
                                        </p:tgtEl>
                                        <p:attrNameLst>
                                          <p:attrName>style.visibility</p:attrName>
                                        </p:attrNameLst>
                                      </p:cBhvr>
                                      <p:to>
                                        <p:strVal val="visible"/>
                                      </p:to>
                                    </p:set>
                                  </p:childTnLst>
                                </p:cTn>
                              </p:par>
                            </p:childTnLst>
                          </p:cTn>
                        </p:par>
                        <p:par>
                          <p:cTn id="691" fill="hold">
                            <p:stCondLst>
                              <p:cond delay="229000"/>
                            </p:stCondLst>
                            <p:childTnLst>
                              <p:par>
                                <p:cTn id="692" presetID="11" presetClass="entr" presetSubtype="0" fill="hold" grpId="0" nodeType="afterEffect">
                                  <p:stCondLst>
                                    <p:cond delay="0"/>
                                  </p:stCondLst>
                                  <p:childTnLst>
                                    <p:set>
                                      <p:cBhvr>
                                        <p:cTn id="693" dur="1000">
                                          <p:stCondLst>
                                            <p:cond delay="0"/>
                                          </p:stCondLst>
                                        </p:cTn>
                                        <p:tgtEl>
                                          <p:spTgt spid="233"/>
                                        </p:tgtEl>
                                        <p:attrNameLst>
                                          <p:attrName>style.visibility</p:attrName>
                                        </p:attrNameLst>
                                      </p:cBhvr>
                                      <p:to>
                                        <p:strVal val="visible"/>
                                      </p:to>
                                    </p:set>
                                  </p:childTnLst>
                                </p:cTn>
                              </p:par>
                            </p:childTnLst>
                          </p:cTn>
                        </p:par>
                        <p:par>
                          <p:cTn id="694" fill="hold">
                            <p:stCondLst>
                              <p:cond delay="230000"/>
                            </p:stCondLst>
                            <p:childTnLst>
                              <p:par>
                                <p:cTn id="695" presetID="11" presetClass="entr" presetSubtype="0" fill="hold" grpId="0" nodeType="afterEffect">
                                  <p:stCondLst>
                                    <p:cond delay="0"/>
                                  </p:stCondLst>
                                  <p:childTnLst>
                                    <p:set>
                                      <p:cBhvr>
                                        <p:cTn id="696" dur="1000">
                                          <p:stCondLst>
                                            <p:cond delay="0"/>
                                          </p:stCondLst>
                                        </p:cTn>
                                        <p:tgtEl>
                                          <p:spTgt spid="234"/>
                                        </p:tgtEl>
                                        <p:attrNameLst>
                                          <p:attrName>style.visibility</p:attrName>
                                        </p:attrNameLst>
                                      </p:cBhvr>
                                      <p:to>
                                        <p:strVal val="visible"/>
                                      </p:to>
                                    </p:set>
                                  </p:childTnLst>
                                </p:cTn>
                              </p:par>
                            </p:childTnLst>
                          </p:cTn>
                        </p:par>
                        <p:par>
                          <p:cTn id="697" fill="hold">
                            <p:stCondLst>
                              <p:cond delay="231000"/>
                            </p:stCondLst>
                            <p:childTnLst>
                              <p:par>
                                <p:cTn id="698" presetID="11" presetClass="entr" presetSubtype="0" fill="hold" grpId="0" nodeType="afterEffect">
                                  <p:stCondLst>
                                    <p:cond delay="0"/>
                                  </p:stCondLst>
                                  <p:childTnLst>
                                    <p:set>
                                      <p:cBhvr>
                                        <p:cTn id="699" dur="1000">
                                          <p:stCondLst>
                                            <p:cond delay="0"/>
                                          </p:stCondLst>
                                        </p:cTn>
                                        <p:tgtEl>
                                          <p:spTgt spid="235"/>
                                        </p:tgtEl>
                                        <p:attrNameLst>
                                          <p:attrName>style.visibility</p:attrName>
                                        </p:attrNameLst>
                                      </p:cBhvr>
                                      <p:to>
                                        <p:strVal val="visible"/>
                                      </p:to>
                                    </p:set>
                                  </p:childTnLst>
                                </p:cTn>
                              </p:par>
                            </p:childTnLst>
                          </p:cTn>
                        </p:par>
                        <p:par>
                          <p:cTn id="700" fill="hold">
                            <p:stCondLst>
                              <p:cond delay="232000"/>
                            </p:stCondLst>
                            <p:childTnLst>
                              <p:par>
                                <p:cTn id="701" presetID="11" presetClass="entr" presetSubtype="0" fill="hold" grpId="0" nodeType="afterEffect">
                                  <p:stCondLst>
                                    <p:cond delay="0"/>
                                  </p:stCondLst>
                                  <p:childTnLst>
                                    <p:set>
                                      <p:cBhvr>
                                        <p:cTn id="702" dur="1000">
                                          <p:stCondLst>
                                            <p:cond delay="0"/>
                                          </p:stCondLst>
                                        </p:cTn>
                                        <p:tgtEl>
                                          <p:spTgt spid="236"/>
                                        </p:tgtEl>
                                        <p:attrNameLst>
                                          <p:attrName>style.visibility</p:attrName>
                                        </p:attrNameLst>
                                      </p:cBhvr>
                                      <p:to>
                                        <p:strVal val="visible"/>
                                      </p:to>
                                    </p:set>
                                  </p:childTnLst>
                                </p:cTn>
                              </p:par>
                            </p:childTnLst>
                          </p:cTn>
                        </p:par>
                        <p:par>
                          <p:cTn id="703" fill="hold">
                            <p:stCondLst>
                              <p:cond delay="233000"/>
                            </p:stCondLst>
                            <p:childTnLst>
                              <p:par>
                                <p:cTn id="704" presetID="11" presetClass="entr" presetSubtype="0" fill="hold" grpId="0" nodeType="afterEffect">
                                  <p:stCondLst>
                                    <p:cond delay="0"/>
                                  </p:stCondLst>
                                  <p:childTnLst>
                                    <p:set>
                                      <p:cBhvr>
                                        <p:cTn id="705" dur="1000">
                                          <p:stCondLst>
                                            <p:cond delay="0"/>
                                          </p:stCondLst>
                                        </p:cTn>
                                        <p:tgtEl>
                                          <p:spTgt spid="237"/>
                                        </p:tgtEl>
                                        <p:attrNameLst>
                                          <p:attrName>style.visibility</p:attrName>
                                        </p:attrNameLst>
                                      </p:cBhvr>
                                      <p:to>
                                        <p:strVal val="visible"/>
                                      </p:to>
                                    </p:set>
                                  </p:childTnLst>
                                </p:cTn>
                              </p:par>
                            </p:childTnLst>
                          </p:cTn>
                        </p:par>
                        <p:par>
                          <p:cTn id="706" fill="hold">
                            <p:stCondLst>
                              <p:cond delay="234000"/>
                            </p:stCondLst>
                            <p:childTnLst>
                              <p:par>
                                <p:cTn id="707" presetID="11" presetClass="entr" presetSubtype="0" fill="hold" grpId="0" nodeType="afterEffect">
                                  <p:stCondLst>
                                    <p:cond delay="0"/>
                                  </p:stCondLst>
                                  <p:childTnLst>
                                    <p:set>
                                      <p:cBhvr>
                                        <p:cTn id="708" dur="1000">
                                          <p:stCondLst>
                                            <p:cond delay="0"/>
                                          </p:stCondLst>
                                        </p:cTn>
                                        <p:tgtEl>
                                          <p:spTgt spid="238"/>
                                        </p:tgtEl>
                                        <p:attrNameLst>
                                          <p:attrName>style.visibility</p:attrName>
                                        </p:attrNameLst>
                                      </p:cBhvr>
                                      <p:to>
                                        <p:strVal val="visible"/>
                                      </p:to>
                                    </p:set>
                                  </p:childTnLst>
                                </p:cTn>
                              </p:par>
                            </p:childTnLst>
                          </p:cTn>
                        </p:par>
                        <p:par>
                          <p:cTn id="709" fill="hold">
                            <p:stCondLst>
                              <p:cond delay="235000"/>
                            </p:stCondLst>
                            <p:childTnLst>
                              <p:par>
                                <p:cTn id="710" presetID="11" presetClass="entr" presetSubtype="0" fill="hold" grpId="0" nodeType="afterEffect">
                                  <p:stCondLst>
                                    <p:cond delay="0"/>
                                  </p:stCondLst>
                                  <p:childTnLst>
                                    <p:set>
                                      <p:cBhvr>
                                        <p:cTn id="711" dur="1000">
                                          <p:stCondLst>
                                            <p:cond delay="0"/>
                                          </p:stCondLst>
                                        </p:cTn>
                                        <p:tgtEl>
                                          <p:spTgt spid="239"/>
                                        </p:tgtEl>
                                        <p:attrNameLst>
                                          <p:attrName>style.visibility</p:attrName>
                                        </p:attrNameLst>
                                      </p:cBhvr>
                                      <p:to>
                                        <p:strVal val="visible"/>
                                      </p:to>
                                    </p:set>
                                  </p:childTnLst>
                                </p:cTn>
                              </p:par>
                            </p:childTnLst>
                          </p:cTn>
                        </p:par>
                        <p:par>
                          <p:cTn id="712" fill="hold">
                            <p:stCondLst>
                              <p:cond delay="236000"/>
                            </p:stCondLst>
                            <p:childTnLst>
                              <p:par>
                                <p:cTn id="713" presetID="11" presetClass="entr" presetSubtype="0" fill="hold" grpId="0" nodeType="afterEffect">
                                  <p:stCondLst>
                                    <p:cond delay="0"/>
                                  </p:stCondLst>
                                  <p:childTnLst>
                                    <p:set>
                                      <p:cBhvr>
                                        <p:cTn id="714" dur="1000">
                                          <p:stCondLst>
                                            <p:cond delay="0"/>
                                          </p:stCondLst>
                                        </p:cTn>
                                        <p:tgtEl>
                                          <p:spTgt spid="240"/>
                                        </p:tgtEl>
                                        <p:attrNameLst>
                                          <p:attrName>style.visibility</p:attrName>
                                        </p:attrNameLst>
                                      </p:cBhvr>
                                      <p:to>
                                        <p:strVal val="visible"/>
                                      </p:to>
                                    </p:set>
                                  </p:childTnLst>
                                </p:cTn>
                              </p:par>
                            </p:childTnLst>
                          </p:cTn>
                        </p:par>
                        <p:par>
                          <p:cTn id="715" fill="hold">
                            <p:stCondLst>
                              <p:cond delay="237000"/>
                            </p:stCondLst>
                            <p:childTnLst>
                              <p:par>
                                <p:cTn id="716" presetID="11" presetClass="entr" presetSubtype="0" fill="hold" grpId="0" nodeType="afterEffect">
                                  <p:stCondLst>
                                    <p:cond delay="0"/>
                                  </p:stCondLst>
                                  <p:childTnLst>
                                    <p:set>
                                      <p:cBhvr>
                                        <p:cTn id="717" dur="1000">
                                          <p:stCondLst>
                                            <p:cond delay="0"/>
                                          </p:stCondLst>
                                        </p:cTn>
                                        <p:tgtEl>
                                          <p:spTgt spid="241"/>
                                        </p:tgtEl>
                                        <p:attrNameLst>
                                          <p:attrName>style.visibility</p:attrName>
                                        </p:attrNameLst>
                                      </p:cBhvr>
                                      <p:to>
                                        <p:strVal val="visible"/>
                                      </p:to>
                                    </p:set>
                                  </p:childTnLst>
                                </p:cTn>
                              </p:par>
                            </p:childTnLst>
                          </p:cTn>
                        </p:par>
                        <p:par>
                          <p:cTn id="718" fill="hold">
                            <p:stCondLst>
                              <p:cond delay="238000"/>
                            </p:stCondLst>
                            <p:childTnLst>
                              <p:par>
                                <p:cTn id="719" presetID="11" presetClass="entr" presetSubtype="0" fill="hold" grpId="0" nodeType="afterEffect">
                                  <p:stCondLst>
                                    <p:cond delay="0"/>
                                  </p:stCondLst>
                                  <p:childTnLst>
                                    <p:set>
                                      <p:cBhvr>
                                        <p:cTn id="720" dur="1000">
                                          <p:stCondLst>
                                            <p:cond delay="0"/>
                                          </p:stCondLst>
                                        </p:cTn>
                                        <p:tgtEl>
                                          <p:spTgt spid="242"/>
                                        </p:tgtEl>
                                        <p:attrNameLst>
                                          <p:attrName>style.visibility</p:attrName>
                                        </p:attrNameLst>
                                      </p:cBhvr>
                                      <p:to>
                                        <p:strVal val="visible"/>
                                      </p:to>
                                    </p:set>
                                  </p:childTnLst>
                                </p:cTn>
                              </p:par>
                            </p:childTnLst>
                          </p:cTn>
                        </p:par>
                        <p:par>
                          <p:cTn id="721" fill="hold">
                            <p:stCondLst>
                              <p:cond delay="239000"/>
                            </p:stCondLst>
                            <p:childTnLst>
                              <p:par>
                                <p:cTn id="722" presetID="11" presetClass="entr" presetSubtype="0" fill="hold" grpId="0" nodeType="afterEffect">
                                  <p:stCondLst>
                                    <p:cond delay="0"/>
                                  </p:stCondLst>
                                  <p:childTnLst>
                                    <p:set>
                                      <p:cBhvr>
                                        <p:cTn id="723" dur="1000">
                                          <p:stCondLst>
                                            <p:cond delay="0"/>
                                          </p:stCondLst>
                                        </p:cTn>
                                        <p:tgtEl>
                                          <p:spTgt spid="243"/>
                                        </p:tgtEl>
                                        <p:attrNameLst>
                                          <p:attrName>style.visibility</p:attrName>
                                        </p:attrNameLst>
                                      </p:cBhvr>
                                      <p:to>
                                        <p:strVal val="visible"/>
                                      </p:to>
                                    </p:set>
                                  </p:childTnLst>
                                </p:cTn>
                              </p:par>
                            </p:childTnLst>
                          </p:cTn>
                        </p:par>
                        <p:par>
                          <p:cTn id="724" fill="hold">
                            <p:stCondLst>
                              <p:cond delay="240000"/>
                            </p:stCondLst>
                            <p:childTnLst>
                              <p:par>
                                <p:cTn id="725" presetID="11" presetClass="entr" presetSubtype="0" fill="hold" grpId="0" nodeType="afterEffect">
                                  <p:stCondLst>
                                    <p:cond delay="0"/>
                                  </p:stCondLst>
                                  <p:childTnLst>
                                    <p:set>
                                      <p:cBhvr>
                                        <p:cTn id="726" dur="1000">
                                          <p:stCondLst>
                                            <p:cond delay="0"/>
                                          </p:stCondLst>
                                        </p:cTn>
                                        <p:tgtEl>
                                          <p:spTgt spid="244"/>
                                        </p:tgtEl>
                                        <p:attrNameLst>
                                          <p:attrName>style.visibility</p:attrName>
                                        </p:attrNameLst>
                                      </p:cBhvr>
                                      <p:to>
                                        <p:strVal val="visible"/>
                                      </p:to>
                                    </p:set>
                                  </p:childTnLst>
                                </p:cTn>
                              </p:par>
                            </p:childTnLst>
                          </p:cTn>
                        </p:par>
                        <p:par>
                          <p:cTn id="727" fill="hold">
                            <p:stCondLst>
                              <p:cond delay="241000"/>
                            </p:stCondLst>
                            <p:childTnLst>
                              <p:par>
                                <p:cTn id="728" presetID="11" presetClass="entr" presetSubtype="0" fill="hold" grpId="0" nodeType="afterEffect">
                                  <p:stCondLst>
                                    <p:cond delay="0"/>
                                  </p:stCondLst>
                                  <p:childTnLst>
                                    <p:set>
                                      <p:cBhvr>
                                        <p:cTn id="729" dur="1000">
                                          <p:stCondLst>
                                            <p:cond delay="0"/>
                                          </p:stCondLst>
                                        </p:cTn>
                                        <p:tgtEl>
                                          <p:spTgt spid="245"/>
                                        </p:tgtEl>
                                        <p:attrNameLst>
                                          <p:attrName>style.visibility</p:attrName>
                                        </p:attrNameLst>
                                      </p:cBhvr>
                                      <p:to>
                                        <p:strVal val="visible"/>
                                      </p:to>
                                    </p:set>
                                  </p:childTnLst>
                                </p:cTn>
                              </p:par>
                            </p:childTnLst>
                          </p:cTn>
                        </p:par>
                        <p:par>
                          <p:cTn id="730" fill="hold">
                            <p:stCondLst>
                              <p:cond delay="242000"/>
                            </p:stCondLst>
                            <p:childTnLst>
                              <p:par>
                                <p:cTn id="731" presetID="11" presetClass="entr" presetSubtype="0" fill="hold" grpId="0" nodeType="afterEffect">
                                  <p:stCondLst>
                                    <p:cond delay="0"/>
                                  </p:stCondLst>
                                  <p:childTnLst>
                                    <p:set>
                                      <p:cBhvr>
                                        <p:cTn id="732" dur="1000">
                                          <p:stCondLst>
                                            <p:cond delay="0"/>
                                          </p:stCondLst>
                                        </p:cTn>
                                        <p:tgtEl>
                                          <p:spTgt spid="246"/>
                                        </p:tgtEl>
                                        <p:attrNameLst>
                                          <p:attrName>style.visibility</p:attrName>
                                        </p:attrNameLst>
                                      </p:cBhvr>
                                      <p:to>
                                        <p:strVal val="visible"/>
                                      </p:to>
                                    </p:set>
                                  </p:childTnLst>
                                </p:cTn>
                              </p:par>
                            </p:childTnLst>
                          </p:cTn>
                        </p:par>
                        <p:par>
                          <p:cTn id="733" fill="hold">
                            <p:stCondLst>
                              <p:cond delay="243000"/>
                            </p:stCondLst>
                            <p:childTnLst>
                              <p:par>
                                <p:cTn id="734" presetID="11" presetClass="entr" presetSubtype="0" fill="hold" grpId="0" nodeType="afterEffect">
                                  <p:stCondLst>
                                    <p:cond delay="0"/>
                                  </p:stCondLst>
                                  <p:childTnLst>
                                    <p:set>
                                      <p:cBhvr>
                                        <p:cTn id="735" dur="1000">
                                          <p:stCondLst>
                                            <p:cond delay="0"/>
                                          </p:stCondLst>
                                        </p:cTn>
                                        <p:tgtEl>
                                          <p:spTgt spid="247"/>
                                        </p:tgtEl>
                                        <p:attrNameLst>
                                          <p:attrName>style.visibility</p:attrName>
                                        </p:attrNameLst>
                                      </p:cBhvr>
                                      <p:to>
                                        <p:strVal val="visible"/>
                                      </p:to>
                                    </p:set>
                                  </p:childTnLst>
                                </p:cTn>
                              </p:par>
                            </p:childTnLst>
                          </p:cTn>
                        </p:par>
                        <p:par>
                          <p:cTn id="736" fill="hold">
                            <p:stCondLst>
                              <p:cond delay="244000"/>
                            </p:stCondLst>
                            <p:childTnLst>
                              <p:par>
                                <p:cTn id="737" presetID="11" presetClass="entr" presetSubtype="0" fill="hold" grpId="0" nodeType="afterEffect">
                                  <p:stCondLst>
                                    <p:cond delay="0"/>
                                  </p:stCondLst>
                                  <p:childTnLst>
                                    <p:set>
                                      <p:cBhvr>
                                        <p:cTn id="738" dur="1000">
                                          <p:stCondLst>
                                            <p:cond delay="0"/>
                                          </p:stCondLst>
                                        </p:cTn>
                                        <p:tgtEl>
                                          <p:spTgt spid="248"/>
                                        </p:tgtEl>
                                        <p:attrNameLst>
                                          <p:attrName>style.visibility</p:attrName>
                                        </p:attrNameLst>
                                      </p:cBhvr>
                                      <p:to>
                                        <p:strVal val="visible"/>
                                      </p:to>
                                    </p:set>
                                  </p:childTnLst>
                                </p:cTn>
                              </p:par>
                            </p:childTnLst>
                          </p:cTn>
                        </p:par>
                        <p:par>
                          <p:cTn id="739" fill="hold">
                            <p:stCondLst>
                              <p:cond delay="245000"/>
                            </p:stCondLst>
                            <p:childTnLst>
                              <p:par>
                                <p:cTn id="740" presetID="11" presetClass="entr" presetSubtype="0" fill="hold" grpId="0" nodeType="afterEffect">
                                  <p:stCondLst>
                                    <p:cond delay="0"/>
                                  </p:stCondLst>
                                  <p:childTnLst>
                                    <p:set>
                                      <p:cBhvr>
                                        <p:cTn id="741" dur="1000">
                                          <p:stCondLst>
                                            <p:cond delay="0"/>
                                          </p:stCondLst>
                                        </p:cTn>
                                        <p:tgtEl>
                                          <p:spTgt spid="249"/>
                                        </p:tgtEl>
                                        <p:attrNameLst>
                                          <p:attrName>style.visibility</p:attrName>
                                        </p:attrNameLst>
                                      </p:cBhvr>
                                      <p:to>
                                        <p:strVal val="visible"/>
                                      </p:to>
                                    </p:set>
                                  </p:childTnLst>
                                </p:cTn>
                              </p:par>
                            </p:childTnLst>
                          </p:cTn>
                        </p:par>
                        <p:par>
                          <p:cTn id="742" fill="hold">
                            <p:stCondLst>
                              <p:cond delay="246000"/>
                            </p:stCondLst>
                            <p:childTnLst>
                              <p:par>
                                <p:cTn id="743" presetID="11" presetClass="entr" presetSubtype="0" fill="hold" grpId="0" nodeType="afterEffect">
                                  <p:stCondLst>
                                    <p:cond delay="0"/>
                                  </p:stCondLst>
                                  <p:childTnLst>
                                    <p:set>
                                      <p:cBhvr>
                                        <p:cTn id="744" dur="1000">
                                          <p:stCondLst>
                                            <p:cond delay="0"/>
                                          </p:stCondLst>
                                        </p:cTn>
                                        <p:tgtEl>
                                          <p:spTgt spid="250"/>
                                        </p:tgtEl>
                                        <p:attrNameLst>
                                          <p:attrName>style.visibility</p:attrName>
                                        </p:attrNameLst>
                                      </p:cBhvr>
                                      <p:to>
                                        <p:strVal val="visible"/>
                                      </p:to>
                                    </p:set>
                                  </p:childTnLst>
                                </p:cTn>
                              </p:par>
                            </p:childTnLst>
                          </p:cTn>
                        </p:par>
                        <p:par>
                          <p:cTn id="745" fill="hold">
                            <p:stCondLst>
                              <p:cond delay="247000"/>
                            </p:stCondLst>
                            <p:childTnLst>
                              <p:par>
                                <p:cTn id="746" presetID="11" presetClass="entr" presetSubtype="0" fill="hold" grpId="0" nodeType="afterEffect">
                                  <p:stCondLst>
                                    <p:cond delay="0"/>
                                  </p:stCondLst>
                                  <p:childTnLst>
                                    <p:set>
                                      <p:cBhvr>
                                        <p:cTn id="747" dur="1000">
                                          <p:stCondLst>
                                            <p:cond delay="0"/>
                                          </p:stCondLst>
                                        </p:cTn>
                                        <p:tgtEl>
                                          <p:spTgt spid="251"/>
                                        </p:tgtEl>
                                        <p:attrNameLst>
                                          <p:attrName>style.visibility</p:attrName>
                                        </p:attrNameLst>
                                      </p:cBhvr>
                                      <p:to>
                                        <p:strVal val="visible"/>
                                      </p:to>
                                    </p:set>
                                  </p:childTnLst>
                                </p:cTn>
                              </p:par>
                            </p:childTnLst>
                          </p:cTn>
                        </p:par>
                        <p:par>
                          <p:cTn id="748" fill="hold">
                            <p:stCondLst>
                              <p:cond delay="248000"/>
                            </p:stCondLst>
                            <p:childTnLst>
                              <p:par>
                                <p:cTn id="749" presetID="11" presetClass="entr" presetSubtype="0" fill="hold" grpId="0" nodeType="afterEffect">
                                  <p:stCondLst>
                                    <p:cond delay="0"/>
                                  </p:stCondLst>
                                  <p:childTnLst>
                                    <p:set>
                                      <p:cBhvr>
                                        <p:cTn id="750" dur="1000">
                                          <p:stCondLst>
                                            <p:cond delay="0"/>
                                          </p:stCondLst>
                                        </p:cTn>
                                        <p:tgtEl>
                                          <p:spTgt spid="252"/>
                                        </p:tgtEl>
                                        <p:attrNameLst>
                                          <p:attrName>style.visibility</p:attrName>
                                        </p:attrNameLst>
                                      </p:cBhvr>
                                      <p:to>
                                        <p:strVal val="visible"/>
                                      </p:to>
                                    </p:set>
                                  </p:childTnLst>
                                </p:cTn>
                              </p:par>
                            </p:childTnLst>
                          </p:cTn>
                        </p:par>
                        <p:par>
                          <p:cTn id="751" fill="hold">
                            <p:stCondLst>
                              <p:cond delay="249000"/>
                            </p:stCondLst>
                            <p:childTnLst>
                              <p:par>
                                <p:cTn id="752" presetID="11" presetClass="entr" presetSubtype="0" fill="hold" grpId="0" nodeType="afterEffect">
                                  <p:stCondLst>
                                    <p:cond delay="0"/>
                                  </p:stCondLst>
                                  <p:childTnLst>
                                    <p:set>
                                      <p:cBhvr>
                                        <p:cTn id="753" dur="1000">
                                          <p:stCondLst>
                                            <p:cond delay="0"/>
                                          </p:stCondLst>
                                        </p:cTn>
                                        <p:tgtEl>
                                          <p:spTgt spid="253"/>
                                        </p:tgtEl>
                                        <p:attrNameLst>
                                          <p:attrName>style.visibility</p:attrName>
                                        </p:attrNameLst>
                                      </p:cBhvr>
                                      <p:to>
                                        <p:strVal val="visible"/>
                                      </p:to>
                                    </p:set>
                                  </p:childTnLst>
                                </p:cTn>
                              </p:par>
                            </p:childTnLst>
                          </p:cTn>
                        </p:par>
                        <p:par>
                          <p:cTn id="754" fill="hold">
                            <p:stCondLst>
                              <p:cond delay="250000"/>
                            </p:stCondLst>
                            <p:childTnLst>
                              <p:par>
                                <p:cTn id="755" presetID="11" presetClass="entr" presetSubtype="0" fill="hold" grpId="0" nodeType="afterEffect">
                                  <p:stCondLst>
                                    <p:cond delay="0"/>
                                  </p:stCondLst>
                                  <p:childTnLst>
                                    <p:set>
                                      <p:cBhvr>
                                        <p:cTn id="756" dur="1000">
                                          <p:stCondLst>
                                            <p:cond delay="0"/>
                                          </p:stCondLst>
                                        </p:cTn>
                                        <p:tgtEl>
                                          <p:spTgt spid="254"/>
                                        </p:tgtEl>
                                        <p:attrNameLst>
                                          <p:attrName>style.visibility</p:attrName>
                                        </p:attrNameLst>
                                      </p:cBhvr>
                                      <p:to>
                                        <p:strVal val="visible"/>
                                      </p:to>
                                    </p:set>
                                  </p:childTnLst>
                                </p:cTn>
                              </p:par>
                            </p:childTnLst>
                          </p:cTn>
                        </p:par>
                        <p:par>
                          <p:cTn id="757" fill="hold">
                            <p:stCondLst>
                              <p:cond delay="251000"/>
                            </p:stCondLst>
                            <p:childTnLst>
                              <p:par>
                                <p:cTn id="758" presetID="11" presetClass="entr" presetSubtype="0" fill="hold" grpId="0" nodeType="afterEffect">
                                  <p:stCondLst>
                                    <p:cond delay="0"/>
                                  </p:stCondLst>
                                  <p:childTnLst>
                                    <p:set>
                                      <p:cBhvr>
                                        <p:cTn id="759" dur="1000">
                                          <p:stCondLst>
                                            <p:cond delay="0"/>
                                          </p:stCondLst>
                                        </p:cTn>
                                        <p:tgtEl>
                                          <p:spTgt spid="255"/>
                                        </p:tgtEl>
                                        <p:attrNameLst>
                                          <p:attrName>style.visibility</p:attrName>
                                        </p:attrNameLst>
                                      </p:cBhvr>
                                      <p:to>
                                        <p:strVal val="visible"/>
                                      </p:to>
                                    </p:set>
                                  </p:childTnLst>
                                </p:cTn>
                              </p:par>
                            </p:childTnLst>
                          </p:cTn>
                        </p:par>
                        <p:par>
                          <p:cTn id="760" fill="hold">
                            <p:stCondLst>
                              <p:cond delay="252000"/>
                            </p:stCondLst>
                            <p:childTnLst>
                              <p:par>
                                <p:cTn id="761" presetID="11" presetClass="entr" presetSubtype="0" fill="hold" grpId="0" nodeType="afterEffect">
                                  <p:stCondLst>
                                    <p:cond delay="0"/>
                                  </p:stCondLst>
                                  <p:childTnLst>
                                    <p:set>
                                      <p:cBhvr>
                                        <p:cTn id="762" dur="1000">
                                          <p:stCondLst>
                                            <p:cond delay="0"/>
                                          </p:stCondLst>
                                        </p:cTn>
                                        <p:tgtEl>
                                          <p:spTgt spid="256"/>
                                        </p:tgtEl>
                                        <p:attrNameLst>
                                          <p:attrName>style.visibility</p:attrName>
                                        </p:attrNameLst>
                                      </p:cBhvr>
                                      <p:to>
                                        <p:strVal val="visible"/>
                                      </p:to>
                                    </p:set>
                                  </p:childTnLst>
                                </p:cTn>
                              </p:par>
                            </p:childTnLst>
                          </p:cTn>
                        </p:par>
                        <p:par>
                          <p:cTn id="763" fill="hold">
                            <p:stCondLst>
                              <p:cond delay="253000"/>
                            </p:stCondLst>
                            <p:childTnLst>
                              <p:par>
                                <p:cTn id="764" presetID="11" presetClass="entr" presetSubtype="0" fill="hold" grpId="0" nodeType="afterEffect">
                                  <p:stCondLst>
                                    <p:cond delay="0"/>
                                  </p:stCondLst>
                                  <p:childTnLst>
                                    <p:set>
                                      <p:cBhvr>
                                        <p:cTn id="765" dur="1000">
                                          <p:stCondLst>
                                            <p:cond delay="0"/>
                                          </p:stCondLst>
                                        </p:cTn>
                                        <p:tgtEl>
                                          <p:spTgt spid="257"/>
                                        </p:tgtEl>
                                        <p:attrNameLst>
                                          <p:attrName>style.visibility</p:attrName>
                                        </p:attrNameLst>
                                      </p:cBhvr>
                                      <p:to>
                                        <p:strVal val="visible"/>
                                      </p:to>
                                    </p:set>
                                  </p:childTnLst>
                                </p:cTn>
                              </p:par>
                            </p:childTnLst>
                          </p:cTn>
                        </p:par>
                        <p:par>
                          <p:cTn id="766" fill="hold">
                            <p:stCondLst>
                              <p:cond delay="254000"/>
                            </p:stCondLst>
                            <p:childTnLst>
                              <p:par>
                                <p:cTn id="767" presetID="11" presetClass="entr" presetSubtype="0" fill="hold" grpId="0" nodeType="afterEffect">
                                  <p:stCondLst>
                                    <p:cond delay="0"/>
                                  </p:stCondLst>
                                  <p:childTnLst>
                                    <p:set>
                                      <p:cBhvr>
                                        <p:cTn id="768" dur="1000">
                                          <p:stCondLst>
                                            <p:cond delay="0"/>
                                          </p:stCondLst>
                                        </p:cTn>
                                        <p:tgtEl>
                                          <p:spTgt spid="258"/>
                                        </p:tgtEl>
                                        <p:attrNameLst>
                                          <p:attrName>style.visibility</p:attrName>
                                        </p:attrNameLst>
                                      </p:cBhvr>
                                      <p:to>
                                        <p:strVal val="visible"/>
                                      </p:to>
                                    </p:set>
                                  </p:childTnLst>
                                </p:cTn>
                              </p:par>
                            </p:childTnLst>
                          </p:cTn>
                        </p:par>
                        <p:par>
                          <p:cTn id="769" fill="hold">
                            <p:stCondLst>
                              <p:cond delay="255000"/>
                            </p:stCondLst>
                            <p:childTnLst>
                              <p:par>
                                <p:cTn id="770" presetID="11" presetClass="entr" presetSubtype="0" fill="hold" grpId="0" nodeType="afterEffect">
                                  <p:stCondLst>
                                    <p:cond delay="0"/>
                                  </p:stCondLst>
                                  <p:childTnLst>
                                    <p:set>
                                      <p:cBhvr>
                                        <p:cTn id="771" dur="1000">
                                          <p:stCondLst>
                                            <p:cond delay="0"/>
                                          </p:stCondLst>
                                        </p:cTn>
                                        <p:tgtEl>
                                          <p:spTgt spid="259"/>
                                        </p:tgtEl>
                                        <p:attrNameLst>
                                          <p:attrName>style.visibility</p:attrName>
                                        </p:attrNameLst>
                                      </p:cBhvr>
                                      <p:to>
                                        <p:strVal val="visible"/>
                                      </p:to>
                                    </p:set>
                                  </p:childTnLst>
                                </p:cTn>
                              </p:par>
                            </p:childTnLst>
                          </p:cTn>
                        </p:par>
                        <p:par>
                          <p:cTn id="772" fill="hold">
                            <p:stCondLst>
                              <p:cond delay="256000"/>
                            </p:stCondLst>
                            <p:childTnLst>
                              <p:par>
                                <p:cTn id="773" presetID="11" presetClass="entr" presetSubtype="0" fill="hold" grpId="0" nodeType="afterEffect">
                                  <p:stCondLst>
                                    <p:cond delay="0"/>
                                  </p:stCondLst>
                                  <p:childTnLst>
                                    <p:set>
                                      <p:cBhvr>
                                        <p:cTn id="774" dur="1000">
                                          <p:stCondLst>
                                            <p:cond delay="0"/>
                                          </p:stCondLst>
                                        </p:cTn>
                                        <p:tgtEl>
                                          <p:spTgt spid="260"/>
                                        </p:tgtEl>
                                        <p:attrNameLst>
                                          <p:attrName>style.visibility</p:attrName>
                                        </p:attrNameLst>
                                      </p:cBhvr>
                                      <p:to>
                                        <p:strVal val="visible"/>
                                      </p:to>
                                    </p:set>
                                  </p:childTnLst>
                                </p:cTn>
                              </p:par>
                            </p:childTnLst>
                          </p:cTn>
                        </p:par>
                        <p:par>
                          <p:cTn id="775" fill="hold">
                            <p:stCondLst>
                              <p:cond delay="257000"/>
                            </p:stCondLst>
                            <p:childTnLst>
                              <p:par>
                                <p:cTn id="776" presetID="11" presetClass="entr" presetSubtype="0" fill="hold" grpId="0" nodeType="afterEffect">
                                  <p:stCondLst>
                                    <p:cond delay="0"/>
                                  </p:stCondLst>
                                  <p:childTnLst>
                                    <p:set>
                                      <p:cBhvr>
                                        <p:cTn id="777" dur="1000">
                                          <p:stCondLst>
                                            <p:cond delay="0"/>
                                          </p:stCondLst>
                                        </p:cTn>
                                        <p:tgtEl>
                                          <p:spTgt spid="261"/>
                                        </p:tgtEl>
                                        <p:attrNameLst>
                                          <p:attrName>style.visibility</p:attrName>
                                        </p:attrNameLst>
                                      </p:cBhvr>
                                      <p:to>
                                        <p:strVal val="visible"/>
                                      </p:to>
                                    </p:set>
                                  </p:childTnLst>
                                </p:cTn>
                              </p:par>
                            </p:childTnLst>
                          </p:cTn>
                        </p:par>
                        <p:par>
                          <p:cTn id="778" fill="hold">
                            <p:stCondLst>
                              <p:cond delay="258000"/>
                            </p:stCondLst>
                            <p:childTnLst>
                              <p:par>
                                <p:cTn id="779" presetID="11" presetClass="entr" presetSubtype="0" fill="hold" grpId="0" nodeType="afterEffect">
                                  <p:stCondLst>
                                    <p:cond delay="0"/>
                                  </p:stCondLst>
                                  <p:childTnLst>
                                    <p:set>
                                      <p:cBhvr>
                                        <p:cTn id="780" dur="1000">
                                          <p:stCondLst>
                                            <p:cond delay="0"/>
                                          </p:stCondLst>
                                        </p:cTn>
                                        <p:tgtEl>
                                          <p:spTgt spid="262"/>
                                        </p:tgtEl>
                                        <p:attrNameLst>
                                          <p:attrName>style.visibility</p:attrName>
                                        </p:attrNameLst>
                                      </p:cBhvr>
                                      <p:to>
                                        <p:strVal val="visible"/>
                                      </p:to>
                                    </p:set>
                                  </p:childTnLst>
                                </p:cTn>
                              </p:par>
                            </p:childTnLst>
                          </p:cTn>
                        </p:par>
                        <p:par>
                          <p:cTn id="781" fill="hold">
                            <p:stCondLst>
                              <p:cond delay="259000"/>
                            </p:stCondLst>
                            <p:childTnLst>
                              <p:par>
                                <p:cTn id="782" presetID="11" presetClass="entr" presetSubtype="0" fill="hold" grpId="0" nodeType="afterEffect">
                                  <p:stCondLst>
                                    <p:cond delay="0"/>
                                  </p:stCondLst>
                                  <p:childTnLst>
                                    <p:set>
                                      <p:cBhvr>
                                        <p:cTn id="783" dur="1000">
                                          <p:stCondLst>
                                            <p:cond delay="0"/>
                                          </p:stCondLst>
                                        </p:cTn>
                                        <p:tgtEl>
                                          <p:spTgt spid="263"/>
                                        </p:tgtEl>
                                        <p:attrNameLst>
                                          <p:attrName>style.visibility</p:attrName>
                                        </p:attrNameLst>
                                      </p:cBhvr>
                                      <p:to>
                                        <p:strVal val="visible"/>
                                      </p:to>
                                    </p:set>
                                  </p:childTnLst>
                                </p:cTn>
                              </p:par>
                            </p:childTnLst>
                          </p:cTn>
                        </p:par>
                        <p:par>
                          <p:cTn id="784" fill="hold">
                            <p:stCondLst>
                              <p:cond delay="260000"/>
                            </p:stCondLst>
                            <p:childTnLst>
                              <p:par>
                                <p:cTn id="785" presetID="11" presetClass="entr" presetSubtype="0" fill="hold" grpId="0" nodeType="afterEffect">
                                  <p:stCondLst>
                                    <p:cond delay="0"/>
                                  </p:stCondLst>
                                  <p:childTnLst>
                                    <p:set>
                                      <p:cBhvr>
                                        <p:cTn id="786" dur="1000">
                                          <p:stCondLst>
                                            <p:cond delay="0"/>
                                          </p:stCondLst>
                                        </p:cTn>
                                        <p:tgtEl>
                                          <p:spTgt spid="264"/>
                                        </p:tgtEl>
                                        <p:attrNameLst>
                                          <p:attrName>style.visibility</p:attrName>
                                        </p:attrNameLst>
                                      </p:cBhvr>
                                      <p:to>
                                        <p:strVal val="visible"/>
                                      </p:to>
                                    </p:set>
                                  </p:childTnLst>
                                </p:cTn>
                              </p:par>
                            </p:childTnLst>
                          </p:cTn>
                        </p:par>
                        <p:par>
                          <p:cTn id="787" fill="hold">
                            <p:stCondLst>
                              <p:cond delay="261000"/>
                            </p:stCondLst>
                            <p:childTnLst>
                              <p:par>
                                <p:cTn id="788" presetID="11" presetClass="entr" presetSubtype="0" fill="hold" grpId="0" nodeType="afterEffect">
                                  <p:stCondLst>
                                    <p:cond delay="0"/>
                                  </p:stCondLst>
                                  <p:childTnLst>
                                    <p:set>
                                      <p:cBhvr>
                                        <p:cTn id="789" dur="1000">
                                          <p:stCondLst>
                                            <p:cond delay="0"/>
                                          </p:stCondLst>
                                        </p:cTn>
                                        <p:tgtEl>
                                          <p:spTgt spid="265"/>
                                        </p:tgtEl>
                                        <p:attrNameLst>
                                          <p:attrName>style.visibility</p:attrName>
                                        </p:attrNameLst>
                                      </p:cBhvr>
                                      <p:to>
                                        <p:strVal val="visible"/>
                                      </p:to>
                                    </p:set>
                                  </p:childTnLst>
                                </p:cTn>
                              </p:par>
                            </p:childTnLst>
                          </p:cTn>
                        </p:par>
                        <p:par>
                          <p:cTn id="790" fill="hold">
                            <p:stCondLst>
                              <p:cond delay="262000"/>
                            </p:stCondLst>
                            <p:childTnLst>
                              <p:par>
                                <p:cTn id="791" presetID="11" presetClass="entr" presetSubtype="0" fill="hold" grpId="0" nodeType="afterEffect">
                                  <p:stCondLst>
                                    <p:cond delay="0"/>
                                  </p:stCondLst>
                                  <p:childTnLst>
                                    <p:set>
                                      <p:cBhvr>
                                        <p:cTn id="792" dur="1000">
                                          <p:stCondLst>
                                            <p:cond delay="0"/>
                                          </p:stCondLst>
                                        </p:cTn>
                                        <p:tgtEl>
                                          <p:spTgt spid="266"/>
                                        </p:tgtEl>
                                        <p:attrNameLst>
                                          <p:attrName>style.visibility</p:attrName>
                                        </p:attrNameLst>
                                      </p:cBhvr>
                                      <p:to>
                                        <p:strVal val="visible"/>
                                      </p:to>
                                    </p:set>
                                  </p:childTnLst>
                                </p:cTn>
                              </p:par>
                            </p:childTnLst>
                          </p:cTn>
                        </p:par>
                        <p:par>
                          <p:cTn id="793" fill="hold">
                            <p:stCondLst>
                              <p:cond delay="263000"/>
                            </p:stCondLst>
                            <p:childTnLst>
                              <p:par>
                                <p:cTn id="794" presetID="11" presetClass="entr" presetSubtype="0" fill="hold" grpId="0" nodeType="afterEffect">
                                  <p:stCondLst>
                                    <p:cond delay="0"/>
                                  </p:stCondLst>
                                  <p:childTnLst>
                                    <p:set>
                                      <p:cBhvr>
                                        <p:cTn id="795" dur="1000">
                                          <p:stCondLst>
                                            <p:cond delay="0"/>
                                          </p:stCondLst>
                                        </p:cTn>
                                        <p:tgtEl>
                                          <p:spTgt spid="267"/>
                                        </p:tgtEl>
                                        <p:attrNameLst>
                                          <p:attrName>style.visibility</p:attrName>
                                        </p:attrNameLst>
                                      </p:cBhvr>
                                      <p:to>
                                        <p:strVal val="visible"/>
                                      </p:to>
                                    </p:set>
                                  </p:childTnLst>
                                </p:cTn>
                              </p:par>
                            </p:childTnLst>
                          </p:cTn>
                        </p:par>
                        <p:par>
                          <p:cTn id="796" fill="hold">
                            <p:stCondLst>
                              <p:cond delay="264000"/>
                            </p:stCondLst>
                            <p:childTnLst>
                              <p:par>
                                <p:cTn id="797" presetID="11" presetClass="entr" presetSubtype="0" fill="hold" grpId="0" nodeType="afterEffect">
                                  <p:stCondLst>
                                    <p:cond delay="0"/>
                                  </p:stCondLst>
                                  <p:childTnLst>
                                    <p:set>
                                      <p:cBhvr>
                                        <p:cTn id="798" dur="1000">
                                          <p:stCondLst>
                                            <p:cond delay="0"/>
                                          </p:stCondLst>
                                        </p:cTn>
                                        <p:tgtEl>
                                          <p:spTgt spid="268"/>
                                        </p:tgtEl>
                                        <p:attrNameLst>
                                          <p:attrName>style.visibility</p:attrName>
                                        </p:attrNameLst>
                                      </p:cBhvr>
                                      <p:to>
                                        <p:strVal val="visible"/>
                                      </p:to>
                                    </p:set>
                                  </p:childTnLst>
                                </p:cTn>
                              </p:par>
                            </p:childTnLst>
                          </p:cTn>
                        </p:par>
                        <p:par>
                          <p:cTn id="799" fill="hold">
                            <p:stCondLst>
                              <p:cond delay="265000"/>
                            </p:stCondLst>
                            <p:childTnLst>
                              <p:par>
                                <p:cTn id="800" presetID="11" presetClass="entr" presetSubtype="0" fill="hold" grpId="0" nodeType="afterEffect">
                                  <p:stCondLst>
                                    <p:cond delay="0"/>
                                  </p:stCondLst>
                                  <p:childTnLst>
                                    <p:set>
                                      <p:cBhvr>
                                        <p:cTn id="801" dur="1000">
                                          <p:stCondLst>
                                            <p:cond delay="0"/>
                                          </p:stCondLst>
                                        </p:cTn>
                                        <p:tgtEl>
                                          <p:spTgt spid="269"/>
                                        </p:tgtEl>
                                        <p:attrNameLst>
                                          <p:attrName>style.visibility</p:attrName>
                                        </p:attrNameLst>
                                      </p:cBhvr>
                                      <p:to>
                                        <p:strVal val="visible"/>
                                      </p:to>
                                    </p:set>
                                  </p:childTnLst>
                                </p:cTn>
                              </p:par>
                            </p:childTnLst>
                          </p:cTn>
                        </p:par>
                        <p:par>
                          <p:cTn id="802" fill="hold">
                            <p:stCondLst>
                              <p:cond delay="266000"/>
                            </p:stCondLst>
                            <p:childTnLst>
                              <p:par>
                                <p:cTn id="803" presetID="11" presetClass="entr" presetSubtype="0" fill="hold" grpId="0" nodeType="afterEffect">
                                  <p:stCondLst>
                                    <p:cond delay="0"/>
                                  </p:stCondLst>
                                  <p:childTnLst>
                                    <p:set>
                                      <p:cBhvr>
                                        <p:cTn id="804" dur="1000">
                                          <p:stCondLst>
                                            <p:cond delay="0"/>
                                          </p:stCondLst>
                                        </p:cTn>
                                        <p:tgtEl>
                                          <p:spTgt spid="270"/>
                                        </p:tgtEl>
                                        <p:attrNameLst>
                                          <p:attrName>style.visibility</p:attrName>
                                        </p:attrNameLst>
                                      </p:cBhvr>
                                      <p:to>
                                        <p:strVal val="visible"/>
                                      </p:to>
                                    </p:set>
                                  </p:childTnLst>
                                </p:cTn>
                              </p:par>
                            </p:childTnLst>
                          </p:cTn>
                        </p:par>
                        <p:par>
                          <p:cTn id="805" fill="hold">
                            <p:stCondLst>
                              <p:cond delay="267000"/>
                            </p:stCondLst>
                            <p:childTnLst>
                              <p:par>
                                <p:cTn id="806" presetID="11" presetClass="entr" presetSubtype="0" fill="hold" grpId="0" nodeType="afterEffect">
                                  <p:stCondLst>
                                    <p:cond delay="0"/>
                                  </p:stCondLst>
                                  <p:childTnLst>
                                    <p:set>
                                      <p:cBhvr>
                                        <p:cTn id="807" dur="1000">
                                          <p:stCondLst>
                                            <p:cond delay="0"/>
                                          </p:stCondLst>
                                        </p:cTn>
                                        <p:tgtEl>
                                          <p:spTgt spid="271"/>
                                        </p:tgtEl>
                                        <p:attrNameLst>
                                          <p:attrName>style.visibility</p:attrName>
                                        </p:attrNameLst>
                                      </p:cBhvr>
                                      <p:to>
                                        <p:strVal val="visible"/>
                                      </p:to>
                                    </p:set>
                                  </p:childTnLst>
                                </p:cTn>
                              </p:par>
                            </p:childTnLst>
                          </p:cTn>
                        </p:par>
                        <p:par>
                          <p:cTn id="808" fill="hold">
                            <p:stCondLst>
                              <p:cond delay="268000"/>
                            </p:stCondLst>
                            <p:childTnLst>
                              <p:par>
                                <p:cTn id="809" presetID="11" presetClass="entr" presetSubtype="0" fill="hold" grpId="0" nodeType="afterEffect">
                                  <p:stCondLst>
                                    <p:cond delay="0"/>
                                  </p:stCondLst>
                                  <p:childTnLst>
                                    <p:set>
                                      <p:cBhvr>
                                        <p:cTn id="810" dur="1000">
                                          <p:stCondLst>
                                            <p:cond delay="0"/>
                                          </p:stCondLst>
                                        </p:cTn>
                                        <p:tgtEl>
                                          <p:spTgt spid="272"/>
                                        </p:tgtEl>
                                        <p:attrNameLst>
                                          <p:attrName>style.visibility</p:attrName>
                                        </p:attrNameLst>
                                      </p:cBhvr>
                                      <p:to>
                                        <p:strVal val="visible"/>
                                      </p:to>
                                    </p:set>
                                  </p:childTnLst>
                                </p:cTn>
                              </p:par>
                            </p:childTnLst>
                          </p:cTn>
                        </p:par>
                        <p:par>
                          <p:cTn id="811" fill="hold">
                            <p:stCondLst>
                              <p:cond delay="269000"/>
                            </p:stCondLst>
                            <p:childTnLst>
                              <p:par>
                                <p:cTn id="812" presetID="11" presetClass="entr" presetSubtype="0" fill="hold" grpId="0" nodeType="afterEffect">
                                  <p:stCondLst>
                                    <p:cond delay="0"/>
                                  </p:stCondLst>
                                  <p:childTnLst>
                                    <p:set>
                                      <p:cBhvr>
                                        <p:cTn id="813" dur="1000">
                                          <p:stCondLst>
                                            <p:cond delay="0"/>
                                          </p:stCondLst>
                                        </p:cTn>
                                        <p:tgtEl>
                                          <p:spTgt spid="273"/>
                                        </p:tgtEl>
                                        <p:attrNameLst>
                                          <p:attrName>style.visibility</p:attrName>
                                        </p:attrNameLst>
                                      </p:cBhvr>
                                      <p:to>
                                        <p:strVal val="visible"/>
                                      </p:to>
                                    </p:set>
                                  </p:childTnLst>
                                </p:cTn>
                              </p:par>
                            </p:childTnLst>
                          </p:cTn>
                        </p:par>
                        <p:par>
                          <p:cTn id="814" fill="hold">
                            <p:stCondLst>
                              <p:cond delay="270000"/>
                            </p:stCondLst>
                            <p:childTnLst>
                              <p:par>
                                <p:cTn id="815" presetID="11" presetClass="entr" presetSubtype="0" fill="hold" grpId="0" nodeType="afterEffect">
                                  <p:stCondLst>
                                    <p:cond delay="0"/>
                                  </p:stCondLst>
                                  <p:childTnLst>
                                    <p:set>
                                      <p:cBhvr>
                                        <p:cTn id="816" dur="1000">
                                          <p:stCondLst>
                                            <p:cond delay="0"/>
                                          </p:stCondLst>
                                        </p:cTn>
                                        <p:tgtEl>
                                          <p:spTgt spid="274"/>
                                        </p:tgtEl>
                                        <p:attrNameLst>
                                          <p:attrName>style.visibility</p:attrName>
                                        </p:attrNameLst>
                                      </p:cBhvr>
                                      <p:to>
                                        <p:strVal val="visible"/>
                                      </p:to>
                                    </p:set>
                                  </p:childTnLst>
                                </p:cTn>
                              </p:par>
                            </p:childTnLst>
                          </p:cTn>
                        </p:par>
                        <p:par>
                          <p:cTn id="817" fill="hold">
                            <p:stCondLst>
                              <p:cond delay="271000"/>
                            </p:stCondLst>
                            <p:childTnLst>
                              <p:par>
                                <p:cTn id="818" presetID="11" presetClass="entr" presetSubtype="0" fill="hold" grpId="0" nodeType="afterEffect">
                                  <p:stCondLst>
                                    <p:cond delay="0"/>
                                  </p:stCondLst>
                                  <p:childTnLst>
                                    <p:set>
                                      <p:cBhvr>
                                        <p:cTn id="819" dur="1000">
                                          <p:stCondLst>
                                            <p:cond delay="0"/>
                                          </p:stCondLst>
                                        </p:cTn>
                                        <p:tgtEl>
                                          <p:spTgt spid="275"/>
                                        </p:tgtEl>
                                        <p:attrNameLst>
                                          <p:attrName>style.visibility</p:attrName>
                                        </p:attrNameLst>
                                      </p:cBhvr>
                                      <p:to>
                                        <p:strVal val="visible"/>
                                      </p:to>
                                    </p:set>
                                  </p:childTnLst>
                                </p:cTn>
                              </p:par>
                            </p:childTnLst>
                          </p:cTn>
                        </p:par>
                        <p:par>
                          <p:cTn id="820" fill="hold">
                            <p:stCondLst>
                              <p:cond delay="272000"/>
                            </p:stCondLst>
                            <p:childTnLst>
                              <p:par>
                                <p:cTn id="821" presetID="11" presetClass="entr" presetSubtype="0" fill="hold" grpId="0" nodeType="afterEffect">
                                  <p:stCondLst>
                                    <p:cond delay="0"/>
                                  </p:stCondLst>
                                  <p:childTnLst>
                                    <p:set>
                                      <p:cBhvr>
                                        <p:cTn id="822" dur="1000">
                                          <p:stCondLst>
                                            <p:cond delay="0"/>
                                          </p:stCondLst>
                                        </p:cTn>
                                        <p:tgtEl>
                                          <p:spTgt spid="276"/>
                                        </p:tgtEl>
                                        <p:attrNameLst>
                                          <p:attrName>style.visibility</p:attrName>
                                        </p:attrNameLst>
                                      </p:cBhvr>
                                      <p:to>
                                        <p:strVal val="visible"/>
                                      </p:to>
                                    </p:set>
                                  </p:childTnLst>
                                </p:cTn>
                              </p:par>
                            </p:childTnLst>
                          </p:cTn>
                        </p:par>
                        <p:par>
                          <p:cTn id="823" fill="hold">
                            <p:stCondLst>
                              <p:cond delay="273000"/>
                            </p:stCondLst>
                            <p:childTnLst>
                              <p:par>
                                <p:cTn id="824" presetID="11" presetClass="entr" presetSubtype="0" fill="hold" grpId="0" nodeType="afterEffect">
                                  <p:stCondLst>
                                    <p:cond delay="0"/>
                                  </p:stCondLst>
                                  <p:childTnLst>
                                    <p:set>
                                      <p:cBhvr>
                                        <p:cTn id="825" dur="1000">
                                          <p:stCondLst>
                                            <p:cond delay="0"/>
                                          </p:stCondLst>
                                        </p:cTn>
                                        <p:tgtEl>
                                          <p:spTgt spid="277"/>
                                        </p:tgtEl>
                                        <p:attrNameLst>
                                          <p:attrName>style.visibility</p:attrName>
                                        </p:attrNameLst>
                                      </p:cBhvr>
                                      <p:to>
                                        <p:strVal val="visible"/>
                                      </p:to>
                                    </p:set>
                                  </p:childTnLst>
                                </p:cTn>
                              </p:par>
                            </p:childTnLst>
                          </p:cTn>
                        </p:par>
                        <p:par>
                          <p:cTn id="826" fill="hold">
                            <p:stCondLst>
                              <p:cond delay="274000"/>
                            </p:stCondLst>
                            <p:childTnLst>
                              <p:par>
                                <p:cTn id="827" presetID="11" presetClass="entr" presetSubtype="0" fill="hold" grpId="0" nodeType="afterEffect">
                                  <p:stCondLst>
                                    <p:cond delay="0"/>
                                  </p:stCondLst>
                                  <p:childTnLst>
                                    <p:set>
                                      <p:cBhvr>
                                        <p:cTn id="828" dur="1000">
                                          <p:stCondLst>
                                            <p:cond delay="0"/>
                                          </p:stCondLst>
                                        </p:cTn>
                                        <p:tgtEl>
                                          <p:spTgt spid="278"/>
                                        </p:tgtEl>
                                        <p:attrNameLst>
                                          <p:attrName>style.visibility</p:attrName>
                                        </p:attrNameLst>
                                      </p:cBhvr>
                                      <p:to>
                                        <p:strVal val="visible"/>
                                      </p:to>
                                    </p:set>
                                  </p:childTnLst>
                                </p:cTn>
                              </p:par>
                            </p:childTnLst>
                          </p:cTn>
                        </p:par>
                        <p:par>
                          <p:cTn id="829" fill="hold">
                            <p:stCondLst>
                              <p:cond delay="275000"/>
                            </p:stCondLst>
                            <p:childTnLst>
                              <p:par>
                                <p:cTn id="830" presetID="11" presetClass="entr" presetSubtype="0" fill="hold" grpId="0" nodeType="afterEffect">
                                  <p:stCondLst>
                                    <p:cond delay="0"/>
                                  </p:stCondLst>
                                  <p:childTnLst>
                                    <p:set>
                                      <p:cBhvr>
                                        <p:cTn id="831" dur="1000">
                                          <p:stCondLst>
                                            <p:cond delay="0"/>
                                          </p:stCondLst>
                                        </p:cTn>
                                        <p:tgtEl>
                                          <p:spTgt spid="279"/>
                                        </p:tgtEl>
                                        <p:attrNameLst>
                                          <p:attrName>style.visibility</p:attrName>
                                        </p:attrNameLst>
                                      </p:cBhvr>
                                      <p:to>
                                        <p:strVal val="visible"/>
                                      </p:to>
                                    </p:set>
                                  </p:childTnLst>
                                </p:cTn>
                              </p:par>
                            </p:childTnLst>
                          </p:cTn>
                        </p:par>
                        <p:par>
                          <p:cTn id="832" fill="hold">
                            <p:stCondLst>
                              <p:cond delay="276000"/>
                            </p:stCondLst>
                            <p:childTnLst>
                              <p:par>
                                <p:cTn id="833" presetID="11" presetClass="entr" presetSubtype="0" fill="hold" grpId="0" nodeType="afterEffect">
                                  <p:stCondLst>
                                    <p:cond delay="0"/>
                                  </p:stCondLst>
                                  <p:childTnLst>
                                    <p:set>
                                      <p:cBhvr>
                                        <p:cTn id="834" dur="1000">
                                          <p:stCondLst>
                                            <p:cond delay="0"/>
                                          </p:stCondLst>
                                        </p:cTn>
                                        <p:tgtEl>
                                          <p:spTgt spid="280"/>
                                        </p:tgtEl>
                                        <p:attrNameLst>
                                          <p:attrName>style.visibility</p:attrName>
                                        </p:attrNameLst>
                                      </p:cBhvr>
                                      <p:to>
                                        <p:strVal val="visible"/>
                                      </p:to>
                                    </p:set>
                                  </p:childTnLst>
                                </p:cTn>
                              </p:par>
                            </p:childTnLst>
                          </p:cTn>
                        </p:par>
                        <p:par>
                          <p:cTn id="835" fill="hold">
                            <p:stCondLst>
                              <p:cond delay="277000"/>
                            </p:stCondLst>
                            <p:childTnLst>
                              <p:par>
                                <p:cTn id="836" presetID="11" presetClass="entr" presetSubtype="0" fill="hold" grpId="0" nodeType="afterEffect">
                                  <p:stCondLst>
                                    <p:cond delay="0"/>
                                  </p:stCondLst>
                                  <p:childTnLst>
                                    <p:set>
                                      <p:cBhvr>
                                        <p:cTn id="837" dur="1000">
                                          <p:stCondLst>
                                            <p:cond delay="0"/>
                                          </p:stCondLst>
                                        </p:cTn>
                                        <p:tgtEl>
                                          <p:spTgt spid="281"/>
                                        </p:tgtEl>
                                        <p:attrNameLst>
                                          <p:attrName>style.visibility</p:attrName>
                                        </p:attrNameLst>
                                      </p:cBhvr>
                                      <p:to>
                                        <p:strVal val="visible"/>
                                      </p:to>
                                    </p:set>
                                  </p:childTnLst>
                                </p:cTn>
                              </p:par>
                            </p:childTnLst>
                          </p:cTn>
                        </p:par>
                        <p:par>
                          <p:cTn id="838" fill="hold">
                            <p:stCondLst>
                              <p:cond delay="278000"/>
                            </p:stCondLst>
                            <p:childTnLst>
                              <p:par>
                                <p:cTn id="839" presetID="11" presetClass="entr" presetSubtype="0" fill="hold" grpId="0" nodeType="afterEffect">
                                  <p:stCondLst>
                                    <p:cond delay="0"/>
                                  </p:stCondLst>
                                  <p:childTnLst>
                                    <p:set>
                                      <p:cBhvr>
                                        <p:cTn id="840" dur="1000">
                                          <p:stCondLst>
                                            <p:cond delay="0"/>
                                          </p:stCondLst>
                                        </p:cTn>
                                        <p:tgtEl>
                                          <p:spTgt spid="282"/>
                                        </p:tgtEl>
                                        <p:attrNameLst>
                                          <p:attrName>style.visibility</p:attrName>
                                        </p:attrNameLst>
                                      </p:cBhvr>
                                      <p:to>
                                        <p:strVal val="visible"/>
                                      </p:to>
                                    </p:set>
                                  </p:childTnLst>
                                </p:cTn>
                              </p:par>
                            </p:childTnLst>
                          </p:cTn>
                        </p:par>
                        <p:par>
                          <p:cTn id="841" fill="hold">
                            <p:stCondLst>
                              <p:cond delay="279000"/>
                            </p:stCondLst>
                            <p:childTnLst>
                              <p:par>
                                <p:cTn id="842" presetID="11" presetClass="entr" presetSubtype="0" fill="hold" grpId="0" nodeType="afterEffect">
                                  <p:stCondLst>
                                    <p:cond delay="0"/>
                                  </p:stCondLst>
                                  <p:childTnLst>
                                    <p:set>
                                      <p:cBhvr>
                                        <p:cTn id="843" dur="1000">
                                          <p:stCondLst>
                                            <p:cond delay="0"/>
                                          </p:stCondLst>
                                        </p:cTn>
                                        <p:tgtEl>
                                          <p:spTgt spid="283"/>
                                        </p:tgtEl>
                                        <p:attrNameLst>
                                          <p:attrName>style.visibility</p:attrName>
                                        </p:attrNameLst>
                                      </p:cBhvr>
                                      <p:to>
                                        <p:strVal val="visible"/>
                                      </p:to>
                                    </p:set>
                                  </p:childTnLst>
                                </p:cTn>
                              </p:par>
                            </p:childTnLst>
                          </p:cTn>
                        </p:par>
                        <p:par>
                          <p:cTn id="844" fill="hold">
                            <p:stCondLst>
                              <p:cond delay="280000"/>
                            </p:stCondLst>
                            <p:childTnLst>
                              <p:par>
                                <p:cTn id="845" presetID="11" presetClass="entr" presetSubtype="0" fill="hold" grpId="0" nodeType="afterEffect">
                                  <p:stCondLst>
                                    <p:cond delay="0"/>
                                  </p:stCondLst>
                                  <p:childTnLst>
                                    <p:set>
                                      <p:cBhvr>
                                        <p:cTn id="846" dur="1000">
                                          <p:stCondLst>
                                            <p:cond delay="0"/>
                                          </p:stCondLst>
                                        </p:cTn>
                                        <p:tgtEl>
                                          <p:spTgt spid="284"/>
                                        </p:tgtEl>
                                        <p:attrNameLst>
                                          <p:attrName>style.visibility</p:attrName>
                                        </p:attrNameLst>
                                      </p:cBhvr>
                                      <p:to>
                                        <p:strVal val="visible"/>
                                      </p:to>
                                    </p:set>
                                  </p:childTnLst>
                                </p:cTn>
                              </p:par>
                            </p:childTnLst>
                          </p:cTn>
                        </p:par>
                        <p:par>
                          <p:cTn id="847" fill="hold">
                            <p:stCondLst>
                              <p:cond delay="281000"/>
                            </p:stCondLst>
                            <p:childTnLst>
                              <p:par>
                                <p:cTn id="848" presetID="11" presetClass="entr" presetSubtype="0" fill="hold" grpId="0" nodeType="afterEffect">
                                  <p:stCondLst>
                                    <p:cond delay="0"/>
                                  </p:stCondLst>
                                  <p:childTnLst>
                                    <p:set>
                                      <p:cBhvr>
                                        <p:cTn id="849" dur="1000">
                                          <p:stCondLst>
                                            <p:cond delay="0"/>
                                          </p:stCondLst>
                                        </p:cTn>
                                        <p:tgtEl>
                                          <p:spTgt spid="285"/>
                                        </p:tgtEl>
                                        <p:attrNameLst>
                                          <p:attrName>style.visibility</p:attrName>
                                        </p:attrNameLst>
                                      </p:cBhvr>
                                      <p:to>
                                        <p:strVal val="visible"/>
                                      </p:to>
                                    </p:set>
                                  </p:childTnLst>
                                </p:cTn>
                              </p:par>
                            </p:childTnLst>
                          </p:cTn>
                        </p:par>
                        <p:par>
                          <p:cTn id="850" fill="hold">
                            <p:stCondLst>
                              <p:cond delay="282000"/>
                            </p:stCondLst>
                            <p:childTnLst>
                              <p:par>
                                <p:cTn id="851" presetID="11" presetClass="entr" presetSubtype="0" fill="hold" grpId="0" nodeType="afterEffect">
                                  <p:stCondLst>
                                    <p:cond delay="0"/>
                                  </p:stCondLst>
                                  <p:childTnLst>
                                    <p:set>
                                      <p:cBhvr>
                                        <p:cTn id="852" dur="1000">
                                          <p:stCondLst>
                                            <p:cond delay="0"/>
                                          </p:stCondLst>
                                        </p:cTn>
                                        <p:tgtEl>
                                          <p:spTgt spid="286"/>
                                        </p:tgtEl>
                                        <p:attrNameLst>
                                          <p:attrName>style.visibility</p:attrName>
                                        </p:attrNameLst>
                                      </p:cBhvr>
                                      <p:to>
                                        <p:strVal val="visible"/>
                                      </p:to>
                                    </p:set>
                                  </p:childTnLst>
                                </p:cTn>
                              </p:par>
                            </p:childTnLst>
                          </p:cTn>
                        </p:par>
                        <p:par>
                          <p:cTn id="853" fill="hold">
                            <p:stCondLst>
                              <p:cond delay="283000"/>
                            </p:stCondLst>
                            <p:childTnLst>
                              <p:par>
                                <p:cTn id="854" presetID="11" presetClass="entr" presetSubtype="0" fill="hold" grpId="0" nodeType="afterEffect">
                                  <p:stCondLst>
                                    <p:cond delay="0"/>
                                  </p:stCondLst>
                                  <p:childTnLst>
                                    <p:set>
                                      <p:cBhvr>
                                        <p:cTn id="855" dur="1000">
                                          <p:stCondLst>
                                            <p:cond delay="0"/>
                                          </p:stCondLst>
                                        </p:cTn>
                                        <p:tgtEl>
                                          <p:spTgt spid="287"/>
                                        </p:tgtEl>
                                        <p:attrNameLst>
                                          <p:attrName>style.visibility</p:attrName>
                                        </p:attrNameLst>
                                      </p:cBhvr>
                                      <p:to>
                                        <p:strVal val="visible"/>
                                      </p:to>
                                    </p:set>
                                  </p:childTnLst>
                                </p:cTn>
                              </p:par>
                            </p:childTnLst>
                          </p:cTn>
                        </p:par>
                        <p:par>
                          <p:cTn id="856" fill="hold">
                            <p:stCondLst>
                              <p:cond delay="284000"/>
                            </p:stCondLst>
                            <p:childTnLst>
                              <p:par>
                                <p:cTn id="857" presetID="11" presetClass="entr" presetSubtype="0" fill="hold" grpId="0" nodeType="afterEffect">
                                  <p:stCondLst>
                                    <p:cond delay="0"/>
                                  </p:stCondLst>
                                  <p:childTnLst>
                                    <p:set>
                                      <p:cBhvr>
                                        <p:cTn id="858" dur="1000">
                                          <p:stCondLst>
                                            <p:cond delay="0"/>
                                          </p:stCondLst>
                                        </p:cTn>
                                        <p:tgtEl>
                                          <p:spTgt spid="288"/>
                                        </p:tgtEl>
                                        <p:attrNameLst>
                                          <p:attrName>style.visibility</p:attrName>
                                        </p:attrNameLst>
                                      </p:cBhvr>
                                      <p:to>
                                        <p:strVal val="visible"/>
                                      </p:to>
                                    </p:set>
                                  </p:childTnLst>
                                </p:cTn>
                              </p:par>
                            </p:childTnLst>
                          </p:cTn>
                        </p:par>
                        <p:par>
                          <p:cTn id="859" fill="hold">
                            <p:stCondLst>
                              <p:cond delay="285000"/>
                            </p:stCondLst>
                            <p:childTnLst>
                              <p:par>
                                <p:cTn id="860" presetID="11" presetClass="entr" presetSubtype="0" fill="hold" grpId="0" nodeType="afterEffect">
                                  <p:stCondLst>
                                    <p:cond delay="0"/>
                                  </p:stCondLst>
                                  <p:childTnLst>
                                    <p:set>
                                      <p:cBhvr>
                                        <p:cTn id="861" dur="1000">
                                          <p:stCondLst>
                                            <p:cond delay="0"/>
                                          </p:stCondLst>
                                        </p:cTn>
                                        <p:tgtEl>
                                          <p:spTgt spid="289"/>
                                        </p:tgtEl>
                                        <p:attrNameLst>
                                          <p:attrName>style.visibility</p:attrName>
                                        </p:attrNameLst>
                                      </p:cBhvr>
                                      <p:to>
                                        <p:strVal val="visible"/>
                                      </p:to>
                                    </p:set>
                                  </p:childTnLst>
                                </p:cTn>
                              </p:par>
                            </p:childTnLst>
                          </p:cTn>
                        </p:par>
                        <p:par>
                          <p:cTn id="862" fill="hold">
                            <p:stCondLst>
                              <p:cond delay="286000"/>
                            </p:stCondLst>
                            <p:childTnLst>
                              <p:par>
                                <p:cTn id="863" presetID="11" presetClass="entr" presetSubtype="0" fill="hold" grpId="0" nodeType="afterEffect">
                                  <p:stCondLst>
                                    <p:cond delay="0"/>
                                  </p:stCondLst>
                                  <p:childTnLst>
                                    <p:set>
                                      <p:cBhvr>
                                        <p:cTn id="864" dur="1000">
                                          <p:stCondLst>
                                            <p:cond delay="0"/>
                                          </p:stCondLst>
                                        </p:cTn>
                                        <p:tgtEl>
                                          <p:spTgt spid="290"/>
                                        </p:tgtEl>
                                        <p:attrNameLst>
                                          <p:attrName>style.visibility</p:attrName>
                                        </p:attrNameLst>
                                      </p:cBhvr>
                                      <p:to>
                                        <p:strVal val="visible"/>
                                      </p:to>
                                    </p:set>
                                  </p:childTnLst>
                                </p:cTn>
                              </p:par>
                            </p:childTnLst>
                          </p:cTn>
                        </p:par>
                        <p:par>
                          <p:cTn id="865" fill="hold">
                            <p:stCondLst>
                              <p:cond delay="287000"/>
                            </p:stCondLst>
                            <p:childTnLst>
                              <p:par>
                                <p:cTn id="866" presetID="11" presetClass="entr" presetSubtype="0" fill="hold" grpId="0" nodeType="afterEffect">
                                  <p:stCondLst>
                                    <p:cond delay="0"/>
                                  </p:stCondLst>
                                  <p:childTnLst>
                                    <p:set>
                                      <p:cBhvr>
                                        <p:cTn id="867" dur="1000">
                                          <p:stCondLst>
                                            <p:cond delay="0"/>
                                          </p:stCondLst>
                                        </p:cTn>
                                        <p:tgtEl>
                                          <p:spTgt spid="291"/>
                                        </p:tgtEl>
                                        <p:attrNameLst>
                                          <p:attrName>style.visibility</p:attrName>
                                        </p:attrNameLst>
                                      </p:cBhvr>
                                      <p:to>
                                        <p:strVal val="visible"/>
                                      </p:to>
                                    </p:set>
                                  </p:childTnLst>
                                </p:cTn>
                              </p:par>
                            </p:childTnLst>
                          </p:cTn>
                        </p:par>
                        <p:par>
                          <p:cTn id="868" fill="hold">
                            <p:stCondLst>
                              <p:cond delay="288000"/>
                            </p:stCondLst>
                            <p:childTnLst>
                              <p:par>
                                <p:cTn id="869" presetID="11" presetClass="entr" presetSubtype="0" fill="hold" grpId="0" nodeType="afterEffect">
                                  <p:stCondLst>
                                    <p:cond delay="0"/>
                                  </p:stCondLst>
                                  <p:childTnLst>
                                    <p:set>
                                      <p:cBhvr>
                                        <p:cTn id="870" dur="1000">
                                          <p:stCondLst>
                                            <p:cond delay="0"/>
                                          </p:stCondLst>
                                        </p:cTn>
                                        <p:tgtEl>
                                          <p:spTgt spid="292"/>
                                        </p:tgtEl>
                                        <p:attrNameLst>
                                          <p:attrName>style.visibility</p:attrName>
                                        </p:attrNameLst>
                                      </p:cBhvr>
                                      <p:to>
                                        <p:strVal val="visible"/>
                                      </p:to>
                                    </p:set>
                                  </p:childTnLst>
                                </p:cTn>
                              </p:par>
                            </p:childTnLst>
                          </p:cTn>
                        </p:par>
                        <p:par>
                          <p:cTn id="871" fill="hold">
                            <p:stCondLst>
                              <p:cond delay="289000"/>
                            </p:stCondLst>
                            <p:childTnLst>
                              <p:par>
                                <p:cTn id="872" presetID="11" presetClass="entr" presetSubtype="0" fill="hold" grpId="0" nodeType="afterEffect">
                                  <p:stCondLst>
                                    <p:cond delay="0"/>
                                  </p:stCondLst>
                                  <p:childTnLst>
                                    <p:set>
                                      <p:cBhvr>
                                        <p:cTn id="873" dur="1000">
                                          <p:stCondLst>
                                            <p:cond delay="0"/>
                                          </p:stCondLst>
                                        </p:cTn>
                                        <p:tgtEl>
                                          <p:spTgt spid="293"/>
                                        </p:tgtEl>
                                        <p:attrNameLst>
                                          <p:attrName>style.visibility</p:attrName>
                                        </p:attrNameLst>
                                      </p:cBhvr>
                                      <p:to>
                                        <p:strVal val="visible"/>
                                      </p:to>
                                    </p:set>
                                  </p:childTnLst>
                                </p:cTn>
                              </p:par>
                            </p:childTnLst>
                          </p:cTn>
                        </p:par>
                        <p:par>
                          <p:cTn id="874" fill="hold">
                            <p:stCondLst>
                              <p:cond delay="290000"/>
                            </p:stCondLst>
                            <p:childTnLst>
                              <p:par>
                                <p:cTn id="875" presetID="11" presetClass="entr" presetSubtype="0" fill="hold" grpId="0" nodeType="afterEffect">
                                  <p:stCondLst>
                                    <p:cond delay="0"/>
                                  </p:stCondLst>
                                  <p:childTnLst>
                                    <p:set>
                                      <p:cBhvr>
                                        <p:cTn id="876" dur="1000">
                                          <p:stCondLst>
                                            <p:cond delay="0"/>
                                          </p:stCondLst>
                                        </p:cTn>
                                        <p:tgtEl>
                                          <p:spTgt spid="294"/>
                                        </p:tgtEl>
                                        <p:attrNameLst>
                                          <p:attrName>style.visibility</p:attrName>
                                        </p:attrNameLst>
                                      </p:cBhvr>
                                      <p:to>
                                        <p:strVal val="visible"/>
                                      </p:to>
                                    </p:set>
                                  </p:childTnLst>
                                </p:cTn>
                              </p:par>
                            </p:childTnLst>
                          </p:cTn>
                        </p:par>
                        <p:par>
                          <p:cTn id="877" fill="hold">
                            <p:stCondLst>
                              <p:cond delay="291000"/>
                            </p:stCondLst>
                            <p:childTnLst>
                              <p:par>
                                <p:cTn id="878" presetID="11" presetClass="entr" presetSubtype="0" fill="hold" grpId="0" nodeType="afterEffect">
                                  <p:stCondLst>
                                    <p:cond delay="0"/>
                                  </p:stCondLst>
                                  <p:childTnLst>
                                    <p:set>
                                      <p:cBhvr>
                                        <p:cTn id="879" dur="1000">
                                          <p:stCondLst>
                                            <p:cond delay="0"/>
                                          </p:stCondLst>
                                        </p:cTn>
                                        <p:tgtEl>
                                          <p:spTgt spid="295"/>
                                        </p:tgtEl>
                                        <p:attrNameLst>
                                          <p:attrName>style.visibility</p:attrName>
                                        </p:attrNameLst>
                                      </p:cBhvr>
                                      <p:to>
                                        <p:strVal val="visible"/>
                                      </p:to>
                                    </p:set>
                                  </p:childTnLst>
                                  <p:subTnLst>
                                    <p:audio>
                                      <p:cMediaNode>
                                        <p:cTn display="0" masterRel="sameClick">
                                          <p:stCondLst>
                                            <p:cond evt="begin" delay="0">
                                              <p:tn val="878"/>
                                            </p:cond>
                                          </p:stCondLst>
                                          <p:endCondLst>
                                            <p:cond evt="onStopAudio" delay="0">
                                              <p:tgtEl>
                                                <p:sldTgt/>
                                              </p:tgtEl>
                                            </p:cond>
                                          </p:endCondLst>
                                        </p:cTn>
                                        <p:tgtEl>
                                          <p:sndTgt r:embed="rId3" name="click.wav"/>
                                        </p:tgtEl>
                                      </p:cMediaNode>
                                    </p:audio>
                                  </p:subTnLst>
                                </p:cTn>
                              </p:par>
                            </p:childTnLst>
                          </p:cTn>
                        </p:par>
                        <p:par>
                          <p:cTn id="880" fill="hold">
                            <p:stCondLst>
                              <p:cond delay="292000"/>
                            </p:stCondLst>
                            <p:childTnLst>
                              <p:par>
                                <p:cTn id="881" presetID="11" presetClass="entr" presetSubtype="0" fill="hold" grpId="0" nodeType="afterEffect">
                                  <p:stCondLst>
                                    <p:cond delay="0"/>
                                  </p:stCondLst>
                                  <p:childTnLst>
                                    <p:set>
                                      <p:cBhvr>
                                        <p:cTn id="882" dur="1000">
                                          <p:stCondLst>
                                            <p:cond delay="0"/>
                                          </p:stCondLst>
                                        </p:cTn>
                                        <p:tgtEl>
                                          <p:spTgt spid="296"/>
                                        </p:tgtEl>
                                        <p:attrNameLst>
                                          <p:attrName>style.visibility</p:attrName>
                                        </p:attrNameLst>
                                      </p:cBhvr>
                                      <p:to>
                                        <p:strVal val="visible"/>
                                      </p:to>
                                    </p:set>
                                  </p:childTnLst>
                                  <p:subTnLst>
                                    <p:audio>
                                      <p:cMediaNode>
                                        <p:cTn display="0" masterRel="sameClick">
                                          <p:stCondLst>
                                            <p:cond evt="begin" delay="0">
                                              <p:tn val="881"/>
                                            </p:cond>
                                          </p:stCondLst>
                                          <p:endCondLst>
                                            <p:cond evt="onStopAudio" delay="0">
                                              <p:tgtEl>
                                                <p:sldTgt/>
                                              </p:tgtEl>
                                            </p:cond>
                                          </p:endCondLst>
                                        </p:cTn>
                                        <p:tgtEl>
                                          <p:sndTgt r:embed="rId3" name="click.wav"/>
                                        </p:tgtEl>
                                      </p:cMediaNode>
                                    </p:audio>
                                  </p:subTnLst>
                                </p:cTn>
                              </p:par>
                            </p:childTnLst>
                          </p:cTn>
                        </p:par>
                        <p:par>
                          <p:cTn id="883" fill="hold">
                            <p:stCondLst>
                              <p:cond delay="293000"/>
                            </p:stCondLst>
                            <p:childTnLst>
                              <p:par>
                                <p:cTn id="884" presetID="11" presetClass="entr" presetSubtype="0" fill="hold" grpId="0" nodeType="afterEffect">
                                  <p:stCondLst>
                                    <p:cond delay="0"/>
                                  </p:stCondLst>
                                  <p:childTnLst>
                                    <p:set>
                                      <p:cBhvr>
                                        <p:cTn id="885" dur="1000">
                                          <p:stCondLst>
                                            <p:cond delay="0"/>
                                          </p:stCondLst>
                                        </p:cTn>
                                        <p:tgtEl>
                                          <p:spTgt spid="297"/>
                                        </p:tgtEl>
                                        <p:attrNameLst>
                                          <p:attrName>style.visibility</p:attrName>
                                        </p:attrNameLst>
                                      </p:cBhvr>
                                      <p:to>
                                        <p:strVal val="visible"/>
                                      </p:to>
                                    </p:set>
                                  </p:childTnLst>
                                  <p:subTnLst>
                                    <p:audio>
                                      <p:cMediaNode>
                                        <p:cTn display="0" masterRel="sameClick">
                                          <p:stCondLst>
                                            <p:cond evt="begin" delay="0">
                                              <p:tn val="884"/>
                                            </p:cond>
                                          </p:stCondLst>
                                          <p:endCondLst>
                                            <p:cond evt="onStopAudio" delay="0">
                                              <p:tgtEl>
                                                <p:sldTgt/>
                                              </p:tgtEl>
                                            </p:cond>
                                          </p:endCondLst>
                                        </p:cTn>
                                        <p:tgtEl>
                                          <p:sndTgt r:embed="rId3" name="click.wav"/>
                                        </p:tgtEl>
                                      </p:cMediaNode>
                                    </p:audio>
                                  </p:subTnLst>
                                </p:cTn>
                              </p:par>
                            </p:childTnLst>
                          </p:cTn>
                        </p:par>
                        <p:par>
                          <p:cTn id="886" fill="hold">
                            <p:stCondLst>
                              <p:cond delay="294000"/>
                            </p:stCondLst>
                            <p:childTnLst>
                              <p:par>
                                <p:cTn id="887" presetID="11" presetClass="entr" presetSubtype="0" fill="hold" grpId="0" nodeType="afterEffect">
                                  <p:stCondLst>
                                    <p:cond delay="0"/>
                                  </p:stCondLst>
                                  <p:childTnLst>
                                    <p:set>
                                      <p:cBhvr>
                                        <p:cTn id="888" dur="1000">
                                          <p:stCondLst>
                                            <p:cond delay="0"/>
                                          </p:stCondLst>
                                        </p:cTn>
                                        <p:tgtEl>
                                          <p:spTgt spid="298"/>
                                        </p:tgtEl>
                                        <p:attrNameLst>
                                          <p:attrName>style.visibility</p:attrName>
                                        </p:attrNameLst>
                                      </p:cBhvr>
                                      <p:to>
                                        <p:strVal val="visible"/>
                                      </p:to>
                                    </p:set>
                                  </p:childTnLst>
                                  <p:subTnLst>
                                    <p:audio>
                                      <p:cMediaNode>
                                        <p:cTn display="0" masterRel="sameClick">
                                          <p:stCondLst>
                                            <p:cond evt="begin" delay="0">
                                              <p:tn val="887"/>
                                            </p:cond>
                                          </p:stCondLst>
                                          <p:endCondLst>
                                            <p:cond evt="onStopAudio" delay="0">
                                              <p:tgtEl>
                                                <p:sldTgt/>
                                              </p:tgtEl>
                                            </p:cond>
                                          </p:endCondLst>
                                        </p:cTn>
                                        <p:tgtEl>
                                          <p:sndTgt r:embed="rId3" name="click.wav"/>
                                        </p:tgtEl>
                                      </p:cMediaNode>
                                    </p:audio>
                                  </p:subTnLst>
                                </p:cTn>
                              </p:par>
                            </p:childTnLst>
                          </p:cTn>
                        </p:par>
                        <p:par>
                          <p:cTn id="889" fill="hold">
                            <p:stCondLst>
                              <p:cond delay="295000"/>
                            </p:stCondLst>
                            <p:childTnLst>
                              <p:par>
                                <p:cTn id="890" presetID="11" presetClass="entr" presetSubtype="0" fill="hold" grpId="0" nodeType="afterEffect">
                                  <p:stCondLst>
                                    <p:cond delay="0"/>
                                  </p:stCondLst>
                                  <p:childTnLst>
                                    <p:set>
                                      <p:cBhvr>
                                        <p:cTn id="891" dur="1000">
                                          <p:stCondLst>
                                            <p:cond delay="0"/>
                                          </p:stCondLst>
                                        </p:cTn>
                                        <p:tgtEl>
                                          <p:spTgt spid="299"/>
                                        </p:tgtEl>
                                        <p:attrNameLst>
                                          <p:attrName>style.visibility</p:attrName>
                                        </p:attrNameLst>
                                      </p:cBhvr>
                                      <p:to>
                                        <p:strVal val="visible"/>
                                      </p:to>
                                    </p:set>
                                  </p:childTnLst>
                                  <p:subTnLst>
                                    <p:audio>
                                      <p:cMediaNode>
                                        <p:cTn display="0" masterRel="sameClick">
                                          <p:stCondLst>
                                            <p:cond evt="begin" delay="0">
                                              <p:tn val="890"/>
                                            </p:cond>
                                          </p:stCondLst>
                                          <p:endCondLst>
                                            <p:cond evt="onStopAudio" delay="0">
                                              <p:tgtEl>
                                                <p:sldTgt/>
                                              </p:tgtEl>
                                            </p:cond>
                                          </p:endCondLst>
                                        </p:cTn>
                                        <p:tgtEl>
                                          <p:sndTgt r:embed="rId3" name="click.wav"/>
                                        </p:tgtEl>
                                      </p:cMediaNode>
                                    </p:audio>
                                  </p:subTnLst>
                                </p:cTn>
                              </p:par>
                            </p:childTnLst>
                          </p:cTn>
                        </p:par>
                        <p:par>
                          <p:cTn id="892" fill="hold">
                            <p:stCondLst>
                              <p:cond delay="296000"/>
                            </p:stCondLst>
                            <p:childTnLst>
                              <p:par>
                                <p:cTn id="893" presetID="11" presetClass="entr" presetSubtype="0" fill="hold" grpId="0" nodeType="afterEffect">
                                  <p:stCondLst>
                                    <p:cond delay="0"/>
                                  </p:stCondLst>
                                  <p:childTnLst>
                                    <p:set>
                                      <p:cBhvr>
                                        <p:cTn id="894" dur="1000">
                                          <p:stCondLst>
                                            <p:cond delay="0"/>
                                          </p:stCondLst>
                                        </p:cTn>
                                        <p:tgtEl>
                                          <p:spTgt spid="300"/>
                                        </p:tgtEl>
                                        <p:attrNameLst>
                                          <p:attrName>style.visibility</p:attrName>
                                        </p:attrNameLst>
                                      </p:cBhvr>
                                      <p:to>
                                        <p:strVal val="visible"/>
                                      </p:to>
                                    </p:set>
                                  </p:childTnLst>
                                  <p:subTnLst>
                                    <p:audio>
                                      <p:cMediaNode>
                                        <p:cTn display="0" masterRel="sameClick">
                                          <p:stCondLst>
                                            <p:cond evt="begin" delay="0">
                                              <p:tn val="893"/>
                                            </p:cond>
                                          </p:stCondLst>
                                          <p:endCondLst>
                                            <p:cond evt="onStopAudio" delay="0">
                                              <p:tgtEl>
                                                <p:sldTgt/>
                                              </p:tgtEl>
                                            </p:cond>
                                          </p:endCondLst>
                                        </p:cTn>
                                        <p:tgtEl>
                                          <p:sndTgt r:embed="rId3" name="click.wav"/>
                                        </p:tgtEl>
                                      </p:cMediaNode>
                                    </p:audio>
                                  </p:subTnLst>
                                </p:cTn>
                              </p:par>
                            </p:childTnLst>
                          </p:cTn>
                        </p:par>
                        <p:par>
                          <p:cTn id="895" fill="hold">
                            <p:stCondLst>
                              <p:cond delay="297000"/>
                            </p:stCondLst>
                            <p:childTnLst>
                              <p:par>
                                <p:cTn id="896" presetID="11" presetClass="entr" presetSubtype="0" fill="hold" grpId="0" nodeType="afterEffect">
                                  <p:stCondLst>
                                    <p:cond delay="0"/>
                                  </p:stCondLst>
                                  <p:childTnLst>
                                    <p:set>
                                      <p:cBhvr>
                                        <p:cTn id="897" dur="1000">
                                          <p:stCondLst>
                                            <p:cond delay="0"/>
                                          </p:stCondLst>
                                        </p:cTn>
                                        <p:tgtEl>
                                          <p:spTgt spid="301"/>
                                        </p:tgtEl>
                                        <p:attrNameLst>
                                          <p:attrName>style.visibility</p:attrName>
                                        </p:attrNameLst>
                                      </p:cBhvr>
                                      <p:to>
                                        <p:strVal val="visible"/>
                                      </p:to>
                                    </p:set>
                                  </p:childTnLst>
                                  <p:subTnLst>
                                    <p:audio>
                                      <p:cMediaNode>
                                        <p:cTn display="0" masterRel="sameClick">
                                          <p:stCondLst>
                                            <p:cond evt="begin" delay="0">
                                              <p:tn val="896"/>
                                            </p:cond>
                                          </p:stCondLst>
                                          <p:endCondLst>
                                            <p:cond evt="onStopAudio" delay="0">
                                              <p:tgtEl>
                                                <p:sldTgt/>
                                              </p:tgtEl>
                                            </p:cond>
                                          </p:endCondLst>
                                        </p:cTn>
                                        <p:tgtEl>
                                          <p:sndTgt r:embed="rId3" name="click.wav"/>
                                        </p:tgtEl>
                                      </p:cMediaNode>
                                    </p:audio>
                                  </p:subTnLst>
                                </p:cTn>
                              </p:par>
                            </p:childTnLst>
                          </p:cTn>
                        </p:par>
                        <p:par>
                          <p:cTn id="898" fill="hold">
                            <p:stCondLst>
                              <p:cond delay="298000"/>
                            </p:stCondLst>
                            <p:childTnLst>
                              <p:par>
                                <p:cTn id="899" presetID="11" presetClass="entr" presetSubtype="0" fill="hold" grpId="0" nodeType="afterEffect">
                                  <p:stCondLst>
                                    <p:cond delay="0"/>
                                  </p:stCondLst>
                                  <p:childTnLst>
                                    <p:set>
                                      <p:cBhvr>
                                        <p:cTn id="900" dur="1000">
                                          <p:stCondLst>
                                            <p:cond delay="0"/>
                                          </p:stCondLst>
                                        </p:cTn>
                                        <p:tgtEl>
                                          <p:spTgt spid="302"/>
                                        </p:tgtEl>
                                        <p:attrNameLst>
                                          <p:attrName>style.visibility</p:attrName>
                                        </p:attrNameLst>
                                      </p:cBhvr>
                                      <p:to>
                                        <p:strVal val="visible"/>
                                      </p:to>
                                    </p:set>
                                  </p:childTnLst>
                                  <p:subTnLst>
                                    <p:audio>
                                      <p:cMediaNode>
                                        <p:cTn display="0" masterRel="sameClick">
                                          <p:stCondLst>
                                            <p:cond evt="begin" delay="0">
                                              <p:tn val="899"/>
                                            </p:cond>
                                          </p:stCondLst>
                                          <p:endCondLst>
                                            <p:cond evt="onStopAudio" delay="0">
                                              <p:tgtEl>
                                                <p:sldTgt/>
                                              </p:tgtEl>
                                            </p:cond>
                                          </p:endCondLst>
                                        </p:cTn>
                                        <p:tgtEl>
                                          <p:sndTgt r:embed="rId3" name="click.wav"/>
                                        </p:tgtEl>
                                      </p:cMediaNode>
                                    </p:audio>
                                  </p:subTnLst>
                                </p:cTn>
                              </p:par>
                            </p:childTnLst>
                          </p:cTn>
                        </p:par>
                        <p:par>
                          <p:cTn id="901" fill="hold">
                            <p:stCondLst>
                              <p:cond delay="299000"/>
                            </p:stCondLst>
                            <p:childTnLst>
                              <p:par>
                                <p:cTn id="902" presetID="11" presetClass="entr" presetSubtype="0" fill="hold" grpId="0" nodeType="afterEffect">
                                  <p:stCondLst>
                                    <p:cond delay="0"/>
                                  </p:stCondLst>
                                  <p:childTnLst>
                                    <p:set>
                                      <p:cBhvr>
                                        <p:cTn id="903" dur="1000">
                                          <p:stCondLst>
                                            <p:cond delay="0"/>
                                          </p:stCondLst>
                                        </p:cTn>
                                        <p:tgtEl>
                                          <p:spTgt spid="303"/>
                                        </p:tgtEl>
                                        <p:attrNameLst>
                                          <p:attrName>style.visibility</p:attrName>
                                        </p:attrNameLst>
                                      </p:cBhvr>
                                      <p:to>
                                        <p:strVal val="visible"/>
                                      </p:to>
                                    </p:set>
                                  </p:childTnLst>
                                  <p:subTnLst>
                                    <p:audio>
                                      <p:cMediaNode>
                                        <p:cTn display="0" masterRel="sameClick">
                                          <p:stCondLst>
                                            <p:cond evt="begin" delay="0">
                                              <p:tn val="902"/>
                                            </p:cond>
                                          </p:stCondLst>
                                          <p:endCondLst>
                                            <p:cond evt="onStopAudio" delay="0">
                                              <p:tgtEl>
                                                <p:sldTgt/>
                                              </p:tgtEl>
                                            </p:cond>
                                          </p:endCondLst>
                                        </p:cTn>
                                        <p:tgtEl>
                                          <p:sndTgt r:embed="rId3" name="click.wav"/>
                                        </p:tgtEl>
                                      </p:cMediaNode>
                                    </p:audio>
                                  </p:subTnLst>
                                </p:cTn>
                              </p:par>
                            </p:childTnLst>
                          </p:cTn>
                        </p:par>
                        <p:par>
                          <p:cTn id="904" fill="hold">
                            <p:stCondLst>
                              <p:cond delay="300000"/>
                            </p:stCondLst>
                            <p:childTnLst>
                              <p:par>
                                <p:cTn id="905" presetID="11" presetClass="entr" presetSubtype="0" fill="hold" grpId="0" nodeType="afterEffect">
                                  <p:stCondLst>
                                    <p:cond delay="0"/>
                                  </p:stCondLst>
                                  <p:childTnLst>
                                    <p:set>
                                      <p:cBhvr>
                                        <p:cTn id="906" dur="1000">
                                          <p:stCondLst>
                                            <p:cond delay="0"/>
                                          </p:stCondLst>
                                        </p:cTn>
                                        <p:tgtEl>
                                          <p:spTgt spid="304"/>
                                        </p:tgtEl>
                                        <p:attrNameLst>
                                          <p:attrName>style.visibility</p:attrName>
                                        </p:attrNameLst>
                                      </p:cBhvr>
                                      <p:to>
                                        <p:strVal val="visible"/>
                                      </p:to>
                                    </p:set>
                                  </p:childTnLst>
                                  <p:subTnLst>
                                    <p:audio>
                                      <p:cMediaNode>
                                        <p:cTn display="0" masterRel="sameClick">
                                          <p:stCondLst>
                                            <p:cond evt="begin" delay="0">
                                              <p:tn val="905"/>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 xmlns:a16="http://schemas.microsoft.com/office/drawing/2014/main" id="{DF2E8EE9-F5B3-B475-53E9-BACBE4EBDB61}"/>
              </a:ext>
            </a:extLst>
          </p:cNvPr>
          <p:cNvGrpSpPr/>
          <p:nvPr/>
        </p:nvGrpSpPr>
        <p:grpSpPr>
          <a:xfrm>
            <a:off x="15727" y="333735"/>
            <a:ext cx="10531122" cy="6334603"/>
            <a:chOff x="3301340" y="2636322"/>
            <a:chExt cx="4989871" cy="3598225"/>
          </a:xfrm>
          <a:solidFill>
            <a:schemeClr val="accent5">
              <a:lumMod val="60000"/>
              <a:lumOff val="40000"/>
            </a:schemeClr>
          </a:solidFill>
        </p:grpSpPr>
        <p:sp>
          <p:nvSpPr>
            <p:cNvPr id="4" name="Isosceles Triangle 3">
              <a:extLst>
                <a:ext uri="{FF2B5EF4-FFF2-40B4-BE49-F238E27FC236}">
                  <a16:creationId xmlns="" xmlns:a16="http://schemas.microsoft.com/office/drawing/2014/main" id="{8C5657A3-12FD-4960-6825-522EC2E43A7C}"/>
                </a:ext>
              </a:extLst>
            </p:cNvPr>
            <p:cNvSpPr/>
            <p:nvPr/>
          </p:nvSpPr>
          <p:spPr>
            <a:xfrm>
              <a:off x="3301340" y="2636322"/>
              <a:ext cx="1626920" cy="1199408"/>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a:solidFill>
                  <a:prstClr val="white"/>
                </a:solidFill>
                <a:latin typeface="Calibri" panose="020F0502020204030204"/>
              </a:endParaRPr>
            </a:p>
          </p:txBody>
        </p:sp>
        <p:sp>
          <p:nvSpPr>
            <p:cNvPr id="5" name="Isosceles Triangle 4">
              <a:extLst>
                <a:ext uri="{FF2B5EF4-FFF2-40B4-BE49-F238E27FC236}">
                  <a16:creationId xmlns="" xmlns:a16="http://schemas.microsoft.com/office/drawing/2014/main" id="{2955A26D-D270-3116-C591-43B086EA12CE}"/>
                </a:ext>
              </a:extLst>
            </p:cNvPr>
            <p:cNvSpPr/>
            <p:nvPr/>
          </p:nvSpPr>
          <p:spPr>
            <a:xfrm rot="10800000">
              <a:off x="4114800" y="2672898"/>
              <a:ext cx="1626920" cy="1199408"/>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a:solidFill>
                  <a:prstClr val="white"/>
                </a:solidFill>
                <a:latin typeface="Calibri" panose="020F0502020204030204"/>
              </a:endParaRPr>
            </a:p>
          </p:txBody>
        </p:sp>
        <p:sp>
          <p:nvSpPr>
            <p:cNvPr id="6" name="Isosceles Triangle 5">
              <a:extLst>
                <a:ext uri="{FF2B5EF4-FFF2-40B4-BE49-F238E27FC236}">
                  <a16:creationId xmlns="" xmlns:a16="http://schemas.microsoft.com/office/drawing/2014/main" id="{1ECCA5C7-F9E8-5AF7-8255-1F5EAFBAAE31}"/>
                </a:ext>
              </a:extLst>
            </p:cNvPr>
            <p:cNvSpPr/>
            <p:nvPr/>
          </p:nvSpPr>
          <p:spPr>
            <a:xfrm>
              <a:off x="4887190" y="2636322"/>
              <a:ext cx="1626920" cy="1199408"/>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a:solidFill>
                  <a:prstClr val="white"/>
                </a:solidFill>
                <a:latin typeface="Calibri" panose="020F0502020204030204"/>
              </a:endParaRPr>
            </a:p>
          </p:txBody>
        </p:sp>
        <p:sp>
          <p:nvSpPr>
            <p:cNvPr id="7" name="Isosceles Triangle 6">
              <a:extLst>
                <a:ext uri="{FF2B5EF4-FFF2-40B4-BE49-F238E27FC236}">
                  <a16:creationId xmlns="" xmlns:a16="http://schemas.microsoft.com/office/drawing/2014/main" id="{9DBAF083-7E07-8FA6-E3B2-851FAA3B7ED3}"/>
                </a:ext>
              </a:extLst>
            </p:cNvPr>
            <p:cNvSpPr/>
            <p:nvPr/>
          </p:nvSpPr>
          <p:spPr>
            <a:xfrm>
              <a:off x="4114798" y="3835730"/>
              <a:ext cx="1626920" cy="1199408"/>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a:solidFill>
                  <a:prstClr val="white"/>
                </a:solidFill>
                <a:latin typeface="Calibri" panose="020F0502020204030204"/>
              </a:endParaRPr>
            </a:p>
          </p:txBody>
        </p:sp>
        <p:sp>
          <p:nvSpPr>
            <p:cNvPr id="8" name="Isosceles Triangle 7">
              <a:extLst>
                <a:ext uri="{FF2B5EF4-FFF2-40B4-BE49-F238E27FC236}">
                  <a16:creationId xmlns="" xmlns:a16="http://schemas.microsoft.com/office/drawing/2014/main" id="{B2A61AFE-2EA9-CA2C-8D85-2FAB8B18EBCC}"/>
                </a:ext>
              </a:extLst>
            </p:cNvPr>
            <p:cNvSpPr/>
            <p:nvPr/>
          </p:nvSpPr>
          <p:spPr>
            <a:xfrm rot="10800000">
              <a:off x="4955237" y="3835729"/>
              <a:ext cx="1626920" cy="1199408"/>
            </a:xfrm>
            <a:prstGeom prst="triangle">
              <a:avLst>
                <a:gd name="adj" fmla="val 55884"/>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dirty="0">
                <a:solidFill>
                  <a:prstClr val="white"/>
                </a:solidFill>
                <a:latin typeface="Calibri" panose="020F0502020204030204"/>
              </a:endParaRPr>
            </a:p>
          </p:txBody>
        </p:sp>
        <p:sp>
          <p:nvSpPr>
            <p:cNvPr id="9" name="Isosceles Triangle 8">
              <a:extLst>
                <a:ext uri="{FF2B5EF4-FFF2-40B4-BE49-F238E27FC236}">
                  <a16:creationId xmlns="" xmlns:a16="http://schemas.microsoft.com/office/drawing/2014/main" id="{E6879704-9A2F-8AD5-E970-E0DB6F9E24B1}"/>
                </a:ext>
              </a:extLst>
            </p:cNvPr>
            <p:cNvSpPr/>
            <p:nvPr/>
          </p:nvSpPr>
          <p:spPr>
            <a:xfrm>
              <a:off x="3328316" y="4998562"/>
              <a:ext cx="1626920" cy="1199408"/>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a:solidFill>
                  <a:prstClr val="white"/>
                </a:solidFill>
                <a:latin typeface="Calibri" panose="020F0502020204030204"/>
              </a:endParaRPr>
            </a:p>
          </p:txBody>
        </p:sp>
        <p:sp>
          <p:nvSpPr>
            <p:cNvPr id="10" name="Isosceles Triangle 9">
              <a:extLst>
                <a:ext uri="{FF2B5EF4-FFF2-40B4-BE49-F238E27FC236}">
                  <a16:creationId xmlns="" xmlns:a16="http://schemas.microsoft.com/office/drawing/2014/main" id="{CEDFE33C-790F-873D-4927-6D919D61EC7D}"/>
                </a:ext>
              </a:extLst>
            </p:cNvPr>
            <p:cNvSpPr/>
            <p:nvPr/>
          </p:nvSpPr>
          <p:spPr>
            <a:xfrm rot="10800000">
              <a:off x="4182844" y="5035138"/>
              <a:ext cx="1626920" cy="1199408"/>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a:solidFill>
                  <a:prstClr val="white"/>
                </a:solidFill>
                <a:latin typeface="Calibri" panose="020F0502020204030204"/>
              </a:endParaRPr>
            </a:p>
          </p:txBody>
        </p:sp>
        <p:sp>
          <p:nvSpPr>
            <p:cNvPr id="11" name="Isosceles Triangle 10">
              <a:extLst>
                <a:ext uri="{FF2B5EF4-FFF2-40B4-BE49-F238E27FC236}">
                  <a16:creationId xmlns="" xmlns:a16="http://schemas.microsoft.com/office/drawing/2014/main" id="{B1424747-DC9F-AA0D-11A1-9F41B65E2EDD}"/>
                </a:ext>
              </a:extLst>
            </p:cNvPr>
            <p:cNvSpPr/>
            <p:nvPr/>
          </p:nvSpPr>
          <p:spPr>
            <a:xfrm>
              <a:off x="4996303" y="5016850"/>
              <a:ext cx="1626920" cy="1199408"/>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a:solidFill>
                  <a:prstClr val="white"/>
                </a:solidFill>
                <a:latin typeface="Calibri" panose="020F0502020204030204"/>
              </a:endParaRPr>
            </a:p>
          </p:txBody>
        </p:sp>
        <p:sp>
          <p:nvSpPr>
            <p:cNvPr id="12" name="Isosceles Triangle 11">
              <a:extLst>
                <a:ext uri="{FF2B5EF4-FFF2-40B4-BE49-F238E27FC236}">
                  <a16:creationId xmlns="" xmlns:a16="http://schemas.microsoft.com/office/drawing/2014/main" id="{66A41847-BE45-FB2A-3E85-B4D28956777F}"/>
                </a:ext>
              </a:extLst>
            </p:cNvPr>
            <p:cNvSpPr/>
            <p:nvPr/>
          </p:nvSpPr>
          <p:spPr>
            <a:xfrm rot="10800000">
              <a:off x="5850831" y="5035139"/>
              <a:ext cx="1626920" cy="1199408"/>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a:solidFill>
                  <a:prstClr val="white"/>
                </a:solidFill>
                <a:latin typeface="Calibri" panose="020F0502020204030204"/>
              </a:endParaRPr>
            </a:p>
          </p:txBody>
        </p:sp>
        <p:sp>
          <p:nvSpPr>
            <p:cNvPr id="13" name="Isosceles Triangle 12">
              <a:extLst>
                <a:ext uri="{FF2B5EF4-FFF2-40B4-BE49-F238E27FC236}">
                  <a16:creationId xmlns="" xmlns:a16="http://schemas.microsoft.com/office/drawing/2014/main" id="{74815AE2-78AB-C7C0-C333-7F9DEDE5D7FD}"/>
                </a:ext>
              </a:extLst>
            </p:cNvPr>
            <p:cNvSpPr/>
            <p:nvPr/>
          </p:nvSpPr>
          <p:spPr>
            <a:xfrm>
              <a:off x="6664291" y="5009864"/>
              <a:ext cx="1626920" cy="1199408"/>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a:solidFill>
                  <a:prstClr val="white"/>
                </a:solidFill>
                <a:latin typeface="Calibri" panose="020F0502020204030204"/>
              </a:endParaRPr>
            </a:p>
          </p:txBody>
        </p:sp>
      </p:grpSp>
      <p:sp>
        <p:nvSpPr>
          <p:cNvPr id="15" name="TextBox 14">
            <a:extLst>
              <a:ext uri="{FF2B5EF4-FFF2-40B4-BE49-F238E27FC236}">
                <a16:creationId xmlns="" xmlns:a16="http://schemas.microsoft.com/office/drawing/2014/main" id="{DBCE6732-D4B4-5981-2F88-0AAB01C2C1B7}"/>
              </a:ext>
            </a:extLst>
          </p:cNvPr>
          <p:cNvSpPr txBox="1"/>
          <p:nvPr/>
        </p:nvSpPr>
        <p:spPr>
          <a:xfrm rot="13925488">
            <a:off x="1913843" y="1420810"/>
            <a:ext cx="1121999" cy="369284"/>
          </a:xfrm>
          <a:prstGeom prst="rect">
            <a:avLst/>
          </a:prstGeom>
          <a:noFill/>
        </p:spPr>
        <p:txBody>
          <a:bodyPr wrap="square" rtlCol="0">
            <a:spAutoFit/>
          </a:bodyPr>
          <a:lstStyle/>
          <a:p>
            <a:pPr defTabSz="914309"/>
            <a:r>
              <a:rPr lang="vi-VN" dirty="0">
                <a:solidFill>
                  <a:srgbClr val="000000"/>
                </a:solidFill>
                <a:latin typeface="Cambria Math" panose="02040503050406030204" pitchFamily="18" charset="0"/>
                <a:ea typeface="Calibri" panose="020F0502020204030204" pitchFamily="34" charset="0"/>
                <a:cs typeface="Times New Roman" panose="02020603050405020304" pitchFamily="18" charset="0"/>
              </a:rPr>
              <a:t>∆</a:t>
            </a:r>
            <a:r>
              <a:rPr lang="en-US" dirty="0">
                <a:solidFill>
                  <a:srgbClr val="000000"/>
                </a:solidFill>
                <a:latin typeface="Cambria Math" panose="02040503050406030204" pitchFamily="18" charset="0"/>
                <a:ea typeface="Calibri" panose="020F0502020204030204" pitchFamily="34" charset="0"/>
                <a:cs typeface="Times New Roman" panose="02020603050405020304" pitchFamily="18" charset="0"/>
              </a:rPr>
              <a:t>H&gt;0</a:t>
            </a:r>
            <a:endParaRPr lang="en-US" dirty="0">
              <a:solidFill>
                <a:prstClr val="black"/>
              </a:solidFill>
              <a:latin typeface="Calibri" panose="020F0502020204030204"/>
            </a:endParaRPr>
          </a:p>
        </p:txBody>
      </p:sp>
      <p:sp>
        <p:nvSpPr>
          <p:cNvPr id="17" name="TextBox 16">
            <a:extLst>
              <a:ext uri="{FF2B5EF4-FFF2-40B4-BE49-F238E27FC236}">
                <a16:creationId xmlns="" xmlns:a16="http://schemas.microsoft.com/office/drawing/2014/main" id="{1BD824FF-61F4-5CCB-7709-DD630D0F6CFC}"/>
              </a:ext>
            </a:extLst>
          </p:cNvPr>
          <p:cNvSpPr txBox="1"/>
          <p:nvPr/>
        </p:nvSpPr>
        <p:spPr>
          <a:xfrm rot="13917290" flipH="1">
            <a:off x="1645536" y="1373670"/>
            <a:ext cx="2281547" cy="369284"/>
          </a:xfrm>
          <a:prstGeom prst="rect">
            <a:avLst/>
          </a:prstGeom>
          <a:noFill/>
        </p:spPr>
        <p:txBody>
          <a:bodyPr wrap="square" rtlCol="0">
            <a:spAutoFit/>
          </a:bodyPr>
          <a:lstStyle/>
          <a:p>
            <a:pPr defTabSz="914309"/>
            <a:r>
              <a:rPr lang="en-US" dirty="0" err="1">
                <a:solidFill>
                  <a:prstClr val="black"/>
                </a:solidFill>
                <a:latin typeface="Calibri" panose="020F0502020204030204"/>
              </a:rPr>
              <a:t>Phản</a:t>
            </a:r>
            <a:r>
              <a:rPr lang="en-US" dirty="0">
                <a:solidFill>
                  <a:prstClr val="black"/>
                </a:solidFill>
                <a:latin typeface="Calibri" panose="020F0502020204030204"/>
              </a:rPr>
              <a:t> </a:t>
            </a:r>
            <a:r>
              <a:rPr lang="en-US" dirty="0" err="1">
                <a:solidFill>
                  <a:prstClr val="black"/>
                </a:solidFill>
                <a:latin typeface="Calibri" panose="020F0502020204030204"/>
              </a:rPr>
              <a:t>ứng</a:t>
            </a:r>
            <a:r>
              <a:rPr lang="en-US" dirty="0">
                <a:solidFill>
                  <a:prstClr val="black"/>
                </a:solidFill>
                <a:latin typeface="Calibri" panose="020F0502020204030204"/>
              </a:rPr>
              <a:t> </a:t>
            </a:r>
            <a:r>
              <a:rPr lang="en-US" dirty="0" err="1">
                <a:solidFill>
                  <a:prstClr val="black"/>
                </a:solidFill>
                <a:latin typeface="Calibri" panose="020F0502020204030204"/>
              </a:rPr>
              <a:t>thu</a:t>
            </a:r>
            <a:r>
              <a:rPr lang="en-US" dirty="0">
                <a:solidFill>
                  <a:prstClr val="black"/>
                </a:solidFill>
                <a:latin typeface="Calibri" panose="020F0502020204030204"/>
              </a:rPr>
              <a:t> </a:t>
            </a:r>
            <a:r>
              <a:rPr lang="en-US" dirty="0" err="1">
                <a:solidFill>
                  <a:prstClr val="black"/>
                </a:solidFill>
                <a:latin typeface="Calibri" panose="020F0502020204030204"/>
              </a:rPr>
              <a:t>nhiệt</a:t>
            </a:r>
            <a:endParaRPr lang="en-US" dirty="0">
              <a:solidFill>
                <a:prstClr val="black"/>
              </a:solidFill>
              <a:latin typeface="Calibri" panose="020F0502020204030204"/>
            </a:endParaRPr>
          </a:p>
        </p:txBody>
      </p:sp>
      <p:sp>
        <p:nvSpPr>
          <p:cNvPr id="21" name="TextBox 20">
            <a:extLst>
              <a:ext uri="{FF2B5EF4-FFF2-40B4-BE49-F238E27FC236}">
                <a16:creationId xmlns="" xmlns:a16="http://schemas.microsoft.com/office/drawing/2014/main" id="{27ABCB1D-FC7C-9E16-431A-BBE614D831E1}"/>
              </a:ext>
            </a:extLst>
          </p:cNvPr>
          <p:cNvSpPr txBox="1"/>
          <p:nvPr/>
        </p:nvSpPr>
        <p:spPr>
          <a:xfrm rot="18529597">
            <a:off x="3841941" y="5632350"/>
            <a:ext cx="1143883" cy="369284"/>
          </a:xfrm>
          <a:prstGeom prst="rect">
            <a:avLst/>
          </a:prstGeom>
          <a:noFill/>
        </p:spPr>
        <p:txBody>
          <a:bodyPr wrap="square" rtlCol="0">
            <a:spAutoFit/>
          </a:bodyPr>
          <a:lstStyle/>
          <a:p>
            <a:pPr defTabSz="914309"/>
            <a:r>
              <a:rPr lang="en-US" dirty="0">
                <a:solidFill>
                  <a:prstClr val="black"/>
                </a:solidFill>
                <a:latin typeface="Calibri" panose="020F0502020204030204"/>
              </a:rPr>
              <a:t>E</a:t>
            </a:r>
            <a:r>
              <a:rPr lang="en-US" baseline="-25000" dirty="0">
                <a:solidFill>
                  <a:prstClr val="black"/>
                </a:solidFill>
                <a:latin typeface="Calibri" panose="020F0502020204030204"/>
              </a:rPr>
              <a:t>b(H-H)</a:t>
            </a:r>
            <a:endParaRPr lang="en-US" dirty="0">
              <a:solidFill>
                <a:prstClr val="black"/>
              </a:solidFill>
              <a:latin typeface="Calibri" panose="020F0502020204030204"/>
            </a:endParaRPr>
          </a:p>
        </p:txBody>
      </p:sp>
      <p:sp>
        <p:nvSpPr>
          <p:cNvPr id="22" name="TextBox 21">
            <a:extLst>
              <a:ext uri="{FF2B5EF4-FFF2-40B4-BE49-F238E27FC236}">
                <a16:creationId xmlns="" xmlns:a16="http://schemas.microsoft.com/office/drawing/2014/main" id="{1B9545C4-32FF-1874-579E-B0DE805B8174}"/>
              </a:ext>
            </a:extLst>
          </p:cNvPr>
          <p:cNvSpPr txBox="1"/>
          <p:nvPr/>
        </p:nvSpPr>
        <p:spPr>
          <a:xfrm rot="3268021">
            <a:off x="3870095" y="3453298"/>
            <a:ext cx="1794424" cy="646247"/>
          </a:xfrm>
          <a:prstGeom prst="rect">
            <a:avLst/>
          </a:prstGeom>
          <a:noFill/>
        </p:spPr>
        <p:txBody>
          <a:bodyPr wrap="square" rtlCol="0">
            <a:spAutoFit/>
          </a:bodyPr>
          <a:lstStyle/>
          <a:p>
            <a:pPr defTabSz="914309"/>
            <a:r>
              <a:rPr lang="en-US" dirty="0" err="1">
                <a:solidFill>
                  <a:prstClr val="black"/>
                </a:solidFill>
                <a:latin typeface="Calibri" panose="020F0502020204030204"/>
              </a:rPr>
              <a:t>Đk</a:t>
            </a:r>
            <a:r>
              <a:rPr lang="en-US" dirty="0">
                <a:solidFill>
                  <a:prstClr val="black"/>
                </a:solidFill>
                <a:latin typeface="Calibri" panose="020F0502020204030204"/>
              </a:rPr>
              <a:t> </a:t>
            </a:r>
            <a:r>
              <a:rPr lang="en-US" dirty="0" err="1">
                <a:solidFill>
                  <a:prstClr val="black"/>
                </a:solidFill>
                <a:latin typeface="Calibri" panose="020F0502020204030204"/>
              </a:rPr>
              <a:t>chuẩn</a:t>
            </a:r>
            <a:r>
              <a:rPr lang="en-US" dirty="0">
                <a:solidFill>
                  <a:prstClr val="black"/>
                </a:solidFill>
                <a:latin typeface="Calibri" panose="020F0502020204030204"/>
              </a:rPr>
              <a:t> </a:t>
            </a:r>
            <a:r>
              <a:rPr lang="en-US" dirty="0" err="1">
                <a:solidFill>
                  <a:prstClr val="black"/>
                </a:solidFill>
                <a:latin typeface="Calibri" panose="020F0502020204030204"/>
              </a:rPr>
              <a:t>đối</a:t>
            </a:r>
            <a:r>
              <a:rPr lang="en-US" dirty="0">
                <a:solidFill>
                  <a:prstClr val="black"/>
                </a:solidFill>
                <a:latin typeface="Calibri" panose="020F0502020204030204"/>
              </a:rPr>
              <a:t> </a:t>
            </a:r>
            <a:r>
              <a:rPr lang="en-US" dirty="0" err="1">
                <a:solidFill>
                  <a:prstClr val="black"/>
                </a:solidFill>
                <a:latin typeface="Calibri" panose="020F0502020204030204"/>
              </a:rPr>
              <a:t>với</a:t>
            </a:r>
            <a:r>
              <a:rPr lang="en-US" dirty="0">
                <a:solidFill>
                  <a:prstClr val="black"/>
                </a:solidFill>
                <a:latin typeface="Calibri" panose="020F0502020204030204"/>
              </a:rPr>
              <a:t> </a:t>
            </a:r>
            <a:r>
              <a:rPr lang="en-US" dirty="0" err="1">
                <a:solidFill>
                  <a:prstClr val="black"/>
                </a:solidFill>
                <a:latin typeface="Calibri" panose="020F0502020204030204"/>
              </a:rPr>
              <a:t>chất</a:t>
            </a:r>
            <a:r>
              <a:rPr lang="en-US" dirty="0">
                <a:solidFill>
                  <a:prstClr val="black"/>
                </a:solidFill>
                <a:latin typeface="Calibri" panose="020F0502020204030204"/>
              </a:rPr>
              <a:t> </a:t>
            </a:r>
            <a:r>
              <a:rPr lang="en-US" dirty="0" err="1">
                <a:solidFill>
                  <a:prstClr val="black"/>
                </a:solidFill>
                <a:latin typeface="Calibri" panose="020F0502020204030204"/>
              </a:rPr>
              <a:t>lỏng</a:t>
            </a:r>
            <a:r>
              <a:rPr lang="en-US" dirty="0">
                <a:solidFill>
                  <a:prstClr val="black"/>
                </a:solidFill>
                <a:latin typeface="Calibri" panose="020F0502020204030204"/>
              </a:rPr>
              <a:t> </a:t>
            </a:r>
            <a:r>
              <a:rPr lang="en-US" dirty="0" err="1">
                <a:solidFill>
                  <a:prstClr val="black"/>
                </a:solidFill>
                <a:latin typeface="Calibri" panose="020F0502020204030204"/>
              </a:rPr>
              <a:t>là</a:t>
            </a:r>
            <a:endParaRPr lang="en-US" dirty="0">
              <a:solidFill>
                <a:prstClr val="black"/>
              </a:solidFill>
              <a:latin typeface="Calibri" panose="020F0502020204030204"/>
            </a:endParaRPr>
          </a:p>
        </p:txBody>
      </p:sp>
      <p:sp>
        <p:nvSpPr>
          <p:cNvPr id="23" name="TextBox 22">
            <a:extLst>
              <a:ext uri="{FF2B5EF4-FFF2-40B4-BE49-F238E27FC236}">
                <a16:creationId xmlns="" xmlns:a16="http://schemas.microsoft.com/office/drawing/2014/main" id="{B7BE14B2-6251-1972-22D3-5D1F8C272386}"/>
              </a:ext>
            </a:extLst>
          </p:cNvPr>
          <p:cNvSpPr txBox="1"/>
          <p:nvPr/>
        </p:nvSpPr>
        <p:spPr>
          <a:xfrm rot="18230416">
            <a:off x="3575098" y="1289662"/>
            <a:ext cx="1994794" cy="369284"/>
          </a:xfrm>
          <a:prstGeom prst="rect">
            <a:avLst/>
          </a:prstGeom>
          <a:noFill/>
        </p:spPr>
        <p:txBody>
          <a:bodyPr wrap="square" rtlCol="0">
            <a:spAutoFit/>
          </a:bodyPr>
          <a:lstStyle/>
          <a:p>
            <a:pPr defTabSz="914309"/>
            <a:r>
              <a:rPr lang="en-US" dirty="0" err="1">
                <a:solidFill>
                  <a:prstClr val="black"/>
                </a:solidFill>
                <a:latin typeface="Calibri" panose="020F0502020204030204"/>
              </a:rPr>
              <a:t>Phản</a:t>
            </a:r>
            <a:r>
              <a:rPr lang="en-US" dirty="0">
                <a:solidFill>
                  <a:prstClr val="black"/>
                </a:solidFill>
                <a:latin typeface="Calibri" panose="020F0502020204030204"/>
              </a:rPr>
              <a:t> </a:t>
            </a:r>
            <a:r>
              <a:rPr lang="en-US" dirty="0" err="1">
                <a:solidFill>
                  <a:prstClr val="black"/>
                </a:solidFill>
                <a:latin typeface="Calibri" panose="020F0502020204030204"/>
              </a:rPr>
              <a:t>ứng</a:t>
            </a:r>
            <a:r>
              <a:rPr lang="en-US" dirty="0">
                <a:solidFill>
                  <a:prstClr val="black"/>
                </a:solidFill>
                <a:latin typeface="Calibri" panose="020F0502020204030204"/>
              </a:rPr>
              <a:t> </a:t>
            </a:r>
            <a:r>
              <a:rPr lang="en-US" dirty="0" err="1">
                <a:solidFill>
                  <a:prstClr val="black"/>
                </a:solidFill>
                <a:latin typeface="Calibri" panose="020F0502020204030204"/>
              </a:rPr>
              <a:t>toả</a:t>
            </a:r>
            <a:r>
              <a:rPr lang="en-US" dirty="0">
                <a:solidFill>
                  <a:prstClr val="black"/>
                </a:solidFill>
                <a:latin typeface="Calibri" panose="020F0502020204030204"/>
              </a:rPr>
              <a:t> </a:t>
            </a:r>
            <a:r>
              <a:rPr lang="en-US" dirty="0" err="1">
                <a:solidFill>
                  <a:prstClr val="black"/>
                </a:solidFill>
                <a:latin typeface="Calibri" panose="020F0502020204030204"/>
              </a:rPr>
              <a:t>nhiệt</a:t>
            </a:r>
            <a:endParaRPr lang="en-US" dirty="0">
              <a:solidFill>
                <a:prstClr val="black"/>
              </a:solidFill>
              <a:latin typeface="Calibri" panose="020F0502020204030204"/>
            </a:endParaRPr>
          </a:p>
        </p:txBody>
      </p:sp>
      <p:sp>
        <p:nvSpPr>
          <p:cNvPr id="24" name="TextBox 23">
            <a:extLst>
              <a:ext uri="{FF2B5EF4-FFF2-40B4-BE49-F238E27FC236}">
                <a16:creationId xmlns="" xmlns:a16="http://schemas.microsoft.com/office/drawing/2014/main" id="{A30CF64C-DCE5-E8A6-63AA-FD249B64E747}"/>
              </a:ext>
            </a:extLst>
          </p:cNvPr>
          <p:cNvSpPr txBox="1"/>
          <p:nvPr/>
        </p:nvSpPr>
        <p:spPr>
          <a:xfrm rot="18260507">
            <a:off x="3923155" y="1264780"/>
            <a:ext cx="902965" cy="646247"/>
          </a:xfrm>
          <a:prstGeom prst="rect">
            <a:avLst/>
          </a:prstGeom>
          <a:noFill/>
        </p:spPr>
        <p:txBody>
          <a:bodyPr wrap="square" rtlCol="0">
            <a:spAutoFit/>
          </a:bodyPr>
          <a:lstStyle/>
          <a:p>
            <a:pPr defTabSz="914309"/>
            <a:r>
              <a:rPr lang="vi-VN" dirty="0">
                <a:solidFill>
                  <a:srgbClr val="000000"/>
                </a:solidFill>
                <a:latin typeface="Cambria Math" panose="02040503050406030204" pitchFamily="18" charset="0"/>
                <a:ea typeface="Calibri" panose="020F0502020204030204" pitchFamily="34" charset="0"/>
                <a:cs typeface="Times New Roman" panose="02020603050405020304" pitchFamily="18" charset="0"/>
              </a:rPr>
              <a:t>∆</a:t>
            </a:r>
            <a:r>
              <a:rPr lang="en-US" dirty="0">
                <a:solidFill>
                  <a:srgbClr val="000000"/>
                </a:solidFill>
                <a:latin typeface="Cambria Math" panose="02040503050406030204" pitchFamily="18" charset="0"/>
                <a:ea typeface="Calibri" panose="020F0502020204030204" pitchFamily="34" charset="0"/>
                <a:cs typeface="Times New Roman" panose="02020603050405020304" pitchFamily="18" charset="0"/>
              </a:rPr>
              <a:t>H&lt;0</a:t>
            </a:r>
            <a:endParaRPr lang="en-US" dirty="0">
              <a:solidFill>
                <a:prstClr val="black"/>
              </a:solidFill>
              <a:latin typeface="Calibri" panose="020F0502020204030204"/>
            </a:endParaRPr>
          </a:p>
          <a:p>
            <a:pPr defTabSz="914309"/>
            <a:endParaRPr lang="en-US" dirty="0">
              <a:solidFill>
                <a:prstClr val="black"/>
              </a:solidFill>
              <a:latin typeface="Calibri" panose="020F0502020204030204"/>
            </a:endParaRPr>
          </a:p>
        </p:txBody>
      </p:sp>
      <p:sp>
        <p:nvSpPr>
          <p:cNvPr id="25" name="TextBox 24">
            <a:extLst>
              <a:ext uri="{FF2B5EF4-FFF2-40B4-BE49-F238E27FC236}">
                <a16:creationId xmlns="" xmlns:a16="http://schemas.microsoft.com/office/drawing/2014/main" id="{AAD94FDA-6326-69B0-D917-E5BF32A5074D}"/>
              </a:ext>
            </a:extLst>
          </p:cNvPr>
          <p:cNvSpPr txBox="1"/>
          <p:nvPr/>
        </p:nvSpPr>
        <p:spPr>
          <a:xfrm>
            <a:off x="4821516" y="1850043"/>
            <a:ext cx="1994794" cy="646247"/>
          </a:xfrm>
          <a:prstGeom prst="rect">
            <a:avLst/>
          </a:prstGeom>
          <a:noFill/>
        </p:spPr>
        <p:txBody>
          <a:bodyPr wrap="square" rtlCol="0">
            <a:spAutoFit/>
          </a:bodyPr>
          <a:lstStyle/>
          <a:p>
            <a:pPr defTabSz="914309"/>
            <a:r>
              <a:rPr lang="en-US" dirty="0" err="1">
                <a:solidFill>
                  <a:prstClr val="black"/>
                </a:solidFill>
                <a:latin typeface="Calibri" panose="020F0502020204030204"/>
              </a:rPr>
              <a:t>Đk</a:t>
            </a:r>
            <a:r>
              <a:rPr lang="en-US" dirty="0">
                <a:solidFill>
                  <a:prstClr val="black"/>
                </a:solidFill>
                <a:latin typeface="Calibri" panose="020F0502020204030204"/>
              </a:rPr>
              <a:t> </a:t>
            </a:r>
            <a:r>
              <a:rPr lang="en-US" dirty="0" err="1">
                <a:solidFill>
                  <a:prstClr val="black"/>
                </a:solidFill>
                <a:latin typeface="Calibri" panose="020F0502020204030204"/>
              </a:rPr>
              <a:t>chuẩn</a:t>
            </a:r>
            <a:r>
              <a:rPr lang="en-US" dirty="0">
                <a:solidFill>
                  <a:prstClr val="black"/>
                </a:solidFill>
                <a:latin typeface="Calibri" panose="020F0502020204030204"/>
              </a:rPr>
              <a:t> </a:t>
            </a:r>
            <a:r>
              <a:rPr lang="en-US" dirty="0" err="1">
                <a:solidFill>
                  <a:prstClr val="black"/>
                </a:solidFill>
                <a:latin typeface="Calibri" panose="020F0502020204030204"/>
              </a:rPr>
              <a:t>đối</a:t>
            </a:r>
            <a:r>
              <a:rPr lang="en-US" dirty="0">
                <a:solidFill>
                  <a:prstClr val="black"/>
                </a:solidFill>
                <a:latin typeface="Calibri" panose="020F0502020204030204"/>
              </a:rPr>
              <a:t> </a:t>
            </a:r>
            <a:r>
              <a:rPr lang="en-US" dirty="0" err="1">
                <a:solidFill>
                  <a:prstClr val="black"/>
                </a:solidFill>
                <a:latin typeface="Calibri" panose="020F0502020204030204"/>
              </a:rPr>
              <a:t>với</a:t>
            </a:r>
            <a:r>
              <a:rPr lang="en-US" dirty="0">
                <a:solidFill>
                  <a:prstClr val="black"/>
                </a:solidFill>
                <a:latin typeface="Calibri" panose="020F0502020204030204"/>
              </a:rPr>
              <a:t> </a:t>
            </a:r>
            <a:r>
              <a:rPr lang="en-US" dirty="0" err="1">
                <a:solidFill>
                  <a:prstClr val="black"/>
                </a:solidFill>
                <a:latin typeface="Calibri" panose="020F0502020204030204"/>
              </a:rPr>
              <a:t>chất</a:t>
            </a:r>
            <a:r>
              <a:rPr lang="en-US" dirty="0">
                <a:solidFill>
                  <a:prstClr val="black"/>
                </a:solidFill>
                <a:latin typeface="Calibri" panose="020F0502020204030204"/>
              </a:rPr>
              <a:t> </a:t>
            </a:r>
            <a:r>
              <a:rPr lang="en-US" dirty="0" err="1">
                <a:solidFill>
                  <a:prstClr val="black"/>
                </a:solidFill>
                <a:latin typeface="Calibri" panose="020F0502020204030204"/>
              </a:rPr>
              <a:t>khí</a:t>
            </a:r>
            <a:r>
              <a:rPr lang="en-US" dirty="0">
                <a:solidFill>
                  <a:prstClr val="black"/>
                </a:solidFill>
                <a:latin typeface="Calibri" panose="020F0502020204030204"/>
              </a:rPr>
              <a:t> </a:t>
            </a:r>
            <a:r>
              <a:rPr lang="en-US" dirty="0" err="1">
                <a:solidFill>
                  <a:prstClr val="black"/>
                </a:solidFill>
                <a:latin typeface="Calibri" panose="020F0502020204030204"/>
              </a:rPr>
              <a:t>là</a:t>
            </a:r>
            <a:endParaRPr lang="en-US" dirty="0">
              <a:solidFill>
                <a:prstClr val="black"/>
              </a:solidFill>
              <a:latin typeface="Calibri" panose="020F0502020204030204"/>
            </a:endParaRPr>
          </a:p>
        </p:txBody>
      </p:sp>
      <p:sp>
        <p:nvSpPr>
          <p:cNvPr id="26" name="TextBox 25">
            <a:extLst>
              <a:ext uri="{FF2B5EF4-FFF2-40B4-BE49-F238E27FC236}">
                <a16:creationId xmlns="" xmlns:a16="http://schemas.microsoft.com/office/drawing/2014/main" id="{69127F41-F959-A812-6F50-954A0D9C165F}"/>
              </a:ext>
            </a:extLst>
          </p:cNvPr>
          <p:cNvSpPr txBox="1"/>
          <p:nvPr/>
        </p:nvSpPr>
        <p:spPr>
          <a:xfrm>
            <a:off x="4345336" y="2382583"/>
            <a:ext cx="2647852" cy="646247"/>
          </a:xfrm>
          <a:prstGeom prst="rect">
            <a:avLst/>
          </a:prstGeom>
          <a:noFill/>
        </p:spPr>
        <p:txBody>
          <a:bodyPr wrap="square" rtlCol="0">
            <a:spAutoFit/>
          </a:bodyPr>
          <a:lstStyle/>
          <a:p>
            <a:pPr defTabSz="914309"/>
            <a:r>
              <a:rPr lang="en-US" dirty="0" err="1">
                <a:solidFill>
                  <a:prstClr val="black"/>
                </a:solidFill>
                <a:latin typeface="Calibri" panose="020F0502020204030204"/>
              </a:rPr>
              <a:t>Áp</a:t>
            </a:r>
            <a:r>
              <a:rPr lang="en-US" dirty="0">
                <a:solidFill>
                  <a:prstClr val="black"/>
                </a:solidFill>
                <a:latin typeface="Calibri" panose="020F0502020204030204"/>
              </a:rPr>
              <a:t> </a:t>
            </a:r>
            <a:r>
              <a:rPr lang="en-US" dirty="0" err="1">
                <a:solidFill>
                  <a:prstClr val="black"/>
                </a:solidFill>
                <a:latin typeface="Calibri" panose="020F0502020204030204"/>
              </a:rPr>
              <a:t>suất</a:t>
            </a:r>
            <a:r>
              <a:rPr lang="en-US" dirty="0">
                <a:solidFill>
                  <a:prstClr val="black"/>
                </a:solidFill>
                <a:latin typeface="Calibri" panose="020F0502020204030204"/>
              </a:rPr>
              <a:t> 1 bar </a:t>
            </a:r>
            <a:r>
              <a:rPr lang="en-US" dirty="0" err="1">
                <a:solidFill>
                  <a:prstClr val="black"/>
                </a:solidFill>
                <a:latin typeface="Calibri" panose="020F0502020204030204"/>
              </a:rPr>
              <a:t>và</a:t>
            </a:r>
            <a:r>
              <a:rPr lang="en-US" dirty="0">
                <a:solidFill>
                  <a:prstClr val="black"/>
                </a:solidFill>
                <a:latin typeface="Calibri" panose="020F0502020204030204"/>
              </a:rPr>
              <a:t> </a:t>
            </a:r>
            <a:r>
              <a:rPr lang="en-US" dirty="0" err="1">
                <a:solidFill>
                  <a:prstClr val="black"/>
                </a:solidFill>
                <a:latin typeface="Calibri" panose="020F0502020204030204"/>
              </a:rPr>
              <a:t>nhiệt</a:t>
            </a:r>
            <a:r>
              <a:rPr lang="en-US" dirty="0">
                <a:solidFill>
                  <a:prstClr val="black"/>
                </a:solidFill>
                <a:latin typeface="Calibri" panose="020F0502020204030204"/>
              </a:rPr>
              <a:t> </a:t>
            </a:r>
            <a:r>
              <a:rPr lang="en-US" dirty="0" err="1">
                <a:solidFill>
                  <a:prstClr val="black"/>
                </a:solidFill>
                <a:latin typeface="Calibri" panose="020F0502020204030204"/>
              </a:rPr>
              <a:t>độ</a:t>
            </a:r>
            <a:r>
              <a:rPr lang="en-US" dirty="0">
                <a:solidFill>
                  <a:prstClr val="black"/>
                </a:solidFill>
                <a:latin typeface="Calibri" panose="020F0502020204030204"/>
              </a:rPr>
              <a:t> 25</a:t>
            </a:r>
            <a:r>
              <a:rPr lang="en-US" baseline="30000" dirty="0">
                <a:solidFill>
                  <a:prstClr val="black"/>
                </a:solidFill>
                <a:latin typeface="Calibri" panose="020F0502020204030204"/>
              </a:rPr>
              <a:t>0</a:t>
            </a:r>
            <a:r>
              <a:rPr lang="en-US" dirty="0">
                <a:solidFill>
                  <a:prstClr val="black"/>
                </a:solidFill>
                <a:latin typeface="Calibri" panose="020F0502020204030204"/>
              </a:rPr>
              <a:t>C (298K)</a:t>
            </a:r>
          </a:p>
        </p:txBody>
      </p:sp>
      <p:sp>
        <p:nvSpPr>
          <p:cNvPr id="28" name="TextBox 27">
            <a:extLst>
              <a:ext uri="{FF2B5EF4-FFF2-40B4-BE49-F238E27FC236}">
                <a16:creationId xmlns="" xmlns:a16="http://schemas.microsoft.com/office/drawing/2014/main" id="{D1E91CFA-85C5-BC14-D1B5-975D94C1DA4F}"/>
              </a:ext>
            </a:extLst>
          </p:cNvPr>
          <p:cNvSpPr txBox="1"/>
          <p:nvPr/>
        </p:nvSpPr>
        <p:spPr>
          <a:xfrm rot="3130083">
            <a:off x="2970547" y="3567958"/>
            <a:ext cx="2448090" cy="646247"/>
          </a:xfrm>
          <a:prstGeom prst="rect">
            <a:avLst/>
          </a:prstGeom>
          <a:noFill/>
        </p:spPr>
        <p:txBody>
          <a:bodyPr wrap="square" rtlCol="0">
            <a:spAutoFit/>
          </a:bodyPr>
          <a:lstStyle/>
          <a:p>
            <a:pPr defTabSz="914309"/>
            <a:r>
              <a:rPr lang="en-US" dirty="0" err="1">
                <a:solidFill>
                  <a:prstClr val="black"/>
                </a:solidFill>
                <a:latin typeface="Calibri" panose="020F0502020204030204"/>
              </a:rPr>
              <a:t>Nồng</a:t>
            </a:r>
            <a:r>
              <a:rPr lang="en-US" dirty="0">
                <a:solidFill>
                  <a:prstClr val="black"/>
                </a:solidFill>
                <a:latin typeface="Calibri" panose="020F0502020204030204"/>
              </a:rPr>
              <a:t> </a:t>
            </a:r>
            <a:r>
              <a:rPr lang="en-US" dirty="0" err="1">
                <a:solidFill>
                  <a:prstClr val="black"/>
                </a:solidFill>
                <a:latin typeface="Calibri" panose="020F0502020204030204"/>
              </a:rPr>
              <a:t>độ</a:t>
            </a:r>
            <a:r>
              <a:rPr lang="en-US" dirty="0">
                <a:solidFill>
                  <a:prstClr val="black"/>
                </a:solidFill>
                <a:latin typeface="Calibri" panose="020F0502020204030204"/>
              </a:rPr>
              <a:t> 1 mol/l </a:t>
            </a:r>
            <a:r>
              <a:rPr lang="en-US" dirty="0" err="1">
                <a:solidFill>
                  <a:prstClr val="black"/>
                </a:solidFill>
                <a:latin typeface="Calibri" panose="020F0502020204030204"/>
              </a:rPr>
              <a:t>và</a:t>
            </a:r>
            <a:r>
              <a:rPr lang="en-US" dirty="0">
                <a:solidFill>
                  <a:prstClr val="black"/>
                </a:solidFill>
                <a:latin typeface="Calibri" panose="020F0502020204030204"/>
              </a:rPr>
              <a:t> </a:t>
            </a:r>
            <a:r>
              <a:rPr lang="en-US" dirty="0" err="1">
                <a:solidFill>
                  <a:prstClr val="black"/>
                </a:solidFill>
                <a:latin typeface="Calibri" panose="020F0502020204030204"/>
              </a:rPr>
              <a:t>nhiệt</a:t>
            </a:r>
            <a:r>
              <a:rPr lang="en-US" dirty="0">
                <a:solidFill>
                  <a:prstClr val="black"/>
                </a:solidFill>
                <a:latin typeface="Calibri" panose="020F0502020204030204"/>
              </a:rPr>
              <a:t> </a:t>
            </a:r>
            <a:r>
              <a:rPr lang="en-US" dirty="0" err="1">
                <a:solidFill>
                  <a:prstClr val="black"/>
                </a:solidFill>
                <a:latin typeface="Calibri" panose="020F0502020204030204"/>
              </a:rPr>
              <a:t>độ</a:t>
            </a:r>
            <a:r>
              <a:rPr lang="en-US" dirty="0">
                <a:solidFill>
                  <a:prstClr val="black"/>
                </a:solidFill>
                <a:latin typeface="Calibri" panose="020F0502020204030204"/>
              </a:rPr>
              <a:t> 25</a:t>
            </a:r>
            <a:r>
              <a:rPr lang="en-US" baseline="30000" dirty="0">
                <a:solidFill>
                  <a:prstClr val="black"/>
                </a:solidFill>
                <a:latin typeface="Calibri" panose="020F0502020204030204"/>
              </a:rPr>
              <a:t>0</a:t>
            </a:r>
            <a:r>
              <a:rPr lang="en-US" dirty="0">
                <a:solidFill>
                  <a:prstClr val="black"/>
                </a:solidFill>
                <a:latin typeface="Calibri" panose="020F0502020204030204"/>
              </a:rPr>
              <a:t>C (298K)</a:t>
            </a:r>
          </a:p>
        </p:txBody>
      </p:sp>
      <p:sp>
        <p:nvSpPr>
          <p:cNvPr id="29" name="TextBox 28">
            <a:extLst>
              <a:ext uri="{FF2B5EF4-FFF2-40B4-BE49-F238E27FC236}">
                <a16:creationId xmlns="" xmlns:a16="http://schemas.microsoft.com/office/drawing/2014/main" id="{7FC0B179-DF1C-AB0F-AFF0-DE24E57DB5B8}"/>
              </a:ext>
            </a:extLst>
          </p:cNvPr>
          <p:cNvSpPr txBox="1"/>
          <p:nvPr/>
        </p:nvSpPr>
        <p:spPr>
          <a:xfrm flipH="1">
            <a:off x="2172709" y="4079017"/>
            <a:ext cx="2281547" cy="646247"/>
          </a:xfrm>
          <a:prstGeom prst="rect">
            <a:avLst/>
          </a:prstGeom>
          <a:noFill/>
        </p:spPr>
        <p:txBody>
          <a:bodyPr wrap="square" rtlCol="0">
            <a:spAutoFit/>
          </a:bodyPr>
          <a:lstStyle/>
          <a:p>
            <a:pPr defTabSz="914309"/>
            <a:r>
              <a:rPr lang="en-US" dirty="0" err="1">
                <a:solidFill>
                  <a:prstClr val="black"/>
                </a:solidFill>
                <a:latin typeface="Calibri" panose="020F0502020204030204"/>
              </a:rPr>
              <a:t>Biến</a:t>
            </a:r>
            <a:r>
              <a:rPr lang="en-US" dirty="0">
                <a:solidFill>
                  <a:prstClr val="black"/>
                </a:solidFill>
                <a:latin typeface="Calibri" panose="020F0502020204030204"/>
              </a:rPr>
              <a:t> </a:t>
            </a:r>
            <a:r>
              <a:rPr lang="en-US" dirty="0" err="1">
                <a:solidFill>
                  <a:prstClr val="black"/>
                </a:solidFill>
                <a:latin typeface="Calibri" panose="020F0502020204030204"/>
              </a:rPr>
              <a:t>thiên</a:t>
            </a:r>
            <a:r>
              <a:rPr lang="en-US" dirty="0">
                <a:solidFill>
                  <a:prstClr val="black"/>
                </a:solidFill>
                <a:latin typeface="Calibri" panose="020F0502020204030204"/>
              </a:rPr>
              <a:t> enthalpy </a:t>
            </a:r>
            <a:r>
              <a:rPr lang="en-US" dirty="0" err="1">
                <a:solidFill>
                  <a:prstClr val="black"/>
                </a:solidFill>
                <a:latin typeface="Calibri" panose="020F0502020204030204"/>
              </a:rPr>
              <a:t>chuẩn</a:t>
            </a:r>
            <a:r>
              <a:rPr lang="en-US" dirty="0">
                <a:solidFill>
                  <a:prstClr val="black"/>
                </a:solidFill>
                <a:latin typeface="Calibri" panose="020F0502020204030204"/>
              </a:rPr>
              <a:t> </a:t>
            </a:r>
            <a:r>
              <a:rPr lang="en-US" dirty="0" err="1">
                <a:solidFill>
                  <a:prstClr val="black"/>
                </a:solidFill>
                <a:latin typeface="Calibri" panose="020F0502020204030204"/>
              </a:rPr>
              <a:t>kí</a:t>
            </a:r>
            <a:r>
              <a:rPr lang="en-US" dirty="0">
                <a:solidFill>
                  <a:prstClr val="black"/>
                </a:solidFill>
                <a:latin typeface="Calibri" panose="020F0502020204030204"/>
              </a:rPr>
              <a:t> </a:t>
            </a:r>
            <a:r>
              <a:rPr lang="en-US" dirty="0" err="1">
                <a:solidFill>
                  <a:prstClr val="black"/>
                </a:solidFill>
                <a:latin typeface="Calibri" panose="020F0502020204030204"/>
              </a:rPr>
              <a:t>hiệu</a:t>
            </a:r>
            <a:r>
              <a:rPr lang="en-US" dirty="0">
                <a:solidFill>
                  <a:prstClr val="black"/>
                </a:solidFill>
                <a:latin typeface="Calibri" panose="020F0502020204030204"/>
              </a:rPr>
              <a:t> </a:t>
            </a:r>
            <a:r>
              <a:rPr lang="en-US" dirty="0" err="1">
                <a:solidFill>
                  <a:prstClr val="black"/>
                </a:solidFill>
                <a:latin typeface="Calibri" panose="020F0502020204030204"/>
              </a:rPr>
              <a:t>là</a:t>
            </a:r>
            <a:endParaRPr lang="en-US" dirty="0">
              <a:solidFill>
                <a:prstClr val="black"/>
              </a:solidFill>
              <a:latin typeface="Calibri" panose="020F0502020204030204"/>
            </a:endParaRPr>
          </a:p>
        </p:txBody>
      </p:sp>
      <p:graphicFrame>
        <p:nvGraphicFramePr>
          <p:cNvPr id="32" name="Object 31">
            <a:extLst>
              <a:ext uri="{FF2B5EF4-FFF2-40B4-BE49-F238E27FC236}">
                <a16:creationId xmlns="" xmlns:a16="http://schemas.microsoft.com/office/drawing/2014/main" id="{659B176A-FBC6-093D-5984-1B8479F96C9B}"/>
              </a:ext>
            </a:extLst>
          </p:cNvPr>
          <p:cNvGraphicFramePr>
            <a:graphicFrameLocks noChangeAspect="1"/>
          </p:cNvGraphicFramePr>
          <p:nvPr/>
        </p:nvGraphicFramePr>
        <p:xfrm>
          <a:off x="3313482" y="4697665"/>
          <a:ext cx="457140" cy="238094"/>
        </p:xfrm>
        <a:graphic>
          <a:graphicData uri="http://schemas.openxmlformats.org/presentationml/2006/ole">
            <mc:AlternateContent xmlns:mc="http://schemas.openxmlformats.org/markup-compatibility/2006">
              <mc:Choice xmlns:v="urn:schemas-microsoft-com:vml" Requires="v">
                <p:oleObj spid="_x0000_s1034" name="Equation" r:id="rId3" imgW="456999" imgH="238199" progId="Equation.DSMT4">
                  <p:embed/>
                </p:oleObj>
              </mc:Choice>
              <mc:Fallback>
                <p:oleObj name="Equation" r:id="rId3" imgW="456999" imgH="238199" progId="Equation.DSMT4">
                  <p:embed/>
                  <p:pic>
                    <p:nvPicPr>
                      <p:cNvPr id="32" name="Object 31">
                        <a:extLst>
                          <a:ext uri="{FF2B5EF4-FFF2-40B4-BE49-F238E27FC236}">
                            <a16:creationId xmlns="" xmlns:a16="http://schemas.microsoft.com/office/drawing/2014/main" id="{659B176A-FBC6-093D-5984-1B8479F96C9B}"/>
                          </a:ext>
                        </a:extLst>
                      </p:cNvPr>
                      <p:cNvPicPr/>
                      <p:nvPr/>
                    </p:nvPicPr>
                    <p:blipFill>
                      <a:blip r:embed="rId4"/>
                      <a:stretch>
                        <a:fillRect/>
                      </a:stretch>
                    </p:blipFill>
                    <p:spPr>
                      <a:xfrm>
                        <a:off x="3313482" y="4697665"/>
                        <a:ext cx="457140" cy="238094"/>
                      </a:xfrm>
                      <a:prstGeom prst="rect">
                        <a:avLst/>
                      </a:prstGeom>
                    </p:spPr>
                  </p:pic>
                </p:oleObj>
              </mc:Fallback>
            </mc:AlternateContent>
          </a:graphicData>
        </a:graphic>
      </p:graphicFrame>
      <p:sp>
        <p:nvSpPr>
          <p:cNvPr id="33" name="TextBox 32">
            <a:extLst>
              <a:ext uri="{FF2B5EF4-FFF2-40B4-BE49-F238E27FC236}">
                <a16:creationId xmlns="" xmlns:a16="http://schemas.microsoft.com/office/drawing/2014/main" id="{9E4F52A7-033F-7DFD-6D9B-6C770466F2F3}"/>
              </a:ext>
            </a:extLst>
          </p:cNvPr>
          <p:cNvSpPr txBox="1"/>
          <p:nvPr/>
        </p:nvSpPr>
        <p:spPr>
          <a:xfrm rot="13829240">
            <a:off x="1284484" y="5556352"/>
            <a:ext cx="2555944" cy="369284"/>
          </a:xfrm>
          <a:prstGeom prst="rect">
            <a:avLst/>
          </a:prstGeom>
          <a:noFill/>
        </p:spPr>
        <p:txBody>
          <a:bodyPr wrap="none" rtlCol="0">
            <a:spAutoFit/>
          </a:bodyPr>
          <a:lstStyle/>
          <a:p>
            <a:pPr defTabSz="914309"/>
            <a:r>
              <a:rPr lang="en-US" dirty="0" err="1">
                <a:solidFill>
                  <a:prstClr val="black"/>
                </a:solidFill>
                <a:latin typeface="Calibri" panose="020F0502020204030204"/>
              </a:rPr>
              <a:t>Nhiệt</a:t>
            </a:r>
            <a:r>
              <a:rPr lang="en-US" dirty="0">
                <a:solidFill>
                  <a:prstClr val="black"/>
                </a:solidFill>
                <a:latin typeface="Calibri" panose="020F0502020204030204"/>
              </a:rPr>
              <a:t> </a:t>
            </a:r>
            <a:r>
              <a:rPr lang="en-US" dirty="0" err="1">
                <a:solidFill>
                  <a:prstClr val="black"/>
                </a:solidFill>
                <a:latin typeface="Calibri" panose="020F0502020204030204"/>
              </a:rPr>
              <a:t>tạo</a:t>
            </a:r>
            <a:r>
              <a:rPr lang="en-US" dirty="0">
                <a:solidFill>
                  <a:prstClr val="black"/>
                </a:solidFill>
                <a:latin typeface="Calibri" panose="020F0502020204030204"/>
              </a:rPr>
              <a:t> </a:t>
            </a:r>
            <a:r>
              <a:rPr lang="en-US" dirty="0" err="1">
                <a:solidFill>
                  <a:prstClr val="black"/>
                </a:solidFill>
                <a:latin typeface="Calibri" panose="020F0502020204030204"/>
              </a:rPr>
              <a:t>thành</a:t>
            </a:r>
            <a:r>
              <a:rPr lang="en-US" dirty="0">
                <a:solidFill>
                  <a:prstClr val="black"/>
                </a:solidFill>
                <a:latin typeface="Calibri" panose="020F0502020204030204"/>
              </a:rPr>
              <a:t> </a:t>
            </a:r>
            <a:r>
              <a:rPr lang="en-US" dirty="0" err="1">
                <a:solidFill>
                  <a:prstClr val="black"/>
                </a:solidFill>
                <a:latin typeface="Calibri" panose="020F0502020204030204"/>
              </a:rPr>
              <a:t>kí</a:t>
            </a:r>
            <a:r>
              <a:rPr lang="en-US" dirty="0">
                <a:solidFill>
                  <a:prstClr val="black"/>
                </a:solidFill>
                <a:latin typeface="Calibri" panose="020F0502020204030204"/>
              </a:rPr>
              <a:t> </a:t>
            </a:r>
            <a:r>
              <a:rPr lang="en-US" dirty="0" err="1">
                <a:solidFill>
                  <a:prstClr val="black"/>
                </a:solidFill>
                <a:latin typeface="Calibri" panose="020F0502020204030204"/>
              </a:rPr>
              <a:t>hiệu</a:t>
            </a:r>
            <a:r>
              <a:rPr lang="en-US" dirty="0">
                <a:solidFill>
                  <a:prstClr val="black"/>
                </a:solidFill>
                <a:latin typeface="Calibri" panose="020F0502020204030204"/>
              </a:rPr>
              <a:t> </a:t>
            </a:r>
            <a:r>
              <a:rPr lang="en-US" dirty="0" err="1">
                <a:solidFill>
                  <a:prstClr val="black"/>
                </a:solidFill>
                <a:latin typeface="Calibri" panose="020F0502020204030204"/>
              </a:rPr>
              <a:t>là</a:t>
            </a:r>
            <a:endParaRPr lang="en-US" dirty="0">
              <a:solidFill>
                <a:prstClr val="black"/>
              </a:solidFill>
              <a:latin typeface="Calibri" panose="020F0502020204030204"/>
            </a:endParaRPr>
          </a:p>
        </p:txBody>
      </p:sp>
      <p:graphicFrame>
        <p:nvGraphicFramePr>
          <p:cNvPr id="34" name="Object 33">
            <a:extLst>
              <a:ext uri="{FF2B5EF4-FFF2-40B4-BE49-F238E27FC236}">
                <a16:creationId xmlns="" xmlns:a16="http://schemas.microsoft.com/office/drawing/2014/main" id="{4EA374D5-E2AF-C58F-196E-2D3B6A6A533F}"/>
              </a:ext>
            </a:extLst>
          </p:cNvPr>
          <p:cNvGraphicFramePr>
            <a:graphicFrameLocks noChangeAspect="1"/>
          </p:cNvGraphicFramePr>
          <p:nvPr/>
        </p:nvGraphicFramePr>
        <p:xfrm>
          <a:off x="2702907" y="5394475"/>
          <a:ext cx="485712" cy="257142"/>
        </p:xfrm>
        <a:graphic>
          <a:graphicData uri="http://schemas.openxmlformats.org/presentationml/2006/ole">
            <mc:AlternateContent xmlns:mc="http://schemas.openxmlformats.org/markup-compatibility/2006">
              <mc:Choice xmlns:v="urn:schemas-microsoft-com:vml" Requires="v">
                <p:oleObj spid="_x0000_s1035" name="Equation" r:id="rId5" imgW="485426" imgH="257298" progId="Equation.DSMT4">
                  <p:embed/>
                </p:oleObj>
              </mc:Choice>
              <mc:Fallback>
                <p:oleObj name="Equation" r:id="rId5" imgW="485426" imgH="257298" progId="Equation.DSMT4">
                  <p:embed/>
                  <p:pic>
                    <p:nvPicPr>
                      <p:cNvPr id="34" name="Object 33">
                        <a:extLst>
                          <a:ext uri="{FF2B5EF4-FFF2-40B4-BE49-F238E27FC236}">
                            <a16:creationId xmlns="" xmlns:a16="http://schemas.microsoft.com/office/drawing/2014/main" id="{4EA374D5-E2AF-C58F-196E-2D3B6A6A533F}"/>
                          </a:ext>
                        </a:extLst>
                      </p:cNvPr>
                      <p:cNvPicPr/>
                      <p:nvPr/>
                    </p:nvPicPr>
                    <p:blipFill>
                      <a:blip r:embed="rId6"/>
                      <a:stretch>
                        <a:fillRect/>
                      </a:stretch>
                    </p:blipFill>
                    <p:spPr>
                      <a:xfrm>
                        <a:off x="2702907" y="5394475"/>
                        <a:ext cx="485712" cy="257142"/>
                      </a:xfrm>
                      <a:prstGeom prst="rect">
                        <a:avLst/>
                      </a:prstGeom>
                    </p:spPr>
                  </p:pic>
                </p:oleObj>
              </mc:Fallback>
            </mc:AlternateContent>
          </a:graphicData>
        </a:graphic>
      </p:graphicFrame>
      <p:sp>
        <p:nvSpPr>
          <p:cNvPr id="35" name="TextBox 34">
            <a:extLst>
              <a:ext uri="{FF2B5EF4-FFF2-40B4-BE49-F238E27FC236}">
                <a16:creationId xmlns="" xmlns:a16="http://schemas.microsoft.com/office/drawing/2014/main" id="{EF6CC62A-3EAE-481F-56C1-0F89C6036901}"/>
              </a:ext>
            </a:extLst>
          </p:cNvPr>
          <p:cNvSpPr txBox="1"/>
          <p:nvPr/>
        </p:nvSpPr>
        <p:spPr>
          <a:xfrm rot="18489909">
            <a:off x="3007790" y="5171627"/>
            <a:ext cx="2266144" cy="646247"/>
          </a:xfrm>
          <a:prstGeom prst="rect">
            <a:avLst/>
          </a:prstGeom>
          <a:noFill/>
        </p:spPr>
        <p:txBody>
          <a:bodyPr wrap="square" rtlCol="0">
            <a:spAutoFit/>
          </a:bodyPr>
          <a:lstStyle/>
          <a:p>
            <a:pPr defTabSz="914309"/>
            <a:r>
              <a:rPr lang="en-US" dirty="0" err="1">
                <a:solidFill>
                  <a:prstClr val="black"/>
                </a:solidFill>
                <a:latin typeface="Calibri" panose="020F0502020204030204"/>
              </a:rPr>
              <a:t>Năng</a:t>
            </a:r>
            <a:r>
              <a:rPr lang="en-US" dirty="0">
                <a:solidFill>
                  <a:prstClr val="black"/>
                </a:solidFill>
                <a:latin typeface="Calibri" panose="020F0502020204030204"/>
              </a:rPr>
              <a:t> </a:t>
            </a:r>
            <a:r>
              <a:rPr lang="en-US" dirty="0" err="1">
                <a:solidFill>
                  <a:prstClr val="black"/>
                </a:solidFill>
                <a:latin typeface="Calibri" panose="020F0502020204030204"/>
              </a:rPr>
              <a:t>lượng</a:t>
            </a:r>
            <a:r>
              <a:rPr lang="en-US" dirty="0">
                <a:solidFill>
                  <a:prstClr val="black"/>
                </a:solidFill>
                <a:latin typeface="Calibri" panose="020F0502020204030204"/>
              </a:rPr>
              <a:t> </a:t>
            </a:r>
            <a:r>
              <a:rPr lang="en-US" dirty="0" err="1">
                <a:solidFill>
                  <a:prstClr val="black"/>
                </a:solidFill>
                <a:latin typeface="Calibri" panose="020F0502020204030204"/>
              </a:rPr>
              <a:t>liên</a:t>
            </a:r>
            <a:r>
              <a:rPr lang="en-US" dirty="0">
                <a:solidFill>
                  <a:prstClr val="black"/>
                </a:solidFill>
                <a:latin typeface="Calibri" panose="020F0502020204030204"/>
              </a:rPr>
              <a:t> </a:t>
            </a:r>
            <a:r>
              <a:rPr lang="en-US" dirty="0" err="1">
                <a:solidFill>
                  <a:prstClr val="black"/>
                </a:solidFill>
                <a:latin typeface="Calibri" panose="020F0502020204030204"/>
              </a:rPr>
              <a:t>kết</a:t>
            </a:r>
            <a:r>
              <a:rPr lang="en-US" dirty="0">
                <a:solidFill>
                  <a:prstClr val="black"/>
                </a:solidFill>
                <a:latin typeface="Calibri" panose="020F0502020204030204"/>
              </a:rPr>
              <a:t> </a:t>
            </a:r>
            <a:r>
              <a:rPr lang="en-US" dirty="0" err="1">
                <a:solidFill>
                  <a:prstClr val="black"/>
                </a:solidFill>
                <a:latin typeface="Calibri" panose="020F0502020204030204"/>
              </a:rPr>
              <a:t>của</a:t>
            </a:r>
            <a:r>
              <a:rPr lang="en-US" dirty="0">
                <a:solidFill>
                  <a:prstClr val="black"/>
                </a:solidFill>
                <a:latin typeface="Calibri" panose="020F0502020204030204"/>
              </a:rPr>
              <a:t> H</a:t>
            </a:r>
            <a:r>
              <a:rPr lang="en-US" baseline="-25000" dirty="0">
                <a:solidFill>
                  <a:prstClr val="black"/>
                </a:solidFill>
                <a:latin typeface="Calibri" panose="020F0502020204030204"/>
              </a:rPr>
              <a:t>2</a:t>
            </a:r>
            <a:r>
              <a:rPr lang="en-US" dirty="0">
                <a:solidFill>
                  <a:prstClr val="black"/>
                </a:solidFill>
                <a:latin typeface="Calibri" panose="020F0502020204030204"/>
              </a:rPr>
              <a:t> </a:t>
            </a:r>
            <a:r>
              <a:rPr lang="en-US" dirty="0" err="1">
                <a:solidFill>
                  <a:prstClr val="black"/>
                </a:solidFill>
                <a:latin typeface="Calibri" panose="020F0502020204030204"/>
              </a:rPr>
              <a:t>kí</a:t>
            </a:r>
            <a:r>
              <a:rPr lang="en-US" dirty="0">
                <a:solidFill>
                  <a:prstClr val="black"/>
                </a:solidFill>
                <a:latin typeface="Calibri" panose="020F0502020204030204"/>
              </a:rPr>
              <a:t> </a:t>
            </a:r>
            <a:r>
              <a:rPr lang="en-US" dirty="0" err="1">
                <a:solidFill>
                  <a:prstClr val="black"/>
                </a:solidFill>
                <a:latin typeface="Calibri" panose="020F0502020204030204"/>
              </a:rPr>
              <a:t>hiệu</a:t>
            </a:r>
            <a:r>
              <a:rPr lang="en-US" dirty="0">
                <a:solidFill>
                  <a:prstClr val="black"/>
                </a:solidFill>
                <a:latin typeface="Calibri" panose="020F0502020204030204"/>
              </a:rPr>
              <a:t> </a:t>
            </a:r>
            <a:r>
              <a:rPr lang="en-US" dirty="0" err="1">
                <a:solidFill>
                  <a:prstClr val="black"/>
                </a:solidFill>
                <a:latin typeface="Calibri" panose="020F0502020204030204"/>
              </a:rPr>
              <a:t>là</a:t>
            </a:r>
            <a:endParaRPr lang="en-US" dirty="0">
              <a:solidFill>
                <a:prstClr val="black"/>
              </a:solidFill>
              <a:latin typeface="Calibri" panose="020F0502020204030204"/>
            </a:endParaRPr>
          </a:p>
        </p:txBody>
      </p:sp>
      <p:sp>
        <p:nvSpPr>
          <p:cNvPr id="36" name="TextBox 35">
            <a:extLst>
              <a:ext uri="{FF2B5EF4-FFF2-40B4-BE49-F238E27FC236}">
                <a16:creationId xmlns="" xmlns:a16="http://schemas.microsoft.com/office/drawing/2014/main" id="{B10ABA22-741E-C13C-CAE5-E31D1C3E96EE}"/>
              </a:ext>
            </a:extLst>
          </p:cNvPr>
          <p:cNvSpPr txBox="1"/>
          <p:nvPr/>
        </p:nvSpPr>
        <p:spPr>
          <a:xfrm rot="13852748">
            <a:off x="4602714" y="5286429"/>
            <a:ext cx="2480239" cy="646247"/>
          </a:xfrm>
          <a:prstGeom prst="rect">
            <a:avLst/>
          </a:prstGeom>
          <a:noFill/>
        </p:spPr>
        <p:txBody>
          <a:bodyPr wrap="square" rtlCol="0">
            <a:spAutoFit/>
          </a:bodyPr>
          <a:lstStyle/>
          <a:p>
            <a:pPr defTabSz="914309"/>
            <a:r>
              <a:rPr lang="vi-VN" dirty="0">
                <a:solidFill>
                  <a:srgbClr val="000000"/>
                </a:solidFill>
                <a:latin typeface="Cambria Math" panose="02040503050406030204" pitchFamily="18" charset="0"/>
                <a:ea typeface="Calibri" panose="020F0502020204030204" pitchFamily="34" charset="0"/>
                <a:cs typeface="Times New Roman" panose="02020603050405020304" pitchFamily="18" charset="0"/>
              </a:rPr>
              <a:t>∆</a:t>
            </a:r>
            <a:r>
              <a:rPr lang="en-US" baseline="-25000" dirty="0">
                <a:solidFill>
                  <a:srgbClr val="000000"/>
                </a:solidFill>
                <a:latin typeface="Cambria Math" panose="02040503050406030204" pitchFamily="18" charset="0"/>
                <a:ea typeface="Calibri" panose="020F0502020204030204" pitchFamily="34" charset="0"/>
                <a:cs typeface="Times New Roman" panose="02020603050405020304" pitchFamily="18" charset="0"/>
              </a:rPr>
              <a:t>r</a:t>
            </a:r>
            <a:r>
              <a:rPr lang="en-US" dirty="0">
                <a:solidFill>
                  <a:srgbClr val="000000"/>
                </a:solidFill>
                <a:latin typeface="Cambria Math" panose="02040503050406030204" pitchFamily="18" charset="0"/>
                <a:ea typeface="Calibri" panose="020F0502020204030204" pitchFamily="34" charset="0"/>
                <a:cs typeface="Times New Roman" panose="02020603050405020304" pitchFamily="18" charset="0"/>
              </a:rPr>
              <a:t>H</a:t>
            </a:r>
            <a:r>
              <a:rPr lang="en-US" baseline="30000" dirty="0">
                <a:solidFill>
                  <a:srgbClr val="000000"/>
                </a:solidFill>
                <a:latin typeface="Cambria Math" panose="02040503050406030204" pitchFamily="18" charset="0"/>
                <a:ea typeface="Calibri" panose="020F0502020204030204" pitchFamily="34" charset="0"/>
                <a:cs typeface="Times New Roman" panose="02020603050405020304" pitchFamily="18" charset="0"/>
              </a:rPr>
              <a:t>0</a:t>
            </a:r>
            <a:r>
              <a:rPr lang="en-US" baseline="-25000" dirty="0">
                <a:solidFill>
                  <a:srgbClr val="000000"/>
                </a:solidFill>
                <a:latin typeface="Cambria Math" panose="02040503050406030204" pitchFamily="18" charset="0"/>
                <a:ea typeface="Calibri" panose="020F0502020204030204" pitchFamily="34" charset="0"/>
                <a:cs typeface="Times New Roman" panose="02020603050405020304" pitchFamily="18" charset="0"/>
              </a:rPr>
              <a:t>298</a:t>
            </a:r>
            <a:r>
              <a:rPr lang="en-US" dirty="0">
                <a:solidFill>
                  <a:srgbClr val="000000"/>
                </a:solidFill>
                <a:latin typeface="Cambria Math" panose="02040503050406030204" pitchFamily="18" charset="0"/>
                <a:ea typeface="Calibri" panose="020F0502020204030204" pitchFamily="34" charset="0"/>
                <a:cs typeface="Times New Roman" panose="02020603050405020304" pitchFamily="18" charset="0"/>
              </a:rPr>
              <a:t> </a:t>
            </a:r>
            <a:r>
              <a:rPr lang="en-US" dirty="0" err="1">
                <a:solidFill>
                  <a:srgbClr val="000000"/>
                </a:solidFill>
                <a:latin typeface="Cambria Math" panose="02040503050406030204" pitchFamily="18" charset="0"/>
                <a:ea typeface="Calibri" panose="020F0502020204030204" pitchFamily="34" charset="0"/>
                <a:cs typeface="Times New Roman" panose="02020603050405020304" pitchFamily="18" charset="0"/>
              </a:rPr>
              <a:t>theo</a:t>
            </a:r>
            <a:r>
              <a:rPr lang="en-US" dirty="0">
                <a:solidFill>
                  <a:srgbClr val="000000"/>
                </a:solidFill>
                <a:latin typeface="Cambria Math" panose="02040503050406030204" pitchFamily="18" charset="0"/>
                <a:ea typeface="Calibri" panose="020F0502020204030204" pitchFamily="34" charset="0"/>
                <a:cs typeface="Times New Roman" panose="02020603050405020304" pitchFamily="18" charset="0"/>
              </a:rPr>
              <a:t> </a:t>
            </a:r>
            <a:r>
              <a:rPr lang="en-US" dirty="0" err="1">
                <a:solidFill>
                  <a:srgbClr val="000000"/>
                </a:solidFill>
                <a:latin typeface="Cambria Math" panose="02040503050406030204" pitchFamily="18" charset="0"/>
                <a:ea typeface="Calibri" panose="020F0502020204030204" pitchFamily="34" charset="0"/>
                <a:cs typeface="Times New Roman" panose="02020603050405020304" pitchFamily="18" charset="0"/>
              </a:rPr>
              <a:t>nhiệt</a:t>
            </a:r>
            <a:r>
              <a:rPr lang="en-US" dirty="0">
                <a:solidFill>
                  <a:srgbClr val="000000"/>
                </a:solidFill>
                <a:latin typeface="Cambria Math" panose="02040503050406030204" pitchFamily="18" charset="0"/>
                <a:ea typeface="Calibri" panose="020F0502020204030204" pitchFamily="34" charset="0"/>
                <a:cs typeface="Times New Roman" panose="02020603050405020304" pitchFamily="18" charset="0"/>
              </a:rPr>
              <a:t> </a:t>
            </a:r>
            <a:r>
              <a:rPr lang="en-US" dirty="0" err="1">
                <a:solidFill>
                  <a:srgbClr val="000000"/>
                </a:solidFill>
                <a:latin typeface="Cambria Math" panose="02040503050406030204" pitchFamily="18" charset="0"/>
                <a:ea typeface="Calibri" panose="020F0502020204030204" pitchFamily="34" charset="0"/>
                <a:cs typeface="Times New Roman" panose="02020603050405020304" pitchFamily="18" charset="0"/>
              </a:rPr>
              <a:t>tạo</a:t>
            </a:r>
            <a:r>
              <a:rPr lang="en-US" dirty="0">
                <a:solidFill>
                  <a:srgbClr val="000000"/>
                </a:solidFill>
                <a:latin typeface="Cambria Math" panose="02040503050406030204" pitchFamily="18" charset="0"/>
                <a:ea typeface="Calibri" panose="020F0502020204030204" pitchFamily="34" charset="0"/>
                <a:cs typeface="Times New Roman" panose="02020603050405020304" pitchFamily="18" charset="0"/>
              </a:rPr>
              <a:t> </a:t>
            </a:r>
            <a:r>
              <a:rPr lang="en-US" dirty="0" err="1">
                <a:solidFill>
                  <a:srgbClr val="000000"/>
                </a:solidFill>
                <a:latin typeface="Cambria Math" panose="02040503050406030204" pitchFamily="18" charset="0"/>
                <a:ea typeface="Calibri" panose="020F0502020204030204" pitchFamily="34" charset="0"/>
                <a:cs typeface="Times New Roman" panose="02020603050405020304" pitchFamily="18" charset="0"/>
              </a:rPr>
              <a:t>thành</a:t>
            </a:r>
            <a:r>
              <a:rPr lang="en-US" dirty="0">
                <a:solidFill>
                  <a:srgbClr val="000000"/>
                </a:solidFill>
                <a:latin typeface="Cambria Math" panose="02040503050406030204" pitchFamily="18" charset="0"/>
                <a:ea typeface="Calibri" panose="020F0502020204030204" pitchFamily="34" charset="0"/>
                <a:cs typeface="Times New Roman" panose="02020603050405020304" pitchFamily="18" charset="0"/>
              </a:rPr>
              <a:t> </a:t>
            </a:r>
            <a:r>
              <a:rPr lang="en-US" dirty="0" err="1">
                <a:solidFill>
                  <a:srgbClr val="000000"/>
                </a:solidFill>
                <a:latin typeface="Cambria Math" panose="02040503050406030204" pitchFamily="18" charset="0"/>
                <a:ea typeface="Calibri" panose="020F0502020204030204" pitchFamily="34" charset="0"/>
                <a:cs typeface="Times New Roman" panose="02020603050405020304" pitchFamily="18" charset="0"/>
              </a:rPr>
              <a:t>là</a:t>
            </a:r>
            <a:endParaRPr lang="en-US" dirty="0">
              <a:solidFill>
                <a:prstClr val="black"/>
              </a:solidFill>
              <a:latin typeface="Calibri" panose="020F0502020204030204"/>
            </a:endParaRPr>
          </a:p>
        </p:txBody>
      </p:sp>
      <mc:AlternateContent xmlns:mc="http://schemas.openxmlformats.org/markup-compatibility/2006" xmlns:a14="http://schemas.microsoft.com/office/drawing/2010/main">
        <mc:Choice Requires="a14">
          <p:sp>
            <p:nvSpPr>
              <p:cNvPr id="38" name="TextBox 37">
                <a:extLst>
                  <a:ext uri="{FF2B5EF4-FFF2-40B4-BE49-F238E27FC236}">
                    <a16:creationId xmlns="" xmlns:a16="http://schemas.microsoft.com/office/drawing/2014/main" id="{1C6586E0-B475-D530-DB3A-9C2AE3DA1CBC}"/>
                  </a:ext>
                </a:extLst>
              </p:cNvPr>
              <p:cNvSpPr txBox="1"/>
              <p:nvPr/>
            </p:nvSpPr>
            <p:spPr>
              <a:xfrm rot="13923127">
                <a:off x="4976933" y="5395733"/>
                <a:ext cx="2734835" cy="369284"/>
              </a:xfrm>
              <a:prstGeom prst="rect">
                <a:avLst/>
              </a:prstGeom>
              <a:noFill/>
            </p:spPr>
            <p:txBody>
              <a:bodyPr wrap="square" rtlCol="0">
                <a:spAutoFit/>
              </a:bodyPr>
              <a:lstStyle/>
              <a:p>
                <a:pPr defTabSz="914309"/>
                <a14:m>
                  <m:oMath xmlns:m="http://schemas.openxmlformats.org/officeDocument/2006/math">
                    <m:nary>
                      <m:naryPr>
                        <m:chr m:val="∑"/>
                        <m:limLoc m:val="undOvr"/>
                        <m:subHide m:val="on"/>
                        <m:supHide m:val="on"/>
                        <m:ctrlPr>
                          <a:rPr lang="en-US" i="1">
                            <a:solidFill>
                              <a:prstClr val="black"/>
                            </a:solidFill>
                            <a:latin typeface="Cambria Math" panose="02040503050406030204" pitchFamily="18" charset="0"/>
                            <a:ea typeface="Calibri" panose="020F0502020204030204" pitchFamily="34" charset="0"/>
                          </a:rPr>
                        </m:ctrlPr>
                      </m:naryPr>
                      <m:sub/>
                      <m:sup/>
                      <m:e>
                        <m:r>
                          <a:rPr lang="vi-VN" i="1">
                            <a:solidFill>
                              <a:prstClr val="black"/>
                            </a:solidFill>
                            <a:latin typeface="Cambria Math" panose="02040503050406030204" pitchFamily="18" charset="0"/>
                            <a:ea typeface="Calibri" panose="020F0502020204030204" pitchFamily="34" charset="0"/>
                          </a:rPr>
                          <m:t>∆</m:t>
                        </m:r>
                      </m:e>
                    </m:nary>
                  </m:oMath>
                </a14:m>
                <a:r>
                  <a:rPr lang="vi-VN" baseline="-25000" dirty="0">
                    <a:solidFill>
                      <a:prstClr val="black"/>
                    </a:solidFill>
                    <a:latin typeface="Times New Roman" panose="02020603050405020304" pitchFamily="18" charset="0"/>
                    <a:ea typeface="Calibri" panose="020F0502020204030204" pitchFamily="34" charset="0"/>
                  </a:rPr>
                  <a:t>f</a:t>
                </a:r>
                <a14:m>
                  <m:oMath xmlns:m="http://schemas.openxmlformats.org/officeDocument/2006/math">
                    <m:sSubSup>
                      <m:sSubSupPr>
                        <m:ctrlPr>
                          <a:rPr lang="en-US" i="1">
                            <a:solidFill>
                              <a:prstClr val="black"/>
                            </a:solidFill>
                            <a:latin typeface="Cambria Math" panose="02040503050406030204" pitchFamily="18" charset="0"/>
                            <a:ea typeface="Calibri" panose="020F0502020204030204" pitchFamily="34" charset="0"/>
                          </a:rPr>
                        </m:ctrlPr>
                      </m:sSubSupPr>
                      <m:e>
                        <m:r>
                          <a:rPr lang="vi-VN" i="1">
                            <a:solidFill>
                              <a:prstClr val="black"/>
                            </a:solidFill>
                            <a:latin typeface="Cambria Math" panose="02040503050406030204" pitchFamily="18" charset="0"/>
                            <a:ea typeface="Calibri" panose="020F0502020204030204" pitchFamily="34" charset="0"/>
                          </a:rPr>
                          <m:t>𝐻</m:t>
                        </m:r>
                      </m:e>
                      <m:sub>
                        <m:r>
                          <a:rPr lang="vi-VN" i="1">
                            <a:solidFill>
                              <a:prstClr val="black"/>
                            </a:solidFill>
                            <a:latin typeface="Cambria Math" panose="02040503050406030204" pitchFamily="18" charset="0"/>
                            <a:ea typeface="Calibri" panose="020F0502020204030204" pitchFamily="34" charset="0"/>
                          </a:rPr>
                          <m:t>298</m:t>
                        </m:r>
                      </m:sub>
                      <m:sup>
                        <m:r>
                          <a:rPr lang="vi-VN" i="1">
                            <a:solidFill>
                              <a:prstClr val="black"/>
                            </a:solidFill>
                            <a:latin typeface="Cambria Math" panose="02040503050406030204" pitchFamily="18" charset="0"/>
                            <a:ea typeface="Calibri" panose="020F0502020204030204" pitchFamily="34" charset="0"/>
                          </a:rPr>
                          <m:t>𝑜</m:t>
                        </m:r>
                      </m:sup>
                    </m:sSubSup>
                  </m:oMath>
                </a14:m>
                <a:r>
                  <a:rPr lang="vi-VN" baseline="-25000" dirty="0">
                    <a:solidFill>
                      <a:prstClr val="black"/>
                    </a:solidFill>
                    <a:latin typeface="Times New Roman" panose="02020603050405020304" pitchFamily="18" charset="0"/>
                    <a:ea typeface="Calibri" panose="020F0502020204030204" pitchFamily="34" charset="0"/>
                  </a:rPr>
                  <a:t>(sp)</a:t>
                </a:r>
                <a:r>
                  <a:rPr lang="vi-VN" dirty="0">
                    <a:solidFill>
                      <a:prstClr val="black"/>
                    </a:solidFill>
                    <a:latin typeface="Times New Roman" panose="02020603050405020304" pitchFamily="18" charset="0"/>
                    <a:ea typeface="Calibri" panose="020F0502020204030204" pitchFamily="34" charset="0"/>
                  </a:rPr>
                  <a:t> - </a:t>
                </a:r>
                <a14:m>
                  <m:oMath xmlns:m="http://schemas.openxmlformats.org/officeDocument/2006/math">
                    <m:nary>
                      <m:naryPr>
                        <m:chr m:val="∑"/>
                        <m:limLoc m:val="undOvr"/>
                        <m:subHide m:val="on"/>
                        <m:supHide m:val="on"/>
                        <m:ctrlPr>
                          <a:rPr lang="en-US" i="1">
                            <a:solidFill>
                              <a:prstClr val="black"/>
                            </a:solidFill>
                            <a:latin typeface="Cambria Math" panose="02040503050406030204" pitchFamily="18" charset="0"/>
                            <a:ea typeface="Calibri" panose="020F0502020204030204" pitchFamily="34" charset="0"/>
                          </a:rPr>
                        </m:ctrlPr>
                      </m:naryPr>
                      <m:sub/>
                      <m:sup/>
                      <m:e>
                        <m:r>
                          <a:rPr lang="vi-VN" i="1">
                            <a:solidFill>
                              <a:prstClr val="black"/>
                            </a:solidFill>
                            <a:latin typeface="Cambria Math" panose="02040503050406030204" pitchFamily="18" charset="0"/>
                            <a:ea typeface="Calibri" panose="020F0502020204030204" pitchFamily="34" charset="0"/>
                          </a:rPr>
                          <m:t>∆</m:t>
                        </m:r>
                      </m:e>
                    </m:nary>
                  </m:oMath>
                </a14:m>
                <a:r>
                  <a:rPr lang="vi-VN" baseline="-25000" dirty="0">
                    <a:solidFill>
                      <a:prstClr val="black"/>
                    </a:solidFill>
                    <a:latin typeface="Times New Roman" panose="02020603050405020304" pitchFamily="18" charset="0"/>
                    <a:ea typeface="Calibri" panose="020F0502020204030204" pitchFamily="34" charset="0"/>
                  </a:rPr>
                  <a:t>f</a:t>
                </a:r>
                <a14:m>
                  <m:oMath xmlns:m="http://schemas.openxmlformats.org/officeDocument/2006/math">
                    <m:sSubSup>
                      <m:sSubSupPr>
                        <m:ctrlPr>
                          <a:rPr lang="en-US" i="1">
                            <a:solidFill>
                              <a:prstClr val="black"/>
                            </a:solidFill>
                            <a:latin typeface="Cambria Math" panose="02040503050406030204" pitchFamily="18" charset="0"/>
                            <a:ea typeface="Calibri" panose="020F0502020204030204" pitchFamily="34" charset="0"/>
                          </a:rPr>
                        </m:ctrlPr>
                      </m:sSubSupPr>
                      <m:e>
                        <m:r>
                          <a:rPr lang="vi-VN" i="1">
                            <a:solidFill>
                              <a:prstClr val="black"/>
                            </a:solidFill>
                            <a:latin typeface="Cambria Math" panose="02040503050406030204" pitchFamily="18" charset="0"/>
                            <a:ea typeface="Calibri" panose="020F0502020204030204" pitchFamily="34" charset="0"/>
                          </a:rPr>
                          <m:t>𝐻</m:t>
                        </m:r>
                      </m:e>
                      <m:sub>
                        <m:r>
                          <a:rPr lang="vi-VN" i="1">
                            <a:solidFill>
                              <a:prstClr val="black"/>
                            </a:solidFill>
                            <a:latin typeface="Cambria Math" panose="02040503050406030204" pitchFamily="18" charset="0"/>
                            <a:ea typeface="Calibri" panose="020F0502020204030204" pitchFamily="34" charset="0"/>
                          </a:rPr>
                          <m:t>298</m:t>
                        </m:r>
                      </m:sub>
                      <m:sup>
                        <m:r>
                          <a:rPr lang="vi-VN" i="1">
                            <a:solidFill>
                              <a:prstClr val="black"/>
                            </a:solidFill>
                            <a:latin typeface="Cambria Math" panose="02040503050406030204" pitchFamily="18" charset="0"/>
                            <a:ea typeface="Calibri" panose="020F0502020204030204" pitchFamily="34" charset="0"/>
                          </a:rPr>
                          <m:t>𝑜</m:t>
                        </m:r>
                      </m:sup>
                    </m:sSubSup>
                  </m:oMath>
                </a14:m>
                <a:r>
                  <a:rPr lang="vi-VN" baseline="-25000" dirty="0">
                    <a:solidFill>
                      <a:prstClr val="black"/>
                    </a:solidFill>
                    <a:latin typeface="Times New Roman" panose="02020603050405020304" pitchFamily="18" charset="0"/>
                    <a:ea typeface="Calibri" panose="020F0502020204030204" pitchFamily="34" charset="0"/>
                  </a:rPr>
                  <a:t>(cđ)</a:t>
                </a:r>
                <a:endParaRPr lang="en-US"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38" name="TextBox 37">
                <a:extLst>
                  <a:ext uri="{FF2B5EF4-FFF2-40B4-BE49-F238E27FC236}">
                    <a16:creationId xmlns:a16="http://schemas.microsoft.com/office/drawing/2014/main" id="{1C6586E0-B475-D530-DB3A-9C2AE3DA1CBC}"/>
                  </a:ext>
                </a:extLst>
              </p:cNvPr>
              <p:cNvSpPr txBox="1">
                <a:spLocks noRot="1" noChangeAspect="1" noMove="1" noResize="1" noEditPoints="1" noAdjustHandles="1" noChangeArrowheads="1" noChangeShapeType="1" noTextEdit="1"/>
              </p:cNvSpPr>
              <p:nvPr/>
            </p:nvSpPr>
            <p:spPr>
              <a:xfrm rot="13923127">
                <a:off x="4976933" y="5395733"/>
                <a:ext cx="2734835" cy="369284"/>
              </a:xfrm>
              <a:prstGeom prst="rect">
                <a:avLst/>
              </a:prstGeom>
              <a:blipFill>
                <a:blip r:embed="rId7"/>
                <a:stretch>
                  <a:fillRect l="-6462" t="-6122" r="-37846" b="-224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 xmlns:a16="http://schemas.microsoft.com/office/drawing/2014/main" id="{DB92BB81-01AF-C4CE-9689-85B663FF9C9D}"/>
                  </a:ext>
                </a:extLst>
              </p:cNvPr>
              <p:cNvSpPr txBox="1"/>
              <p:nvPr/>
            </p:nvSpPr>
            <p:spPr>
              <a:xfrm rot="18570360">
                <a:off x="6860195" y="4932536"/>
                <a:ext cx="1876197" cy="646247"/>
              </a:xfrm>
              <a:prstGeom prst="rect">
                <a:avLst/>
              </a:prstGeom>
              <a:noFill/>
            </p:spPr>
            <p:txBody>
              <a:bodyPr wrap="square" rtlCol="0">
                <a:spAutoFit/>
              </a:bodyPr>
              <a:lstStyle/>
              <a:p>
                <a:pPr defTabSz="914309"/>
                <a:r>
                  <a:rPr lang="en-US" dirty="0">
                    <a:solidFill>
                      <a:prstClr val="black"/>
                    </a:solidFill>
                    <a:latin typeface="Calibri" panose="020F0502020204030204" pitchFamily="34" charset="0"/>
                    <a:ea typeface="Calibri" panose="020F0502020204030204" pitchFamily="34" charset="0"/>
                    <a:cs typeface="Arial" panose="020B0604020202020204" pitchFamily="34" charset="0"/>
                  </a:rPr>
                  <a:t>Δ</a:t>
                </a:r>
                <a:r>
                  <a:rPr lang="vi-VN" baseline="-25000" dirty="0">
                    <a:solidFill>
                      <a:prstClr val="black"/>
                    </a:solidFill>
                    <a:latin typeface="Calibri" panose="020F0502020204030204" pitchFamily="34" charset="0"/>
                    <a:ea typeface="Calibri" panose="020F0502020204030204" pitchFamily="34" charset="0"/>
                    <a:cs typeface="Arial" panose="020B0604020202020204" pitchFamily="34" charset="0"/>
                  </a:rPr>
                  <a:t>r</a:t>
                </a:r>
                <a14:m>
                  <m:oMath xmlns:m="http://schemas.openxmlformats.org/officeDocument/2006/math">
                    <m:sSubSup>
                      <m:sSubSupPr>
                        <m:ctrlPr>
                          <a:rPr lang="en-US" i="1">
                            <a:solidFill>
                              <a:prstClr val="black"/>
                            </a:solidFill>
                            <a:latin typeface="Cambria Math" panose="02040503050406030204" pitchFamily="18" charset="0"/>
                            <a:ea typeface="Calibri" panose="020F0502020204030204" pitchFamily="34" charset="0"/>
                          </a:rPr>
                        </m:ctrlPr>
                      </m:sSubSupPr>
                      <m:e>
                        <m:r>
                          <a:rPr lang="vi-VN" i="1">
                            <a:solidFill>
                              <a:prstClr val="black"/>
                            </a:solidFill>
                            <a:latin typeface="Cambria Math" panose="02040503050406030204" pitchFamily="18" charset="0"/>
                            <a:ea typeface="Calibri" panose="020F0502020204030204" pitchFamily="34" charset="0"/>
                            <a:cs typeface="Arial" panose="020B0604020202020204" pitchFamily="34" charset="0"/>
                          </a:rPr>
                          <m:t>𝐻</m:t>
                        </m:r>
                      </m:e>
                      <m:sub>
                        <m:r>
                          <a:rPr lang="vi-VN" i="1">
                            <a:solidFill>
                              <a:prstClr val="black"/>
                            </a:solidFill>
                            <a:latin typeface="Cambria Math" panose="02040503050406030204" pitchFamily="18" charset="0"/>
                            <a:ea typeface="Calibri" panose="020F0502020204030204" pitchFamily="34" charset="0"/>
                            <a:cs typeface="Arial" panose="020B0604020202020204" pitchFamily="34" charset="0"/>
                          </a:rPr>
                          <m:t>298</m:t>
                        </m:r>
                      </m:sub>
                      <m:sup>
                        <m:r>
                          <a:rPr lang="vi-VN" i="1">
                            <a:solidFill>
                              <a:prstClr val="black"/>
                            </a:solidFill>
                            <a:latin typeface="Cambria Math" panose="02040503050406030204" pitchFamily="18" charset="0"/>
                            <a:ea typeface="Calibri" panose="020F0502020204030204" pitchFamily="34" charset="0"/>
                            <a:cs typeface="Arial" panose="020B0604020202020204" pitchFamily="34" charset="0"/>
                          </a:rPr>
                          <m:t>𝑜</m:t>
                        </m:r>
                      </m:sup>
                    </m:sSubSup>
                  </m:oMath>
                </a14:m>
                <a:r>
                  <a:rPr lang="en-US" dirty="0">
                    <a:solidFill>
                      <a:prstClr val="black"/>
                    </a:solidFill>
                    <a:latin typeface="Calibri" panose="020F0502020204030204" pitchFamily="34" charset="0"/>
                    <a:ea typeface="Calibri" panose="020F0502020204030204" pitchFamily="34" charset="0"/>
                    <a:cs typeface="Arial" panose="020B0604020202020204" pitchFamily="34" charset="0"/>
                  </a:rPr>
                  <a:t> </a:t>
                </a:r>
                <a:r>
                  <a:rPr lang="vi-VN" dirty="0">
                    <a:solidFill>
                      <a:prstClr val="black"/>
                    </a:solidFill>
                    <a:latin typeface="Calibri" panose="020F0502020204030204" pitchFamily="34" charset="0"/>
                    <a:ea typeface="Calibri" panose="020F0502020204030204" pitchFamily="34" charset="0"/>
                    <a:cs typeface="Arial" panose="020B0604020202020204" pitchFamily="34" charset="0"/>
                  </a:rPr>
                  <a:t>theo năng lượng liên kết</a:t>
                </a:r>
                <a:endParaRPr lang="en-US" dirty="0">
                  <a:solidFill>
                    <a:prstClr val="black"/>
                  </a:solidFill>
                  <a:latin typeface="Calibri" panose="020F0502020204030204"/>
                </a:endParaRPr>
              </a:p>
            </p:txBody>
          </p:sp>
        </mc:Choice>
        <mc:Fallback xmlns="">
          <p:sp>
            <p:nvSpPr>
              <p:cNvPr id="40" name="TextBox 39">
                <a:extLst>
                  <a:ext uri="{FF2B5EF4-FFF2-40B4-BE49-F238E27FC236}">
                    <a16:creationId xmlns:a16="http://schemas.microsoft.com/office/drawing/2014/main" id="{DB92BB81-01AF-C4CE-9689-85B663FF9C9D}"/>
                  </a:ext>
                </a:extLst>
              </p:cNvPr>
              <p:cNvSpPr txBox="1">
                <a:spLocks noRot="1" noChangeAspect="1" noMove="1" noResize="1" noEditPoints="1" noAdjustHandles="1" noChangeArrowheads="1" noChangeShapeType="1" noTextEdit="1"/>
              </p:cNvSpPr>
              <p:nvPr/>
            </p:nvSpPr>
            <p:spPr>
              <a:xfrm rot="18570360">
                <a:off x="6860195" y="4932536"/>
                <a:ext cx="1876197" cy="646247"/>
              </a:xfrm>
              <a:prstGeom prst="rect">
                <a:avLst/>
              </a:prstGeom>
              <a:blipFill>
                <a:blip r:embed="rId8"/>
                <a:stretch>
                  <a:fillRect l="-3226" t="-2614" b="-49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 xmlns:a16="http://schemas.microsoft.com/office/drawing/2014/main" id="{D0AD5EB5-F369-EDB8-AB5C-F6D24100F36F}"/>
                  </a:ext>
                </a:extLst>
              </p:cNvPr>
              <p:cNvSpPr txBox="1"/>
              <p:nvPr/>
            </p:nvSpPr>
            <p:spPr>
              <a:xfrm rot="18383234">
                <a:off x="7239638" y="5466974"/>
                <a:ext cx="1825306" cy="369284"/>
              </a:xfrm>
              <a:prstGeom prst="rect">
                <a:avLst/>
              </a:prstGeom>
              <a:noFill/>
            </p:spPr>
            <p:txBody>
              <a:bodyPr wrap="square" rtlCol="0">
                <a:spAutoFit/>
              </a:bodyPr>
              <a:lstStyle/>
              <a:p>
                <a:pPr defTabSz="914309"/>
                <a14:m>
                  <m:oMath xmlns:m="http://schemas.openxmlformats.org/officeDocument/2006/math">
                    <m:nary>
                      <m:naryPr>
                        <m:chr m:val="∑"/>
                        <m:limLoc m:val="undOvr"/>
                        <m:subHide m:val="on"/>
                        <m:supHide m:val="on"/>
                        <m:ctrlPr>
                          <a:rPr lang="en-US" i="1">
                            <a:solidFill>
                              <a:prstClr val="black"/>
                            </a:solidFill>
                            <a:latin typeface="Cambria Math" panose="02040503050406030204" pitchFamily="18" charset="0"/>
                            <a:ea typeface="Calibri" panose="020F0502020204030204" pitchFamily="34" charset="0"/>
                          </a:rPr>
                        </m:ctrlPr>
                      </m:naryPr>
                      <m:sub/>
                      <m:sup/>
                      <m:e>
                        <m:r>
                          <a:rPr lang="vi-VN" i="1">
                            <a:solidFill>
                              <a:prstClr val="black"/>
                            </a:solidFill>
                            <a:latin typeface="Cambria Math" panose="02040503050406030204" pitchFamily="18" charset="0"/>
                            <a:ea typeface="Calibri" panose="020F0502020204030204" pitchFamily="34" charset="0"/>
                            <a:cs typeface="Arial" panose="020B0604020202020204" pitchFamily="34" charset="0"/>
                          </a:rPr>
                          <m:t>𝐸</m:t>
                        </m:r>
                      </m:e>
                    </m:nary>
                  </m:oMath>
                </a14:m>
                <a:r>
                  <a:rPr lang="vi-VN" baseline="-25000" dirty="0">
                    <a:solidFill>
                      <a:prstClr val="black"/>
                    </a:solidFill>
                    <a:latin typeface="Calibri" panose="020F0502020204030204" pitchFamily="34" charset="0"/>
                    <a:ea typeface="Calibri" panose="020F0502020204030204" pitchFamily="34" charset="0"/>
                    <a:cs typeface="Arial" panose="020B0604020202020204" pitchFamily="34" charset="0"/>
                  </a:rPr>
                  <a:t>b</a:t>
                </a:r>
                <a:r>
                  <a:rPr lang="vi-VN" dirty="0">
                    <a:solidFill>
                      <a:prstClr val="black"/>
                    </a:solidFill>
                    <a:latin typeface="Calibri" panose="020F0502020204030204" pitchFamily="34" charset="0"/>
                    <a:ea typeface="Calibri" panose="020F0502020204030204" pitchFamily="34" charset="0"/>
                    <a:cs typeface="Arial" panose="020B0604020202020204" pitchFamily="34" charset="0"/>
                  </a:rPr>
                  <a:t> </a:t>
                </a:r>
                <a:r>
                  <a:rPr lang="vi-VN" baseline="-25000" dirty="0">
                    <a:solidFill>
                      <a:prstClr val="black"/>
                    </a:solidFill>
                    <a:latin typeface="Calibri" panose="020F0502020204030204" pitchFamily="34" charset="0"/>
                    <a:ea typeface="Calibri" panose="020F0502020204030204" pitchFamily="34" charset="0"/>
                    <a:cs typeface="Arial" panose="020B0604020202020204" pitchFamily="34" charset="0"/>
                  </a:rPr>
                  <a:t>(cđ)</a:t>
                </a:r>
                <a:r>
                  <a:rPr lang="vi-VN" dirty="0">
                    <a:solidFill>
                      <a:prstClr val="black"/>
                    </a:solidFill>
                    <a:latin typeface="Calibri" panose="020F0502020204030204" pitchFamily="34" charset="0"/>
                    <a:ea typeface="Calibri" panose="020F0502020204030204" pitchFamily="34" charset="0"/>
                    <a:cs typeface="Arial" panose="020B0604020202020204" pitchFamily="34" charset="0"/>
                  </a:rPr>
                  <a:t> - </a:t>
                </a:r>
                <a14:m>
                  <m:oMath xmlns:m="http://schemas.openxmlformats.org/officeDocument/2006/math">
                    <m:nary>
                      <m:naryPr>
                        <m:chr m:val="∑"/>
                        <m:limLoc m:val="undOvr"/>
                        <m:subHide m:val="on"/>
                        <m:supHide m:val="on"/>
                        <m:ctrlPr>
                          <a:rPr lang="en-US" i="1">
                            <a:solidFill>
                              <a:prstClr val="black"/>
                            </a:solidFill>
                            <a:latin typeface="Cambria Math" panose="02040503050406030204" pitchFamily="18" charset="0"/>
                            <a:ea typeface="Calibri" panose="020F0502020204030204" pitchFamily="34" charset="0"/>
                          </a:rPr>
                        </m:ctrlPr>
                      </m:naryPr>
                      <m:sub/>
                      <m:sup/>
                      <m:e>
                        <m:r>
                          <a:rPr lang="vi-VN" i="1">
                            <a:solidFill>
                              <a:prstClr val="black"/>
                            </a:solidFill>
                            <a:latin typeface="Cambria Math" panose="02040503050406030204" pitchFamily="18" charset="0"/>
                            <a:ea typeface="Calibri" panose="020F0502020204030204" pitchFamily="34" charset="0"/>
                            <a:cs typeface="Arial" panose="020B0604020202020204" pitchFamily="34" charset="0"/>
                          </a:rPr>
                          <m:t>𝐸</m:t>
                        </m:r>
                      </m:e>
                    </m:nary>
                  </m:oMath>
                </a14:m>
                <a:r>
                  <a:rPr lang="vi-VN" baseline="-25000" dirty="0">
                    <a:solidFill>
                      <a:prstClr val="black"/>
                    </a:solidFill>
                    <a:latin typeface="Calibri" panose="020F0502020204030204" pitchFamily="34" charset="0"/>
                    <a:ea typeface="Calibri" panose="020F0502020204030204" pitchFamily="34" charset="0"/>
                    <a:cs typeface="Arial" panose="020B0604020202020204" pitchFamily="34" charset="0"/>
                  </a:rPr>
                  <a:t>b</a:t>
                </a:r>
                <a:r>
                  <a:rPr lang="vi-VN" dirty="0">
                    <a:solidFill>
                      <a:prstClr val="black"/>
                    </a:solidFill>
                    <a:latin typeface="Calibri" panose="020F0502020204030204" pitchFamily="34" charset="0"/>
                    <a:ea typeface="Calibri" panose="020F0502020204030204" pitchFamily="34" charset="0"/>
                    <a:cs typeface="Arial" panose="020B0604020202020204" pitchFamily="34" charset="0"/>
                  </a:rPr>
                  <a:t> </a:t>
                </a:r>
                <a:r>
                  <a:rPr lang="vi-VN" baseline="-25000" dirty="0">
                    <a:solidFill>
                      <a:prstClr val="black"/>
                    </a:solidFill>
                    <a:latin typeface="Calibri" panose="020F0502020204030204" pitchFamily="34" charset="0"/>
                    <a:ea typeface="Calibri" panose="020F0502020204030204" pitchFamily="34" charset="0"/>
                    <a:cs typeface="Arial" panose="020B0604020202020204" pitchFamily="34" charset="0"/>
                  </a:rPr>
                  <a:t>(sp)</a:t>
                </a:r>
                <a:endParaRPr lang="en-US" dirty="0">
                  <a:solidFill>
                    <a:prstClr val="black"/>
                  </a:solidFill>
                  <a:latin typeface="Calibri" panose="020F0502020204030204"/>
                </a:endParaRPr>
              </a:p>
            </p:txBody>
          </p:sp>
        </mc:Choice>
        <mc:Fallback xmlns="">
          <p:sp>
            <p:nvSpPr>
              <p:cNvPr id="42" name="TextBox 41">
                <a:extLst>
                  <a:ext uri="{FF2B5EF4-FFF2-40B4-BE49-F238E27FC236}">
                    <a16:creationId xmlns:a16="http://schemas.microsoft.com/office/drawing/2014/main" id="{D0AD5EB5-F369-EDB8-AB5C-F6D24100F36F}"/>
                  </a:ext>
                </a:extLst>
              </p:cNvPr>
              <p:cNvSpPr txBox="1">
                <a:spLocks noRot="1" noChangeAspect="1" noMove="1" noResize="1" noEditPoints="1" noAdjustHandles="1" noChangeArrowheads="1" noChangeShapeType="1" noTextEdit="1"/>
              </p:cNvSpPr>
              <p:nvPr/>
            </p:nvSpPr>
            <p:spPr>
              <a:xfrm rot="18383234">
                <a:off x="7239638" y="5466974"/>
                <a:ext cx="1825306" cy="369284"/>
              </a:xfrm>
              <a:prstGeom prst="rect">
                <a:avLst/>
              </a:prstGeom>
              <a:blipFill>
                <a:blip r:embed="rId9"/>
                <a:stretch>
                  <a:fillRect l="-40088" t="-25180" r="-48458" b="-39928"/>
                </a:stretch>
              </a:blipFill>
            </p:spPr>
            <p:txBody>
              <a:bodyPr/>
              <a:lstStyle/>
              <a:p>
                <a:r>
                  <a:rPr lang="en-US">
                    <a:noFill/>
                  </a:rPr>
                  <a:t> </a:t>
                </a:r>
              </a:p>
            </p:txBody>
          </p:sp>
        </mc:Fallback>
      </mc:AlternateContent>
    </p:spTree>
    <p:extLst>
      <p:ext uri="{BB962C8B-B14F-4D97-AF65-F5344CB8AC3E}">
        <p14:creationId xmlns:p14="http://schemas.microsoft.com/office/powerpoint/2010/main" val="168165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725559" y="22852"/>
            <a:ext cx="9113520" cy="5494020"/>
          </a:xfrm>
          <a:prstGeom prst="rect">
            <a:avLst/>
          </a:prstGeom>
          <a:noFill/>
          <a:ln w="9525">
            <a:noFill/>
          </a:ln>
        </p:spPr>
      </p:pic>
      <p:pic>
        <p:nvPicPr>
          <p:cNvPr id="3093" name="图片 3092" descr="PPT素材-13"/>
          <p:cNvPicPr>
            <a:picLocks noChangeAspect="1"/>
          </p:cNvPicPr>
          <p:nvPr/>
        </p:nvPicPr>
        <p:blipFill>
          <a:blip r:embed="rId4"/>
          <a:stretch>
            <a:fillRect/>
          </a:stretch>
        </p:blipFill>
        <p:spPr>
          <a:xfrm>
            <a:off x="6772661" y="2446652"/>
            <a:ext cx="4632434" cy="4412936"/>
          </a:xfrm>
          <a:prstGeom prst="rect">
            <a:avLst/>
          </a:prstGeom>
          <a:noFill/>
          <a:ln w="9525">
            <a:noFill/>
          </a:ln>
        </p:spPr>
      </p:pic>
      <p:sp>
        <p:nvSpPr>
          <p:cNvPr id="9" name="矩形 5">
            <a:extLst>
              <a:ext uri="{FF2B5EF4-FFF2-40B4-BE49-F238E27FC236}">
                <a16:creationId xmlns="" xmlns:a16="http://schemas.microsoft.com/office/drawing/2014/main" id="{9817F218-DBAD-478D-AC1D-78A67020C17D}"/>
              </a:ext>
            </a:extLst>
          </p:cNvPr>
          <p:cNvSpPr/>
          <p:nvPr/>
        </p:nvSpPr>
        <p:spPr>
          <a:xfrm>
            <a:off x="1780794" y="819533"/>
            <a:ext cx="3636958" cy="684797"/>
          </a:xfrm>
          <a:prstGeom prst="rect">
            <a:avLst/>
          </a:prstGeom>
          <a:solidFill>
            <a:schemeClr val="bg1"/>
          </a:solidFill>
        </p:spPr>
        <p:txBody>
          <a:bodyPr wrap="square" lIns="68573" tIns="34287" rIns="68573" bIns="34287">
            <a:spAutoFit/>
          </a:bodyPr>
          <a:lstStyle/>
          <a:p>
            <a:pPr algn="ctr"/>
            <a:r>
              <a:rPr lang="en-US" altLang="zh-CN" sz="4000" b="1" dirty="0">
                <a:solidFill>
                  <a:srgbClr val="280014">
                    <a:lumMod val="75000"/>
                    <a:lumOff val="25000"/>
                  </a:srgbClr>
                </a:solidFill>
                <a:latin typeface="Times New Roman" panose="02020603050405020304" pitchFamily="18" charset="0"/>
                <a:ea typeface="微软雅黑" pitchFamily="34" charset="-122"/>
                <a:cs typeface="Times New Roman" panose="02020603050405020304" pitchFamily="18" charset="0"/>
              </a:rPr>
              <a:t>Giao </a:t>
            </a:r>
            <a:r>
              <a:rPr lang="en-US" altLang="zh-CN" sz="4000" b="1" dirty="0" err="1">
                <a:solidFill>
                  <a:srgbClr val="280014">
                    <a:lumMod val="75000"/>
                    <a:lumOff val="25000"/>
                  </a:srgbClr>
                </a:solidFill>
                <a:latin typeface="Times New Roman" panose="02020603050405020304" pitchFamily="18" charset="0"/>
                <a:ea typeface="微软雅黑" pitchFamily="34" charset="-122"/>
                <a:cs typeface="Times New Roman" panose="02020603050405020304" pitchFamily="18" charset="0"/>
              </a:rPr>
              <a:t>nhiệm</a:t>
            </a:r>
            <a:r>
              <a:rPr lang="en-US" altLang="zh-CN" sz="4000" b="1" dirty="0">
                <a:solidFill>
                  <a:srgbClr val="280014">
                    <a:lumMod val="75000"/>
                    <a:lumOff val="25000"/>
                  </a:srgbClr>
                </a:solidFill>
                <a:latin typeface="Times New Roman" panose="02020603050405020304" pitchFamily="18" charset="0"/>
                <a:ea typeface="微软雅黑" pitchFamily="34" charset="-122"/>
                <a:cs typeface="Times New Roman" panose="02020603050405020304" pitchFamily="18" charset="0"/>
              </a:rPr>
              <a:t> </a:t>
            </a:r>
            <a:r>
              <a:rPr lang="en-US" altLang="zh-CN" sz="4000" b="1" dirty="0" err="1">
                <a:solidFill>
                  <a:srgbClr val="280014">
                    <a:lumMod val="75000"/>
                    <a:lumOff val="25000"/>
                  </a:srgbClr>
                </a:solidFill>
                <a:latin typeface="Times New Roman" panose="02020603050405020304" pitchFamily="18" charset="0"/>
                <a:ea typeface="微软雅黑" pitchFamily="34" charset="-122"/>
                <a:cs typeface="Times New Roman" panose="02020603050405020304" pitchFamily="18" charset="0"/>
              </a:rPr>
              <a:t>vụ</a:t>
            </a:r>
            <a:endParaRPr lang="en-US" altLang="zh-CN" sz="4000" b="1" dirty="0">
              <a:solidFill>
                <a:srgbClr val="280014">
                  <a:lumMod val="75000"/>
                  <a:lumOff val="25000"/>
                </a:srgbClr>
              </a:solidFill>
              <a:latin typeface="Times New Roman" panose="02020603050405020304" pitchFamily="18" charset="0"/>
              <a:ea typeface="微软雅黑" pitchFamily="34" charset="-122"/>
              <a:cs typeface="Times New Roman" panose="02020603050405020304" pitchFamily="18" charset="0"/>
            </a:endParaRPr>
          </a:p>
        </p:txBody>
      </p:sp>
      <p:sp>
        <p:nvSpPr>
          <p:cNvPr id="10" name="矩形 47">
            <a:extLst>
              <a:ext uri="{FF2B5EF4-FFF2-40B4-BE49-F238E27FC236}">
                <a16:creationId xmlns="" xmlns:a16="http://schemas.microsoft.com/office/drawing/2014/main" id="{D308FA97-7D18-4F98-BA0E-31D5430A0E40}"/>
              </a:ext>
            </a:extLst>
          </p:cNvPr>
          <p:cNvSpPr>
            <a:spLocks noChangeArrowheads="1"/>
          </p:cNvSpPr>
          <p:nvPr/>
        </p:nvSpPr>
        <p:spPr bwMode="auto">
          <a:xfrm>
            <a:off x="1780794" y="1721785"/>
            <a:ext cx="7874194" cy="992573"/>
          </a:xfrm>
          <a:prstGeom prst="rect">
            <a:avLst/>
          </a:prstGeom>
          <a:solidFill>
            <a:schemeClr val="bg1"/>
          </a:solidFill>
          <a:ln>
            <a:noFill/>
          </a:ln>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342900" indent="-342900">
              <a:spcBef>
                <a:spcPts val="0"/>
              </a:spcBef>
              <a:buFontTx/>
              <a:buChar char="-"/>
            </a:pPr>
            <a:r>
              <a:rPr lang="pt-BR" sz="2000" dirty="0">
                <a:latin typeface="Times New Roman" panose="02020603050405020304" pitchFamily="18" charset="0"/>
                <a:cs typeface="Times New Roman" panose="02020603050405020304" pitchFamily="18" charset="0"/>
              </a:rPr>
              <a:t>GV lại yêu c</a:t>
            </a:r>
            <a:r>
              <a:rPr lang="vi-VN" sz="2000" dirty="0">
                <a:latin typeface="Times New Roman" panose="02020603050405020304" pitchFamily="18" charset="0"/>
                <a:cs typeface="Times New Roman" panose="02020603050405020304" pitchFamily="18" charset="0"/>
              </a:rPr>
              <a:t>ầu HS</a:t>
            </a:r>
            <a:r>
              <a:rPr lang="pt-BR" sz="2000" dirty="0">
                <a:latin typeface="Times New Roman" panose="02020603050405020304" pitchFamily="18" charset="0"/>
                <a:cs typeface="Times New Roman" panose="02020603050405020304" pitchFamily="18" charset="0"/>
              </a:rPr>
              <a:t> lại tiếp tục hoạt động cặp đôi để giải quyết các yêu cầu đưa ra trong phiếu học tập số 3. </a:t>
            </a:r>
            <a:endParaRPr lang="en-US" sz="4000" b="1" dirty="0">
              <a:solidFill>
                <a:srgbClr val="002060"/>
              </a:solidFill>
              <a:latin typeface="Times New Roman" panose="02020603050405020304" pitchFamily="18" charset="0"/>
              <a:ea typeface="微软雅黑"/>
              <a:cs typeface="Times New Roman" panose="02020603050405020304" pitchFamily="18" charset="0"/>
            </a:endParaRPr>
          </a:p>
          <a:p>
            <a:pPr marL="342900" indent="-342900">
              <a:spcBef>
                <a:spcPts val="0"/>
              </a:spcBef>
              <a:buFontTx/>
              <a:buChar char="-"/>
            </a:pPr>
            <a:r>
              <a:rPr lang="pt-BR" sz="2000" dirty="0">
                <a:latin typeface="Times New Roman" panose="02020603050405020304" pitchFamily="18" charset="0"/>
                <a:cs typeface="Times New Roman" panose="02020603050405020304" pitchFamily="18" charset="0"/>
              </a:rPr>
              <a:t>Học sinh hoạt động cặp đôi để hoàn thành phiếu học tập số 3.</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71134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0-#ppt_w/2"/>
                                          </p:val>
                                        </p:tav>
                                        <p:tav tm="100000">
                                          <p:val>
                                            <p:strVal val="#ppt_x"/>
                                          </p:val>
                                        </p:tav>
                                      </p:tavLst>
                                    </p:anim>
                                    <p:anim calcmode="lin" valueType="num">
                                      <p:cBhvr additive="base">
                                        <p:cTn id="8" dur="500" fill="hold"/>
                                        <p:tgtEl>
                                          <p:spTgt spid="307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093"/>
                                        </p:tgtEl>
                                        <p:attrNameLst>
                                          <p:attrName>style.visibility</p:attrName>
                                        </p:attrNameLst>
                                      </p:cBhvr>
                                      <p:to>
                                        <p:strVal val="visible"/>
                                      </p:to>
                                    </p:set>
                                    <p:anim calcmode="lin" valueType="num">
                                      <p:cBhvr>
                                        <p:cTn id="12" dur="500" fill="hold"/>
                                        <p:tgtEl>
                                          <p:spTgt spid="3093"/>
                                        </p:tgtEl>
                                        <p:attrNameLst>
                                          <p:attrName>ppt_w</p:attrName>
                                        </p:attrNameLst>
                                      </p:cBhvr>
                                      <p:tavLst>
                                        <p:tav tm="0">
                                          <p:val>
                                            <p:fltVal val="0"/>
                                          </p:val>
                                        </p:tav>
                                        <p:tav tm="100000">
                                          <p:val>
                                            <p:strVal val="#ppt_w"/>
                                          </p:val>
                                        </p:tav>
                                      </p:tavLst>
                                    </p:anim>
                                    <p:anim calcmode="lin" valueType="num">
                                      <p:cBhvr>
                                        <p:cTn id="13" dur="500" fill="hold"/>
                                        <p:tgtEl>
                                          <p:spTgt spid="3093"/>
                                        </p:tgtEl>
                                        <p:attrNameLst>
                                          <p:attrName>ppt_h</p:attrName>
                                        </p:attrNameLst>
                                      </p:cBhvr>
                                      <p:tavLst>
                                        <p:tav tm="0">
                                          <p:val>
                                            <p:fltVal val="0"/>
                                          </p:val>
                                        </p:tav>
                                        <p:tav tm="100000">
                                          <p:val>
                                            <p:strVal val="#ppt_h"/>
                                          </p:val>
                                        </p:tav>
                                      </p:tavLst>
                                    </p:anim>
                                    <p:animEffect transition="in" filter="fade">
                                      <p:cBhvr>
                                        <p:cTn id="14" dur="500"/>
                                        <p:tgtEl>
                                          <p:spTgt spid="3093"/>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400"/>
                                        <p:tgtEl>
                                          <p:spTgt spid="9"/>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4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725559" y="22852"/>
            <a:ext cx="9113520" cy="5494020"/>
          </a:xfrm>
          <a:prstGeom prst="rect">
            <a:avLst/>
          </a:prstGeom>
          <a:noFill/>
          <a:ln w="9525">
            <a:noFill/>
          </a:ln>
        </p:spPr>
      </p:pic>
      <p:sp>
        <p:nvSpPr>
          <p:cNvPr id="9" name="矩形 5">
            <a:extLst>
              <a:ext uri="{FF2B5EF4-FFF2-40B4-BE49-F238E27FC236}">
                <a16:creationId xmlns="" xmlns:a16="http://schemas.microsoft.com/office/drawing/2014/main" id="{9817F218-DBAD-478D-AC1D-78A67020C17D}"/>
              </a:ext>
            </a:extLst>
          </p:cNvPr>
          <p:cNvSpPr/>
          <p:nvPr/>
        </p:nvSpPr>
        <p:spPr>
          <a:xfrm>
            <a:off x="1780793" y="484095"/>
            <a:ext cx="6637066" cy="684797"/>
          </a:xfrm>
          <a:prstGeom prst="rect">
            <a:avLst/>
          </a:prstGeom>
          <a:solidFill>
            <a:schemeClr val="bg1"/>
          </a:solidFill>
        </p:spPr>
        <p:txBody>
          <a:bodyPr wrap="square" lIns="68573" tIns="34287" rIns="68573" bIns="34287">
            <a:spAutoFit/>
          </a:bodyPr>
          <a:lstStyle/>
          <a:p>
            <a:pPr algn="ctr"/>
            <a:r>
              <a:rPr lang="vi-VN" sz="4000" b="1" dirty="0"/>
              <a:t>Phiếu học tập số 3</a:t>
            </a:r>
            <a:endParaRPr lang="en-US" sz="4000" dirty="0"/>
          </a:p>
        </p:txBody>
      </p:sp>
      <mc:AlternateContent xmlns:mc="http://schemas.openxmlformats.org/markup-compatibility/2006" xmlns:a14="http://schemas.microsoft.com/office/drawing/2010/main">
        <mc:Choice Requires="a14">
          <p:sp>
            <p:nvSpPr>
              <p:cNvPr id="10" name="矩形 47">
                <a:extLst>
                  <a:ext uri="{FF2B5EF4-FFF2-40B4-BE49-F238E27FC236}">
                    <a16:creationId xmlns="" xmlns:a16="http://schemas.microsoft.com/office/drawing/2014/main" id="{D308FA97-7D18-4F98-BA0E-31D5430A0E40}"/>
                  </a:ext>
                </a:extLst>
              </p:cNvPr>
              <p:cNvSpPr>
                <a:spLocks noChangeArrowheads="1"/>
              </p:cNvSpPr>
              <p:nvPr/>
            </p:nvSpPr>
            <p:spPr bwMode="auto">
              <a:xfrm>
                <a:off x="1780793" y="1097972"/>
                <a:ext cx="7847301" cy="4355866"/>
              </a:xfrm>
              <a:prstGeom prst="rect">
                <a:avLst/>
              </a:prstGeom>
              <a:solidFill>
                <a:schemeClr val="bg1"/>
              </a:solidFill>
              <a:ln>
                <a:noFill/>
              </a:ln>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vi-VN" sz="2000" b="1" u="sng" dirty="0">
                    <a:latin typeface="+mj-lt"/>
                  </a:rPr>
                  <a:t>Câu 1:</a:t>
                </a:r>
                <a:r>
                  <a:rPr lang="vi-VN" sz="2000" dirty="0">
                    <a:latin typeface="+mj-lt"/>
                  </a:rPr>
                  <a:t> Cho biết biến thiên enthalpy của phản ứng sau ở điều kiện chuẩn:</a:t>
                </a:r>
                <a:endParaRPr lang="en-US" sz="2000" dirty="0">
                  <a:latin typeface="+mj-lt"/>
                </a:endParaRPr>
              </a:p>
              <a:p>
                <a:pPr>
                  <a:buNone/>
                </a:pPr>
                <a:r>
                  <a:rPr lang="vi-VN" sz="2000" dirty="0">
                    <a:latin typeface="+mj-lt"/>
                  </a:rPr>
                  <a:t>CO(g) + </a:t>
                </a:r>
                <a14:m>
                  <m:oMath xmlns:m="http://schemas.openxmlformats.org/officeDocument/2006/math">
                    <m:f>
                      <m:fPr>
                        <m:ctrlPr>
                          <a:rPr lang="en-US" sz="2000" i="1">
                            <a:latin typeface="Cambria Math" panose="02040503050406030204" pitchFamily="18" charset="0"/>
                          </a:rPr>
                        </m:ctrlPr>
                      </m:fPr>
                      <m:num>
                        <m:r>
                          <a:rPr lang="vi-VN" sz="2000" i="1">
                            <a:latin typeface="Cambria Math" panose="02040503050406030204" pitchFamily="18" charset="0"/>
                          </a:rPr>
                          <m:t>1</m:t>
                        </m:r>
                      </m:num>
                      <m:den>
                        <m:r>
                          <a:rPr lang="vi-VN" sz="2000" i="1">
                            <a:latin typeface="Cambria Math" panose="02040503050406030204" pitchFamily="18" charset="0"/>
                          </a:rPr>
                          <m:t>2</m:t>
                        </m:r>
                      </m:den>
                    </m:f>
                  </m:oMath>
                </a14:m>
                <a:r>
                  <a:rPr lang="vi-VN" sz="2000" dirty="0">
                    <a:latin typeface="+mj-lt"/>
                  </a:rPr>
                  <a:t> O2(g) → CO</a:t>
                </a:r>
                <a:r>
                  <a:rPr lang="vi-VN" sz="2000" baseline="-25000" dirty="0">
                    <a:latin typeface="+mj-lt"/>
                  </a:rPr>
                  <a:t>2</a:t>
                </a:r>
                <a:r>
                  <a:rPr lang="vi-VN" sz="2000" dirty="0">
                    <a:latin typeface="+mj-lt"/>
                  </a:rPr>
                  <a:t>(g)  </a:t>
                </a:r>
                <a:r>
                  <a:rPr lang="en-US" sz="2000" dirty="0" err="1">
                    <a:latin typeface="+mj-lt"/>
                  </a:rPr>
                  <a:t>Δ</a:t>
                </a:r>
                <a:r>
                  <a:rPr lang="en-US" sz="2000" baseline="-25000" dirty="0" err="1">
                    <a:latin typeface="+mj-lt"/>
                  </a:rPr>
                  <a:t>r</a:t>
                </a:r>
                <a14:m>
                  <m:oMath xmlns:m="http://schemas.openxmlformats.org/officeDocument/2006/math">
                    <m:sSubSup>
                      <m:sSubSupPr>
                        <m:ctrlPr>
                          <a:rPr lang="en-US" sz="2000" i="1">
                            <a:latin typeface="Cambria Math" panose="02040503050406030204" pitchFamily="18" charset="0"/>
                          </a:rPr>
                        </m:ctrlPr>
                      </m:sSubSupPr>
                      <m:e>
                        <m:r>
                          <a:rPr lang="en-US" sz="2000" i="1">
                            <a:latin typeface="Cambria Math" panose="02040503050406030204" pitchFamily="18" charset="0"/>
                          </a:rPr>
                          <m:t>𝐻</m:t>
                        </m:r>
                      </m:e>
                      <m:sub>
                        <m:r>
                          <a:rPr lang="en-US" sz="2000" i="1">
                            <a:latin typeface="Cambria Math" panose="02040503050406030204" pitchFamily="18" charset="0"/>
                          </a:rPr>
                          <m:t>298</m:t>
                        </m:r>
                      </m:sub>
                      <m:sup>
                        <m:r>
                          <a:rPr lang="en-US" sz="2000" i="1">
                            <a:latin typeface="Cambria Math" panose="02040503050406030204" pitchFamily="18" charset="0"/>
                          </a:rPr>
                          <m:t>𝑜</m:t>
                        </m:r>
                      </m:sup>
                    </m:sSubSup>
                  </m:oMath>
                </a14:m>
                <a:r>
                  <a:rPr lang="vi-VN" sz="2000" dirty="0">
                    <a:latin typeface="+mj-lt"/>
                  </a:rPr>
                  <a:t>  = -283,0 kJ</a:t>
                </a:r>
                <a:endParaRPr lang="en-US" sz="2000" dirty="0">
                  <a:latin typeface="+mj-lt"/>
                </a:endParaRPr>
              </a:p>
              <a:p>
                <a:pPr>
                  <a:buNone/>
                </a:pPr>
                <a:r>
                  <a:rPr lang="vi-VN" sz="2000" dirty="0">
                    <a:latin typeface="+mj-lt"/>
                  </a:rPr>
                  <a:t>Biết nhiệt tạo thành chuẩn của CO</a:t>
                </a:r>
                <a:r>
                  <a:rPr lang="vi-VN" sz="2000" baseline="-25000" dirty="0">
                    <a:latin typeface="+mj-lt"/>
                  </a:rPr>
                  <a:t>2</a:t>
                </a:r>
                <a:r>
                  <a:rPr lang="vi-VN" sz="2000" dirty="0">
                    <a:latin typeface="+mj-lt"/>
                  </a:rPr>
                  <a:t>: </a:t>
                </a:r>
                <a:r>
                  <a:rPr lang="en-US" sz="2000" dirty="0">
                    <a:latin typeface="+mj-lt"/>
                  </a:rPr>
                  <a:t>Δ</a:t>
                </a:r>
                <a:r>
                  <a:rPr lang="vi-VN" sz="2000" baseline="-25000" dirty="0">
                    <a:latin typeface="+mj-lt"/>
                  </a:rPr>
                  <a:t>f</a:t>
                </a:r>
                <a14:m>
                  <m:oMath xmlns:m="http://schemas.openxmlformats.org/officeDocument/2006/math">
                    <m:sSubSup>
                      <m:sSubSupPr>
                        <m:ctrlPr>
                          <a:rPr lang="en-US" sz="2000" i="1">
                            <a:latin typeface="Cambria Math" panose="02040503050406030204" pitchFamily="18" charset="0"/>
                          </a:rPr>
                        </m:ctrlPr>
                      </m:sSubSupPr>
                      <m:e>
                        <m:r>
                          <a:rPr lang="vi-VN" sz="2000" i="1">
                            <a:latin typeface="Cambria Math" panose="02040503050406030204" pitchFamily="18" charset="0"/>
                          </a:rPr>
                          <m:t>𝐻</m:t>
                        </m:r>
                      </m:e>
                      <m:sub>
                        <m:r>
                          <a:rPr lang="vi-VN" sz="2000" i="1">
                            <a:latin typeface="Cambria Math" panose="02040503050406030204" pitchFamily="18" charset="0"/>
                          </a:rPr>
                          <m:t>298</m:t>
                        </m:r>
                      </m:sub>
                      <m:sup>
                        <m:r>
                          <a:rPr lang="vi-VN" sz="2000" i="1">
                            <a:latin typeface="Cambria Math" panose="02040503050406030204" pitchFamily="18" charset="0"/>
                          </a:rPr>
                          <m:t>𝑜</m:t>
                        </m:r>
                      </m:sup>
                    </m:sSubSup>
                  </m:oMath>
                </a14:m>
                <a:r>
                  <a:rPr lang="vi-VN" sz="2000" dirty="0">
                    <a:latin typeface="+mj-lt"/>
                  </a:rPr>
                  <a:t>(CO</a:t>
                </a:r>
                <a:r>
                  <a:rPr lang="vi-VN" sz="2000" baseline="-25000" dirty="0">
                    <a:latin typeface="+mj-lt"/>
                  </a:rPr>
                  <a:t>2</a:t>
                </a:r>
                <a:r>
                  <a:rPr lang="vi-VN" sz="2000" dirty="0">
                    <a:latin typeface="+mj-lt"/>
                  </a:rPr>
                  <a:t>(g)) = -393,5 kJ/mol.</a:t>
                </a:r>
                <a:endParaRPr lang="en-US" sz="2000" dirty="0">
                  <a:latin typeface="+mj-lt"/>
                </a:endParaRPr>
              </a:p>
              <a:p>
                <a:pPr>
                  <a:buNone/>
                </a:pPr>
                <a:r>
                  <a:rPr lang="vi-VN" sz="2000" dirty="0">
                    <a:latin typeface="+mj-lt"/>
                  </a:rPr>
                  <a:t>Nhiệt tạo thành chuẩn của CO là</a:t>
                </a:r>
                <a:endParaRPr lang="en-US" sz="2000" dirty="0">
                  <a:latin typeface="+mj-lt"/>
                </a:endParaRPr>
              </a:p>
              <a:p>
                <a:pPr>
                  <a:buNone/>
                </a:pPr>
                <a:r>
                  <a:rPr lang="vi-VN" sz="2000" dirty="0">
                    <a:latin typeface="+mj-lt"/>
                  </a:rPr>
                  <a:t>A. -110,5 kJ/mol	B. +110,5 kJ/mol	C. -141,5kJ/mol	D. -221,0kJ/mol</a:t>
                </a:r>
                <a:endParaRPr lang="en-US" sz="2000" dirty="0">
                  <a:latin typeface="+mj-lt"/>
                </a:endParaRPr>
              </a:p>
              <a:p>
                <a:pPr>
                  <a:buNone/>
                </a:pPr>
                <a:r>
                  <a:rPr lang="vi-VN" sz="2000" b="1" u="sng" dirty="0">
                    <a:latin typeface="+mj-lt"/>
                  </a:rPr>
                  <a:t>Câu 2:</a:t>
                </a:r>
                <a:r>
                  <a:rPr lang="vi-VN" sz="2000" dirty="0">
                    <a:latin typeface="+mj-lt"/>
                  </a:rPr>
                  <a:t> Dung dịch glucose (C</a:t>
                </a:r>
                <a:r>
                  <a:rPr lang="vi-VN" sz="2000" baseline="-25000" dirty="0">
                    <a:latin typeface="+mj-lt"/>
                  </a:rPr>
                  <a:t>6</a:t>
                </a:r>
                <a:r>
                  <a:rPr lang="vi-VN" sz="2000" dirty="0">
                    <a:latin typeface="+mj-lt"/>
                  </a:rPr>
                  <a:t>H</a:t>
                </a:r>
                <a:r>
                  <a:rPr lang="vi-VN" sz="2000" baseline="-25000" dirty="0">
                    <a:latin typeface="+mj-lt"/>
                  </a:rPr>
                  <a:t>12</a:t>
                </a:r>
                <a:r>
                  <a:rPr lang="vi-VN" sz="2000" dirty="0">
                    <a:latin typeface="+mj-lt"/>
                  </a:rPr>
                  <a:t>O</a:t>
                </a:r>
                <a:r>
                  <a:rPr lang="vi-VN" sz="2000" baseline="-25000" dirty="0">
                    <a:latin typeface="+mj-lt"/>
                  </a:rPr>
                  <a:t>6</a:t>
                </a:r>
                <a:r>
                  <a:rPr lang="vi-VN" sz="2000" dirty="0">
                    <a:latin typeface="+mj-lt"/>
                  </a:rPr>
                  <a:t>) 5%, có khối lượng riêng là 1,02 g/mL, phản ứng oxi hóa 1 mol glucose tạo thành CO</a:t>
                </a:r>
                <a:r>
                  <a:rPr lang="vi-VN" sz="2000" baseline="-25000" dirty="0">
                    <a:latin typeface="+mj-lt"/>
                  </a:rPr>
                  <a:t>2</a:t>
                </a:r>
                <a:r>
                  <a:rPr lang="vi-VN" sz="2000" dirty="0">
                    <a:latin typeface="+mj-lt"/>
                  </a:rPr>
                  <a:t>(g) và H</a:t>
                </a:r>
                <a:r>
                  <a:rPr lang="vi-VN" sz="2000" baseline="-25000" dirty="0">
                    <a:latin typeface="+mj-lt"/>
                  </a:rPr>
                  <a:t>2</a:t>
                </a:r>
                <a:r>
                  <a:rPr lang="vi-VN" sz="2000" dirty="0">
                    <a:latin typeface="+mj-lt"/>
                  </a:rPr>
                  <a:t>O(l) tỏa ra nhiệt lượng là 2803,0 kJ.</a:t>
                </a:r>
                <a:endParaRPr lang="en-US" sz="2000" dirty="0">
                  <a:latin typeface="+mj-lt"/>
                </a:endParaRPr>
              </a:p>
              <a:p>
                <a:pPr>
                  <a:buNone/>
                </a:pPr>
                <a:r>
                  <a:rPr lang="vi-VN" sz="2000" dirty="0">
                    <a:latin typeface="+mj-lt"/>
                  </a:rPr>
                  <a:t>Một người bệnh được truyền một chai chứa 500mL dung dịch glucose 5%. Năng lượng tối đa từ phản ứng oxi hóa hoàn toàn glucose mà bệnh nhân đó có thể nhận được là</a:t>
                </a:r>
                <a:endParaRPr lang="en-US" sz="2000" dirty="0">
                  <a:latin typeface="+mj-lt"/>
                </a:endParaRPr>
              </a:p>
              <a:p>
                <a:pPr marL="457200" indent="-457200">
                  <a:buAutoNum type="alphaUcPeriod"/>
                </a:pPr>
                <a:r>
                  <a:rPr lang="vi-VN" sz="2000" dirty="0">
                    <a:latin typeface="+mj-lt"/>
                  </a:rPr>
                  <a:t>-397,09 kJ.	B. +381,67kJ	C. +389,30kJ	D. </a:t>
                </a:r>
                <a:r>
                  <a:rPr lang="vi-VN" sz="2000">
                    <a:latin typeface="+mj-lt"/>
                  </a:rPr>
                  <a:t>+416,02kJ</a:t>
                </a:r>
                <a:endParaRPr lang="en-US" sz="2000" dirty="0">
                  <a:latin typeface="+mj-lt"/>
                </a:endParaRPr>
              </a:p>
            </p:txBody>
          </p:sp>
        </mc:Choice>
        <mc:Fallback xmlns="">
          <p:sp>
            <p:nvSpPr>
              <p:cNvPr id="10" name="矩形 47">
                <a:extLst>
                  <a:ext uri="{FF2B5EF4-FFF2-40B4-BE49-F238E27FC236}">
                    <a16:creationId xmlns:a16="http://schemas.microsoft.com/office/drawing/2014/main" id="{D308FA97-7D18-4F98-BA0E-31D5430A0E40}"/>
                  </a:ext>
                </a:extLst>
              </p:cNvPr>
              <p:cNvSpPr>
                <a:spLocks noRot="1" noChangeAspect="1" noMove="1" noResize="1" noEditPoints="1" noAdjustHandles="1" noChangeArrowheads="1" noChangeShapeType="1" noTextEdit="1"/>
              </p:cNvSpPr>
              <p:nvPr/>
            </p:nvSpPr>
            <p:spPr bwMode="auto">
              <a:xfrm>
                <a:off x="1780793" y="1097972"/>
                <a:ext cx="7847301" cy="4355866"/>
              </a:xfrm>
              <a:prstGeom prst="rect">
                <a:avLst/>
              </a:prstGeom>
              <a:blipFill>
                <a:blip r:embed="rId4"/>
                <a:stretch>
                  <a:fillRect l="-1088" t="-1119" r="-1166" b="-1678"/>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7458725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0-#ppt_w/2"/>
                                          </p:val>
                                        </p:tav>
                                        <p:tav tm="100000">
                                          <p:val>
                                            <p:strVal val="#ppt_x"/>
                                          </p:val>
                                        </p:tav>
                                      </p:tavLst>
                                    </p:anim>
                                    <p:anim calcmode="lin" valueType="num">
                                      <p:cBhvr additive="base">
                                        <p:cTn id="8" dur="500" fill="hold"/>
                                        <p:tgtEl>
                                          <p:spTgt spid="3076"/>
                                        </p:tgtEl>
                                        <p:attrNameLst>
                                          <p:attrName>ppt_y</p:attrName>
                                        </p:attrNameLst>
                                      </p:cBhvr>
                                      <p:tavLst>
                                        <p:tav tm="0">
                                          <p:val>
                                            <p:strVal val="#ppt_y"/>
                                          </p:val>
                                        </p:tav>
                                        <p:tav tm="100000">
                                          <p:val>
                                            <p:strVal val="#ppt_y"/>
                                          </p:val>
                                        </p:tav>
                                      </p:tavLst>
                                    </p:anim>
                                  </p:childTnLst>
                                </p:cTn>
                              </p:par>
                              <p:par>
                                <p:cTn id="9" presetID="14" presetClass="entr" presetSubtype="1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400"/>
                                        <p:tgtEl>
                                          <p:spTgt spid="9"/>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4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725559" y="22852"/>
            <a:ext cx="9113520" cy="5494020"/>
          </a:xfrm>
          <a:prstGeom prst="rect">
            <a:avLst/>
          </a:prstGeom>
          <a:noFill/>
          <a:ln w="9525">
            <a:noFill/>
          </a:ln>
        </p:spPr>
      </p:pic>
      <p:sp>
        <p:nvSpPr>
          <p:cNvPr id="9" name="矩形 5">
            <a:extLst>
              <a:ext uri="{FF2B5EF4-FFF2-40B4-BE49-F238E27FC236}">
                <a16:creationId xmlns="" xmlns:a16="http://schemas.microsoft.com/office/drawing/2014/main" id="{9817F218-DBAD-478D-AC1D-78A67020C17D}"/>
              </a:ext>
            </a:extLst>
          </p:cNvPr>
          <p:cNvSpPr/>
          <p:nvPr/>
        </p:nvSpPr>
        <p:spPr>
          <a:xfrm>
            <a:off x="1780793" y="484095"/>
            <a:ext cx="6637066" cy="684797"/>
          </a:xfrm>
          <a:prstGeom prst="rect">
            <a:avLst/>
          </a:prstGeom>
          <a:solidFill>
            <a:schemeClr val="bg1"/>
          </a:solidFill>
        </p:spPr>
        <p:txBody>
          <a:bodyPr wrap="square" lIns="68573" tIns="34287" rIns="68573" bIns="34287">
            <a:spAutoFit/>
          </a:bodyPr>
          <a:lstStyle/>
          <a:p>
            <a:pPr algn="ctr"/>
            <a:r>
              <a:rPr lang="vi-VN" sz="4000" b="1" dirty="0"/>
              <a:t>Phiếu học tập số 3</a:t>
            </a:r>
            <a:endParaRPr lang="en-US" sz="4000" dirty="0"/>
          </a:p>
        </p:txBody>
      </p:sp>
      <mc:AlternateContent xmlns:mc="http://schemas.openxmlformats.org/markup-compatibility/2006" xmlns:a14="http://schemas.microsoft.com/office/drawing/2010/main">
        <mc:Choice Requires="a14">
          <p:sp>
            <p:nvSpPr>
              <p:cNvPr id="10" name="矩形 47">
                <a:extLst>
                  <a:ext uri="{FF2B5EF4-FFF2-40B4-BE49-F238E27FC236}">
                    <a16:creationId xmlns="" xmlns:a16="http://schemas.microsoft.com/office/drawing/2014/main" id="{D308FA97-7D18-4F98-BA0E-31D5430A0E40}"/>
                  </a:ext>
                </a:extLst>
              </p:cNvPr>
              <p:cNvSpPr>
                <a:spLocks noChangeArrowheads="1"/>
              </p:cNvSpPr>
              <p:nvPr/>
            </p:nvSpPr>
            <p:spPr bwMode="auto">
              <a:xfrm>
                <a:off x="1780793" y="1226405"/>
                <a:ext cx="7874194" cy="3247871"/>
              </a:xfrm>
              <a:prstGeom prst="rect">
                <a:avLst/>
              </a:prstGeom>
              <a:solidFill>
                <a:schemeClr val="bg1"/>
              </a:solidFill>
              <a:ln>
                <a:noFill/>
              </a:ln>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vi-VN" sz="2000" b="1" u="sng" dirty="0">
                    <a:latin typeface="+mj-lt"/>
                  </a:rPr>
                  <a:t>Câu 3:</a:t>
                </a:r>
                <a:r>
                  <a:rPr lang="vi-VN" sz="2000" dirty="0">
                    <a:latin typeface="+mj-lt"/>
                  </a:rPr>
                  <a:t> Dựa vào năng lượng liên kết, tính </a:t>
                </a:r>
                <a:r>
                  <a:rPr lang="en-US" sz="2000" dirty="0">
                    <a:latin typeface="+mj-lt"/>
                  </a:rPr>
                  <a:t>Δ</a:t>
                </a:r>
                <a:r>
                  <a:rPr lang="vi-VN" sz="2000" baseline="-25000" dirty="0">
                    <a:latin typeface="+mj-lt"/>
                  </a:rPr>
                  <a:t>r</a:t>
                </a:r>
                <a14:m>
                  <m:oMath xmlns:m="http://schemas.openxmlformats.org/officeDocument/2006/math">
                    <m:sSubSup>
                      <m:sSubSupPr>
                        <m:ctrlPr>
                          <a:rPr lang="en-US" sz="2000" i="1">
                            <a:latin typeface="Cambria Math" panose="02040503050406030204" pitchFamily="18" charset="0"/>
                          </a:rPr>
                        </m:ctrlPr>
                      </m:sSubSupPr>
                      <m:e>
                        <m:r>
                          <a:rPr lang="vi-VN" sz="2000" i="1">
                            <a:latin typeface="Cambria Math" panose="02040503050406030204" pitchFamily="18" charset="0"/>
                          </a:rPr>
                          <m:t>𝐻</m:t>
                        </m:r>
                      </m:e>
                      <m:sub>
                        <m:r>
                          <a:rPr lang="vi-VN" sz="2000" i="1">
                            <a:latin typeface="Cambria Math" panose="02040503050406030204" pitchFamily="18" charset="0"/>
                          </a:rPr>
                          <m:t>298</m:t>
                        </m:r>
                      </m:sub>
                      <m:sup>
                        <m:r>
                          <a:rPr lang="vi-VN" sz="2000" i="1">
                            <a:latin typeface="Cambria Math" panose="02040503050406030204" pitchFamily="18" charset="0"/>
                          </a:rPr>
                          <m:t>𝑜</m:t>
                        </m:r>
                      </m:sup>
                    </m:sSubSup>
                  </m:oMath>
                </a14:m>
                <a:r>
                  <a:rPr lang="en-US" sz="2000" dirty="0">
                    <a:latin typeface="+mj-lt"/>
                  </a:rPr>
                  <a:t> </a:t>
                </a:r>
                <a:r>
                  <a:rPr lang="vi-VN" sz="2000" dirty="0">
                    <a:latin typeface="+mj-lt"/>
                  </a:rPr>
                  <a:t>của phản ứng sau:</a:t>
                </a:r>
                <a:endParaRPr lang="en-US" sz="2000" dirty="0">
                  <a:latin typeface="+mj-lt"/>
                </a:endParaRPr>
              </a:p>
              <a:p>
                <a:pPr>
                  <a:buNone/>
                </a:pPr>
                <a:r>
                  <a:rPr lang="en-US" sz="2000" dirty="0">
                    <a:latin typeface="+mj-lt"/>
                  </a:rPr>
                  <a:t>F</a:t>
                </a:r>
                <a:r>
                  <a:rPr lang="en-US" sz="2000" baseline="-25000" dirty="0">
                    <a:latin typeface="+mj-lt"/>
                  </a:rPr>
                  <a:t>2</a:t>
                </a:r>
                <a:r>
                  <a:rPr lang="en-US" sz="2000" dirty="0">
                    <a:latin typeface="+mj-lt"/>
                  </a:rPr>
                  <a:t>(g) + H</a:t>
                </a:r>
                <a:r>
                  <a:rPr lang="en-US" sz="2000" baseline="-25000" dirty="0">
                    <a:latin typeface="+mj-lt"/>
                  </a:rPr>
                  <a:t>2</a:t>
                </a:r>
                <a:r>
                  <a:rPr lang="en-US" sz="2000" dirty="0">
                    <a:latin typeface="+mj-lt"/>
                  </a:rPr>
                  <a:t>O(g) →2HF(g) + </a:t>
                </a:r>
                <a14:m>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2</m:t>
                        </m:r>
                      </m:den>
                    </m:f>
                  </m:oMath>
                </a14:m>
                <a:r>
                  <a:rPr lang="en-US" sz="2000" dirty="0">
                    <a:latin typeface="+mj-lt"/>
                  </a:rPr>
                  <a:t>O</a:t>
                </a:r>
                <a:r>
                  <a:rPr lang="en-US" sz="2000" baseline="-25000" dirty="0">
                    <a:latin typeface="+mj-lt"/>
                  </a:rPr>
                  <a:t>2</a:t>
                </a:r>
                <a:r>
                  <a:rPr lang="en-US" sz="2000" dirty="0">
                    <a:latin typeface="+mj-lt"/>
                  </a:rPr>
                  <a:t>(g)</a:t>
                </a:r>
              </a:p>
              <a:p>
                <a:pPr>
                  <a:buNone/>
                </a:pPr>
                <a:r>
                  <a:rPr lang="en-US" sz="2000" dirty="0" err="1">
                    <a:latin typeface="+mj-lt"/>
                  </a:rPr>
                  <a:t>Biết</a:t>
                </a:r>
                <a:r>
                  <a:rPr lang="en-US" sz="2000" dirty="0">
                    <a:latin typeface="+mj-lt"/>
                  </a:rPr>
                  <a:t> </a:t>
                </a:r>
                <a:r>
                  <a:rPr lang="en-US" sz="2000" dirty="0" err="1">
                    <a:latin typeface="+mj-lt"/>
                  </a:rPr>
                  <a:t>năng</a:t>
                </a:r>
                <a:r>
                  <a:rPr lang="en-US" sz="2000" dirty="0">
                    <a:latin typeface="+mj-lt"/>
                  </a:rPr>
                  <a:t> </a:t>
                </a:r>
                <a:r>
                  <a:rPr lang="en-US" sz="2000" dirty="0" err="1">
                    <a:latin typeface="+mj-lt"/>
                  </a:rPr>
                  <a:t>lượng</a:t>
                </a:r>
                <a:r>
                  <a:rPr lang="en-US" sz="2000" dirty="0">
                    <a:latin typeface="+mj-lt"/>
                  </a:rPr>
                  <a:t> </a:t>
                </a:r>
                <a:r>
                  <a:rPr lang="en-US" sz="2000" dirty="0" err="1">
                    <a:latin typeface="+mj-lt"/>
                  </a:rPr>
                  <a:t>liên</a:t>
                </a:r>
                <a:r>
                  <a:rPr lang="en-US" sz="2000" dirty="0">
                    <a:latin typeface="+mj-lt"/>
                  </a:rPr>
                  <a:t> </a:t>
                </a:r>
                <a:r>
                  <a:rPr lang="en-US" sz="2000" dirty="0" err="1">
                    <a:latin typeface="+mj-lt"/>
                  </a:rPr>
                  <a:t>kết</a:t>
                </a:r>
                <a:r>
                  <a:rPr lang="en-US" sz="2000" dirty="0">
                    <a:latin typeface="+mj-lt"/>
                  </a:rPr>
                  <a:t>: E</a:t>
                </a:r>
                <a:r>
                  <a:rPr lang="en-US" sz="2000" baseline="-25000" dirty="0">
                    <a:latin typeface="+mj-lt"/>
                  </a:rPr>
                  <a:t>F-F</a:t>
                </a:r>
                <a:r>
                  <a:rPr lang="en-US" sz="2000" dirty="0">
                    <a:latin typeface="+mj-lt"/>
                  </a:rPr>
                  <a:t> = 159 kJ mol</a:t>
                </a:r>
                <a:r>
                  <a:rPr lang="en-US" sz="2000" baseline="30000" dirty="0">
                    <a:latin typeface="+mj-lt"/>
                  </a:rPr>
                  <a:t>-1</a:t>
                </a:r>
                <a:r>
                  <a:rPr lang="en-US" sz="2000" dirty="0">
                    <a:latin typeface="+mj-lt"/>
                  </a:rPr>
                  <a:t>; E</a:t>
                </a:r>
                <a:r>
                  <a:rPr lang="en-US" sz="2000" baseline="-25000" dirty="0">
                    <a:latin typeface="+mj-lt"/>
                  </a:rPr>
                  <a:t>O-H</a:t>
                </a:r>
                <a:r>
                  <a:rPr lang="en-US" sz="2000" dirty="0">
                    <a:latin typeface="+mj-lt"/>
                  </a:rPr>
                  <a:t> = 464 kJ mol</a:t>
                </a:r>
                <a:r>
                  <a:rPr lang="en-US" sz="2000" baseline="30000" dirty="0">
                    <a:latin typeface="+mj-lt"/>
                  </a:rPr>
                  <a:t>-1</a:t>
                </a:r>
                <a:r>
                  <a:rPr lang="en-US" sz="2000" dirty="0">
                    <a:latin typeface="+mj-lt"/>
                  </a:rPr>
                  <a:t>; E</a:t>
                </a:r>
                <a:r>
                  <a:rPr lang="en-US" sz="2000" baseline="-25000" dirty="0">
                    <a:latin typeface="+mj-lt"/>
                  </a:rPr>
                  <a:t>H-F</a:t>
                </a:r>
                <a:r>
                  <a:rPr lang="en-US" sz="2000" dirty="0">
                    <a:latin typeface="+mj-lt"/>
                  </a:rPr>
                  <a:t> = 565 kJ mol</a:t>
                </a:r>
                <a:r>
                  <a:rPr lang="en-US" sz="2000" baseline="30000" dirty="0">
                    <a:latin typeface="+mj-lt"/>
                  </a:rPr>
                  <a:t>-1</a:t>
                </a:r>
                <a:r>
                  <a:rPr lang="en-US" sz="2000" dirty="0">
                    <a:latin typeface="+mj-lt"/>
                  </a:rPr>
                  <a:t>;</a:t>
                </a:r>
              </a:p>
              <a:p>
                <a:pPr>
                  <a:buNone/>
                </a:pPr>
                <a:r>
                  <a:rPr lang="en-US" sz="2000" dirty="0">
                    <a:latin typeface="+mj-lt"/>
                  </a:rPr>
                  <a:t>E</a:t>
                </a:r>
                <a:r>
                  <a:rPr lang="en-US" sz="2000" baseline="-25000" dirty="0">
                    <a:latin typeface="+mj-lt"/>
                  </a:rPr>
                  <a:t>O2</a:t>
                </a:r>
                <a:r>
                  <a:rPr lang="en-US" sz="2000" dirty="0">
                    <a:latin typeface="+mj-lt"/>
                  </a:rPr>
                  <a:t>=498kJ mol</a:t>
                </a:r>
                <a:r>
                  <a:rPr lang="en-US" sz="2000" baseline="30000" dirty="0">
                    <a:latin typeface="+mj-lt"/>
                  </a:rPr>
                  <a:t>-1</a:t>
                </a:r>
                <a:r>
                  <a:rPr lang="en-US" sz="2000" dirty="0">
                    <a:latin typeface="+mj-lt"/>
                  </a:rPr>
                  <a:t>.</a:t>
                </a:r>
              </a:p>
              <a:p>
                <a:pPr>
                  <a:buNone/>
                </a:pPr>
                <a:r>
                  <a:rPr lang="vi-VN" sz="2000" b="1" u="sng" dirty="0">
                    <a:latin typeface="+mj-lt"/>
                  </a:rPr>
                  <a:t>Câu 4:</a:t>
                </a:r>
                <a:r>
                  <a:rPr lang="vi-VN" sz="2000" dirty="0">
                    <a:latin typeface="+mj-lt"/>
                  </a:rPr>
                  <a:t> Khi đun bếp than, củi</a:t>
                </a:r>
                <a:r>
                  <a:rPr lang="en-US" sz="2000" dirty="0">
                    <a:latin typeface="+mj-lt"/>
                  </a:rPr>
                  <a:t>,</a:t>
                </a:r>
                <a:r>
                  <a:rPr lang="vi-VN" sz="2000" dirty="0">
                    <a:latin typeface="+mj-lt"/>
                  </a:rPr>
                  <a:t> để đun nấu nhanh hơn, người ta thường dùng quạt để thổi thêm không khí vào bếp. Cách làm này có làm thay đổi biến thiên enthalpy chuẩn của phản ứng C(s) + O</a:t>
                </a:r>
                <a:r>
                  <a:rPr lang="vi-VN" sz="2000" baseline="-25000" dirty="0">
                    <a:latin typeface="+mj-lt"/>
                  </a:rPr>
                  <a:t>2</a:t>
                </a:r>
                <a:r>
                  <a:rPr lang="vi-VN" sz="2000" dirty="0">
                    <a:latin typeface="+mj-lt"/>
                  </a:rPr>
                  <a:t>(g) → CO</a:t>
                </a:r>
                <a:r>
                  <a:rPr lang="vi-VN" sz="2000" baseline="-25000" dirty="0">
                    <a:latin typeface="+mj-lt"/>
                  </a:rPr>
                  <a:t>2</a:t>
                </a:r>
                <a:r>
                  <a:rPr lang="vi-VN" sz="2000" dirty="0">
                    <a:latin typeface="+mj-lt"/>
                  </a:rPr>
                  <a:t>(g) không? Giải thích.</a:t>
                </a:r>
                <a:endParaRPr lang="en-US" sz="2000" dirty="0">
                  <a:latin typeface="+mj-lt"/>
                </a:endParaRPr>
              </a:p>
            </p:txBody>
          </p:sp>
        </mc:Choice>
        <mc:Fallback xmlns="">
          <p:sp>
            <p:nvSpPr>
              <p:cNvPr id="10" name="矩形 47">
                <a:extLst>
                  <a:ext uri="{FF2B5EF4-FFF2-40B4-BE49-F238E27FC236}">
                    <a16:creationId xmlns:a16="http://schemas.microsoft.com/office/drawing/2014/main" id="{D308FA97-7D18-4F98-BA0E-31D5430A0E40}"/>
                  </a:ext>
                </a:extLst>
              </p:cNvPr>
              <p:cNvSpPr>
                <a:spLocks noRot="1" noChangeAspect="1" noMove="1" noResize="1" noEditPoints="1" noAdjustHandles="1" noChangeArrowheads="1" noChangeShapeType="1" noTextEdit="1"/>
              </p:cNvSpPr>
              <p:nvPr/>
            </p:nvSpPr>
            <p:spPr bwMode="auto">
              <a:xfrm>
                <a:off x="1780793" y="1226405"/>
                <a:ext cx="7874194" cy="3247871"/>
              </a:xfrm>
              <a:prstGeom prst="rect">
                <a:avLst/>
              </a:prstGeom>
              <a:blipFill>
                <a:blip r:embed="rId4"/>
                <a:stretch>
                  <a:fillRect l="-1084" t="-1501" r="-1780" b="-2627"/>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8299528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0-#ppt_w/2"/>
                                          </p:val>
                                        </p:tav>
                                        <p:tav tm="100000">
                                          <p:val>
                                            <p:strVal val="#ppt_x"/>
                                          </p:val>
                                        </p:tav>
                                      </p:tavLst>
                                    </p:anim>
                                    <p:anim calcmode="lin" valueType="num">
                                      <p:cBhvr additive="base">
                                        <p:cTn id="8" dur="500" fill="hold"/>
                                        <p:tgtEl>
                                          <p:spTgt spid="3076"/>
                                        </p:tgtEl>
                                        <p:attrNameLst>
                                          <p:attrName>ppt_y</p:attrName>
                                        </p:attrNameLst>
                                      </p:cBhvr>
                                      <p:tavLst>
                                        <p:tav tm="0">
                                          <p:val>
                                            <p:strVal val="#ppt_y"/>
                                          </p:val>
                                        </p:tav>
                                        <p:tav tm="100000">
                                          <p:val>
                                            <p:strVal val="#ppt_y"/>
                                          </p:val>
                                        </p:tav>
                                      </p:tavLst>
                                    </p:anim>
                                  </p:childTnLst>
                                </p:cTn>
                              </p:par>
                              <p:par>
                                <p:cTn id="9" presetID="14" presetClass="entr" presetSubtype="1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400"/>
                                        <p:tgtEl>
                                          <p:spTgt spid="9"/>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4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725559" y="22852"/>
            <a:ext cx="9113520" cy="5494020"/>
          </a:xfrm>
          <a:prstGeom prst="rect">
            <a:avLst/>
          </a:prstGeom>
          <a:noFill/>
          <a:ln w="9525">
            <a:noFill/>
          </a:ln>
        </p:spPr>
      </p:pic>
      <p:pic>
        <p:nvPicPr>
          <p:cNvPr id="3093" name="图片 3092" descr="PPT素材-13"/>
          <p:cNvPicPr>
            <a:picLocks noChangeAspect="1"/>
          </p:cNvPicPr>
          <p:nvPr/>
        </p:nvPicPr>
        <p:blipFill>
          <a:blip r:embed="rId4"/>
          <a:stretch>
            <a:fillRect/>
          </a:stretch>
        </p:blipFill>
        <p:spPr>
          <a:xfrm>
            <a:off x="6772661" y="2446652"/>
            <a:ext cx="4632434" cy="4412936"/>
          </a:xfrm>
          <a:prstGeom prst="rect">
            <a:avLst/>
          </a:prstGeom>
          <a:noFill/>
          <a:ln w="9525">
            <a:noFill/>
          </a:ln>
        </p:spPr>
      </p:pic>
      <p:sp>
        <p:nvSpPr>
          <p:cNvPr id="9" name="矩形 5">
            <a:extLst>
              <a:ext uri="{FF2B5EF4-FFF2-40B4-BE49-F238E27FC236}">
                <a16:creationId xmlns="" xmlns:a16="http://schemas.microsoft.com/office/drawing/2014/main" id="{9817F218-DBAD-478D-AC1D-78A67020C17D}"/>
              </a:ext>
            </a:extLst>
          </p:cNvPr>
          <p:cNvSpPr/>
          <p:nvPr/>
        </p:nvSpPr>
        <p:spPr>
          <a:xfrm>
            <a:off x="1780794" y="819533"/>
            <a:ext cx="3636958" cy="684797"/>
          </a:xfrm>
          <a:prstGeom prst="rect">
            <a:avLst/>
          </a:prstGeom>
          <a:solidFill>
            <a:schemeClr val="bg1"/>
          </a:solidFill>
        </p:spPr>
        <p:txBody>
          <a:bodyPr wrap="square" lIns="68573" tIns="34287" rIns="68573" bIns="34287">
            <a:spAutoFit/>
          </a:bodyPr>
          <a:lstStyle/>
          <a:p>
            <a:pPr algn="ctr"/>
            <a:r>
              <a:rPr lang="en-US" altLang="zh-CN" sz="4000" b="1" dirty="0" err="1">
                <a:solidFill>
                  <a:srgbClr val="280014">
                    <a:lumMod val="75000"/>
                    <a:lumOff val="25000"/>
                  </a:srgbClr>
                </a:solidFill>
                <a:latin typeface="Times New Roman" panose="02020603050405020304" pitchFamily="18" charset="0"/>
                <a:ea typeface="微软雅黑" pitchFamily="34" charset="-122"/>
                <a:cs typeface="Times New Roman" panose="02020603050405020304" pitchFamily="18" charset="0"/>
              </a:rPr>
              <a:t>Đáp</a:t>
            </a:r>
            <a:r>
              <a:rPr lang="en-US" altLang="zh-CN" sz="4000" b="1" dirty="0">
                <a:solidFill>
                  <a:srgbClr val="280014">
                    <a:lumMod val="75000"/>
                    <a:lumOff val="25000"/>
                  </a:srgbClr>
                </a:solidFill>
                <a:latin typeface="Times New Roman" panose="02020603050405020304" pitchFamily="18" charset="0"/>
                <a:ea typeface="微软雅黑" pitchFamily="34" charset="-122"/>
                <a:cs typeface="Times New Roman" panose="02020603050405020304" pitchFamily="18" charset="0"/>
              </a:rPr>
              <a:t> </a:t>
            </a:r>
            <a:r>
              <a:rPr lang="en-US" altLang="zh-CN" sz="4000" b="1" dirty="0" err="1">
                <a:solidFill>
                  <a:srgbClr val="280014">
                    <a:lumMod val="75000"/>
                    <a:lumOff val="25000"/>
                  </a:srgbClr>
                </a:solidFill>
                <a:latin typeface="Times New Roman" panose="02020603050405020304" pitchFamily="18" charset="0"/>
                <a:ea typeface="微软雅黑" pitchFamily="34" charset="-122"/>
                <a:cs typeface="Times New Roman" panose="02020603050405020304" pitchFamily="18" charset="0"/>
              </a:rPr>
              <a:t>án</a:t>
            </a:r>
            <a:endParaRPr lang="en-US" altLang="zh-CN" sz="4000" b="1" dirty="0">
              <a:solidFill>
                <a:srgbClr val="280014">
                  <a:lumMod val="75000"/>
                  <a:lumOff val="25000"/>
                </a:srgbClr>
              </a:solidFill>
              <a:latin typeface="Times New Roman" panose="02020603050405020304" pitchFamily="18" charset="0"/>
              <a:ea typeface="微软雅黑"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矩形 47">
                <a:extLst>
                  <a:ext uri="{FF2B5EF4-FFF2-40B4-BE49-F238E27FC236}">
                    <a16:creationId xmlns="" xmlns:a16="http://schemas.microsoft.com/office/drawing/2014/main" id="{D308FA97-7D18-4F98-BA0E-31D5430A0E40}"/>
                  </a:ext>
                </a:extLst>
              </p:cNvPr>
              <p:cNvSpPr>
                <a:spLocks noChangeArrowheads="1"/>
              </p:cNvSpPr>
              <p:nvPr/>
            </p:nvSpPr>
            <p:spPr bwMode="auto">
              <a:xfrm>
                <a:off x="1780794" y="1721785"/>
                <a:ext cx="7874194" cy="2051261"/>
              </a:xfrm>
              <a:prstGeom prst="rect">
                <a:avLst/>
              </a:prstGeom>
              <a:solidFill>
                <a:schemeClr val="bg1"/>
              </a:solidFill>
              <a:ln>
                <a:noFill/>
              </a:ln>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ts val="0"/>
                  </a:spcBef>
                  <a:buNone/>
                </a:pPr>
                <a:r>
                  <a:rPr lang="en-US" sz="2000" dirty="0" err="1">
                    <a:latin typeface="Times New Roman" panose="02020603050405020304" pitchFamily="18" charset="0"/>
                    <a:cs typeface="Times New Roman" panose="02020603050405020304" pitchFamily="18" charset="0"/>
                  </a:rPr>
                  <a:t>Câu</a:t>
                </a:r>
                <a:r>
                  <a:rPr lang="en-US" sz="2000" dirty="0">
                    <a:latin typeface="Times New Roman" panose="02020603050405020304" pitchFamily="18" charset="0"/>
                    <a:cs typeface="Times New Roman" panose="02020603050405020304" pitchFamily="18" charset="0"/>
                  </a:rPr>
                  <a:t> 1: A</a:t>
                </a:r>
              </a:p>
              <a:p>
                <a:pPr>
                  <a:spcBef>
                    <a:spcPts val="0"/>
                  </a:spcBef>
                  <a:buNone/>
                </a:pPr>
                <a:r>
                  <a:rPr lang="en-US" sz="2000" dirty="0" err="1">
                    <a:latin typeface="Times New Roman" panose="02020603050405020304" pitchFamily="18" charset="0"/>
                    <a:cs typeface="Times New Roman" panose="02020603050405020304" pitchFamily="18" charset="0"/>
                  </a:rPr>
                  <a:t>Câu</a:t>
                </a:r>
                <a:r>
                  <a:rPr lang="en-US" sz="2000" dirty="0">
                    <a:latin typeface="Times New Roman" panose="02020603050405020304" pitchFamily="18" charset="0"/>
                    <a:cs typeface="Times New Roman" panose="02020603050405020304" pitchFamily="18" charset="0"/>
                  </a:rPr>
                  <a:t> 2: A</a:t>
                </a:r>
              </a:p>
              <a:p>
                <a:pPr>
                  <a:spcBef>
                    <a:spcPts val="0"/>
                  </a:spcBef>
                  <a:buNone/>
                </a:pPr>
                <a:r>
                  <a:rPr lang="en-US" sz="2000" dirty="0" err="1">
                    <a:latin typeface="Times New Roman" panose="02020603050405020304" pitchFamily="18" charset="0"/>
                    <a:cs typeface="Times New Roman" panose="02020603050405020304" pitchFamily="18" charset="0"/>
                  </a:rPr>
                  <a:t>Câu</a:t>
                </a:r>
                <a:r>
                  <a:rPr lang="en-US" sz="2000" dirty="0">
                    <a:latin typeface="Times New Roman" panose="02020603050405020304" pitchFamily="18" charset="0"/>
                    <a:cs typeface="Times New Roman" panose="02020603050405020304" pitchFamily="18" charset="0"/>
                  </a:rPr>
                  <a:t> 3: </a:t>
                </a:r>
                <a:r>
                  <a:rPr lang="en-US" sz="2000" dirty="0" err="1">
                    <a:latin typeface="Times New Roman" panose="02020603050405020304" pitchFamily="18" charset="0"/>
                    <a:cs typeface="Times New Roman" panose="02020603050405020304" pitchFamily="18" charset="0"/>
                  </a:rPr>
                  <a:t>Δ</a:t>
                </a:r>
                <a:r>
                  <a:rPr lang="en-US" sz="2000" baseline="-25000" dirty="0" err="1">
                    <a:latin typeface="Times New Roman" panose="02020603050405020304" pitchFamily="18" charset="0"/>
                    <a:cs typeface="Times New Roman" panose="02020603050405020304" pitchFamily="18" charset="0"/>
                  </a:rPr>
                  <a:t>r</a:t>
                </a:r>
                <a14:m>
                  <m:oMath xmlns:m="http://schemas.openxmlformats.org/officeDocument/2006/math">
                    <m:sSubSup>
                      <m:sSubSupPr>
                        <m:ctrlPr>
                          <a:rPr lang="en-US" sz="2000" i="1">
                            <a:latin typeface="Cambria Math" panose="02040503050406030204" pitchFamily="18" charset="0"/>
                          </a:rPr>
                        </m:ctrlPr>
                      </m:sSubSupPr>
                      <m:e>
                        <m:r>
                          <a:rPr lang="en-US" sz="2000" i="1">
                            <a:latin typeface="Cambria Math" panose="02040503050406030204" pitchFamily="18" charset="0"/>
                          </a:rPr>
                          <m:t>𝐻</m:t>
                        </m:r>
                      </m:e>
                      <m:sub>
                        <m:r>
                          <a:rPr lang="en-US" sz="2000" i="1">
                            <a:latin typeface="Cambria Math" panose="02040503050406030204" pitchFamily="18" charset="0"/>
                          </a:rPr>
                          <m:t>298</m:t>
                        </m:r>
                      </m:sub>
                      <m:sup>
                        <m:r>
                          <a:rPr lang="en-US" sz="2000" i="1">
                            <a:latin typeface="Cambria Math" panose="02040503050406030204" pitchFamily="18" charset="0"/>
                          </a:rPr>
                          <m:t>𝑜</m:t>
                        </m:r>
                      </m:sup>
                    </m:sSubSup>
                  </m:oMath>
                </a14:m>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 </a:t>
                </a:r>
                <a14:m>
                  <m:oMath xmlns:m="http://schemas.openxmlformats.org/officeDocument/2006/math">
                    <m:nary>
                      <m:naryPr>
                        <m:chr m:val="∑"/>
                        <m:limLoc m:val="undOvr"/>
                        <m:subHide m:val="on"/>
                        <m:supHide m:val="on"/>
                        <m:ctrlPr>
                          <a:rPr lang="en-US" sz="2000" i="1">
                            <a:latin typeface="Cambria Math" panose="02040503050406030204" pitchFamily="18" charset="0"/>
                          </a:rPr>
                        </m:ctrlPr>
                      </m:naryPr>
                      <m:sub/>
                      <m:sup/>
                      <m:e>
                        <m:r>
                          <a:rPr lang="vi-VN" sz="2000" i="1">
                            <a:latin typeface="Cambria Math" panose="02040503050406030204" pitchFamily="18" charset="0"/>
                          </a:rPr>
                          <m:t>𝐸</m:t>
                        </m:r>
                      </m:e>
                    </m:nary>
                  </m:oMath>
                </a14:m>
                <a:r>
                  <a:rPr lang="vi-VN" sz="2000" baseline="-25000" dirty="0">
                    <a:latin typeface="Times New Roman" panose="02020603050405020304" pitchFamily="18" charset="0"/>
                    <a:cs typeface="Times New Roman" panose="02020603050405020304" pitchFamily="18" charset="0"/>
                  </a:rPr>
                  <a:t>b</a:t>
                </a:r>
                <a:r>
                  <a:rPr lang="vi-VN" sz="2000" dirty="0">
                    <a:latin typeface="Times New Roman" panose="02020603050405020304" pitchFamily="18" charset="0"/>
                    <a:cs typeface="Times New Roman" panose="02020603050405020304" pitchFamily="18" charset="0"/>
                  </a:rPr>
                  <a:t> </a:t>
                </a:r>
                <a:r>
                  <a:rPr lang="vi-VN" sz="2000" baseline="-25000" dirty="0">
                    <a:latin typeface="Times New Roman" panose="02020603050405020304" pitchFamily="18" charset="0"/>
                    <a:cs typeface="Times New Roman" panose="02020603050405020304" pitchFamily="18" charset="0"/>
                  </a:rPr>
                  <a:t>(cđ)</a:t>
                </a:r>
                <a:r>
                  <a:rPr lang="vi-VN" sz="2000" dirty="0">
                    <a:latin typeface="Times New Roman" panose="02020603050405020304" pitchFamily="18" charset="0"/>
                    <a:cs typeface="Times New Roman" panose="02020603050405020304" pitchFamily="18" charset="0"/>
                  </a:rPr>
                  <a:t> - </a:t>
                </a:r>
                <a14:m>
                  <m:oMath xmlns:m="http://schemas.openxmlformats.org/officeDocument/2006/math">
                    <m:nary>
                      <m:naryPr>
                        <m:chr m:val="∑"/>
                        <m:limLoc m:val="undOvr"/>
                        <m:subHide m:val="on"/>
                        <m:supHide m:val="on"/>
                        <m:ctrlPr>
                          <a:rPr lang="en-US" sz="2000" i="1">
                            <a:latin typeface="Cambria Math" panose="02040503050406030204" pitchFamily="18" charset="0"/>
                          </a:rPr>
                        </m:ctrlPr>
                      </m:naryPr>
                      <m:sub/>
                      <m:sup/>
                      <m:e>
                        <m:r>
                          <a:rPr lang="vi-VN" sz="2000" i="1">
                            <a:latin typeface="Cambria Math" panose="02040503050406030204" pitchFamily="18" charset="0"/>
                          </a:rPr>
                          <m:t>𝐸</m:t>
                        </m:r>
                      </m:e>
                    </m:nary>
                  </m:oMath>
                </a14:m>
                <a:r>
                  <a:rPr lang="vi-VN" sz="2000" baseline="-25000" dirty="0">
                    <a:latin typeface="Times New Roman" panose="02020603050405020304" pitchFamily="18" charset="0"/>
                    <a:cs typeface="Times New Roman" panose="02020603050405020304" pitchFamily="18" charset="0"/>
                  </a:rPr>
                  <a:t>b</a:t>
                </a:r>
                <a:r>
                  <a:rPr lang="vi-VN" sz="2000" dirty="0">
                    <a:latin typeface="Times New Roman" panose="02020603050405020304" pitchFamily="18" charset="0"/>
                    <a:cs typeface="Times New Roman" panose="02020603050405020304" pitchFamily="18" charset="0"/>
                  </a:rPr>
                  <a:t> </a:t>
                </a:r>
                <a:r>
                  <a:rPr lang="vi-VN" sz="2000" baseline="-25000" dirty="0">
                    <a:latin typeface="Times New Roman" panose="02020603050405020304" pitchFamily="18" charset="0"/>
                    <a:cs typeface="Times New Roman" panose="02020603050405020304" pitchFamily="18" charset="0"/>
                  </a:rPr>
                  <a:t>(sp) </a:t>
                </a:r>
                <a:r>
                  <a:rPr lang="vi-VN"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159 +</a:t>
                </a:r>
                <a:r>
                  <a:rPr lang="vi-VN" sz="2000" dirty="0">
                    <a:latin typeface="Times New Roman" panose="02020603050405020304" pitchFamily="18" charset="0"/>
                    <a:cs typeface="Times New Roman" panose="02020603050405020304" pitchFamily="18" charset="0"/>
                  </a:rPr>
                  <a:t> 2.</a:t>
                </a:r>
                <a:r>
                  <a:rPr lang="en-US" sz="2000" dirty="0">
                    <a:latin typeface="Times New Roman" panose="02020603050405020304" pitchFamily="18" charset="0"/>
                    <a:cs typeface="Times New Roman" panose="02020603050405020304" pitchFamily="18" charset="0"/>
                  </a:rPr>
                  <a:t> 464 </a:t>
                </a:r>
                <a:r>
                  <a:rPr lang="vi-VN" sz="2000" dirty="0">
                    <a:latin typeface="Times New Roman" panose="02020603050405020304" pitchFamily="18" charset="0"/>
                    <a:cs typeface="Times New Roman" panose="02020603050405020304" pitchFamily="18" charset="0"/>
                  </a:rPr>
                  <a:t>– 2. </a:t>
                </a:r>
                <a:r>
                  <a:rPr lang="en-US" sz="2000" dirty="0">
                    <a:latin typeface="Times New Roman" panose="02020603050405020304" pitchFamily="18" charset="0"/>
                    <a:cs typeface="Times New Roman" panose="02020603050405020304" pitchFamily="18" charset="0"/>
                  </a:rPr>
                  <a:t>565 </a:t>
                </a:r>
                <a:r>
                  <a:rPr lang="vi-VN" sz="20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2</m:t>
                        </m:r>
                      </m:den>
                    </m:f>
                  </m:oMath>
                </a14:m>
                <a:r>
                  <a:rPr lang="vi-VN" sz="2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498 </a:t>
                </a:r>
                <a:r>
                  <a:rPr lang="vi-VN" sz="2000" dirty="0">
                    <a:latin typeface="Times New Roman" panose="02020603050405020304" pitchFamily="18" charset="0"/>
                    <a:cs typeface="Times New Roman" panose="02020603050405020304" pitchFamily="18" charset="0"/>
                  </a:rPr>
                  <a:t>= –292</a:t>
                </a:r>
                <a:r>
                  <a:rPr lang="en-US" sz="2000" dirty="0">
                    <a:latin typeface="Times New Roman" panose="02020603050405020304" pitchFamily="18" charset="0"/>
                    <a:cs typeface="Times New Roman" panose="02020603050405020304" pitchFamily="18" charset="0"/>
                  </a:rPr>
                  <a:t> kJ mol</a:t>
                </a:r>
                <a:r>
                  <a:rPr lang="en-US" sz="2000" baseline="30000" dirty="0">
                    <a:latin typeface="Times New Roman" panose="02020603050405020304" pitchFamily="18" charset="0"/>
                    <a:cs typeface="Times New Roman" panose="02020603050405020304" pitchFamily="18" charset="0"/>
                  </a:rPr>
                  <a:t>-1</a:t>
                </a:r>
                <a:endParaRPr lang="en-US" sz="2000" dirty="0">
                  <a:latin typeface="Times New Roman" panose="02020603050405020304" pitchFamily="18" charset="0"/>
                  <a:cs typeface="Times New Roman" panose="02020603050405020304" pitchFamily="18" charset="0"/>
                </a:endParaRPr>
              </a:p>
              <a:p>
                <a:pPr>
                  <a:spcBef>
                    <a:spcPts val="0"/>
                  </a:spcBef>
                  <a:buNone/>
                </a:pPr>
                <a:r>
                  <a:rPr lang="en-US" sz="2000" dirty="0" err="1">
                    <a:latin typeface="Times New Roman" panose="02020603050405020304" pitchFamily="18" charset="0"/>
                    <a:cs typeface="Times New Roman" panose="02020603050405020304" pitchFamily="18" charset="0"/>
                  </a:rPr>
                  <a:t>Câu</a:t>
                </a:r>
                <a:r>
                  <a:rPr lang="en-US" sz="2000" dirty="0">
                    <a:latin typeface="Times New Roman" panose="02020603050405020304" pitchFamily="18" charset="0"/>
                    <a:cs typeface="Times New Roman" panose="02020603050405020304" pitchFamily="18" charset="0"/>
                  </a:rPr>
                  <a:t> 4: </a:t>
                </a:r>
                <a:r>
                  <a:rPr lang="vi-VN" sz="2000" dirty="0">
                    <a:latin typeface="+mj-lt"/>
                  </a:rPr>
                  <a:t>Cách làm này chỉ làm tăng tốc độ phản ứng chứ không làm thay đổi biến thiên enthalpy chuẩn của phản ứng.</a:t>
                </a:r>
                <a:endParaRPr lang="en-US" sz="2000" dirty="0">
                  <a:latin typeface="+mj-lt"/>
                  <a:cs typeface="Times New Roman" panose="02020603050405020304" pitchFamily="18" charset="0"/>
                </a:endParaRPr>
              </a:p>
            </p:txBody>
          </p:sp>
        </mc:Choice>
        <mc:Fallback xmlns="">
          <p:sp>
            <p:nvSpPr>
              <p:cNvPr id="10" name="矩形 47">
                <a:extLst>
                  <a:ext uri="{FF2B5EF4-FFF2-40B4-BE49-F238E27FC236}">
                    <a16:creationId xmlns:a16="http://schemas.microsoft.com/office/drawing/2014/main" id="{D308FA97-7D18-4F98-BA0E-31D5430A0E40}"/>
                  </a:ext>
                </a:extLst>
              </p:cNvPr>
              <p:cNvSpPr>
                <a:spLocks noRot="1" noChangeAspect="1" noMove="1" noResize="1" noEditPoints="1" noAdjustHandles="1" noChangeArrowheads="1" noChangeShapeType="1" noTextEdit="1"/>
              </p:cNvSpPr>
              <p:nvPr/>
            </p:nvSpPr>
            <p:spPr bwMode="auto">
              <a:xfrm>
                <a:off x="1780794" y="1721785"/>
                <a:ext cx="7874194" cy="2051261"/>
              </a:xfrm>
              <a:prstGeom prst="rect">
                <a:avLst/>
              </a:prstGeom>
              <a:blipFill>
                <a:blip r:embed="rId5"/>
                <a:stretch>
                  <a:fillRect l="-1084" t="-2077" r="-387" b="-4748"/>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3550213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0-#ppt_w/2"/>
                                          </p:val>
                                        </p:tav>
                                        <p:tav tm="100000">
                                          <p:val>
                                            <p:strVal val="#ppt_x"/>
                                          </p:val>
                                        </p:tav>
                                      </p:tavLst>
                                    </p:anim>
                                    <p:anim calcmode="lin" valueType="num">
                                      <p:cBhvr additive="base">
                                        <p:cTn id="8" dur="500" fill="hold"/>
                                        <p:tgtEl>
                                          <p:spTgt spid="307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093"/>
                                        </p:tgtEl>
                                        <p:attrNameLst>
                                          <p:attrName>style.visibility</p:attrName>
                                        </p:attrNameLst>
                                      </p:cBhvr>
                                      <p:to>
                                        <p:strVal val="visible"/>
                                      </p:to>
                                    </p:set>
                                    <p:anim calcmode="lin" valueType="num">
                                      <p:cBhvr>
                                        <p:cTn id="12" dur="500" fill="hold"/>
                                        <p:tgtEl>
                                          <p:spTgt spid="3093"/>
                                        </p:tgtEl>
                                        <p:attrNameLst>
                                          <p:attrName>ppt_w</p:attrName>
                                        </p:attrNameLst>
                                      </p:cBhvr>
                                      <p:tavLst>
                                        <p:tav tm="0">
                                          <p:val>
                                            <p:fltVal val="0"/>
                                          </p:val>
                                        </p:tav>
                                        <p:tav tm="100000">
                                          <p:val>
                                            <p:strVal val="#ppt_w"/>
                                          </p:val>
                                        </p:tav>
                                      </p:tavLst>
                                    </p:anim>
                                    <p:anim calcmode="lin" valueType="num">
                                      <p:cBhvr>
                                        <p:cTn id="13" dur="500" fill="hold"/>
                                        <p:tgtEl>
                                          <p:spTgt spid="3093"/>
                                        </p:tgtEl>
                                        <p:attrNameLst>
                                          <p:attrName>ppt_h</p:attrName>
                                        </p:attrNameLst>
                                      </p:cBhvr>
                                      <p:tavLst>
                                        <p:tav tm="0">
                                          <p:val>
                                            <p:fltVal val="0"/>
                                          </p:val>
                                        </p:tav>
                                        <p:tav tm="100000">
                                          <p:val>
                                            <p:strVal val="#ppt_h"/>
                                          </p:val>
                                        </p:tav>
                                      </p:tavLst>
                                    </p:anim>
                                    <p:animEffect transition="in" filter="fade">
                                      <p:cBhvr>
                                        <p:cTn id="14" dur="500"/>
                                        <p:tgtEl>
                                          <p:spTgt spid="3093"/>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400"/>
                                        <p:tgtEl>
                                          <p:spTgt spid="9"/>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4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A_MakeIt Last.mp3">
            <a:hlinkClick r:id="" action="ppaction://media"/>
          </p:cNvPr>
          <p:cNvPicPr>
            <a:picLocks noChangeAspect="1"/>
          </p:cNvPicPr>
          <p:nvPr>
            <a:audioFile r:link="rId2"/>
            <p:custDataLst>
              <p:tags r:id="rId3"/>
            </p:custDataLst>
            <p:extLst>
              <p:ext uri="{DAA4B4D4-6D71-4841-9C94-3DE7FCFB9230}">
                <p14:media xmlns:p14="http://schemas.microsoft.com/office/powerpoint/2010/main" r:embed="rId1"/>
              </p:ext>
            </p:extLst>
          </p:nvPr>
        </p:nvPicPr>
        <p:blipFill>
          <a:blip r:embed="rId6" cstate="print"/>
          <a:stretch>
            <a:fillRect/>
          </a:stretch>
        </p:blipFill>
        <p:spPr>
          <a:xfrm>
            <a:off x="-765599" y="-1676722"/>
            <a:ext cx="609600" cy="609600"/>
          </a:xfrm>
          <a:prstGeom prst="rect">
            <a:avLst/>
          </a:prstGeom>
        </p:spPr>
      </p:pic>
      <p:pic>
        <p:nvPicPr>
          <p:cNvPr id="3" name="图片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75" y="1240"/>
            <a:ext cx="12184063" cy="6857107"/>
          </a:xfrm>
          <a:prstGeom prst="rect">
            <a:avLst/>
          </a:prstGeom>
        </p:spPr>
      </p:pic>
      <p:pic>
        <p:nvPicPr>
          <p:cNvPr id="5" name="图片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4737" y="2991215"/>
            <a:ext cx="3978058" cy="3978058"/>
          </a:xfrm>
          <a:prstGeom prst="rect">
            <a:avLst/>
          </a:prstGeom>
        </p:spPr>
      </p:pic>
      <p:pic>
        <p:nvPicPr>
          <p:cNvPr id="8" name="图片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74928" y="155134"/>
            <a:ext cx="1961590" cy="2367700"/>
          </a:xfrm>
          <a:prstGeom prst="rect">
            <a:avLst/>
          </a:prstGeom>
        </p:spPr>
      </p:pic>
      <p:pic>
        <p:nvPicPr>
          <p:cNvPr id="10" name="图片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37230" y="3569968"/>
            <a:ext cx="2491098" cy="3522569"/>
          </a:xfrm>
          <a:prstGeom prst="rect">
            <a:avLst/>
          </a:prstGeom>
        </p:spPr>
      </p:pic>
      <p:pic>
        <p:nvPicPr>
          <p:cNvPr id="14" name="图片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582822">
            <a:off x="9305391" y="89925"/>
            <a:ext cx="2335881" cy="2243502"/>
          </a:xfrm>
          <a:prstGeom prst="rect">
            <a:avLst/>
          </a:prstGeom>
        </p:spPr>
      </p:pic>
      <p:pic>
        <p:nvPicPr>
          <p:cNvPr id="18" name="图片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2020607">
            <a:off x="7463446" y="34841"/>
            <a:ext cx="1504759" cy="2149654"/>
          </a:xfrm>
          <a:prstGeom prst="rect">
            <a:avLst/>
          </a:prstGeom>
        </p:spPr>
      </p:pic>
      <p:pic>
        <p:nvPicPr>
          <p:cNvPr id="13" name="图片 11">
            <a:extLst>
              <a:ext uri="{FF2B5EF4-FFF2-40B4-BE49-F238E27FC236}">
                <a16:creationId xmlns="" xmlns:a16="http://schemas.microsoft.com/office/drawing/2014/main" id="{AF19763C-7F94-4E08-9EB9-AB589C19EBF7}"/>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7853795" y="3252281"/>
            <a:ext cx="3960000" cy="3960000"/>
          </a:xfrm>
          <a:prstGeom prst="rect">
            <a:avLst/>
          </a:prstGeom>
        </p:spPr>
      </p:pic>
      <p:sp>
        <p:nvSpPr>
          <p:cNvPr id="16" name="TextBox 15">
            <a:extLst>
              <a:ext uri="{FF2B5EF4-FFF2-40B4-BE49-F238E27FC236}">
                <a16:creationId xmlns="" xmlns:a16="http://schemas.microsoft.com/office/drawing/2014/main" id="{B060EABD-322F-47A2-929F-03E106BEC0C6}"/>
              </a:ext>
            </a:extLst>
          </p:cNvPr>
          <p:cNvSpPr txBox="1"/>
          <p:nvPr/>
        </p:nvSpPr>
        <p:spPr>
          <a:xfrm>
            <a:off x="4117503" y="1553294"/>
            <a:ext cx="5142569" cy="4033348"/>
          </a:xfrm>
          <a:prstGeom prst="rect">
            <a:avLst/>
          </a:prstGeom>
          <a:noFill/>
        </p:spPr>
        <p:txBody>
          <a:bodyPr wrap="square">
            <a:spAutoFit/>
          </a:bodyPr>
          <a:lstStyle/>
          <a:p>
            <a:pPr algn="ctr">
              <a:lnSpc>
                <a:spcPct val="150000"/>
              </a:lnSpc>
              <a:buClr>
                <a:srgbClr val="000000"/>
              </a:buClr>
            </a:pPr>
            <a:r>
              <a:rPr lang="vi-VN" sz="4400" b="1" dirty="0">
                <a:solidFill>
                  <a:srgbClr val="7030A0"/>
                </a:solidFill>
                <a:latin typeface="Times New Roman" panose="02020603050405020304" pitchFamily="18" charset="0"/>
                <a:ea typeface="微软雅黑" panose="020B0503020204020204" pitchFamily="34" charset="-122"/>
                <a:cs typeface="Times New Roman" panose="02020603050405020304" pitchFamily="18" charset="0"/>
                <a:sym typeface="Arial"/>
              </a:rPr>
              <a:t>CẢM ƠN THẦY CÔ </a:t>
            </a:r>
          </a:p>
          <a:p>
            <a:pPr algn="ctr">
              <a:lnSpc>
                <a:spcPct val="150000"/>
              </a:lnSpc>
              <a:buClr>
                <a:srgbClr val="000000"/>
              </a:buClr>
            </a:pPr>
            <a:r>
              <a:rPr lang="vi-VN" sz="4400" b="1" dirty="0">
                <a:solidFill>
                  <a:srgbClr val="7030A0"/>
                </a:solidFill>
                <a:latin typeface="Times New Roman" panose="02020603050405020304" pitchFamily="18" charset="0"/>
                <a:ea typeface="微软雅黑" panose="020B0503020204020204" pitchFamily="34" charset="-122"/>
                <a:cs typeface="Times New Roman" panose="02020603050405020304" pitchFamily="18" charset="0"/>
                <a:sym typeface="Arial"/>
              </a:rPr>
              <a:t>CÙNG CÁC EM HỌC SINH</a:t>
            </a:r>
            <a:endParaRPr lang="en-US" sz="4400" b="1" dirty="0">
              <a:solidFill>
                <a:srgbClr val="7030A0"/>
              </a:solidFill>
              <a:latin typeface="Times New Roman" panose="02020603050405020304" pitchFamily="18" charset="0"/>
              <a:ea typeface="微软雅黑" panose="020B0503020204020204" pitchFamily="34" charset="-122"/>
              <a:cs typeface="Times New Roman" panose="02020603050405020304" pitchFamily="18" charset="0"/>
              <a:sym typeface="Arial"/>
            </a:endParaRPr>
          </a:p>
        </p:txBody>
      </p:sp>
    </p:spTree>
    <p:extLst>
      <p:ext uri="{BB962C8B-B14F-4D97-AF65-F5344CB8AC3E}">
        <p14:creationId xmlns:p14="http://schemas.microsoft.com/office/powerpoint/2010/main" val="1525482074"/>
      </p:ext>
    </p:extLst>
  </p:cSld>
  <p:clrMapOvr>
    <a:masterClrMapping/>
  </p:clrMapOvr>
  <p:transition spd="slow">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7"/>
                                            </p:tgtEl>
                                          </p:cBhvr>
                                        </p:cmd>
                                      </p:childTnLst>
                                    </p:cTn>
                                  </p:par>
                                </p:childTnLst>
                              </p:cTn>
                            </p:par>
                            <p:par>
                              <p:cTn id="7" fill="hold">
                                <p:stCondLst>
                                  <p:cond delay="0"/>
                                </p:stCondLst>
                                <p:childTnLst>
                                  <p:par>
                                    <p:cTn id="8" presetID="2" presetClass="entr" presetSubtype="6" fill="hold" nodeType="afterEffect" p14:presetBounceEnd="46667">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14:bounceEnd="46667">
                                          <p:cBhvr additive="base">
                                            <p:cTn id="10" dur="750" fill="hold"/>
                                            <p:tgtEl>
                                              <p:spTgt spid="8"/>
                                            </p:tgtEl>
                                            <p:attrNameLst>
                                              <p:attrName>ppt_x</p:attrName>
                                            </p:attrNameLst>
                                          </p:cBhvr>
                                          <p:tavLst>
                                            <p:tav tm="0">
                                              <p:val>
                                                <p:strVal val="1+#ppt_w/2"/>
                                              </p:val>
                                            </p:tav>
                                            <p:tav tm="100000">
                                              <p:val>
                                                <p:strVal val="#ppt_x"/>
                                              </p:val>
                                            </p:tav>
                                          </p:tavLst>
                                        </p:anim>
                                        <p:anim calcmode="lin" valueType="num" p14:bounceEnd="46667">
                                          <p:cBhvr additive="base">
                                            <p:cTn id="11" dur="750" fill="hold"/>
                                            <p:tgtEl>
                                              <p:spTgt spid="8"/>
                                            </p:tgtEl>
                                            <p:attrNameLst>
                                              <p:attrName>ppt_y</p:attrName>
                                            </p:attrNameLst>
                                          </p:cBhvr>
                                          <p:tavLst>
                                            <p:tav tm="0">
                                              <p:val>
                                                <p:strVal val="1+#ppt_h/2"/>
                                              </p:val>
                                            </p:tav>
                                            <p:tav tm="100000">
                                              <p:val>
                                                <p:strVal val="#ppt_y"/>
                                              </p:val>
                                            </p:tav>
                                          </p:tavLst>
                                        </p:anim>
                                      </p:childTnLst>
                                    </p:cTn>
                                  </p:par>
                                  <p:par>
                                    <p:cTn id="12" presetID="2" presetClass="entr" presetSubtype="8" fill="hold" nodeType="withEffect" p14:presetBounceEnd="46667">
                                      <p:stCondLst>
                                        <p:cond delay="750"/>
                                      </p:stCondLst>
                                      <p:childTnLst>
                                        <p:set>
                                          <p:cBhvr>
                                            <p:cTn id="13" dur="1" fill="hold">
                                              <p:stCondLst>
                                                <p:cond delay="0"/>
                                              </p:stCondLst>
                                            </p:cTn>
                                            <p:tgtEl>
                                              <p:spTgt spid="5"/>
                                            </p:tgtEl>
                                            <p:attrNameLst>
                                              <p:attrName>style.visibility</p:attrName>
                                            </p:attrNameLst>
                                          </p:cBhvr>
                                          <p:to>
                                            <p:strVal val="visible"/>
                                          </p:to>
                                        </p:set>
                                        <p:anim calcmode="lin" valueType="num" p14:bounceEnd="46667">
                                          <p:cBhvr additive="base">
                                            <p:cTn id="14" dur="750" fill="hold"/>
                                            <p:tgtEl>
                                              <p:spTgt spid="5"/>
                                            </p:tgtEl>
                                            <p:attrNameLst>
                                              <p:attrName>ppt_x</p:attrName>
                                            </p:attrNameLst>
                                          </p:cBhvr>
                                          <p:tavLst>
                                            <p:tav tm="0">
                                              <p:val>
                                                <p:strVal val="0-#ppt_w/2"/>
                                              </p:val>
                                            </p:tav>
                                            <p:tav tm="100000">
                                              <p:val>
                                                <p:strVal val="#ppt_x"/>
                                              </p:val>
                                            </p:tav>
                                          </p:tavLst>
                                        </p:anim>
                                        <p:anim calcmode="lin" valueType="num" p14:bounceEnd="46667">
                                          <p:cBhvr additive="base">
                                            <p:cTn id="15" dur="750" fill="hold"/>
                                            <p:tgtEl>
                                              <p:spTgt spid="5"/>
                                            </p:tgtEl>
                                            <p:attrNameLst>
                                              <p:attrName>ppt_y</p:attrName>
                                            </p:attrNameLst>
                                          </p:cBhvr>
                                          <p:tavLst>
                                            <p:tav tm="0">
                                              <p:val>
                                                <p:strVal val="#ppt_y"/>
                                              </p:val>
                                            </p:tav>
                                            <p:tav tm="100000">
                                              <p:val>
                                                <p:strVal val="#ppt_y"/>
                                              </p:val>
                                            </p:tav>
                                          </p:tavLst>
                                        </p:anim>
                                      </p:childTnLst>
                                    </p:cTn>
                                  </p:par>
                                  <p:par>
                                    <p:cTn id="16" presetID="2" presetClass="entr" presetSubtype="12" fill="hold" nodeType="withEffect" p14:presetBounceEnd="46667">
                                      <p:stCondLst>
                                        <p:cond delay="500"/>
                                      </p:stCondLst>
                                      <p:childTnLst>
                                        <p:set>
                                          <p:cBhvr>
                                            <p:cTn id="17" dur="1" fill="hold">
                                              <p:stCondLst>
                                                <p:cond delay="0"/>
                                              </p:stCondLst>
                                            </p:cTn>
                                            <p:tgtEl>
                                              <p:spTgt spid="14"/>
                                            </p:tgtEl>
                                            <p:attrNameLst>
                                              <p:attrName>style.visibility</p:attrName>
                                            </p:attrNameLst>
                                          </p:cBhvr>
                                          <p:to>
                                            <p:strVal val="visible"/>
                                          </p:to>
                                        </p:set>
                                        <p:anim calcmode="lin" valueType="num" p14:bounceEnd="46667">
                                          <p:cBhvr additive="base">
                                            <p:cTn id="18" dur="750" fill="hold"/>
                                            <p:tgtEl>
                                              <p:spTgt spid="14"/>
                                            </p:tgtEl>
                                            <p:attrNameLst>
                                              <p:attrName>ppt_x</p:attrName>
                                            </p:attrNameLst>
                                          </p:cBhvr>
                                          <p:tavLst>
                                            <p:tav tm="0">
                                              <p:val>
                                                <p:strVal val="0-#ppt_w/2"/>
                                              </p:val>
                                            </p:tav>
                                            <p:tav tm="100000">
                                              <p:val>
                                                <p:strVal val="#ppt_x"/>
                                              </p:val>
                                            </p:tav>
                                          </p:tavLst>
                                        </p:anim>
                                        <p:anim calcmode="lin" valueType="num" p14:bounceEnd="46667">
                                          <p:cBhvr additive="base">
                                            <p:cTn id="19" dur="750" fill="hold"/>
                                            <p:tgtEl>
                                              <p:spTgt spid="14"/>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par>
                                    <p:cTn id="26" presetID="2" presetClass="entr" presetSubtype="4" fill="hold" nodeType="withEffect" p14:presetBounceEnd="46667">
                                      <p:stCondLst>
                                        <p:cond delay="250"/>
                                      </p:stCondLst>
                                      <p:childTnLst>
                                        <p:set>
                                          <p:cBhvr>
                                            <p:cTn id="27" dur="1" fill="hold">
                                              <p:stCondLst>
                                                <p:cond delay="0"/>
                                              </p:stCondLst>
                                            </p:cTn>
                                            <p:tgtEl>
                                              <p:spTgt spid="13"/>
                                            </p:tgtEl>
                                            <p:attrNameLst>
                                              <p:attrName>style.visibility</p:attrName>
                                            </p:attrNameLst>
                                          </p:cBhvr>
                                          <p:to>
                                            <p:strVal val="visible"/>
                                          </p:to>
                                        </p:set>
                                        <p:anim calcmode="lin" valueType="num" p14:bounceEnd="46667">
                                          <p:cBhvr additive="base">
                                            <p:cTn id="28" dur="750" fill="hold"/>
                                            <p:tgtEl>
                                              <p:spTgt spid="13"/>
                                            </p:tgtEl>
                                            <p:attrNameLst>
                                              <p:attrName>ppt_x</p:attrName>
                                            </p:attrNameLst>
                                          </p:cBhvr>
                                          <p:tavLst>
                                            <p:tav tm="0">
                                              <p:val>
                                                <p:strVal val="#ppt_x"/>
                                              </p:val>
                                            </p:tav>
                                            <p:tav tm="100000">
                                              <p:val>
                                                <p:strVal val="#ppt_x"/>
                                              </p:val>
                                            </p:tav>
                                          </p:tavLst>
                                        </p:anim>
                                        <p:anim calcmode="lin" valueType="num" p14:bounceEnd="46667">
                                          <p:cBhvr additive="base">
                                            <p:cTn id="29" dur="750" fill="hold"/>
                                            <p:tgtEl>
                                              <p:spTgt spid="13"/>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50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100000" numSld="100">
                    <p:cTn id="34" fill="hold" display="0">
                      <p:stCondLst>
                        <p:cond delay="indefinite"/>
                      </p:stCondLst>
                      <p:endCondLst>
                        <p:cond evt="onStopAudio" delay="0">
                          <p:tgtEl>
                            <p:sldTgt/>
                          </p:tgtEl>
                        </p:cond>
                      </p:endCondLst>
                    </p:cTn>
                    <p:tgtEl>
                      <p:spTgt spid="27"/>
                    </p:tgtEl>
                  </p:cMediaNode>
                </p:audio>
              </p:childTnLst>
            </p:cTn>
          </p:par>
        </p:tnLst>
        <p:bldLst>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7"/>
                                            </p:tgtEl>
                                          </p:cBhvr>
                                        </p:cmd>
                                      </p:childTnLst>
                                    </p:cTn>
                                  </p:par>
                                </p:childTnLst>
                              </p:cTn>
                            </p:par>
                            <p:par>
                              <p:cTn id="7" fill="hold">
                                <p:stCondLst>
                                  <p:cond delay="0"/>
                                </p:stCondLst>
                                <p:childTnLst>
                                  <p:par>
                                    <p:cTn id="8" presetID="2" presetClass="entr" presetSubtype="6"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750" fill="hold"/>
                                            <p:tgtEl>
                                              <p:spTgt spid="8"/>
                                            </p:tgtEl>
                                            <p:attrNameLst>
                                              <p:attrName>ppt_x</p:attrName>
                                            </p:attrNameLst>
                                          </p:cBhvr>
                                          <p:tavLst>
                                            <p:tav tm="0">
                                              <p:val>
                                                <p:strVal val="1+#ppt_w/2"/>
                                              </p:val>
                                            </p:tav>
                                            <p:tav tm="100000">
                                              <p:val>
                                                <p:strVal val="#ppt_x"/>
                                              </p:val>
                                            </p:tav>
                                          </p:tavLst>
                                        </p:anim>
                                        <p:anim calcmode="lin" valueType="num">
                                          <p:cBhvr additive="base">
                                            <p:cTn id="11" dur="750" fill="hold"/>
                                            <p:tgtEl>
                                              <p:spTgt spid="8"/>
                                            </p:tgtEl>
                                            <p:attrNameLst>
                                              <p:attrName>ppt_y</p:attrName>
                                            </p:attrNameLst>
                                          </p:cBhvr>
                                          <p:tavLst>
                                            <p:tav tm="0">
                                              <p:val>
                                                <p:strVal val="1+#ppt_h/2"/>
                                              </p:val>
                                            </p:tav>
                                            <p:tav tm="100000">
                                              <p:val>
                                                <p:strVal val="#ppt_y"/>
                                              </p:val>
                                            </p:tav>
                                          </p:tavLst>
                                        </p:anim>
                                      </p:childTnLst>
                                    </p:cTn>
                                  </p:par>
                                  <p:par>
                                    <p:cTn id="12" presetID="2" presetClass="entr" presetSubtype="8" fill="hold" nodeType="withEffect">
                                      <p:stCondLst>
                                        <p:cond delay="75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750" fill="hold"/>
                                            <p:tgtEl>
                                              <p:spTgt spid="5"/>
                                            </p:tgtEl>
                                            <p:attrNameLst>
                                              <p:attrName>ppt_x</p:attrName>
                                            </p:attrNameLst>
                                          </p:cBhvr>
                                          <p:tavLst>
                                            <p:tav tm="0">
                                              <p:val>
                                                <p:strVal val="0-#ppt_w/2"/>
                                              </p:val>
                                            </p:tav>
                                            <p:tav tm="100000">
                                              <p:val>
                                                <p:strVal val="#ppt_x"/>
                                              </p:val>
                                            </p:tav>
                                          </p:tavLst>
                                        </p:anim>
                                        <p:anim calcmode="lin" valueType="num">
                                          <p:cBhvr additive="base">
                                            <p:cTn id="15" dur="750" fill="hold"/>
                                            <p:tgtEl>
                                              <p:spTgt spid="5"/>
                                            </p:tgtEl>
                                            <p:attrNameLst>
                                              <p:attrName>ppt_y</p:attrName>
                                            </p:attrNameLst>
                                          </p:cBhvr>
                                          <p:tavLst>
                                            <p:tav tm="0">
                                              <p:val>
                                                <p:strVal val="#ppt_y"/>
                                              </p:val>
                                            </p:tav>
                                            <p:tav tm="100000">
                                              <p:val>
                                                <p:strVal val="#ppt_y"/>
                                              </p:val>
                                            </p:tav>
                                          </p:tavLst>
                                        </p:anim>
                                      </p:childTnLst>
                                    </p:cTn>
                                  </p:par>
                                  <p:par>
                                    <p:cTn id="16" presetID="2" presetClass="entr" presetSubtype="12" fill="hold" nodeType="withEffect">
                                      <p:stCondLst>
                                        <p:cond delay="50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750" fill="hold"/>
                                            <p:tgtEl>
                                              <p:spTgt spid="14"/>
                                            </p:tgtEl>
                                            <p:attrNameLst>
                                              <p:attrName>ppt_x</p:attrName>
                                            </p:attrNameLst>
                                          </p:cBhvr>
                                          <p:tavLst>
                                            <p:tav tm="0">
                                              <p:val>
                                                <p:strVal val="0-#ppt_w/2"/>
                                              </p:val>
                                            </p:tav>
                                            <p:tav tm="100000">
                                              <p:val>
                                                <p:strVal val="#ppt_x"/>
                                              </p:val>
                                            </p:tav>
                                          </p:tavLst>
                                        </p:anim>
                                        <p:anim calcmode="lin" valueType="num">
                                          <p:cBhvr additive="base">
                                            <p:cTn id="19" dur="750" fill="hold"/>
                                            <p:tgtEl>
                                              <p:spTgt spid="14"/>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par>
                                    <p:cTn id="26" presetID="2" presetClass="entr" presetSubtype="4" fill="hold" nodeType="withEffect">
                                      <p:stCondLst>
                                        <p:cond delay="25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750" fill="hold"/>
                                            <p:tgtEl>
                                              <p:spTgt spid="13"/>
                                            </p:tgtEl>
                                            <p:attrNameLst>
                                              <p:attrName>ppt_x</p:attrName>
                                            </p:attrNameLst>
                                          </p:cBhvr>
                                          <p:tavLst>
                                            <p:tav tm="0">
                                              <p:val>
                                                <p:strVal val="#ppt_x"/>
                                              </p:val>
                                            </p:tav>
                                            <p:tav tm="100000">
                                              <p:val>
                                                <p:strVal val="#ppt_x"/>
                                              </p:val>
                                            </p:tav>
                                          </p:tavLst>
                                        </p:anim>
                                        <p:anim calcmode="lin" valueType="num">
                                          <p:cBhvr additive="base">
                                            <p:cTn id="29" dur="750" fill="hold"/>
                                            <p:tgtEl>
                                              <p:spTgt spid="13"/>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50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100000" numSld="100">
                    <p:cTn id="34" fill="hold" display="0">
                      <p:stCondLst>
                        <p:cond delay="indefinite"/>
                      </p:stCondLst>
                      <p:endCondLst>
                        <p:cond evt="onStopAudio" delay="0">
                          <p:tgtEl>
                            <p:sldTgt/>
                          </p:tgtEl>
                        </p:cond>
                      </p:endCondLst>
                    </p:cTn>
                    <p:tgtEl>
                      <p:spTgt spid="27"/>
                    </p:tgtEl>
                  </p:cMediaNode>
                </p:audio>
              </p:childTnLst>
            </p:cTn>
          </p:par>
        </p:tnLst>
        <p:bldLst>
          <p:bldP spid="16"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5" y="1240"/>
            <a:ext cx="12184063" cy="6857107"/>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737" y="2991215"/>
            <a:ext cx="3978058" cy="3978058"/>
          </a:xfrm>
          <a:prstGeom prst="rect">
            <a:avLst/>
          </a:prstGeom>
        </p:spPr>
      </p:pic>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4928" y="155134"/>
            <a:ext cx="1961590" cy="2367700"/>
          </a:xfrm>
          <a:prstGeom prst="rect">
            <a:avLst/>
          </a:prstGeom>
        </p:spPr>
      </p:pic>
      <p:pic>
        <p:nvPicPr>
          <p:cNvPr id="14" name="图片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82822">
            <a:off x="9305391" y="89925"/>
            <a:ext cx="2335881" cy="2243502"/>
          </a:xfrm>
          <a:prstGeom prst="rect">
            <a:avLst/>
          </a:prstGeom>
        </p:spPr>
      </p:pic>
      <p:pic>
        <p:nvPicPr>
          <p:cNvPr id="35" name="图片 3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63321" y="3880150"/>
            <a:ext cx="4519940" cy="3081778"/>
          </a:xfrm>
          <a:prstGeom prst="rect">
            <a:avLst/>
          </a:prstGeom>
        </p:spPr>
      </p:pic>
      <p:grpSp>
        <p:nvGrpSpPr>
          <p:cNvPr id="18" name="组合 17"/>
          <p:cNvGrpSpPr/>
          <p:nvPr/>
        </p:nvGrpSpPr>
        <p:grpSpPr>
          <a:xfrm>
            <a:off x="3290982" y="2793226"/>
            <a:ext cx="5636222" cy="1401736"/>
            <a:chOff x="229846" y="3354661"/>
            <a:chExt cx="4645723" cy="1155396"/>
          </a:xfrm>
        </p:grpSpPr>
        <p:sp>
          <p:nvSpPr>
            <p:cNvPr id="19" name="文本框 10"/>
            <p:cNvSpPr txBox="1"/>
            <p:nvPr/>
          </p:nvSpPr>
          <p:spPr>
            <a:xfrm>
              <a:off x="1254741" y="4180262"/>
              <a:ext cx="2573037" cy="329795"/>
            </a:xfrm>
            <a:prstGeom prst="rect">
              <a:avLst/>
            </a:prstGeom>
            <a:noFill/>
          </p:spPr>
          <p:txBody>
            <a:bodyPr wrap="none" rtlCol="0">
              <a:spAutoFit/>
            </a:bodyPr>
            <a:lstStyle/>
            <a:p>
              <a:pPr algn="ctr"/>
              <a:r>
                <a:rPr lang="en-US" altLang="zh-CN" sz="2000" cap="all" dirty="0">
                  <a:solidFill>
                    <a:srgbClr val="7030A0"/>
                  </a:solidFill>
                  <a:latin typeface="Times New Roman" panose="02020603050405020304" pitchFamily="18" charset="0"/>
                  <a:ea typeface="微软雅黑" panose="020B0503020204020204" pitchFamily="34" charset="-122"/>
                  <a:cs typeface="Times New Roman" panose="02020603050405020304" pitchFamily="18" charset="0"/>
                </a:rPr>
                <a:t>NĂNG LƯỢNG HÓA HỌC</a:t>
              </a:r>
              <a:endParaRPr lang="zh-CN" altLang="en-US" sz="2000" cap="all" dirty="0">
                <a:solidFill>
                  <a:srgbClr val="7030A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0" name="文本框 19"/>
            <p:cNvSpPr txBox="1"/>
            <p:nvPr/>
          </p:nvSpPr>
          <p:spPr>
            <a:xfrm>
              <a:off x="229846" y="3354661"/>
              <a:ext cx="4645723" cy="684958"/>
            </a:xfrm>
            <a:prstGeom prst="rect">
              <a:avLst/>
            </a:prstGeom>
            <a:noFill/>
          </p:spPr>
          <p:txBody>
            <a:bodyPr wrap="none" rtlCol="0">
              <a:spAutoFit/>
            </a:bodyPr>
            <a:lstStyle/>
            <a:p>
              <a:pPr algn="ctr"/>
              <a:r>
                <a:rPr lang="en-US" altLang="zh-CN" sz="4800" dirty="0">
                  <a:solidFill>
                    <a:srgbClr val="33909B"/>
                  </a:solidFill>
                  <a:latin typeface="Times New Roman" panose="02020603050405020304" pitchFamily="18" charset="0"/>
                  <a:ea typeface="微软雅黑" panose="020B0503020204020204" pitchFamily="34" charset="-122"/>
                  <a:cs typeface="Times New Roman" panose="02020603050405020304" pitchFamily="18" charset="0"/>
                </a:rPr>
                <a:t>ÔN TẬP CHƯƠNG 5</a:t>
              </a:r>
              <a:endParaRPr lang="zh-CN" altLang="en-US" sz="4800" dirty="0">
                <a:solidFill>
                  <a:srgbClr val="33909B"/>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1" name="矩形 20"/>
            <p:cNvSpPr/>
            <p:nvPr/>
          </p:nvSpPr>
          <p:spPr>
            <a:xfrm>
              <a:off x="932703" y="4060717"/>
              <a:ext cx="3240000" cy="18000"/>
            </a:xfrm>
            <a:prstGeom prst="rect">
              <a:avLst/>
            </a:prstGeom>
            <a:solidFill>
              <a:srgbClr val="6DC1B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rgbClr val="33909B"/>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22" name="MH_Number_1"/>
          <p:cNvSpPr/>
          <p:nvPr>
            <p:custDataLst>
              <p:tags r:id="rId1"/>
            </p:custDataLst>
          </p:nvPr>
        </p:nvSpPr>
        <p:spPr>
          <a:xfrm>
            <a:off x="5096949" y="611232"/>
            <a:ext cx="2025542" cy="2034018"/>
          </a:xfrm>
          <a:prstGeom prst="ellipse">
            <a:avLst/>
          </a:prstGeom>
          <a:solidFill>
            <a:srgbClr val="33909B"/>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n-US" altLang="zh-CN" sz="4000" b="1" noProof="1">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BÀI 18</a:t>
            </a:r>
            <a:endParaRPr lang="en-US" altLang="zh-CN" sz="1200" b="1" noProof="1">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pic>
        <p:nvPicPr>
          <p:cNvPr id="23" name="图片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9882444">
            <a:off x="4344570" y="479750"/>
            <a:ext cx="1504759" cy="2149654"/>
          </a:xfrm>
          <a:prstGeom prst="rect">
            <a:avLst/>
          </a:prstGeom>
        </p:spPr>
      </p:pic>
      <p:pic>
        <p:nvPicPr>
          <p:cNvPr id="15" name="图片 11">
            <a:extLst>
              <a:ext uri="{FF2B5EF4-FFF2-40B4-BE49-F238E27FC236}">
                <a16:creationId xmlns="" xmlns:a16="http://schemas.microsoft.com/office/drawing/2014/main" id="{9ED58F85-8F9D-4F65-981C-00DAA451AFA2}"/>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7853795" y="3252281"/>
            <a:ext cx="3960000" cy="3960000"/>
          </a:xfrm>
          <a:prstGeom prst="rect">
            <a:avLst/>
          </a:prstGeom>
        </p:spPr>
      </p:pic>
    </p:spTree>
    <p:extLst>
      <p:ext uri="{BB962C8B-B14F-4D97-AF65-F5344CB8AC3E}">
        <p14:creationId xmlns:p14="http://schemas.microsoft.com/office/powerpoint/2010/main" val="36787773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ppt_w</p:attrName>
                                            </p:attrNameLst>
                                          </p:cBhvr>
                                          <p:tavLst>
                                            <p:tav tm="0">
                                              <p:val>
                                                <p:fltVal val="0"/>
                                              </p:val>
                                            </p:tav>
                                            <p:tav tm="100000">
                                              <p:val>
                                                <p:strVal val="#ppt_w"/>
                                              </p:val>
                                            </p:tav>
                                          </p:tavLst>
                                        </p:anim>
                                        <p:anim calcmode="lin" valueType="num">
                                          <p:cBhvr>
                                            <p:cTn id="14" dur="500" fill="hold"/>
                                            <p:tgtEl>
                                              <p:spTgt spid="22"/>
                                            </p:tgtEl>
                                            <p:attrNameLst>
                                              <p:attrName>ppt_h</p:attrName>
                                            </p:attrNameLst>
                                          </p:cBhvr>
                                          <p:tavLst>
                                            <p:tav tm="0">
                                              <p:val>
                                                <p:fltVal val="0"/>
                                              </p:val>
                                            </p:tav>
                                            <p:tav tm="100000">
                                              <p:val>
                                                <p:strVal val="#ppt_h"/>
                                              </p:val>
                                            </p:tav>
                                          </p:tavLst>
                                        </p:anim>
                                        <p:animEffect transition="in" filter="fade">
                                          <p:cBhvr>
                                            <p:cTn id="15" dur="500"/>
                                            <p:tgtEl>
                                              <p:spTgt spid="22"/>
                                            </p:tgtEl>
                                          </p:cBhvr>
                                        </p:animEffect>
                                      </p:childTnLst>
                                    </p:cTn>
                                  </p:par>
                                </p:childTnLst>
                              </p:cTn>
                            </p:par>
                            <p:par>
                              <p:cTn id="16" fill="hold">
                                <p:stCondLst>
                                  <p:cond delay="1500"/>
                                </p:stCondLst>
                                <p:childTnLst>
                                  <p:par>
                                    <p:cTn id="17" presetID="2" presetClass="entr" presetSubtype="1" fill="hold" nodeType="afterEffect" p14:presetBounceEnd="50000">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14:bounceEnd="50000">
                                          <p:cBhvr additive="base">
                                            <p:cTn id="19" dur="500" fill="hold"/>
                                            <p:tgtEl>
                                              <p:spTgt spid="23"/>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23"/>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ppt_w</p:attrName>
                                            </p:attrNameLst>
                                          </p:cBhvr>
                                          <p:tavLst>
                                            <p:tav tm="0">
                                              <p:val>
                                                <p:fltVal val="0"/>
                                              </p:val>
                                            </p:tav>
                                            <p:tav tm="100000">
                                              <p:val>
                                                <p:strVal val="#ppt_w"/>
                                              </p:val>
                                            </p:tav>
                                          </p:tavLst>
                                        </p:anim>
                                        <p:anim calcmode="lin" valueType="num">
                                          <p:cBhvr>
                                            <p:cTn id="14" dur="500" fill="hold"/>
                                            <p:tgtEl>
                                              <p:spTgt spid="22"/>
                                            </p:tgtEl>
                                            <p:attrNameLst>
                                              <p:attrName>ppt_h</p:attrName>
                                            </p:attrNameLst>
                                          </p:cBhvr>
                                          <p:tavLst>
                                            <p:tav tm="0">
                                              <p:val>
                                                <p:fltVal val="0"/>
                                              </p:val>
                                            </p:tav>
                                            <p:tav tm="100000">
                                              <p:val>
                                                <p:strVal val="#ppt_h"/>
                                              </p:val>
                                            </p:tav>
                                          </p:tavLst>
                                        </p:anim>
                                        <p:animEffect transition="in" filter="fade">
                                          <p:cBhvr>
                                            <p:cTn id="15" dur="500"/>
                                            <p:tgtEl>
                                              <p:spTgt spid="22"/>
                                            </p:tgtEl>
                                          </p:cBhvr>
                                        </p:animEffect>
                                      </p:childTnLst>
                                    </p:cTn>
                                  </p:par>
                                </p:childTnLst>
                              </p:cTn>
                            </p:par>
                            <p:par>
                              <p:cTn id="16" fill="hold">
                                <p:stCondLst>
                                  <p:cond delay="1500"/>
                                </p:stCondLst>
                                <p:childTnLst>
                                  <p:par>
                                    <p:cTn id="17" presetID="2" presetClass="entr" presetSubtype="1"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5">
            <a:extLst>
              <a:ext uri="{FF2B5EF4-FFF2-40B4-BE49-F238E27FC236}">
                <a16:creationId xmlns="" xmlns:a16="http://schemas.microsoft.com/office/drawing/2014/main" id="{9817F218-DBAD-478D-AC1D-78A67020C17D}"/>
              </a:ext>
            </a:extLst>
          </p:cNvPr>
          <p:cNvSpPr/>
          <p:nvPr/>
        </p:nvSpPr>
        <p:spPr>
          <a:xfrm>
            <a:off x="1396553" y="0"/>
            <a:ext cx="3426554" cy="684797"/>
          </a:xfrm>
          <a:prstGeom prst="rect">
            <a:avLst/>
          </a:prstGeom>
          <a:solidFill>
            <a:schemeClr val="bg1"/>
          </a:solidFill>
        </p:spPr>
        <p:txBody>
          <a:bodyPr wrap="square" lIns="68573" tIns="34287" rIns="68573" bIns="34287">
            <a:spAutoFit/>
          </a:bodyPr>
          <a:lstStyle/>
          <a:p>
            <a:pPr algn="ctr"/>
            <a:r>
              <a:rPr lang="en-US" altLang="zh-CN" sz="4000" b="1" dirty="0">
                <a:solidFill>
                  <a:srgbClr val="280014">
                    <a:lumMod val="75000"/>
                    <a:lumOff val="25000"/>
                  </a:srgbClr>
                </a:solidFill>
                <a:latin typeface="Times New Roman" panose="02020603050405020304" pitchFamily="18" charset="0"/>
                <a:ea typeface="微软雅黑" pitchFamily="34" charset="-122"/>
                <a:cs typeface="Times New Roman" panose="02020603050405020304" pitchFamily="18" charset="0"/>
              </a:rPr>
              <a:t>KHỞI ĐỘNG</a:t>
            </a:r>
          </a:p>
        </p:txBody>
      </p:sp>
      <p:sp>
        <p:nvSpPr>
          <p:cNvPr id="10" name="矩形 47">
            <a:extLst>
              <a:ext uri="{FF2B5EF4-FFF2-40B4-BE49-F238E27FC236}">
                <a16:creationId xmlns="" xmlns:a16="http://schemas.microsoft.com/office/drawing/2014/main" id="{D308FA97-7D18-4F98-BA0E-31D5430A0E40}"/>
              </a:ext>
            </a:extLst>
          </p:cNvPr>
          <p:cNvSpPr>
            <a:spLocks noChangeArrowheads="1"/>
          </p:cNvSpPr>
          <p:nvPr/>
        </p:nvSpPr>
        <p:spPr bwMode="auto">
          <a:xfrm>
            <a:off x="60511" y="1196788"/>
            <a:ext cx="12069389" cy="2839233"/>
          </a:xfrm>
          <a:prstGeom prst="rect">
            <a:avLst/>
          </a:prstGeom>
          <a:solidFill>
            <a:schemeClr val="bg1"/>
          </a:solidFill>
          <a:ln>
            <a:noFill/>
          </a:ln>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vi-VN" sz="2000" dirty="0">
                <a:latin typeface="+mj-lt"/>
              </a:rPr>
              <a:t>Những loại phản ứng nào sau đây cần phải cung cấp năng lượng trong quá trình phản ứng</a:t>
            </a:r>
            <a:endParaRPr lang="en-US" sz="2000" dirty="0">
              <a:latin typeface="+mj-lt"/>
            </a:endParaRPr>
          </a:p>
          <a:p>
            <a:pPr>
              <a:buNone/>
            </a:pPr>
            <a:r>
              <a:rPr lang="vi-VN" sz="2000" dirty="0">
                <a:latin typeface="+mj-lt"/>
              </a:rPr>
              <a:t>(1) phản ứng tạo gỉ kim loại</a:t>
            </a:r>
            <a:endParaRPr lang="en-US" sz="2000" dirty="0">
              <a:latin typeface="+mj-lt"/>
            </a:endParaRPr>
          </a:p>
          <a:p>
            <a:pPr>
              <a:buNone/>
            </a:pPr>
            <a:r>
              <a:rPr lang="vi-VN" sz="2000" dirty="0">
                <a:latin typeface="+mj-lt"/>
              </a:rPr>
              <a:t>(2) phản ứng quang hợp</a:t>
            </a:r>
            <a:endParaRPr lang="en-US" sz="2000" dirty="0">
              <a:latin typeface="+mj-lt"/>
            </a:endParaRPr>
          </a:p>
          <a:p>
            <a:pPr>
              <a:buNone/>
            </a:pPr>
            <a:r>
              <a:rPr lang="vi-VN" sz="2000" dirty="0">
                <a:latin typeface="+mj-lt"/>
              </a:rPr>
              <a:t>(3) phản ứng nhiệt phân</a:t>
            </a:r>
            <a:endParaRPr lang="en-US" sz="2000" dirty="0">
              <a:latin typeface="+mj-lt"/>
            </a:endParaRPr>
          </a:p>
          <a:p>
            <a:pPr>
              <a:buNone/>
            </a:pPr>
            <a:r>
              <a:rPr lang="vi-VN" sz="2000" dirty="0">
                <a:latin typeface="+mj-lt"/>
              </a:rPr>
              <a:t>(4) phản ứng đốt cháy</a:t>
            </a:r>
            <a:endParaRPr lang="en-US" sz="2000" dirty="0">
              <a:latin typeface="+mj-lt"/>
            </a:endParaRPr>
          </a:p>
          <a:p>
            <a:pPr>
              <a:buNone/>
            </a:pPr>
            <a:r>
              <a:rPr lang="vi-VN" sz="2000" dirty="0">
                <a:latin typeface="+mj-lt"/>
              </a:rPr>
              <a:t>Câu hỏi thêm các phản ứng này gọi là phản ứng thu nhiệt hay phản ứng tỏa nhiệt</a:t>
            </a:r>
            <a:endParaRPr lang="en-US" sz="2000" dirty="0">
              <a:latin typeface="+mj-lt"/>
            </a:endParaRPr>
          </a:p>
          <a:p>
            <a:pPr lvl="0" algn="ctr" defTabSz="914400">
              <a:spcBef>
                <a:spcPts val="0"/>
              </a:spcBef>
              <a:buNone/>
            </a:pPr>
            <a:endParaRPr lang="zh-CN" altLang="en-US" sz="4000" b="1" dirty="0">
              <a:solidFill>
                <a:srgbClr val="002060"/>
              </a:solidFill>
              <a:latin typeface="Times New Roman" panose="02020603050405020304" pitchFamily="18" charset="0"/>
              <a:ea typeface="微软雅黑"/>
              <a:cs typeface="Times New Roman" panose="02020603050405020304" pitchFamily="18" charset="0"/>
            </a:endParaRPr>
          </a:p>
        </p:txBody>
      </p:sp>
    </p:spTree>
    <p:extLst>
      <p:ext uri="{BB962C8B-B14F-4D97-AF65-F5344CB8AC3E}">
        <p14:creationId xmlns:p14="http://schemas.microsoft.com/office/powerpoint/2010/main" val="2521319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725559" y="197664"/>
            <a:ext cx="9113520" cy="5494020"/>
          </a:xfrm>
          <a:prstGeom prst="rect">
            <a:avLst/>
          </a:prstGeom>
          <a:noFill/>
          <a:ln w="9525">
            <a:noFill/>
          </a:ln>
        </p:spPr>
      </p:pic>
      <p:pic>
        <p:nvPicPr>
          <p:cNvPr id="3093" name="图片 3092" descr="PPT素材-13"/>
          <p:cNvPicPr>
            <a:picLocks noChangeAspect="1"/>
          </p:cNvPicPr>
          <p:nvPr/>
        </p:nvPicPr>
        <p:blipFill>
          <a:blip r:embed="rId4"/>
          <a:stretch>
            <a:fillRect/>
          </a:stretch>
        </p:blipFill>
        <p:spPr>
          <a:xfrm>
            <a:off x="6772661" y="2446652"/>
            <a:ext cx="4632434" cy="4412936"/>
          </a:xfrm>
          <a:prstGeom prst="rect">
            <a:avLst/>
          </a:prstGeom>
          <a:noFill/>
          <a:ln w="9525">
            <a:noFill/>
          </a:ln>
        </p:spPr>
      </p:pic>
      <p:sp>
        <p:nvSpPr>
          <p:cNvPr id="9" name="矩形 5">
            <a:extLst>
              <a:ext uri="{FF2B5EF4-FFF2-40B4-BE49-F238E27FC236}">
                <a16:creationId xmlns="" xmlns:a16="http://schemas.microsoft.com/office/drawing/2014/main" id="{9817F218-DBAD-478D-AC1D-78A67020C17D}"/>
              </a:ext>
            </a:extLst>
          </p:cNvPr>
          <p:cNvSpPr/>
          <p:nvPr/>
        </p:nvSpPr>
        <p:spPr>
          <a:xfrm>
            <a:off x="1737116" y="747392"/>
            <a:ext cx="2354478" cy="684797"/>
          </a:xfrm>
          <a:prstGeom prst="rect">
            <a:avLst/>
          </a:prstGeom>
          <a:solidFill>
            <a:schemeClr val="bg1"/>
          </a:solidFill>
        </p:spPr>
        <p:txBody>
          <a:bodyPr wrap="square" lIns="68573" tIns="34287" rIns="68573" bIns="34287">
            <a:spAutoFit/>
          </a:bodyPr>
          <a:lstStyle/>
          <a:p>
            <a:pPr algn="ctr"/>
            <a:r>
              <a:rPr lang="en-US" altLang="zh-CN" sz="4000" b="1" dirty="0" err="1">
                <a:solidFill>
                  <a:srgbClr val="280014">
                    <a:lumMod val="75000"/>
                    <a:lumOff val="25000"/>
                  </a:srgbClr>
                </a:solidFill>
                <a:latin typeface="Times New Roman" panose="02020603050405020304" pitchFamily="18" charset="0"/>
                <a:ea typeface="微软雅黑" pitchFamily="34" charset="-122"/>
                <a:cs typeface="Times New Roman" panose="02020603050405020304" pitchFamily="18" charset="0"/>
              </a:rPr>
              <a:t>Đáp</a:t>
            </a:r>
            <a:r>
              <a:rPr lang="en-US" altLang="zh-CN" sz="4000" b="1" dirty="0">
                <a:solidFill>
                  <a:srgbClr val="280014">
                    <a:lumMod val="75000"/>
                    <a:lumOff val="25000"/>
                  </a:srgbClr>
                </a:solidFill>
                <a:latin typeface="Times New Roman" panose="02020603050405020304" pitchFamily="18" charset="0"/>
                <a:ea typeface="微软雅黑" pitchFamily="34" charset="-122"/>
                <a:cs typeface="Times New Roman" panose="02020603050405020304" pitchFamily="18" charset="0"/>
              </a:rPr>
              <a:t> </a:t>
            </a:r>
            <a:r>
              <a:rPr lang="en-US" altLang="zh-CN" sz="4000" b="1" dirty="0" err="1">
                <a:solidFill>
                  <a:srgbClr val="280014">
                    <a:lumMod val="75000"/>
                    <a:lumOff val="25000"/>
                  </a:srgbClr>
                </a:solidFill>
                <a:latin typeface="Times New Roman" panose="02020603050405020304" pitchFamily="18" charset="0"/>
                <a:ea typeface="微软雅黑" pitchFamily="34" charset="-122"/>
                <a:cs typeface="Times New Roman" panose="02020603050405020304" pitchFamily="18" charset="0"/>
              </a:rPr>
              <a:t>án</a:t>
            </a:r>
            <a:endParaRPr lang="en-US" altLang="zh-CN" sz="4000" b="1" dirty="0">
              <a:solidFill>
                <a:srgbClr val="280014">
                  <a:lumMod val="75000"/>
                  <a:lumOff val="25000"/>
                </a:srgbClr>
              </a:solidFill>
              <a:latin typeface="Times New Roman" panose="02020603050405020304" pitchFamily="18" charset="0"/>
              <a:ea typeface="微软雅黑" pitchFamily="34" charset="-122"/>
              <a:cs typeface="Times New Roman" panose="02020603050405020304" pitchFamily="18" charset="0"/>
            </a:endParaRPr>
          </a:p>
        </p:txBody>
      </p:sp>
      <p:sp>
        <p:nvSpPr>
          <p:cNvPr id="10" name="矩形 47">
            <a:extLst>
              <a:ext uri="{FF2B5EF4-FFF2-40B4-BE49-F238E27FC236}">
                <a16:creationId xmlns="" xmlns:a16="http://schemas.microsoft.com/office/drawing/2014/main" id="{D308FA97-7D18-4F98-BA0E-31D5430A0E40}"/>
              </a:ext>
            </a:extLst>
          </p:cNvPr>
          <p:cNvSpPr>
            <a:spLocks noChangeArrowheads="1"/>
          </p:cNvSpPr>
          <p:nvPr/>
        </p:nvSpPr>
        <p:spPr bwMode="auto">
          <a:xfrm>
            <a:off x="1737116" y="1646033"/>
            <a:ext cx="7971660" cy="992573"/>
          </a:xfrm>
          <a:prstGeom prst="rect">
            <a:avLst/>
          </a:prstGeom>
          <a:solidFill>
            <a:schemeClr val="bg1"/>
          </a:solidFill>
          <a:ln>
            <a:noFill/>
          </a:ln>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lvl="0">
              <a:spcBef>
                <a:spcPts val="0"/>
              </a:spcBef>
              <a:buNone/>
            </a:pPr>
            <a:r>
              <a:rPr lang="en-US" sz="2000" dirty="0">
                <a:latin typeface="+mj-lt"/>
              </a:rPr>
              <a:t>P</a:t>
            </a:r>
            <a:r>
              <a:rPr lang="vi-VN" sz="2000" dirty="0">
                <a:latin typeface="+mj-lt"/>
              </a:rPr>
              <a:t>hản ứng (2) và (3) là phản ứng cần cung cấp năng lượng (phản ứng quang hợp cần năng lượng là ánh sáng, phản ứng nhiệt phân cần nhiệt độ nhất định); và các phản ứng đó là phản ứng thu nhiệt.</a:t>
            </a:r>
            <a:endParaRPr lang="zh-CN" altLang="en-US" sz="2000" b="1" dirty="0">
              <a:solidFill>
                <a:srgbClr val="002060"/>
              </a:solidFill>
              <a:latin typeface="+mj-lt"/>
              <a:ea typeface="微软雅黑"/>
              <a:cs typeface="Times New Roman" panose="02020603050405020304" pitchFamily="18" charset="0"/>
            </a:endParaRPr>
          </a:p>
        </p:txBody>
      </p:sp>
    </p:spTree>
    <p:extLst>
      <p:ext uri="{BB962C8B-B14F-4D97-AF65-F5344CB8AC3E}">
        <p14:creationId xmlns:p14="http://schemas.microsoft.com/office/powerpoint/2010/main" val="36603371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0-#ppt_w/2"/>
                                          </p:val>
                                        </p:tav>
                                        <p:tav tm="100000">
                                          <p:val>
                                            <p:strVal val="#ppt_x"/>
                                          </p:val>
                                        </p:tav>
                                      </p:tavLst>
                                    </p:anim>
                                    <p:anim calcmode="lin" valueType="num">
                                      <p:cBhvr additive="base">
                                        <p:cTn id="8" dur="500" fill="hold"/>
                                        <p:tgtEl>
                                          <p:spTgt spid="307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093"/>
                                        </p:tgtEl>
                                        <p:attrNameLst>
                                          <p:attrName>style.visibility</p:attrName>
                                        </p:attrNameLst>
                                      </p:cBhvr>
                                      <p:to>
                                        <p:strVal val="visible"/>
                                      </p:to>
                                    </p:set>
                                    <p:anim calcmode="lin" valueType="num">
                                      <p:cBhvr>
                                        <p:cTn id="12" dur="500" fill="hold"/>
                                        <p:tgtEl>
                                          <p:spTgt spid="3093"/>
                                        </p:tgtEl>
                                        <p:attrNameLst>
                                          <p:attrName>ppt_w</p:attrName>
                                        </p:attrNameLst>
                                      </p:cBhvr>
                                      <p:tavLst>
                                        <p:tav tm="0">
                                          <p:val>
                                            <p:fltVal val="0"/>
                                          </p:val>
                                        </p:tav>
                                        <p:tav tm="100000">
                                          <p:val>
                                            <p:strVal val="#ppt_w"/>
                                          </p:val>
                                        </p:tav>
                                      </p:tavLst>
                                    </p:anim>
                                    <p:anim calcmode="lin" valueType="num">
                                      <p:cBhvr>
                                        <p:cTn id="13" dur="500" fill="hold"/>
                                        <p:tgtEl>
                                          <p:spTgt spid="3093"/>
                                        </p:tgtEl>
                                        <p:attrNameLst>
                                          <p:attrName>ppt_h</p:attrName>
                                        </p:attrNameLst>
                                      </p:cBhvr>
                                      <p:tavLst>
                                        <p:tav tm="0">
                                          <p:val>
                                            <p:fltVal val="0"/>
                                          </p:val>
                                        </p:tav>
                                        <p:tav tm="100000">
                                          <p:val>
                                            <p:strVal val="#ppt_h"/>
                                          </p:val>
                                        </p:tav>
                                      </p:tavLst>
                                    </p:anim>
                                    <p:animEffect transition="in" filter="fade">
                                      <p:cBhvr>
                                        <p:cTn id="14" dur="500"/>
                                        <p:tgtEl>
                                          <p:spTgt spid="3093"/>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400"/>
                                        <p:tgtEl>
                                          <p:spTgt spid="9"/>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4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725559" y="197664"/>
            <a:ext cx="9113520" cy="5494020"/>
          </a:xfrm>
          <a:prstGeom prst="rect">
            <a:avLst/>
          </a:prstGeom>
          <a:noFill/>
          <a:ln w="9525">
            <a:noFill/>
          </a:ln>
        </p:spPr>
      </p:pic>
      <p:pic>
        <p:nvPicPr>
          <p:cNvPr id="3093" name="图片 3092" descr="PPT素材-13"/>
          <p:cNvPicPr>
            <a:picLocks noChangeAspect="1"/>
          </p:cNvPicPr>
          <p:nvPr/>
        </p:nvPicPr>
        <p:blipFill>
          <a:blip r:embed="rId4"/>
          <a:stretch>
            <a:fillRect/>
          </a:stretch>
        </p:blipFill>
        <p:spPr>
          <a:xfrm>
            <a:off x="6772661" y="2446652"/>
            <a:ext cx="4632434" cy="4412936"/>
          </a:xfrm>
          <a:prstGeom prst="rect">
            <a:avLst/>
          </a:prstGeom>
          <a:noFill/>
          <a:ln w="9525">
            <a:noFill/>
          </a:ln>
        </p:spPr>
      </p:pic>
      <p:sp>
        <p:nvSpPr>
          <p:cNvPr id="9" name="矩形 5">
            <a:extLst>
              <a:ext uri="{FF2B5EF4-FFF2-40B4-BE49-F238E27FC236}">
                <a16:creationId xmlns="" xmlns:a16="http://schemas.microsoft.com/office/drawing/2014/main" id="{9817F218-DBAD-478D-AC1D-78A67020C17D}"/>
              </a:ext>
            </a:extLst>
          </p:cNvPr>
          <p:cNvSpPr/>
          <p:nvPr/>
        </p:nvSpPr>
        <p:spPr>
          <a:xfrm>
            <a:off x="1691728" y="613730"/>
            <a:ext cx="4211531" cy="684797"/>
          </a:xfrm>
          <a:prstGeom prst="rect">
            <a:avLst/>
          </a:prstGeom>
          <a:solidFill>
            <a:schemeClr val="bg1"/>
          </a:solidFill>
        </p:spPr>
        <p:txBody>
          <a:bodyPr wrap="square" lIns="68573" tIns="34287" rIns="68573" bIns="34287">
            <a:spAutoFit/>
          </a:bodyPr>
          <a:lstStyle/>
          <a:p>
            <a:pPr algn="ctr"/>
            <a:r>
              <a:rPr lang="en-US" altLang="zh-CN" sz="4000" b="1" dirty="0">
                <a:solidFill>
                  <a:srgbClr val="280014">
                    <a:lumMod val="75000"/>
                    <a:lumOff val="25000"/>
                  </a:srgbClr>
                </a:solidFill>
                <a:latin typeface="Times New Roman" panose="02020603050405020304" pitchFamily="18" charset="0"/>
                <a:ea typeface="微软雅黑" pitchFamily="34" charset="-122"/>
                <a:cs typeface="Times New Roman" panose="02020603050405020304" pitchFamily="18" charset="0"/>
              </a:rPr>
              <a:t>Giao </a:t>
            </a:r>
            <a:r>
              <a:rPr lang="en-US" altLang="zh-CN" sz="4000" b="1" dirty="0" err="1">
                <a:solidFill>
                  <a:srgbClr val="280014">
                    <a:lumMod val="75000"/>
                    <a:lumOff val="25000"/>
                  </a:srgbClr>
                </a:solidFill>
                <a:latin typeface="Times New Roman" panose="02020603050405020304" pitchFamily="18" charset="0"/>
                <a:ea typeface="微软雅黑" pitchFamily="34" charset="-122"/>
                <a:cs typeface="Times New Roman" panose="02020603050405020304" pitchFamily="18" charset="0"/>
              </a:rPr>
              <a:t>nhiệm</a:t>
            </a:r>
            <a:r>
              <a:rPr lang="en-US" altLang="zh-CN" sz="4000" b="1" dirty="0">
                <a:solidFill>
                  <a:srgbClr val="280014">
                    <a:lumMod val="75000"/>
                    <a:lumOff val="25000"/>
                  </a:srgbClr>
                </a:solidFill>
                <a:latin typeface="Times New Roman" panose="02020603050405020304" pitchFamily="18" charset="0"/>
                <a:ea typeface="微软雅黑" pitchFamily="34" charset="-122"/>
                <a:cs typeface="Times New Roman" panose="02020603050405020304" pitchFamily="18" charset="0"/>
              </a:rPr>
              <a:t> </a:t>
            </a:r>
            <a:r>
              <a:rPr lang="en-US" altLang="zh-CN" sz="4000" b="1" dirty="0" err="1">
                <a:solidFill>
                  <a:srgbClr val="280014">
                    <a:lumMod val="75000"/>
                    <a:lumOff val="25000"/>
                  </a:srgbClr>
                </a:solidFill>
                <a:latin typeface="Times New Roman" panose="02020603050405020304" pitchFamily="18" charset="0"/>
                <a:ea typeface="微软雅黑" pitchFamily="34" charset="-122"/>
                <a:cs typeface="Times New Roman" panose="02020603050405020304" pitchFamily="18" charset="0"/>
              </a:rPr>
              <a:t>vụ</a:t>
            </a:r>
            <a:endParaRPr lang="en-US" altLang="zh-CN" sz="4000" b="1" dirty="0">
              <a:solidFill>
                <a:srgbClr val="280014">
                  <a:lumMod val="75000"/>
                  <a:lumOff val="25000"/>
                </a:srgbClr>
              </a:solidFill>
              <a:latin typeface="Times New Roman" panose="02020603050405020304" pitchFamily="18" charset="0"/>
              <a:ea typeface="微软雅黑" pitchFamily="34" charset="-122"/>
              <a:cs typeface="Times New Roman" panose="02020603050405020304" pitchFamily="18" charset="0"/>
            </a:endParaRPr>
          </a:p>
        </p:txBody>
      </p:sp>
      <p:sp>
        <p:nvSpPr>
          <p:cNvPr id="10" name="矩形 47">
            <a:extLst>
              <a:ext uri="{FF2B5EF4-FFF2-40B4-BE49-F238E27FC236}">
                <a16:creationId xmlns="" xmlns:a16="http://schemas.microsoft.com/office/drawing/2014/main" id="{D308FA97-7D18-4F98-BA0E-31D5430A0E40}"/>
              </a:ext>
            </a:extLst>
          </p:cNvPr>
          <p:cNvSpPr>
            <a:spLocks noChangeArrowheads="1"/>
          </p:cNvSpPr>
          <p:nvPr/>
        </p:nvSpPr>
        <p:spPr bwMode="auto">
          <a:xfrm>
            <a:off x="1691728" y="1394755"/>
            <a:ext cx="5448660" cy="2716122"/>
          </a:xfrm>
          <a:prstGeom prst="rect">
            <a:avLst/>
          </a:prstGeom>
          <a:solidFill>
            <a:schemeClr val="bg1"/>
          </a:solidFill>
          <a:ln>
            <a:noFill/>
          </a:ln>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vi-VN" sz="2000" dirty="0">
                <a:latin typeface="+mj-lt"/>
              </a:rPr>
              <a:t>- Chia lớp thành </a:t>
            </a:r>
            <a:r>
              <a:rPr lang="en-US" sz="2000" dirty="0" smtClean="0">
                <a:latin typeface="+mj-lt"/>
              </a:rPr>
              <a:t>6</a:t>
            </a:r>
            <a:r>
              <a:rPr lang="vi-VN" sz="2000" dirty="0" smtClean="0">
                <a:latin typeface="+mj-lt"/>
              </a:rPr>
              <a:t> </a:t>
            </a:r>
            <a:r>
              <a:rPr lang="vi-VN" sz="2000" dirty="0">
                <a:latin typeface="+mj-lt"/>
              </a:rPr>
              <a:t>nhóm.</a:t>
            </a:r>
            <a:endParaRPr lang="en-US" sz="2000" dirty="0">
              <a:latin typeface="+mj-lt"/>
            </a:endParaRPr>
          </a:p>
          <a:p>
            <a:pPr>
              <a:buNone/>
            </a:pPr>
            <a:r>
              <a:rPr lang="vi-VN" sz="2000" dirty="0">
                <a:latin typeface="+mj-lt"/>
              </a:rPr>
              <a:t>- Nhiệm vụ của nhóm là ghép các mảnh ghép sao cho câu hỏi trên mảnh ghép này xếp sát với câu trả lời trên mảnh ghép khác để tạo thành hình giống với hình mẫu</a:t>
            </a:r>
            <a:endParaRPr lang="en-US" sz="2000" dirty="0">
              <a:latin typeface="+mj-lt"/>
            </a:endParaRPr>
          </a:p>
          <a:p>
            <a:pPr>
              <a:buNone/>
            </a:pPr>
            <a:r>
              <a:rPr lang="en-US" sz="2000" dirty="0">
                <a:latin typeface="+mj-lt"/>
              </a:rPr>
              <a:t>-</a:t>
            </a:r>
            <a:r>
              <a:rPr lang="vi-VN" sz="2000" dirty="0">
                <a:latin typeface="+mj-lt"/>
              </a:rPr>
              <a:t>Thời gian chơi là </a:t>
            </a:r>
            <a:r>
              <a:rPr lang="vi-VN" sz="2000" dirty="0" smtClean="0">
                <a:latin typeface="+mj-lt"/>
              </a:rPr>
              <a:t>5 </a:t>
            </a:r>
            <a:r>
              <a:rPr lang="vi-VN" sz="2000" dirty="0">
                <a:latin typeface="+mj-lt"/>
              </a:rPr>
              <a:t>phút </a:t>
            </a:r>
            <a:endParaRPr lang="en-US" sz="2000" dirty="0">
              <a:latin typeface="+mj-lt"/>
            </a:endParaRPr>
          </a:p>
          <a:p>
            <a:pPr>
              <a:buNone/>
            </a:pPr>
            <a:r>
              <a:rPr lang="en-US" sz="2000" dirty="0">
                <a:latin typeface="+mj-lt"/>
              </a:rPr>
              <a:t>-</a:t>
            </a:r>
            <a:r>
              <a:rPr lang="vi-VN" sz="2000" dirty="0">
                <a:latin typeface="+mj-lt"/>
              </a:rPr>
              <a:t>Học sinh hoạt động nhóm để hoàn thành phiếu học tập số 1. </a:t>
            </a:r>
            <a:endParaRPr lang="en-US" sz="2000" dirty="0">
              <a:latin typeface="+mj-lt"/>
            </a:endParaRPr>
          </a:p>
        </p:txBody>
      </p:sp>
    </p:spTree>
    <p:extLst>
      <p:ext uri="{BB962C8B-B14F-4D97-AF65-F5344CB8AC3E}">
        <p14:creationId xmlns:p14="http://schemas.microsoft.com/office/powerpoint/2010/main" val="39388302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0-#ppt_w/2"/>
                                          </p:val>
                                        </p:tav>
                                        <p:tav tm="100000">
                                          <p:val>
                                            <p:strVal val="#ppt_x"/>
                                          </p:val>
                                        </p:tav>
                                      </p:tavLst>
                                    </p:anim>
                                    <p:anim calcmode="lin" valueType="num">
                                      <p:cBhvr additive="base">
                                        <p:cTn id="8" dur="500" fill="hold"/>
                                        <p:tgtEl>
                                          <p:spTgt spid="307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093"/>
                                        </p:tgtEl>
                                        <p:attrNameLst>
                                          <p:attrName>style.visibility</p:attrName>
                                        </p:attrNameLst>
                                      </p:cBhvr>
                                      <p:to>
                                        <p:strVal val="visible"/>
                                      </p:to>
                                    </p:set>
                                    <p:anim calcmode="lin" valueType="num">
                                      <p:cBhvr>
                                        <p:cTn id="12" dur="500" fill="hold"/>
                                        <p:tgtEl>
                                          <p:spTgt spid="3093"/>
                                        </p:tgtEl>
                                        <p:attrNameLst>
                                          <p:attrName>ppt_w</p:attrName>
                                        </p:attrNameLst>
                                      </p:cBhvr>
                                      <p:tavLst>
                                        <p:tav tm="0">
                                          <p:val>
                                            <p:fltVal val="0"/>
                                          </p:val>
                                        </p:tav>
                                        <p:tav tm="100000">
                                          <p:val>
                                            <p:strVal val="#ppt_w"/>
                                          </p:val>
                                        </p:tav>
                                      </p:tavLst>
                                    </p:anim>
                                    <p:anim calcmode="lin" valueType="num">
                                      <p:cBhvr>
                                        <p:cTn id="13" dur="500" fill="hold"/>
                                        <p:tgtEl>
                                          <p:spTgt spid="3093"/>
                                        </p:tgtEl>
                                        <p:attrNameLst>
                                          <p:attrName>ppt_h</p:attrName>
                                        </p:attrNameLst>
                                      </p:cBhvr>
                                      <p:tavLst>
                                        <p:tav tm="0">
                                          <p:val>
                                            <p:fltVal val="0"/>
                                          </p:val>
                                        </p:tav>
                                        <p:tav tm="100000">
                                          <p:val>
                                            <p:strVal val="#ppt_h"/>
                                          </p:val>
                                        </p:tav>
                                      </p:tavLst>
                                    </p:anim>
                                    <p:animEffect transition="in" filter="fade">
                                      <p:cBhvr>
                                        <p:cTn id="14" dur="500"/>
                                        <p:tgtEl>
                                          <p:spTgt spid="3093"/>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400"/>
                                        <p:tgtEl>
                                          <p:spTgt spid="9"/>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4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725559" y="197664"/>
            <a:ext cx="9113520" cy="5494020"/>
          </a:xfrm>
          <a:prstGeom prst="rect">
            <a:avLst/>
          </a:prstGeom>
          <a:noFill/>
          <a:ln w="9525">
            <a:noFill/>
          </a:ln>
        </p:spPr>
      </p:pic>
      <p:pic>
        <p:nvPicPr>
          <p:cNvPr id="3093" name="图片 3092" descr="PPT素材-13"/>
          <p:cNvPicPr>
            <a:picLocks noChangeAspect="1"/>
          </p:cNvPicPr>
          <p:nvPr/>
        </p:nvPicPr>
        <p:blipFill>
          <a:blip r:embed="rId4"/>
          <a:stretch>
            <a:fillRect/>
          </a:stretch>
        </p:blipFill>
        <p:spPr>
          <a:xfrm>
            <a:off x="6772661" y="2446652"/>
            <a:ext cx="4632434" cy="4412936"/>
          </a:xfrm>
          <a:prstGeom prst="rect">
            <a:avLst/>
          </a:prstGeom>
          <a:noFill/>
          <a:ln w="9525">
            <a:noFill/>
          </a:ln>
        </p:spPr>
      </p:pic>
      <p:sp>
        <p:nvSpPr>
          <p:cNvPr id="9" name="矩形 5">
            <a:extLst>
              <a:ext uri="{FF2B5EF4-FFF2-40B4-BE49-F238E27FC236}">
                <a16:creationId xmlns="" xmlns:a16="http://schemas.microsoft.com/office/drawing/2014/main" id="{9817F218-DBAD-478D-AC1D-78A67020C17D}"/>
              </a:ext>
            </a:extLst>
          </p:cNvPr>
          <p:cNvSpPr/>
          <p:nvPr/>
        </p:nvSpPr>
        <p:spPr>
          <a:xfrm>
            <a:off x="1691728" y="613730"/>
            <a:ext cx="4211531" cy="684797"/>
          </a:xfrm>
          <a:prstGeom prst="rect">
            <a:avLst/>
          </a:prstGeom>
          <a:solidFill>
            <a:schemeClr val="bg1"/>
          </a:solidFill>
        </p:spPr>
        <p:txBody>
          <a:bodyPr wrap="square" lIns="68573" tIns="34287" rIns="68573" bIns="34287">
            <a:spAutoFit/>
          </a:bodyPr>
          <a:lstStyle/>
          <a:p>
            <a:pPr algn="ctr"/>
            <a:r>
              <a:rPr lang="en-US" altLang="zh-CN" sz="4000" b="1" dirty="0" err="1">
                <a:solidFill>
                  <a:srgbClr val="280014">
                    <a:lumMod val="75000"/>
                    <a:lumOff val="25000"/>
                  </a:srgbClr>
                </a:solidFill>
                <a:latin typeface="Times New Roman" panose="02020603050405020304" pitchFamily="18" charset="0"/>
                <a:ea typeface="微软雅黑" pitchFamily="34" charset="-122"/>
                <a:cs typeface="Times New Roman" panose="02020603050405020304" pitchFamily="18" charset="0"/>
              </a:rPr>
              <a:t>Phiếu</a:t>
            </a:r>
            <a:r>
              <a:rPr lang="en-US" altLang="zh-CN" sz="4000" b="1" dirty="0">
                <a:solidFill>
                  <a:srgbClr val="280014">
                    <a:lumMod val="75000"/>
                    <a:lumOff val="25000"/>
                  </a:srgbClr>
                </a:solidFill>
                <a:latin typeface="Times New Roman" panose="02020603050405020304" pitchFamily="18" charset="0"/>
                <a:ea typeface="微软雅黑" pitchFamily="34" charset="-122"/>
                <a:cs typeface="Times New Roman" panose="02020603050405020304" pitchFamily="18" charset="0"/>
              </a:rPr>
              <a:t> </a:t>
            </a:r>
            <a:r>
              <a:rPr lang="en-US" altLang="zh-CN" sz="4000" b="1" dirty="0" err="1">
                <a:solidFill>
                  <a:srgbClr val="280014">
                    <a:lumMod val="75000"/>
                    <a:lumOff val="25000"/>
                  </a:srgbClr>
                </a:solidFill>
                <a:latin typeface="Times New Roman" panose="02020603050405020304" pitchFamily="18" charset="0"/>
                <a:ea typeface="微软雅黑" pitchFamily="34" charset="-122"/>
                <a:cs typeface="Times New Roman" panose="02020603050405020304" pitchFamily="18" charset="0"/>
              </a:rPr>
              <a:t>học</a:t>
            </a:r>
            <a:r>
              <a:rPr lang="en-US" altLang="zh-CN" sz="4000" b="1" dirty="0">
                <a:solidFill>
                  <a:srgbClr val="280014">
                    <a:lumMod val="75000"/>
                    <a:lumOff val="25000"/>
                  </a:srgbClr>
                </a:solidFill>
                <a:latin typeface="Times New Roman" panose="02020603050405020304" pitchFamily="18" charset="0"/>
                <a:ea typeface="微软雅黑" pitchFamily="34" charset="-122"/>
                <a:cs typeface="Times New Roman" panose="02020603050405020304" pitchFamily="18" charset="0"/>
              </a:rPr>
              <a:t> </a:t>
            </a:r>
            <a:r>
              <a:rPr lang="en-US" altLang="zh-CN" sz="4000" b="1" dirty="0" err="1">
                <a:solidFill>
                  <a:srgbClr val="280014">
                    <a:lumMod val="75000"/>
                    <a:lumOff val="25000"/>
                  </a:srgbClr>
                </a:solidFill>
                <a:latin typeface="Times New Roman" panose="02020603050405020304" pitchFamily="18" charset="0"/>
                <a:ea typeface="微软雅黑" pitchFamily="34" charset="-122"/>
                <a:cs typeface="Times New Roman" panose="02020603050405020304" pitchFamily="18" charset="0"/>
              </a:rPr>
              <a:t>tập</a:t>
            </a:r>
            <a:r>
              <a:rPr lang="en-US" altLang="zh-CN" sz="4000" b="1" dirty="0">
                <a:solidFill>
                  <a:srgbClr val="280014">
                    <a:lumMod val="75000"/>
                    <a:lumOff val="25000"/>
                  </a:srgbClr>
                </a:solidFill>
                <a:latin typeface="Times New Roman" panose="02020603050405020304" pitchFamily="18" charset="0"/>
                <a:ea typeface="微软雅黑" pitchFamily="34" charset="-122"/>
                <a:cs typeface="Times New Roman" panose="02020603050405020304" pitchFamily="18" charset="0"/>
              </a:rPr>
              <a:t> </a:t>
            </a:r>
            <a:r>
              <a:rPr lang="en-US" altLang="zh-CN" sz="4000" b="1" dirty="0" err="1">
                <a:solidFill>
                  <a:srgbClr val="280014">
                    <a:lumMod val="75000"/>
                    <a:lumOff val="25000"/>
                  </a:srgbClr>
                </a:solidFill>
                <a:latin typeface="Times New Roman" panose="02020603050405020304" pitchFamily="18" charset="0"/>
                <a:ea typeface="微软雅黑" pitchFamily="34" charset="-122"/>
                <a:cs typeface="Times New Roman" panose="02020603050405020304" pitchFamily="18" charset="0"/>
              </a:rPr>
              <a:t>số</a:t>
            </a:r>
            <a:r>
              <a:rPr lang="en-US" altLang="zh-CN" sz="4000" b="1" dirty="0">
                <a:solidFill>
                  <a:srgbClr val="280014">
                    <a:lumMod val="75000"/>
                    <a:lumOff val="25000"/>
                  </a:srgbClr>
                </a:solidFill>
                <a:latin typeface="Times New Roman" panose="02020603050405020304" pitchFamily="18" charset="0"/>
                <a:ea typeface="微软雅黑" pitchFamily="34" charset="-122"/>
                <a:cs typeface="Times New Roman" panose="02020603050405020304" pitchFamily="18" charset="0"/>
              </a:rPr>
              <a:t> 1</a:t>
            </a:r>
          </a:p>
        </p:txBody>
      </p:sp>
    </p:spTree>
    <p:extLst>
      <p:ext uri="{BB962C8B-B14F-4D97-AF65-F5344CB8AC3E}">
        <p14:creationId xmlns:p14="http://schemas.microsoft.com/office/powerpoint/2010/main" val="36114890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0-#ppt_w/2"/>
                                          </p:val>
                                        </p:tav>
                                        <p:tav tm="100000">
                                          <p:val>
                                            <p:strVal val="#ppt_x"/>
                                          </p:val>
                                        </p:tav>
                                      </p:tavLst>
                                    </p:anim>
                                    <p:anim calcmode="lin" valueType="num">
                                      <p:cBhvr additive="base">
                                        <p:cTn id="8" dur="500" fill="hold"/>
                                        <p:tgtEl>
                                          <p:spTgt spid="307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093"/>
                                        </p:tgtEl>
                                        <p:attrNameLst>
                                          <p:attrName>style.visibility</p:attrName>
                                        </p:attrNameLst>
                                      </p:cBhvr>
                                      <p:to>
                                        <p:strVal val="visible"/>
                                      </p:to>
                                    </p:set>
                                    <p:anim calcmode="lin" valueType="num">
                                      <p:cBhvr>
                                        <p:cTn id="12" dur="500" fill="hold"/>
                                        <p:tgtEl>
                                          <p:spTgt spid="3093"/>
                                        </p:tgtEl>
                                        <p:attrNameLst>
                                          <p:attrName>ppt_w</p:attrName>
                                        </p:attrNameLst>
                                      </p:cBhvr>
                                      <p:tavLst>
                                        <p:tav tm="0">
                                          <p:val>
                                            <p:fltVal val="0"/>
                                          </p:val>
                                        </p:tav>
                                        <p:tav tm="100000">
                                          <p:val>
                                            <p:strVal val="#ppt_w"/>
                                          </p:val>
                                        </p:tav>
                                      </p:tavLst>
                                    </p:anim>
                                    <p:anim calcmode="lin" valueType="num">
                                      <p:cBhvr>
                                        <p:cTn id="13" dur="500" fill="hold"/>
                                        <p:tgtEl>
                                          <p:spTgt spid="3093"/>
                                        </p:tgtEl>
                                        <p:attrNameLst>
                                          <p:attrName>ppt_h</p:attrName>
                                        </p:attrNameLst>
                                      </p:cBhvr>
                                      <p:tavLst>
                                        <p:tav tm="0">
                                          <p:val>
                                            <p:fltVal val="0"/>
                                          </p:val>
                                        </p:tav>
                                        <p:tav tm="100000">
                                          <p:val>
                                            <p:strVal val="#ppt_h"/>
                                          </p:val>
                                        </p:tav>
                                      </p:tavLst>
                                    </p:anim>
                                    <p:animEffect transition="in" filter="fade">
                                      <p:cBhvr>
                                        <p:cTn id="14" dur="500"/>
                                        <p:tgtEl>
                                          <p:spTgt spid="3093"/>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4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725559" y="22852"/>
            <a:ext cx="9113520" cy="5494020"/>
          </a:xfrm>
          <a:prstGeom prst="rect">
            <a:avLst/>
          </a:prstGeom>
          <a:noFill/>
          <a:ln w="9525">
            <a:noFill/>
          </a:ln>
        </p:spPr>
      </p:pic>
      <p:pic>
        <p:nvPicPr>
          <p:cNvPr id="3093" name="图片 3092" descr="PPT素材-13"/>
          <p:cNvPicPr>
            <a:picLocks noChangeAspect="1"/>
          </p:cNvPicPr>
          <p:nvPr/>
        </p:nvPicPr>
        <p:blipFill>
          <a:blip r:embed="rId4"/>
          <a:stretch>
            <a:fillRect/>
          </a:stretch>
        </p:blipFill>
        <p:spPr>
          <a:xfrm>
            <a:off x="6772661" y="2446652"/>
            <a:ext cx="4632434" cy="4412936"/>
          </a:xfrm>
          <a:prstGeom prst="rect">
            <a:avLst/>
          </a:prstGeom>
          <a:noFill/>
          <a:ln w="9525">
            <a:noFill/>
          </a:ln>
        </p:spPr>
      </p:pic>
      <p:sp>
        <p:nvSpPr>
          <p:cNvPr id="9" name="矩形 5">
            <a:extLst>
              <a:ext uri="{FF2B5EF4-FFF2-40B4-BE49-F238E27FC236}">
                <a16:creationId xmlns="" xmlns:a16="http://schemas.microsoft.com/office/drawing/2014/main" id="{9817F218-DBAD-478D-AC1D-78A67020C17D}"/>
              </a:ext>
            </a:extLst>
          </p:cNvPr>
          <p:cNvSpPr/>
          <p:nvPr/>
        </p:nvSpPr>
        <p:spPr>
          <a:xfrm>
            <a:off x="1680882" y="726141"/>
            <a:ext cx="6408041" cy="684797"/>
          </a:xfrm>
          <a:prstGeom prst="rect">
            <a:avLst/>
          </a:prstGeom>
          <a:solidFill>
            <a:schemeClr val="bg1"/>
          </a:solidFill>
        </p:spPr>
        <p:txBody>
          <a:bodyPr wrap="square" lIns="68573" tIns="34287" rIns="68573" bIns="34287">
            <a:spAutoFit/>
          </a:bodyPr>
          <a:lstStyle/>
          <a:p>
            <a:pPr algn="ctr"/>
            <a:r>
              <a:rPr lang="en-US" altLang="zh-CN" sz="4000" b="1" dirty="0" err="1">
                <a:solidFill>
                  <a:srgbClr val="280014">
                    <a:lumMod val="75000"/>
                    <a:lumOff val="25000"/>
                  </a:srgbClr>
                </a:solidFill>
                <a:latin typeface="Times New Roman" panose="02020603050405020304" pitchFamily="18" charset="0"/>
                <a:ea typeface="微软雅黑" pitchFamily="34" charset="-122"/>
                <a:cs typeface="Times New Roman" panose="02020603050405020304" pitchFamily="18" charset="0"/>
              </a:rPr>
              <a:t>Các</a:t>
            </a:r>
            <a:r>
              <a:rPr lang="en-US" altLang="zh-CN" sz="4000" b="1" dirty="0">
                <a:solidFill>
                  <a:srgbClr val="280014">
                    <a:lumMod val="75000"/>
                    <a:lumOff val="25000"/>
                  </a:srgbClr>
                </a:solidFill>
                <a:latin typeface="Times New Roman" panose="02020603050405020304" pitchFamily="18" charset="0"/>
                <a:ea typeface="微软雅黑" pitchFamily="34" charset="-122"/>
                <a:cs typeface="Times New Roman" panose="02020603050405020304" pitchFamily="18" charset="0"/>
              </a:rPr>
              <a:t> </a:t>
            </a:r>
            <a:r>
              <a:rPr lang="en-US" altLang="zh-CN" sz="4000" b="1" dirty="0" err="1">
                <a:solidFill>
                  <a:srgbClr val="280014">
                    <a:lumMod val="75000"/>
                    <a:lumOff val="25000"/>
                  </a:srgbClr>
                </a:solidFill>
                <a:latin typeface="Times New Roman" panose="02020603050405020304" pitchFamily="18" charset="0"/>
                <a:ea typeface="微软雅黑" pitchFamily="34" charset="-122"/>
                <a:cs typeface="Times New Roman" panose="02020603050405020304" pitchFamily="18" charset="0"/>
              </a:rPr>
              <a:t>mảnh</a:t>
            </a:r>
            <a:r>
              <a:rPr lang="en-US" altLang="zh-CN" sz="4000" b="1" dirty="0">
                <a:solidFill>
                  <a:srgbClr val="280014">
                    <a:lumMod val="75000"/>
                    <a:lumOff val="25000"/>
                  </a:srgbClr>
                </a:solidFill>
                <a:latin typeface="Times New Roman" panose="02020603050405020304" pitchFamily="18" charset="0"/>
                <a:ea typeface="微软雅黑" pitchFamily="34" charset="-122"/>
                <a:cs typeface="Times New Roman" panose="02020603050405020304" pitchFamily="18" charset="0"/>
              </a:rPr>
              <a:t> </a:t>
            </a:r>
            <a:r>
              <a:rPr lang="en-US" altLang="zh-CN" sz="4000" b="1" dirty="0" err="1">
                <a:solidFill>
                  <a:srgbClr val="280014">
                    <a:lumMod val="75000"/>
                    <a:lumOff val="25000"/>
                  </a:srgbClr>
                </a:solidFill>
                <a:latin typeface="Times New Roman" panose="02020603050405020304" pitchFamily="18" charset="0"/>
                <a:ea typeface="微软雅黑" pitchFamily="34" charset="-122"/>
                <a:cs typeface="Times New Roman" panose="02020603050405020304" pitchFamily="18" charset="0"/>
              </a:rPr>
              <a:t>ghép</a:t>
            </a:r>
            <a:endParaRPr lang="en-US" altLang="zh-CN" sz="4000" b="1" dirty="0">
              <a:solidFill>
                <a:srgbClr val="280014">
                  <a:lumMod val="75000"/>
                  <a:lumOff val="25000"/>
                </a:srgbClr>
              </a:solidFill>
              <a:latin typeface="Times New Roman" panose="02020603050405020304" pitchFamily="18" charset="0"/>
              <a:ea typeface="微软雅黑"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矩形 47">
                <a:extLst>
                  <a:ext uri="{FF2B5EF4-FFF2-40B4-BE49-F238E27FC236}">
                    <a16:creationId xmlns="" xmlns:a16="http://schemas.microsoft.com/office/drawing/2014/main" id="{D308FA97-7D18-4F98-BA0E-31D5430A0E40}"/>
                  </a:ext>
                </a:extLst>
              </p:cNvPr>
              <p:cNvSpPr>
                <a:spLocks noChangeArrowheads="1"/>
              </p:cNvSpPr>
              <p:nvPr/>
            </p:nvSpPr>
            <p:spPr bwMode="auto">
              <a:xfrm>
                <a:off x="1680882" y="1410938"/>
                <a:ext cx="5620871" cy="5178335"/>
              </a:xfrm>
              <a:prstGeom prst="rect">
                <a:avLst/>
              </a:prstGeom>
              <a:solidFill>
                <a:schemeClr val="bg1"/>
              </a:solidFill>
              <a:ln>
                <a:noFill/>
              </a:ln>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457200" indent="-457200">
                  <a:buAutoNum type="arabicParenBoth"/>
                </a:pPr>
                <a:r>
                  <a:rPr lang="en-US" sz="2000" dirty="0">
                    <a:latin typeface="+mj-lt"/>
                  </a:rPr>
                  <a:t>Δ</a:t>
                </a:r>
                <a:r>
                  <a:rPr lang="vi-VN" sz="2000" baseline="-25000" dirty="0">
                    <a:latin typeface="+mj-lt"/>
                  </a:rPr>
                  <a:t>r</a:t>
                </a:r>
                <a:r>
                  <a:rPr lang="vi-VN" sz="2000" dirty="0">
                    <a:latin typeface="+mj-lt"/>
                  </a:rPr>
                  <a:t>H &gt; 0 </a:t>
                </a:r>
                <a:endParaRPr lang="en-US" sz="2000" dirty="0">
                  <a:latin typeface="+mj-lt"/>
                </a:endParaRPr>
              </a:p>
              <a:p>
                <a:pPr marL="457200" indent="-457200">
                  <a:buAutoNum type="arabicParenBoth"/>
                </a:pPr>
                <a:r>
                  <a:rPr lang="vi-VN" sz="2000" dirty="0">
                    <a:latin typeface="+mj-lt"/>
                  </a:rPr>
                  <a:t>phản ứng </a:t>
                </a:r>
                <a:r>
                  <a:rPr lang="vi-VN" sz="2000" u="sng" dirty="0">
                    <a:latin typeface="+mj-lt"/>
                  </a:rPr>
                  <a:t>thu</a:t>
                </a:r>
                <a:r>
                  <a:rPr lang="vi-VN" sz="2000" dirty="0">
                    <a:latin typeface="+mj-lt"/>
                  </a:rPr>
                  <a:t> nhiệt</a:t>
                </a:r>
                <a:endParaRPr lang="en-US" sz="2000" dirty="0">
                  <a:latin typeface="+mj-lt"/>
                </a:endParaRPr>
              </a:p>
              <a:p>
                <a:pPr>
                  <a:buNone/>
                </a:pPr>
                <a:r>
                  <a:rPr lang="vi-VN" sz="2000" dirty="0">
                    <a:latin typeface="+mj-lt"/>
                  </a:rPr>
                  <a:t>(</a:t>
                </a:r>
                <a:r>
                  <a:rPr lang="en-US" sz="2000" dirty="0">
                    <a:latin typeface="+mj-lt"/>
                  </a:rPr>
                  <a:t>3</a:t>
                </a:r>
                <a:r>
                  <a:rPr lang="vi-VN" sz="2000" dirty="0">
                    <a:latin typeface="+mj-lt"/>
                  </a:rPr>
                  <a:t>) </a:t>
                </a:r>
                <a:r>
                  <a:rPr lang="en-US" sz="2000" dirty="0">
                    <a:latin typeface="+mj-lt"/>
                  </a:rPr>
                  <a:t>Δ</a:t>
                </a:r>
                <a:r>
                  <a:rPr lang="vi-VN" sz="2000" baseline="-25000" dirty="0">
                    <a:latin typeface="+mj-lt"/>
                  </a:rPr>
                  <a:t>r</a:t>
                </a:r>
                <a:r>
                  <a:rPr lang="vi-VN" sz="2000" dirty="0">
                    <a:latin typeface="+mj-lt"/>
                  </a:rPr>
                  <a:t>H &lt; 0 </a:t>
                </a:r>
                <a:endParaRPr lang="en-US" sz="2000" dirty="0">
                  <a:latin typeface="+mj-lt"/>
                </a:endParaRPr>
              </a:p>
              <a:p>
                <a:pPr>
                  <a:buNone/>
                </a:pPr>
                <a:r>
                  <a:rPr lang="en-US" sz="2000" dirty="0">
                    <a:latin typeface="+mj-lt"/>
                  </a:rPr>
                  <a:t>(4) </a:t>
                </a:r>
                <a:r>
                  <a:rPr lang="vi-VN" sz="2000" dirty="0">
                    <a:latin typeface="+mj-lt"/>
                  </a:rPr>
                  <a:t>phản ứng </a:t>
                </a:r>
                <a:r>
                  <a:rPr lang="vi-VN" sz="2000" u="sng" dirty="0">
                    <a:latin typeface="+mj-lt"/>
                  </a:rPr>
                  <a:t>tỏa</a:t>
                </a:r>
                <a:r>
                  <a:rPr lang="vi-VN" sz="2000" dirty="0">
                    <a:latin typeface="+mj-lt"/>
                  </a:rPr>
                  <a:t> nhiệt</a:t>
                </a:r>
                <a:endParaRPr lang="en-US" sz="2000" dirty="0">
                  <a:latin typeface="+mj-lt"/>
                </a:endParaRPr>
              </a:p>
              <a:p>
                <a:pPr>
                  <a:buNone/>
                </a:pPr>
                <a:r>
                  <a:rPr lang="vi-VN" sz="2000" dirty="0">
                    <a:latin typeface="+mj-lt"/>
                  </a:rPr>
                  <a:t>(</a:t>
                </a:r>
                <a:r>
                  <a:rPr lang="en-US" sz="2000" dirty="0">
                    <a:latin typeface="+mj-lt"/>
                  </a:rPr>
                  <a:t>5</a:t>
                </a:r>
                <a:r>
                  <a:rPr lang="vi-VN" sz="2000" dirty="0">
                    <a:latin typeface="+mj-lt"/>
                  </a:rPr>
                  <a:t>) Đk chuẩn đối với chất khí là</a:t>
                </a:r>
                <a:endParaRPr lang="en-US" sz="2000" dirty="0">
                  <a:latin typeface="+mj-lt"/>
                </a:endParaRPr>
              </a:p>
              <a:p>
                <a:pPr>
                  <a:buNone/>
                </a:pPr>
                <a:r>
                  <a:rPr lang="en-US" sz="2000" dirty="0">
                    <a:latin typeface="+mj-lt"/>
                  </a:rPr>
                  <a:t>(6)</a:t>
                </a:r>
                <a:r>
                  <a:rPr lang="vi-VN" sz="2000" dirty="0">
                    <a:latin typeface="+mj-lt"/>
                  </a:rPr>
                  <a:t> áp suất 1 bar và nhiệt độ 25</a:t>
                </a:r>
                <a:r>
                  <a:rPr lang="vi-VN" sz="2000" baseline="30000" dirty="0">
                    <a:latin typeface="+mj-lt"/>
                  </a:rPr>
                  <a:t>0</a:t>
                </a:r>
                <a:r>
                  <a:rPr lang="vi-VN" sz="2000" dirty="0">
                    <a:latin typeface="+mj-lt"/>
                  </a:rPr>
                  <a:t>C (298K)</a:t>
                </a:r>
                <a:endParaRPr lang="en-US" sz="2000" dirty="0">
                  <a:latin typeface="+mj-lt"/>
                </a:endParaRPr>
              </a:p>
              <a:p>
                <a:pPr>
                  <a:buNone/>
                </a:pPr>
                <a:r>
                  <a:rPr lang="vi-VN" sz="2000" dirty="0">
                    <a:latin typeface="+mj-lt"/>
                  </a:rPr>
                  <a:t>(</a:t>
                </a:r>
                <a:r>
                  <a:rPr lang="en-US" sz="2000" dirty="0">
                    <a:latin typeface="+mj-lt"/>
                  </a:rPr>
                  <a:t>7</a:t>
                </a:r>
                <a:r>
                  <a:rPr lang="vi-VN" sz="2000" dirty="0">
                    <a:latin typeface="+mj-lt"/>
                  </a:rPr>
                  <a:t>) Đk chuẩn đối với chất lỏng là</a:t>
                </a:r>
                <a:endParaRPr lang="en-US" sz="2000" dirty="0">
                  <a:latin typeface="+mj-lt"/>
                </a:endParaRPr>
              </a:p>
              <a:p>
                <a:pPr>
                  <a:buNone/>
                </a:pPr>
                <a:r>
                  <a:rPr lang="en-US" sz="2000" dirty="0">
                    <a:latin typeface="+mj-lt"/>
                  </a:rPr>
                  <a:t> (8) </a:t>
                </a:r>
                <a:r>
                  <a:rPr lang="vi-VN" sz="2000" dirty="0">
                    <a:latin typeface="+mj-lt"/>
                  </a:rPr>
                  <a:t>nồng độ 1 mol/l và nhiệt độ 25</a:t>
                </a:r>
                <a:r>
                  <a:rPr lang="vi-VN" sz="2000" baseline="30000" dirty="0">
                    <a:latin typeface="+mj-lt"/>
                  </a:rPr>
                  <a:t>0</a:t>
                </a:r>
                <a:r>
                  <a:rPr lang="vi-VN" sz="2000" dirty="0">
                    <a:latin typeface="+mj-lt"/>
                  </a:rPr>
                  <a:t>C (298K)</a:t>
                </a:r>
                <a:endParaRPr lang="en-US" sz="2000" dirty="0">
                  <a:latin typeface="+mj-lt"/>
                </a:endParaRPr>
              </a:p>
              <a:p>
                <a:pPr>
                  <a:buNone/>
                </a:pPr>
                <a:r>
                  <a:rPr lang="vi-VN" sz="2000" dirty="0">
                    <a:latin typeface="+mj-lt"/>
                  </a:rPr>
                  <a:t>(</a:t>
                </a:r>
                <a:r>
                  <a:rPr lang="en-US" sz="2000" dirty="0">
                    <a:latin typeface="+mj-lt"/>
                  </a:rPr>
                  <a:t>9</a:t>
                </a:r>
                <a:r>
                  <a:rPr lang="vi-VN" sz="2000" dirty="0">
                    <a:latin typeface="+mj-lt"/>
                  </a:rPr>
                  <a:t>) Biến thiên enthalpy chuẩn kí hiệu là: </a:t>
                </a:r>
                <a:endParaRPr lang="en-US" sz="2000" dirty="0">
                  <a:latin typeface="+mj-lt"/>
                </a:endParaRPr>
              </a:p>
              <a:p>
                <a:pPr>
                  <a:buNone/>
                </a:pPr>
                <a:r>
                  <a:rPr lang="en-US" sz="2000" dirty="0">
                    <a:latin typeface="+mj-lt"/>
                  </a:rPr>
                  <a:t>(10) Δ</a:t>
                </a:r>
                <a:r>
                  <a:rPr lang="vi-VN" sz="2000" baseline="-25000" dirty="0">
                    <a:latin typeface="+mj-lt"/>
                  </a:rPr>
                  <a:t>r</a:t>
                </a:r>
                <a14:m>
                  <m:oMath xmlns:m="http://schemas.openxmlformats.org/officeDocument/2006/math">
                    <m:sSubSup>
                      <m:sSubSupPr>
                        <m:ctrlPr>
                          <a:rPr lang="en-US" sz="2000" i="1">
                            <a:latin typeface="Cambria Math" panose="02040503050406030204" pitchFamily="18" charset="0"/>
                          </a:rPr>
                        </m:ctrlPr>
                      </m:sSubSupPr>
                      <m:e>
                        <m:r>
                          <a:rPr lang="vi-VN" sz="2000" i="1">
                            <a:latin typeface="Cambria Math" panose="02040503050406030204" pitchFamily="18" charset="0"/>
                          </a:rPr>
                          <m:t>𝐻</m:t>
                        </m:r>
                      </m:e>
                      <m:sub>
                        <m:r>
                          <a:rPr lang="vi-VN" sz="2000" i="1">
                            <a:latin typeface="Cambria Math" panose="02040503050406030204" pitchFamily="18" charset="0"/>
                          </a:rPr>
                          <m:t>298</m:t>
                        </m:r>
                      </m:sub>
                      <m:sup>
                        <m:r>
                          <a:rPr lang="vi-VN" sz="2000" i="1">
                            <a:latin typeface="Cambria Math" panose="02040503050406030204" pitchFamily="18" charset="0"/>
                          </a:rPr>
                          <m:t>𝑜</m:t>
                        </m:r>
                      </m:sup>
                    </m:sSubSup>
                  </m:oMath>
                </a14:m>
                <a:r>
                  <a:rPr lang="vi-VN" sz="2000" dirty="0">
                    <a:latin typeface="+mj-lt"/>
                  </a:rPr>
                  <a:t>  </a:t>
                </a:r>
                <a:endParaRPr lang="en-US" sz="2000" dirty="0">
                  <a:latin typeface="+mj-lt"/>
                </a:endParaRPr>
              </a:p>
              <a:p>
                <a:pPr>
                  <a:buNone/>
                </a:pPr>
                <a:r>
                  <a:rPr lang="vi-VN" sz="2000" dirty="0">
                    <a:latin typeface="+mj-lt"/>
                  </a:rPr>
                  <a:t>(</a:t>
                </a:r>
                <a:r>
                  <a:rPr lang="en-US" sz="2000" dirty="0">
                    <a:latin typeface="+mj-lt"/>
                  </a:rPr>
                  <a:t>11</a:t>
                </a:r>
                <a:r>
                  <a:rPr lang="vi-VN" sz="2000" dirty="0">
                    <a:latin typeface="+mj-lt"/>
                  </a:rPr>
                  <a:t>) Nhiệt tạo thành kí hiệu là</a:t>
                </a:r>
                <a:endParaRPr lang="en-US" sz="2000" dirty="0">
                  <a:latin typeface="+mj-lt"/>
                </a:endParaRPr>
              </a:p>
              <a:p>
                <a:pPr>
                  <a:buNone/>
                </a:pPr>
                <a:r>
                  <a:rPr lang="en-US" sz="2000" dirty="0">
                    <a:latin typeface="+mj-lt"/>
                  </a:rPr>
                  <a:t>(12)</a:t>
                </a:r>
                <a:r>
                  <a:rPr lang="vi-VN" sz="2000" dirty="0">
                    <a:latin typeface="+mj-lt"/>
                  </a:rPr>
                  <a:t> </a:t>
                </a:r>
                <a:r>
                  <a:rPr lang="en-US" sz="2000" dirty="0">
                    <a:latin typeface="+mj-lt"/>
                  </a:rPr>
                  <a:t>Δ</a:t>
                </a:r>
                <a:r>
                  <a:rPr lang="vi-VN" sz="2000" baseline="-25000" dirty="0">
                    <a:latin typeface="+mj-lt"/>
                  </a:rPr>
                  <a:t>f</a:t>
                </a:r>
                <a:r>
                  <a:rPr lang="vi-VN" sz="2000" dirty="0">
                    <a:latin typeface="+mj-lt"/>
                  </a:rPr>
                  <a:t>H</a:t>
                </a:r>
                <a:endParaRPr lang="en-US" sz="2000" dirty="0">
                  <a:latin typeface="+mj-lt"/>
                </a:endParaRPr>
              </a:p>
              <a:p>
                <a:pPr>
                  <a:buNone/>
                </a:pPr>
                <a:r>
                  <a:rPr lang="vi-VN" sz="2000" dirty="0">
                    <a:latin typeface="+mj-lt"/>
                  </a:rPr>
                  <a:t>(</a:t>
                </a:r>
                <a:r>
                  <a:rPr lang="en-US" sz="2000" dirty="0">
                    <a:latin typeface="+mj-lt"/>
                  </a:rPr>
                  <a:t>13</a:t>
                </a:r>
                <a:r>
                  <a:rPr lang="vi-VN" sz="2000" dirty="0">
                    <a:latin typeface="+mj-lt"/>
                  </a:rPr>
                  <a:t>) Năng lượng liên kết của H</a:t>
                </a:r>
                <a:r>
                  <a:rPr lang="vi-VN" sz="2000" baseline="-25000" dirty="0">
                    <a:latin typeface="+mj-lt"/>
                  </a:rPr>
                  <a:t>2</a:t>
                </a:r>
                <a:r>
                  <a:rPr lang="vi-VN" sz="2000" dirty="0">
                    <a:latin typeface="+mj-lt"/>
                  </a:rPr>
                  <a:t> kí hiệu là</a:t>
                </a:r>
                <a:endParaRPr lang="en-US" sz="2000" dirty="0">
                  <a:latin typeface="+mj-lt"/>
                </a:endParaRPr>
              </a:p>
              <a:p>
                <a:pPr>
                  <a:buNone/>
                </a:pPr>
                <a:r>
                  <a:rPr lang="en-US" sz="2000" dirty="0">
                    <a:latin typeface="+mj-lt"/>
                  </a:rPr>
                  <a:t>(14)</a:t>
                </a:r>
                <a:r>
                  <a:rPr lang="vi-VN" sz="2000" dirty="0">
                    <a:latin typeface="+mj-lt"/>
                  </a:rPr>
                  <a:t> E</a:t>
                </a:r>
                <a:r>
                  <a:rPr lang="vi-VN" sz="2000" baseline="-25000" dirty="0">
                    <a:latin typeface="+mj-lt"/>
                  </a:rPr>
                  <a:t>b(H-H)</a:t>
                </a:r>
                <a:endParaRPr lang="en-US" sz="2000" dirty="0">
                  <a:latin typeface="+mj-lt"/>
                </a:endParaRPr>
              </a:p>
            </p:txBody>
          </p:sp>
        </mc:Choice>
        <mc:Fallback xmlns="">
          <p:sp>
            <p:nvSpPr>
              <p:cNvPr id="10" name="矩形 47">
                <a:extLst>
                  <a:ext uri="{FF2B5EF4-FFF2-40B4-BE49-F238E27FC236}">
                    <a16:creationId xmlns:a16="http://schemas.microsoft.com/office/drawing/2014/main" id="{D308FA97-7D18-4F98-BA0E-31D5430A0E40}"/>
                  </a:ext>
                </a:extLst>
              </p:cNvPr>
              <p:cNvSpPr>
                <a:spLocks noRot="1" noChangeAspect="1" noMove="1" noResize="1" noEditPoints="1" noAdjustHandles="1" noChangeArrowheads="1" noChangeShapeType="1" noTextEdit="1"/>
              </p:cNvSpPr>
              <p:nvPr/>
            </p:nvSpPr>
            <p:spPr bwMode="auto">
              <a:xfrm>
                <a:off x="1680882" y="1410938"/>
                <a:ext cx="5620871" cy="5178335"/>
              </a:xfrm>
              <a:prstGeom prst="rect">
                <a:avLst/>
              </a:prstGeom>
              <a:blipFill>
                <a:blip r:embed="rId5"/>
                <a:stretch>
                  <a:fillRect l="-1627" t="-941" b="-1412"/>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3422576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0-#ppt_w/2"/>
                                          </p:val>
                                        </p:tav>
                                        <p:tav tm="100000">
                                          <p:val>
                                            <p:strVal val="#ppt_x"/>
                                          </p:val>
                                        </p:tav>
                                      </p:tavLst>
                                    </p:anim>
                                    <p:anim calcmode="lin" valueType="num">
                                      <p:cBhvr additive="base">
                                        <p:cTn id="8" dur="500" fill="hold"/>
                                        <p:tgtEl>
                                          <p:spTgt spid="307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093"/>
                                        </p:tgtEl>
                                        <p:attrNameLst>
                                          <p:attrName>style.visibility</p:attrName>
                                        </p:attrNameLst>
                                      </p:cBhvr>
                                      <p:to>
                                        <p:strVal val="visible"/>
                                      </p:to>
                                    </p:set>
                                    <p:anim calcmode="lin" valueType="num">
                                      <p:cBhvr>
                                        <p:cTn id="12" dur="500" fill="hold"/>
                                        <p:tgtEl>
                                          <p:spTgt spid="3093"/>
                                        </p:tgtEl>
                                        <p:attrNameLst>
                                          <p:attrName>ppt_w</p:attrName>
                                        </p:attrNameLst>
                                      </p:cBhvr>
                                      <p:tavLst>
                                        <p:tav tm="0">
                                          <p:val>
                                            <p:fltVal val="0"/>
                                          </p:val>
                                        </p:tav>
                                        <p:tav tm="100000">
                                          <p:val>
                                            <p:strVal val="#ppt_w"/>
                                          </p:val>
                                        </p:tav>
                                      </p:tavLst>
                                    </p:anim>
                                    <p:anim calcmode="lin" valueType="num">
                                      <p:cBhvr>
                                        <p:cTn id="13" dur="500" fill="hold"/>
                                        <p:tgtEl>
                                          <p:spTgt spid="3093"/>
                                        </p:tgtEl>
                                        <p:attrNameLst>
                                          <p:attrName>ppt_h</p:attrName>
                                        </p:attrNameLst>
                                      </p:cBhvr>
                                      <p:tavLst>
                                        <p:tav tm="0">
                                          <p:val>
                                            <p:fltVal val="0"/>
                                          </p:val>
                                        </p:tav>
                                        <p:tav tm="100000">
                                          <p:val>
                                            <p:strVal val="#ppt_h"/>
                                          </p:val>
                                        </p:tav>
                                      </p:tavLst>
                                    </p:anim>
                                    <p:animEffect transition="in" filter="fade">
                                      <p:cBhvr>
                                        <p:cTn id="14" dur="500"/>
                                        <p:tgtEl>
                                          <p:spTgt spid="3093"/>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400"/>
                                        <p:tgtEl>
                                          <p:spTgt spid="9"/>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4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xEl>
                                              <p:pRg st="3" end="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xEl>
                                              <p:pRg st="4" end="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
                                            <p:txEl>
                                              <p:pRg st="6" end="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
                                            <p:txEl>
                                              <p:pRg st="7" end="7"/>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
                                            <p:txEl>
                                              <p:pRg st="8" end="8"/>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
                                            <p:txEl>
                                              <p:pRg st="9" end="9"/>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
                                            <p:txEl>
                                              <p:pRg st="10" end="10"/>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
                                            <p:txEl>
                                              <p:pRg st="11" end="11"/>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
                                            <p:txEl>
                                              <p:pRg st="12" end="12"/>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0">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725559" y="197664"/>
            <a:ext cx="9113520" cy="5494020"/>
          </a:xfrm>
          <a:prstGeom prst="rect">
            <a:avLst/>
          </a:prstGeom>
          <a:noFill/>
          <a:ln w="9525">
            <a:noFill/>
          </a:ln>
        </p:spPr>
      </p:pic>
      <p:sp>
        <p:nvSpPr>
          <p:cNvPr id="9" name="矩形 5">
            <a:extLst>
              <a:ext uri="{FF2B5EF4-FFF2-40B4-BE49-F238E27FC236}">
                <a16:creationId xmlns="" xmlns:a16="http://schemas.microsoft.com/office/drawing/2014/main" id="{9817F218-DBAD-478D-AC1D-78A67020C17D}"/>
              </a:ext>
            </a:extLst>
          </p:cNvPr>
          <p:cNvSpPr/>
          <p:nvPr/>
        </p:nvSpPr>
        <p:spPr>
          <a:xfrm>
            <a:off x="1748119" y="712694"/>
            <a:ext cx="4740604" cy="684797"/>
          </a:xfrm>
          <a:prstGeom prst="rect">
            <a:avLst/>
          </a:prstGeom>
          <a:solidFill>
            <a:schemeClr val="bg1"/>
          </a:solidFill>
        </p:spPr>
        <p:txBody>
          <a:bodyPr wrap="square" lIns="68573" tIns="34287" rIns="68573" bIns="34287">
            <a:spAutoFit/>
          </a:bodyPr>
          <a:lstStyle/>
          <a:p>
            <a:pPr algn="ctr"/>
            <a:r>
              <a:rPr lang="en-US" altLang="zh-CN" sz="4000" b="1" dirty="0" err="1">
                <a:solidFill>
                  <a:srgbClr val="280014">
                    <a:lumMod val="75000"/>
                    <a:lumOff val="25000"/>
                  </a:srgbClr>
                </a:solidFill>
                <a:latin typeface="Times New Roman" panose="02020603050405020304" pitchFamily="18" charset="0"/>
                <a:ea typeface="微软雅黑" pitchFamily="34" charset="-122"/>
                <a:cs typeface="Times New Roman" panose="02020603050405020304" pitchFamily="18" charset="0"/>
              </a:rPr>
              <a:t>Các</a:t>
            </a:r>
            <a:r>
              <a:rPr lang="en-US" altLang="zh-CN" sz="4000" b="1" dirty="0">
                <a:solidFill>
                  <a:srgbClr val="280014">
                    <a:lumMod val="75000"/>
                    <a:lumOff val="25000"/>
                  </a:srgbClr>
                </a:solidFill>
                <a:latin typeface="Times New Roman" panose="02020603050405020304" pitchFamily="18" charset="0"/>
                <a:ea typeface="微软雅黑" pitchFamily="34" charset="-122"/>
                <a:cs typeface="Times New Roman" panose="02020603050405020304" pitchFamily="18" charset="0"/>
              </a:rPr>
              <a:t> </a:t>
            </a:r>
            <a:r>
              <a:rPr lang="en-US" altLang="zh-CN" sz="4000" b="1" dirty="0" err="1">
                <a:solidFill>
                  <a:srgbClr val="280014">
                    <a:lumMod val="75000"/>
                    <a:lumOff val="25000"/>
                  </a:srgbClr>
                </a:solidFill>
                <a:latin typeface="Times New Roman" panose="02020603050405020304" pitchFamily="18" charset="0"/>
                <a:ea typeface="微软雅黑" pitchFamily="34" charset="-122"/>
                <a:cs typeface="Times New Roman" panose="02020603050405020304" pitchFamily="18" charset="0"/>
              </a:rPr>
              <a:t>mảnh</a:t>
            </a:r>
            <a:r>
              <a:rPr lang="en-US" altLang="zh-CN" sz="4000" b="1" dirty="0">
                <a:solidFill>
                  <a:srgbClr val="280014">
                    <a:lumMod val="75000"/>
                    <a:lumOff val="25000"/>
                  </a:srgbClr>
                </a:solidFill>
                <a:latin typeface="Times New Roman" panose="02020603050405020304" pitchFamily="18" charset="0"/>
                <a:ea typeface="微软雅黑" pitchFamily="34" charset="-122"/>
                <a:cs typeface="Times New Roman" panose="02020603050405020304" pitchFamily="18" charset="0"/>
              </a:rPr>
              <a:t> </a:t>
            </a:r>
            <a:r>
              <a:rPr lang="en-US" altLang="zh-CN" sz="4000" b="1" dirty="0" err="1">
                <a:solidFill>
                  <a:srgbClr val="280014">
                    <a:lumMod val="75000"/>
                    <a:lumOff val="25000"/>
                  </a:srgbClr>
                </a:solidFill>
                <a:latin typeface="Times New Roman" panose="02020603050405020304" pitchFamily="18" charset="0"/>
                <a:ea typeface="微软雅黑" pitchFamily="34" charset="-122"/>
                <a:cs typeface="Times New Roman" panose="02020603050405020304" pitchFamily="18" charset="0"/>
              </a:rPr>
              <a:t>ghép</a:t>
            </a:r>
            <a:endParaRPr lang="en-US" altLang="zh-CN" sz="4000" b="1" dirty="0">
              <a:solidFill>
                <a:srgbClr val="280014">
                  <a:lumMod val="75000"/>
                  <a:lumOff val="25000"/>
                </a:srgbClr>
              </a:solidFill>
              <a:latin typeface="Times New Roman" panose="02020603050405020304" pitchFamily="18" charset="0"/>
              <a:ea typeface="微软雅黑"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矩形 47">
                <a:extLst>
                  <a:ext uri="{FF2B5EF4-FFF2-40B4-BE49-F238E27FC236}">
                    <a16:creationId xmlns="" xmlns:a16="http://schemas.microsoft.com/office/drawing/2014/main" id="{D308FA97-7D18-4F98-BA0E-31D5430A0E40}"/>
                  </a:ext>
                </a:extLst>
              </p:cNvPr>
              <p:cNvSpPr>
                <a:spLocks noChangeArrowheads="1"/>
              </p:cNvSpPr>
              <p:nvPr/>
            </p:nvSpPr>
            <p:spPr bwMode="auto">
              <a:xfrm>
                <a:off x="1875768" y="1599199"/>
                <a:ext cx="7738879" cy="2469901"/>
              </a:xfrm>
              <a:prstGeom prst="rect">
                <a:avLst/>
              </a:prstGeom>
              <a:solidFill>
                <a:schemeClr val="bg1"/>
              </a:solidFill>
              <a:ln>
                <a:noFill/>
              </a:ln>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vi-VN" sz="2000" dirty="0">
                    <a:latin typeface="+mj-lt"/>
                  </a:rPr>
                  <a:t>(</a:t>
                </a:r>
                <a:r>
                  <a:rPr lang="en-US" sz="2000" dirty="0">
                    <a:latin typeface="+mj-lt"/>
                  </a:rPr>
                  <a:t>15</a:t>
                </a:r>
                <a:r>
                  <a:rPr lang="vi-VN" sz="2000" dirty="0">
                    <a:latin typeface="+mj-lt"/>
                  </a:rPr>
                  <a:t>)</a:t>
                </a:r>
                <a:r>
                  <a:rPr lang="en-US" sz="2000" dirty="0">
                    <a:latin typeface="+mj-lt"/>
                  </a:rPr>
                  <a:t>Δ</a:t>
                </a:r>
                <a:r>
                  <a:rPr lang="vi-VN" sz="2000" baseline="-25000" dirty="0">
                    <a:latin typeface="+mj-lt"/>
                  </a:rPr>
                  <a:t>r</a:t>
                </a:r>
                <a14:m>
                  <m:oMath xmlns:m="http://schemas.openxmlformats.org/officeDocument/2006/math">
                    <m:sSubSup>
                      <m:sSubSupPr>
                        <m:ctrlPr>
                          <a:rPr lang="en-US" sz="2000" i="1">
                            <a:latin typeface="Cambria Math" panose="02040503050406030204" pitchFamily="18" charset="0"/>
                          </a:rPr>
                        </m:ctrlPr>
                      </m:sSubSupPr>
                      <m:e>
                        <m:r>
                          <a:rPr lang="vi-VN" sz="2000" i="1">
                            <a:latin typeface="Cambria Math" panose="02040503050406030204" pitchFamily="18" charset="0"/>
                          </a:rPr>
                          <m:t>𝐻</m:t>
                        </m:r>
                      </m:e>
                      <m:sub>
                        <m:r>
                          <a:rPr lang="vi-VN" sz="2000" i="1">
                            <a:latin typeface="Cambria Math" panose="02040503050406030204" pitchFamily="18" charset="0"/>
                          </a:rPr>
                          <m:t>298</m:t>
                        </m:r>
                      </m:sub>
                      <m:sup>
                        <m:r>
                          <a:rPr lang="vi-VN" sz="2000" i="1">
                            <a:latin typeface="Cambria Math" panose="02040503050406030204" pitchFamily="18" charset="0"/>
                          </a:rPr>
                          <m:t>𝑜</m:t>
                        </m:r>
                      </m:sup>
                    </m:sSubSup>
                  </m:oMath>
                </a14:m>
                <a:r>
                  <a:rPr lang="en-US" sz="2000" dirty="0">
                    <a:latin typeface="+mj-lt"/>
                  </a:rPr>
                  <a:t> </a:t>
                </a:r>
                <a:r>
                  <a:rPr lang="vi-VN" sz="2000" dirty="0">
                    <a:latin typeface="+mj-lt"/>
                  </a:rPr>
                  <a:t> theo nhiệt tạo thành </a:t>
                </a:r>
                <a:endParaRPr lang="en-US" sz="2000" dirty="0">
                  <a:latin typeface="+mj-lt"/>
                </a:endParaRPr>
              </a:p>
              <a:p>
                <a:pPr>
                  <a:buNone/>
                </a:pPr>
                <a:r>
                  <a:rPr lang="en-US" sz="2000" dirty="0">
                    <a:latin typeface="+mj-lt"/>
                  </a:rPr>
                  <a:t>(16) </a:t>
                </a:r>
                <a14:m>
                  <m:oMath xmlns:m="http://schemas.openxmlformats.org/officeDocument/2006/math">
                    <m:nary>
                      <m:naryPr>
                        <m:chr m:val="∑"/>
                        <m:limLoc m:val="undOvr"/>
                        <m:subHide m:val="on"/>
                        <m:supHide m:val="on"/>
                        <m:ctrlPr>
                          <a:rPr lang="en-US" sz="2000" i="1">
                            <a:latin typeface="Cambria Math" panose="02040503050406030204" pitchFamily="18" charset="0"/>
                          </a:rPr>
                        </m:ctrlPr>
                      </m:naryPr>
                      <m:sub/>
                      <m:sup/>
                      <m:e>
                        <m:r>
                          <a:rPr lang="vi-VN" sz="2000" i="1">
                            <a:latin typeface="Cambria Math" panose="02040503050406030204" pitchFamily="18" charset="0"/>
                          </a:rPr>
                          <m:t>∆</m:t>
                        </m:r>
                      </m:e>
                    </m:nary>
                  </m:oMath>
                </a14:m>
                <a:r>
                  <a:rPr lang="vi-VN" sz="2000" baseline="-25000" dirty="0">
                    <a:latin typeface="+mj-lt"/>
                  </a:rPr>
                  <a:t>f</a:t>
                </a:r>
                <a14:m>
                  <m:oMath xmlns:m="http://schemas.openxmlformats.org/officeDocument/2006/math">
                    <m:sSubSup>
                      <m:sSubSupPr>
                        <m:ctrlPr>
                          <a:rPr lang="en-US" sz="2000" i="1">
                            <a:latin typeface="Cambria Math" panose="02040503050406030204" pitchFamily="18" charset="0"/>
                          </a:rPr>
                        </m:ctrlPr>
                      </m:sSubSupPr>
                      <m:e>
                        <m:r>
                          <a:rPr lang="vi-VN" sz="2000" i="1">
                            <a:latin typeface="Cambria Math" panose="02040503050406030204" pitchFamily="18" charset="0"/>
                          </a:rPr>
                          <m:t>𝐻</m:t>
                        </m:r>
                      </m:e>
                      <m:sub>
                        <m:r>
                          <a:rPr lang="vi-VN" sz="2000" i="1">
                            <a:latin typeface="Cambria Math" panose="02040503050406030204" pitchFamily="18" charset="0"/>
                          </a:rPr>
                          <m:t>298</m:t>
                        </m:r>
                      </m:sub>
                      <m:sup>
                        <m:r>
                          <a:rPr lang="vi-VN" sz="2000" i="1">
                            <a:latin typeface="Cambria Math" panose="02040503050406030204" pitchFamily="18" charset="0"/>
                          </a:rPr>
                          <m:t>𝑜</m:t>
                        </m:r>
                      </m:sup>
                    </m:sSubSup>
                  </m:oMath>
                </a14:m>
                <a:r>
                  <a:rPr lang="vi-VN" sz="2000" baseline="-25000" dirty="0">
                    <a:latin typeface="+mj-lt"/>
                  </a:rPr>
                  <a:t>(sp)</a:t>
                </a:r>
                <a:r>
                  <a:rPr lang="vi-VN" sz="2000" dirty="0">
                    <a:latin typeface="+mj-lt"/>
                  </a:rPr>
                  <a:t> - </a:t>
                </a:r>
                <a14:m>
                  <m:oMath xmlns:m="http://schemas.openxmlformats.org/officeDocument/2006/math">
                    <m:nary>
                      <m:naryPr>
                        <m:chr m:val="∑"/>
                        <m:limLoc m:val="undOvr"/>
                        <m:subHide m:val="on"/>
                        <m:supHide m:val="on"/>
                        <m:ctrlPr>
                          <a:rPr lang="en-US" sz="2000" i="1">
                            <a:latin typeface="Cambria Math" panose="02040503050406030204" pitchFamily="18" charset="0"/>
                          </a:rPr>
                        </m:ctrlPr>
                      </m:naryPr>
                      <m:sub/>
                      <m:sup/>
                      <m:e>
                        <m:r>
                          <a:rPr lang="vi-VN" sz="2000" i="1">
                            <a:latin typeface="Cambria Math" panose="02040503050406030204" pitchFamily="18" charset="0"/>
                          </a:rPr>
                          <m:t>∆</m:t>
                        </m:r>
                      </m:e>
                    </m:nary>
                  </m:oMath>
                </a14:m>
                <a:r>
                  <a:rPr lang="vi-VN" sz="2000" baseline="-25000" dirty="0">
                    <a:latin typeface="+mj-lt"/>
                  </a:rPr>
                  <a:t>f</a:t>
                </a:r>
                <a14:m>
                  <m:oMath xmlns:m="http://schemas.openxmlformats.org/officeDocument/2006/math">
                    <m:sSubSup>
                      <m:sSubSupPr>
                        <m:ctrlPr>
                          <a:rPr lang="en-US" sz="2000" i="1">
                            <a:latin typeface="Cambria Math" panose="02040503050406030204" pitchFamily="18" charset="0"/>
                          </a:rPr>
                        </m:ctrlPr>
                      </m:sSubSupPr>
                      <m:e>
                        <m:r>
                          <a:rPr lang="vi-VN" sz="2000" i="1">
                            <a:latin typeface="Cambria Math" panose="02040503050406030204" pitchFamily="18" charset="0"/>
                          </a:rPr>
                          <m:t>𝐻</m:t>
                        </m:r>
                      </m:e>
                      <m:sub>
                        <m:r>
                          <a:rPr lang="vi-VN" sz="2000" i="1">
                            <a:latin typeface="Cambria Math" panose="02040503050406030204" pitchFamily="18" charset="0"/>
                          </a:rPr>
                          <m:t>298</m:t>
                        </m:r>
                      </m:sub>
                      <m:sup>
                        <m:r>
                          <a:rPr lang="vi-VN" sz="2000" i="1">
                            <a:latin typeface="Cambria Math" panose="02040503050406030204" pitchFamily="18" charset="0"/>
                          </a:rPr>
                          <m:t>𝑜</m:t>
                        </m:r>
                      </m:sup>
                    </m:sSubSup>
                  </m:oMath>
                </a14:m>
                <a:r>
                  <a:rPr lang="vi-VN" sz="2000" baseline="-25000" dirty="0">
                    <a:latin typeface="+mj-lt"/>
                  </a:rPr>
                  <a:t>(cđ)</a:t>
                </a:r>
                <a:endParaRPr lang="en-US" sz="2000" dirty="0">
                  <a:latin typeface="+mj-lt"/>
                </a:endParaRPr>
              </a:p>
              <a:p>
                <a:pPr>
                  <a:buNone/>
                </a:pPr>
                <a:r>
                  <a:rPr lang="vi-VN" sz="2000" dirty="0">
                    <a:latin typeface="+mj-lt"/>
                  </a:rPr>
                  <a:t>(</a:t>
                </a:r>
                <a:r>
                  <a:rPr lang="en-US" sz="2000" dirty="0">
                    <a:latin typeface="+mj-lt"/>
                  </a:rPr>
                  <a:t>17</a:t>
                </a:r>
                <a:r>
                  <a:rPr lang="vi-VN" sz="2000" dirty="0">
                    <a:latin typeface="+mj-lt"/>
                  </a:rPr>
                  <a:t>) </a:t>
                </a:r>
                <a:r>
                  <a:rPr lang="en-US" sz="2000" dirty="0">
                    <a:latin typeface="+mj-lt"/>
                  </a:rPr>
                  <a:t>Δ</a:t>
                </a:r>
                <a:r>
                  <a:rPr lang="vi-VN" sz="2000" baseline="-25000" dirty="0">
                    <a:latin typeface="+mj-lt"/>
                  </a:rPr>
                  <a:t>r</a:t>
                </a:r>
                <a14:m>
                  <m:oMath xmlns:m="http://schemas.openxmlformats.org/officeDocument/2006/math">
                    <m:sSubSup>
                      <m:sSubSupPr>
                        <m:ctrlPr>
                          <a:rPr lang="en-US" sz="2000" i="1">
                            <a:latin typeface="Cambria Math" panose="02040503050406030204" pitchFamily="18" charset="0"/>
                          </a:rPr>
                        </m:ctrlPr>
                      </m:sSubSupPr>
                      <m:e>
                        <m:r>
                          <a:rPr lang="vi-VN" sz="2000" i="1">
                            <a:latin typeface="Cambria Math" panose="02040503050406030204" pitchFamily="18" charset="0"/>
                          </a:rPr>
                          <m:t>𝐻</m:t>
                        </m:r>
                      </m:e>
                      <m:sub>
                        <m:r>
                          <a:rPr lang="vi-VN" sz="2000" i="1">
                            <a:latin typeface="Cambria Math" panose="02040503050406030204" pitchFamily="18" charset="0"/>
                          </a:rPr>
                          <m:t>298</m:t>
                        </m:r>
                      </m:sub>
                      <m:sup>
                        <m:r>
                          <a:rPr lang="vi-VN" sz="2000" i="1">
                            <a:latin typeface="Cambria Math" panose="02040503050406030204" pitchFamily="18" charset="0"/>
                          </a:rPr>
                          <m:t>𝑜</m:t>
                        </m:r>
                      </m:sup>
                    </m:sSubSup>
                  </m:oMath>
                </a14:m>
                <a:r>
                  <a:rPr lang="en-US" sz="2000" dirty="0">
                    <a:latin typeface="+mj-lt"/>
                  </a:rPr>
                  <a:t> </a:t>
                </a:r>
                <a:r>
                  <a:rPr lang="vi-VN" sz="2000" dirty="0">
                    <a:latin typeface="+mj-lt"/>
                  </a:rPr>
                  <a:t>theo năng lượng liên kết </a:t>
                </a:r>
                <a:endParaRPr lang="en-US" sz="2000" dirty="0">
                  <a:latin typeface="+mj-lt"/>
                </a:endParaRPr>
              </a:p>
              <a:p>
                <a:pPr>
                  <a:buNone/>
                </a:pPr>
                <a:r>
                  <a:rPr lang="en-US" sz="2000" dirty="0">
                    <a:latin typeface="+mj-lt"/>
                  </a:rPr>
                  <a:t>(18)</a:t>
                </a:r>
                <a:r>
                  <a:rPr lang="vi-VN" sz="2000" dirty="0">
                    <a:latin typeface="+mj-lt"/>
                  </a:rPr>
                  <a:t> </a:t>
                </a:r>
                <a14:m>
                  <m:oMath xmlns:m="http://schemas.openxmlformats.org/officeDocument/2006/math">
                    <m:nary>
                      <m:naryPr>
                        <m:chr m:val="∑"/>
                        <m:limLoc m:val="undOvr"/>
                        <m:subHide m:val="on"/>
                        <m:supHide m:val="on"/>
                        <m:ctrlPr>
                          <a:rPr lang="en-US" sz="2000" i="1">
                            <a:latin typeface="Cambria Math" panose="02040503050406030204" pitchFamily="18" charset="0"/>
                          </a:rPr>
                        </m:ctrlPr>
                      </m:naryPr>
                      <m:sub/>
                      <m:sup/>
                      <m:e>
                        <m:r>
                          <a:rPr lang="vi-VN" sz="2000" i="1">
                            <a:latin typeface="Cambria Math" panose="02040503050406030204" pitchFamily="18" charset="0"/>
                          </a:rPr>
                          <m:t>𝐸</m:t>
                        </m:r>
                      </m:e>
                    </m:nary>
                  </m:oMath>
                </a14:m>
                <a:r>
                  <a:rPr lang="vi-VN" sz="2000" baseline="-25000" dirty="0">
                    <a:latin typeface="+mj-lt"/>
                  </a:rPr>
                  <a:t>b</a:t>
                </a:r>
                <a:r>
                  <a:rPr lang="vi-VN" sz="2000" dirty="0">
                    <a:latin typeface="+mj-lt"/>
                  </a:rPr>
                  <a:t> </a:t>
                </a:r>
                <a:r>
                  <a:rPr lang="vi-VN" sz="2000" baseline="-25000" dirty="0">
                    <a:latin typeface="+mj-lt"/>
                  </a:rPr>
                  <a:t>(cđ)</a:t>
                </a:r>
                <a:r>
                  <a:rPr lang="vi-VN" sz="2000" dirty="0">
                    <a:latin typeface="+mj-lt"/>
                  </a:rPr>
                  <a:t> - </a:t>
                </a:r>
                <a14:m>
                  <m:oMath xmlns:m="http://schemas.openxmlformats.org/officeDocument/2006/math">
                    <m:nary>
                      <m:naryPr>
                        <m:chr m:val="∑"/>
                        <m:limLoc m:val="undOvr"/>
                        <m:subHide m:val="on"/>
                        <m:supHide m:val="on"/>
                        <m:ctrlPr>
                          <a:rPr lang="en-US" sz="2000" i="1">
                            <a:latin typeface="Cambria Math" panose="02040503050406030204" pitchFamily="18" charset="0"/>
                          </a:rPr>
                        </m:ctrlPr>
                      </m:naryPr>
                      <m:sub/>
                      <m:sup/>
                      <m:e>
                        <m:r>
                          <a:rPr lang="vi-VN" sz="2000" i="1">
                            <a:latin typeface="Cambria Math" panose="02040503050406030204" pitchFamily="18" charset="0"/>
                          </a:rPr>
                          <m:t>𝐸</m:t>
                        </m:r>
                      </m:e>
                    </m:nary>
                  </m:oMath>
                </a14:m>
                <a:r>
                  <a:rPr lang="vi-VN" sz="2000" baseline="-25000" dirty="0">
                    <a:latin typeface="+mj-lt"/>
                  </a:rPr>
                  <a:t>b</a:t>
                </a:r>
                <a:r>
                  <a:rPr lang="vi-VN" sz="2000" dirty="0">
                    <a:latin typeface="+mj-lt"/>
                  </a:rPr>
                  <a:t> </a:t>
                </a:r>
                <a:r>
                  <a:rPr lang="vi-VN" sz="2000" baseline="-25000" dirty="0">
                    <a:latin typeface="+mj-lt"/>
                  </a:rPr>
                  <a:t>(sp))</a:t>
                </a:r>
                <a:r>
                  <a:rPr lang="vi-VN" sz="2000" dirty="0">
                    <a:latin typeface="+mj-lt"/>
                  </a:rPr>
                  <a:t> </a:t>
                </a:r>
                <a:endParaRPr lang="en-US" sz="2000" dirty="0">
                  <a:latin typeface="+mj-lt"/>
                </a:endParaRPr>
              </a:p>
              <a:p>
                <a:pPr>
                  <a:buNone/>
                </a:pPr>
                <a:endParaRPr lang="zh-CN" altLang="en-US" sz="2000" b="1" dirty="0">
                  <a:solidFill>
                    <a:srgbClr val="002060"/>
                  </a:solidFill>
                  <a:latin typeface="+mj-lt"/>
                  <a:ea typeface="微软雅黑"/>
                  <a:cs typeface="Times New Roman" panose="02020603050405020304" pitchFamily="18" charset="0"/>
                </a:endParaRPr>
              </a:p>
              <a:p>
                <a:pPr lvl="0" algn="ctr" defTabSz="914400">
                  <a:spcBef>
                    <a:spcPts val="0"/>
                  </a:spcBef>
                  <a:buNone/>
                </a:pPr>
                <a:endParaRPr lang="zh-CN" altLang="en-US" sz="4000" b="1" dirty="0">
                  <a:solidFill>
                    <a:srgbClr val="002060"/>
                  </a:solidFill>
                  <a:latin typeface="Times New Roman" panose="02020603050405020304" pitchFamily="18" charset="0"/>
                  <a:ea typeface="微软雅黑"/>
                  <a:cs typeface="Times New Roman" panose="02020603050405020304" pitchFamily="18" charset="0"/>
                </a:endParaRPr>
              </a:p>
            </p:txBody>
          </p:sp>
        </mc:Choice>
        <mc:Fallback xmlns="">
          <p:sp>
            <p:nvSpPr>
              <p:cNvPr id="10" name="矩形 47">
                <a:extLst>
                  <a:ext uri="{FF2B5EF4-FFF2-40B4-BE49-F238E27FC236}">
                    <a16:creationId xmlns:a16="http://schemas.microsoft.com/office/drawing/2014/main" id="{D308FA97-7D18-4F98-BA0E-31D5430A0E40}"/>
                  </a:ext>
                </a:extLst>
              </p:cNvPr>
              <p:cNvSpPr>
                <a:spLocks noRot="1" noChangeAspect="1" noMove="1" noResize="1" noEditPoints="1" noAdjustHandles="1" noChangeArrowheads="1" noChangeShapeType="1" noTextEdit="1"/>
              </p:cNvSpPr>
              <p:nvPr/>
            </p:nvSpPr>
            <p:spPr bwMode="auto">
              <a:xfrm>
                <a:off x="1875768" y="1599199"/>
                <a:ext cx="7738879" cy="2469901"/>
              </a:xfrm>
              <a:prstGeom prst="rect">
                <a:avLst/>
              </a:prstGeom>
              <a:blipFill>
                <a:blip r:embed="rId4"/>
                <a:stretch>
                  <a:fillRect l="-1182" t="-5665"/>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9222095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0-#ppt_w/2"/>
                                          </p:val>
                                        </p:tav>
                                        <p:tav tm="100000">
                                          <p:val>
                                            <p:strVal val="#ppt_x"/>
                                          </p:val>
                                        </p:tav>
                                      </p:tavLst>
                                    </p:anim>
                                    <p:anim calcmode="lin" valueType="num">
                                      <p:cBhvr additive="base">
                                        <p:cTn id="8" dur="500" fill="hold"/>
                                        <p:tgtEl>
                                          <p:spTgt spid="3076"/>
                                        </p:tgtEl>
                                        <p:attrNameLst>
                                          <p:attrName>ppt_y</p:attrName>
                                        </p:attrNameLst>
                                      </p:cBhvr>
                                      <p:tavLst>
                                        <p:tav tm="0">
                                          <p:val>
                                            <p:strVal val="#ppt_y"/>
                                          </p:val>
                                        </p:tav>
                                        <p:tav tm="100000">
                                          <p:val>
                                            <p:strVal val="#ppt_y"/>
                                          </p:val>
                                        </p:tav>
                                      </p:tavLst>
                                    </p:anim>
                                  </p:childTnLst>
                                </p:cTn>
                              </p:par>
                              <p:par>
                                <p:cTn id="9" presetID="14" presetClass="entr" presetSubtype="1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400"/>
                                        <p:tgtEl>
                                          <p:spTgt spid="9"/>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4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725559" y="197664"/>
            <a:ext cx="9113520" cy="5494020"/>
          </a:xfrm>
          <a:prstGeom prst="rect">
            <a:avLst/>
          </a:prstGeom>
          <a:noFill/>
          <a:ln w="9525">
            <a:noFill/>
          </a:ln>
        </p:spPr>
      </p:pic>
      <p:pic>
        <p:nvPicPr>
          <p:cNvPr id="3093" name="图片 3092" descr="PPT素材-13"/>
          <p:cNvPicPr>
            <a:picLocks noChangeAspect="1"/>
          </p:cNvPicPr>
          <p:nvPr/>
        </p:nvPicPr>
        <p:blipFill>
          <a:blip r:embed="rId4"/>
          <a:stretch>
            <a:fillRect/>
          </a:stretch>
        </p:blipFill>
        <p:spPr>
          <a:xfrm>
            <a:off x="6772661" y="2446652"/>
            <a:ext cx="4632434" cy="4412936"/>
          </a:xfrm>
          <a:prstGeom prst="rect">
            <a:avLst/>
          </a:prstGeom>
          <a:noFill/>
          <a:ln w="9525">
            <a:noFill/>
          </a:ln>
        </p:spPr>
      </p:pic>
      <p:sp>
        <p:nvSpPr>
          <p:cNvPr id="9" name="矩形 5">
            <a:extLst>
              <a:ext uri="{FF2B5EF4-FFF2-40B4-BE49-F238E27FC236}">
                <a16:creationId xmlns="" xmlns:a16="http://schemas.microsoft.com/office/drawing/2014/main" id="{9817F218-DBAD-478D-AC1D-78A67020C17D}"/>
              </a:ext>
            </a:extLst>
          </p:cNvPr>
          <p:cNvSpPr/>
          <p:nvPr/>
        </p:nvSpPr>
        <p:spPr>
          <a:xfrm>
            <a:off x="1691728" y="613730"/>
            <a:ext cx="4211531" cy="684797"/>
          </a:xfrm>
          <a:prstGeom prst="rect">
            <a:avLst/>
          </a:prstGeom>
          <a:solidFill>
            <a:schemeClr val="bg1"/>
          </a:solidFill>
        </p:spPr>
        <p:txBody>
          <a:bodyPr wrap="square" lIns="68573" tIns="34287" rIns="68573" bIns="34287">
            <a:spAutoFit/>
          </a:bodyPr>
          <a:lstStyle/>
          <a:p>
            <a:pPr algn="ctr"/>
            <a:r>
              <a:rPr lang="en-US" altLang="zh-CN" sz="4000" b="1" dirty="0">
                <a:solidFill>
                  <a:srgbClr val="280014">
                    <a:lumMod val="75000"/>
                    <a:lumOff val="25000"/>
                  </a:srgbClr>
                </a:solidFill>
                <a:latin typeface="Times New Roman" panose="02020603050405020304" pitchFamily="18" charset="0"/>
                <a:ea typeface="微软雅黑" pitchFamily="34" charset="-122"/>
                <a:cs typeface="Times New Roman" panose="02020603050405020304" pitchFamily="18" charset="0"/>
              </a:rPr>
              <a:t>Giao </a:t>
            </a:r>
            <a:r>
              <a:rPr lang="en-US" altLang="zh-CN" sz="4000" b="1" dirty="0" err="1">
                <a:solidFill>
                  <a:srgbClr val="280014">
                    <a:lumMod val="75000"/>
                    <a:lumOff val="25000"/>
                  </a:srgbClr>
                </a:solidFill>
                <a:latin typeface="Times New Roman" panose="02020603050405020304" pitchFamily="18" charset="0"/>
                <a:ea typeface="微软雅黑" pitchFamily="34" charset="-122"/>
                <a:cs typeface="Times New Roman" panose="02020603050405020304" pitchFamily="18" charset="0"/>
              </a:rPr>
              <a:t>nhiệm</a:t>
            </a:r>
            <a:r>
              <a:rPr lang="en-US" altLang="zh-CN" sz="4000" b="1" dirty="0">
                <a:solidFill>
                  <a:srgbClr val="280014">
                    <a:lumMod val="75000"/>
                    <a:lumOff val="25000"/>
                  </a:srgbClr>
                </a:solidFill>
                <a:latin typeface="Times New Roman" panose="02020603050405020304" pitchFamily="18" charset="0"/>
                <a:ea typeface="微软雅黑" pitchFamily="34" charset="-122"/>
                <a:cs typeface="Times New Roman" panose="02020603050405020304" pitchFamily="18" charset="0"/>
              </a:rPr>
              <a:t> </a:t>
            </a:r>
            <a:r>
              <a:rPr lang="en-US" altLang="zh-CN" sz="4000" b="1" dirty="0" err="1">
                <a:solidFill>
                  <a:srgbClr val="280014">
                    <a:lumMod val="75000"/>
                    <a:lumOff val="25000"/>
                  </a:srgbClr>
                </a:solidFill>
                <a:latin typeface="Times New Roman" panose="02020603050405020304" pitchFamily="18" charset="0"/>
                <a:ea typeface="微软雅黑" pitchFamily="34" charset="-122"/>
                <a:cs typeface="Times New Roman" panose="02020603050405020304" pitchFamily="18" charset="0"/>
              </a:rPr>
              <a:t>vụ</a:t>
            </a:r>
            <a:endParaRPr lang="en-US" altLang="zh-CN" sz="4000" b="1" dirty="0">
              <a:solidFill>
                <a:srgbClr val="280014">
                  <a:lumMod val="75000"/>
                  <a:lumOff val="25000"/>
                </a:srgbClr>
              </a:solidFill>
              <a:latin typeface="Times New Roman" panose="02020603050405020304" pitchFamily="18" charset="0"/>
              <a:ea typeface="微软雅黑" pitchFamily="34" charset="-122"/>
              <a:cs typeface="Times New Roman" panose="02020603050405020304" pitchFamily="18" charset="0"/>
            </a:endParaRPr>
          </a:p>
        </p:txBody>
      </p:sp>
      <p:sp>
        <p:nvSpPr>
          <p:cNvPr id="10" name="矩形 47">
            <a:extLst>
              <a:ext uri="{FF2B5EF4-FFF2-40B4-BE49-F238E27FC236}">
                <a16:creationId xmlns="" xmlns:a16="http://schemas.microsoft.com/office/drawing/2014/main" id="{D308FA97-7D18-4F98-BA0E-31D5430A0E40}"/>
              </a:ext>
            </a:extLst>
          </p:cNvPr>
          <p:cNvSpPr>
            <a:spLocks noChangeArrowheads="1"/>
          </p:cNvSpPr>
          <p:nvPr/>
        </p:nvSpPr>
        <p:spPr bwMode="auto">
          <a:xfrm>
            <a:off x="1691728" y="1394755"/>
            <a:ext cx="5448660" cy="992573"/>
          </a:xfrm>
          <a:prstGeom prst="rect">
            <a:avLst/>
          </a:prstGeom>
          <a:solidFill>
            <a:schemeClr val="bg1"/>
          </a:solidFill>
          <a:ln>
            <a:noFill/>
          </a:ln>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pt-BR" sz="2000" b="1" dirty="0">
                <a:latin typeface="Times New Roman" panose="02020603050405020304" pitchFamily="18" charset="0"/>
                <a:cs typeface="Times New Roman" panose="02020603050405020304" pitchFamily="18" charset="0"/>
              </a:rPr>
              <a:t>-</a:t>
            </a:r>
            <a:r>
              <a:rPr lang="pt-BR" sz="2000" dirty="0">
                <a:latin typeface="Times New Roman" panose="02020603050405020304" pitchFamily="18" charset="0"/>
                <a:cs typeface="Times New Roman" panose="02020603050405020304" pitchFamily="18" charset="0"/>
              </a:rPr>
              <a:t> Trên cơ sở </a:t>
            </a:r>
            <a:r>
              <a:rPr lang="pt-BR" sz="2000" dirty="0" smtClean="0">
                <a:latin typeface="Times New Roman" panose="02020603050405020304" pitchFamily="18" charset="0"/>
                <a:cs typeface="Times New Roman" panose="02020603050405020304" pitchFamily="18" charset="0"/>
              </a:rPr>
              <a:t>6 </a:t>
            </a:r>
            <a:r>
              <a:rPr lang="pt-BR" sz="2000" dirty="0">
                <a:latin typeface="Times New Roman" panose="02020603050405020304" pitchFamily="18" charset="0"/>
                <a:cs typeface="Times New Roman" panose="02020603050405020304" pitchFamily="18" charset="0"/>
              </a:rPr>
              <a:t>nhóm, GV lại yêu cầu mỗi nhóm lại tiếp tục hoạt động cặp đôi để giải quyết các yêu cầu đưa ra trong phiếu học tập số 2</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40087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0-#ppt_w/2"/>
                                          </p:val>
                                        </p:tav>
                                        <p:tav tm="100000">
                                          <p:val>
                                            <p:strVal val="#ppt_x"/>
                                          </p:val>
                                        </p:tav>
                                      </p:tavLst>
                                    </p:anim>
                                    <p:anim calcmode="lin" valueType="num">
                                      <p:cBhvr additive="base">
                                        <p:cTn id="8" dur="500" fill="hold"/>
                                        <p:tgtEl>
                                          <p:spTgt spid="307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093"/>
                                        </p:tgtEl>
                                        <p:attrNameLst>
                                          <p:attrName>style.visibility</p:attrName>
                                        </p:attrNameLst>
                                      </p:cBhvr>
                                      <p:to>
                                        <p:strVal val="visible"/>
                                      </p:to>
                                    </p:set>
                                    <p:anim calcmode="lin" valueType="num">
                                      <p:cBhvr>
                                        <p:cTn id="12" dur="500" fill="hold"/>
                                        <p:tgtEl>
                                          <p:spTgt spid="3093"/>
                                        </p:tgtEl>
                                        <p:attrNameLst>
                                          <p:attrName>ppt_w</p:attrName>
                                        </p:attrNameLst>
                                      </p:cBhvr>
                                      <p:tavLst>
                                        <p:tav tm="0">
                                          <p:val>
                                            <p:fltVal val="0"/>
                                          </p:val>
                                        </p:tav>
                                        <p:tav tm="100000">
                                          <p:val>
                                            <p:strVal val="#ppt_w"/>
                                          </p:val>
                                        </p:tav>
                                      </p:tavLst>
                                    </p:anim>
                                    <p:anim calcmode="lin" valueType="num">
                                      <p:cBhvr>
                                        <p:cTn id="13" dur="500" fill="hold"/>
                                        <p:tgtEl>
                                          <p:spTgt spid="3093"/>
                                        </p:tgtEl>
                                        <p:attrNameLst>
                                          <p:attrName>ppt_h</p:attrName>
                                        </p:attrNameLst>
                                      </p:cBhvr>
                                      <p:tavLst>
                                        <p:tav tm="0">
                                          <p:val>
                                            <p:fltVal val="0"/>
                                          </p:val>
                                        </p:tav>
                                        <p:tav tm="100000">
                                          <p:val>
                                            <p:strVal val="#ppt_h"/>
                                          </p:val>
                                        </p:tav>
                                      </p:tavLst>
                                    </p:anim>
                                    <p:animEffect transition="in" filter="fade">
                                      <p:cBhvr>
                                        <p:cTn id="14" dur="500"/>
                                        <p:tgtEl>
                                          <p:spTgt spid="3093"/>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400"/>
                                        <p:tgtEl>
                                          <p:spTgt spid="9"/>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4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GENSWF_OUTPUT_FILE_NAME" val="33"/>
  <p:tag name="ISPRING_PRESENTATION_TITLE" val="蓝色卡通安全用电教育主题班会PPT模板"/>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5.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7842</TotalTime>
  <Words>855</Words>
  <Application>Microsoft Office PowerPoint</Application>
  <PresentationFormat>Custom</PresentationFormat>
  <Paragraphs>401</Paragraphs>
  <Slides>16</Slides>
  <Notes>15</Notes>
  <HiddenSlides>0</HiddenSlides>
  <MMClips>2</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16</vt:i4>
      </vt:variant>
    </vt:vector>
  </HeadingPairs>
  <TitlesOfParts>
    <vt:vector size="29" baseType="lpstr">
      <vt:lpstr>微软雅黑</vt:lpstr>
      <vt:lpstr>宋体</vt:lpstr>
      <vt:lpstr>Arial</vt:lpstr>
      <vt:lpstr>Calibri</vt:lpstr>
      <vt:lpstr>Calibri Light</vt:lpstr>
      <vt:lpstr>Cambria Math</vt:lpstr>
      <vt:lpstr>ITC Avant Garde Std Bk</vt:lpstr>
      <vt:lpstr>Times New Roman</vt:lpstr>
      <vt:lpstr>方正少儿_GBK</vt:lpstr>
      <vt:lpstr>等线</vt:lpstr>
      <vt:lpstr>Office Theme</vt:lpstr>
      <vt:lpstr>1_Office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TV_STEM</Manager>
  <Company>TV_STEM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TV_STEM</dc:title>
  <dc:subject>TV_STEM</dc:subject>
  <dc:creator>TV_STEM</dc:creator>
  <cp:keywords>TV_STEM</cp:keywords>
  <dc:description>TV_STEM</dc:description>
  <cp:lastModifiedBy>Huan Tran</cp:lastModifiedBy>
  <cp:revision>3469</cp:revision>
  <dcterms:created xsi:type="dcterms:W3CDTF">2015-12-01T09:06:39Z</dcterms:created>
  <dcterms:modified xsi:type="dcterms:W3CDTF">2025-03-12T02:58:06Z</dcterms:modified>
  <cp:category>TV_STEM</cp:category>
</cp:coreProperties>
</file>