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60" r:id="rId3"/>
    <p:sldId id="261" r:id="rId4"/>
    <p:sldId id="262" r:id="rId5"/>
    <p:sldId id="263" r:id="rId6"/>
    <p:sldId id="257" r:id="rId7"/>
    <p:sldId id="274" r:id="rId8"/>
    <p:sldId id="271" r:id="rId9"/>
    <p:sldId id="276" r:id="rId10"/>
    <p:sldId id="272" r:id="rId11"/>
    <p:sldId id="277" r:id="rId12"/>
    <p:sldId id="278" r:id="rId13"/>
    <p:sldId id="266" r:id="rId14"/>
    <p:sldId id="264" r:id="rId15"/>
    <p:sldId id="265" r:id="rId16"/>
    <p:sldId id="280" r:id="rId17"/>
    <p:sldId id="269" r:id="rId18"/>
    <p:sldId id="281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0782F-C24B-4583-94AC-CB887474439F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2C5CC-E35F-4AAA-A6F9-40D6D727A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2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35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g923fd3c64a_1_17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2" name="Google Shape;2692;g923fd3c64a_1_17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537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8fc1f8f685_0_1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8fc1f8f685_0_1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6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g923fd3c64a_1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9" name="Google Shape;2929;g923fd3c64a_1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2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8b74fefb2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8b74fefb2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469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091F2-CBC0-41CB-BB0A-F8268E42F3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76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78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60000" y="1699817"/>
            <a:ext cx="29492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960000" y="3212984"/>
            <a:ext cx="34328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659033" y="-539433"/>
            <a:ext cx="1132800" cy="113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3238600" y="-2457800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11032200" y="6138000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11689800" y="380000"/>
            <a:ext cx="680000" cy="6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4691400" y="6138000"/>
            <a:ext cx="1132800" cy="113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665600" y="-412800"/>
            <a:ext cx="1132800" cy="11328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-2074200" y="6138000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803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4784400" cy="1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1"/>
          </p:nvPr>
        </p:nvSpPr>
        <p:spPr>
          <a:xfrm>
            <a:off x="960000" y="2776684"/>
            <a:ext cx="3211200" cy="1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3" name="Google Shape;263;p22"/>
          <p:cNvSpPr/>
          <p:nvPr/>
        </p:nvSpPr>
        <p:spPr>
          <a:xfrm>
            <a:off x="-1898567" y="5542467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2"/>
          <p:cNvSpPr/>
          <p:nvPr/>
        </p:nvSpPr>
        <p:spPr>
          <a:xfrm>
            <a:off x="1514600" y="5798000"/>
            <a:ext cx="680000" cy="6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2"/>
          <p:cNvSpPr/>
          <p:nvPr/>
        </p:nvSpPr>
        <p:spPr>
          <a:xfrm flipH="1">
            <a:off x="11232000" y="153600"/>
            <a:ext cx="1132800" cy="113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577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">
  <p:cSld name="Title and list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4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body" idx="1"/>
          </p:nvPr>
        </p:nvSpPr>
        <p:spPr>
          <a:xfrm>
            <a:off x="960000" y="1981200"/>
            <a:ext cx="5844000" cy="415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609585" lvl="0" indent="-440256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2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2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25"/>
          <p:cNvSpPr/>
          <p:nvPr/>
        </p:nvSpPr>
        <p:spPr>
          <a:xfrm>
            <a:off x="-1779733" y="-2137267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5"/>
          <p:cNvSpPr/>
          <p:nvPr/>
        </p:nvSpPr>
        <p:spPr>
          <a:xfrm>
            <a:off x="1451167" y="296367"/>
            <a:ext cx="680000" cy="6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5"/>
          <p:cNvSpPr/>
          <p:nvPr/>
        </p:nvSpPr>
        <p:spPr>
          <a:xfrm flipH="1">
            <a:off x="-150000" y="6138000"/>
            <a:ext cx="1132800" cy="11328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/>
          <p:nvPr/>
        </p:nvSpPr>
        <p:spPr>
          <a:xfrm>
            <a:off x="11249900" y="-1021100"/>
            <a:ext cx="3327200" cy="3327200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801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9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3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C1A0-366A-4ACC-A9F9-05152FD7D63E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503EF-5E7E-4DB6-8874-DCF91CC0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1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3.svg"/><Relationship Id="rId21" Type="http://schemas.openxmlformats.org/officeDocument/2006/relationships/image" Target="../media/image11.pn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18" Type="http://schemas.openxmlformats.org/officeDocument/2006/relationships/image" Target="../media/image20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7.png"/><Relationship Id="rId17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19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18" Type="http://schemas.openxmlformats.org/officeDocument/2006/relationships/image" Target="../media/image20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7.png"/><Relationship Id="rId17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19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18" Type="http://schemas.openxmlformats.org/officeDocument/2006/relationships/image" Target="../media/image20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7.png"/><Relationship Id="rId17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19" Type="http://schemas.openxmlformats.org/officeDocument/2006/relationships/image" Target="../media/image37.sv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092363" y="3915501"/>
            <a:ext cx="4080623" cy="28207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4153" y="751345"/>
            <a:ext cx="9061557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CÙNG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 HÔM NAY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23292">
            <a:off x="-2996566" y="3089779"/>
            <a:ext cx="6230194" cy="42131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78941">
            <a:off x="8705723" y="-1107365"/>
            <a:ext cx="6448610" cy="43608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>
            <a:off x="9223691" y="-507126"/>
            <a:ext cx="4908453" cy="2802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 flipH="1" flipV="1">
            <a:off x="-2211469" y="3748316"/>
            <a:ext cx="4908453" cy="28022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695158">
            <a:off x="967750" y="1933420"/>
            <a:ext cx="518271" cy="502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9973544" y="5946449"/>
            <a:ext cx="218109" cy="2113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9158070" y="742631"/>
            <a:ext cx="500115" cy="4846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14461">
            <a:off x="2398289" y="717309"/>
            <a:ext cx="419542" cy="4065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0620">
            <a:off x="8704571" y="4136683"/>
            <a:ext cx="571111" cy="5534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54097">
            <a:off x="2168434" y="5690078"/>
            <a:ext cx="334046" cy="32372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108428">
            <a:off x="5706399" y="455391"/>
            <a:ext cx="517067" cy="1692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2700000">
            <a:off x="2228590" y="3935339"/>
            <a:ext cx="529900" cy="529900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3244736">
            <a:off x="10950705" y="3437232"/>
            <a:ext cx="332403" cy="287861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6C49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33272" t="32416"/>
          <a:stretch>
            <a:fillRect/>
          </a:stretch>
        </p:blipFill>
        <p:spPr>
          <a:xfrm rot="9919327">
            <a:off x="4093394" y="4207484"/>
            <a:ext cx="352817" cy="34304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33272" t="32416"/>
          <a:stretch>
            <a:fillRect/>
          </a:stretch>
        </p:blipFill>
        <p:spPr>
          <a:xfrm rot="9226163" flipH="1" flipV="1">
            <a:off x="7715818" y="5144300"/>
            <a:ext cx="373472" cy="3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90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89" y="224252"/>
            <a:ext cx="9618517" cy="17356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Ý TƯỞNG KINH DOANH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892" y="696286"/>
            <a:ext cx="9618516" cy="1793841"/>
          </a:xfrm>
        </p:spPr>
        <p:txBody>
          <a:bodyPr/>
          <a:lstStyle/>
          <a:p>
            <a:pPr marL="0" indent="0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ý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tưởng kinh doanh cần đảm bảo: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mặt hàng gì? (Xác định được đối tượng khách hàng là ai, họ có nhu cầu gì);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thế nào? (Xác định được cách thức mới, có hiệu quả);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cho ai? (Xác định được mục tiêu kinh doanh).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được điểm yếu, điểm mạnh, cơ hội, thách thức.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Bài báo cáo đảm bảo về mặt nội dung, thẩm mĩ, hiệu quả.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mặt hàng ăn uống phải đảm bảo vệ sinh, an toàn thực phẩm trong quá trình thực hành kinh doanh.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Đảm bảo kinh phí phù hợp.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tượng khách hàng: học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A09C7-4B01-48D5-833F-9F1D09A38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7" b="97436" l="3625" r="97875">
                        <a14:foregroundMark x1="61750" y1="11440" x2="61750" y2="11440"/>
                        <a14:foregroundMark x1="64500" y1="5523" x2="64500" y2="5523"/>
                        <a14:foregroundMark x1="51625" y1="2367" x2="51625" y2="2367"/>
                        <a14:foregroundMark x1="65625" y1="30178" x2="65625" y2="30178"/>
                        <a14:foregroundMark x1="84000" y1="69625" x2="84000" y2="69625"/>
                        <a14:foregroundMark x1="81125" y1="63511" x2="81125" y2="63511"/>
                        <a14:foregroundMark x1="94625" y1="65089" x2="94625" y2="65089"/>
                        <a14:foregroundMark x1="97875" y1="62327" x2="97875" y2="62327"/>
                        <a14:foregroundMark x1="89500" y1="93688" x2="89500" y2="93688"/>
                        <a14:foregroundMark x1="97875" y1="84813" x2="97875" y2="84813"/>
                        <a14:foregroundMark x1="52625" y1="95464" x2="52625" y2="95464"/>
                        <a14:foregroundMark x1="90500" y1="97633" x2="90500" y2="97633"/>
                        <a14:foregroundMark x1="7500" y1="57396" x2="7500" y2="57396"/>
                        <a14:foregroundMark x1="3625" y1="64103" x2="3625" y2="6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8" y="352586"/>
            <a:ext cx="9500951" cy="602122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FCC654-B28E-DCE4-2407-CF1AAA4AE9DB}"/>
              </a:ext>
            </a:extLst>
          </p:cNvPr>
          <p:cNvSpPr/>
          <p:nvPr/>
        </p:nvSpPr>
        <p:spPr>
          <a:xfrm>
            <a:off x="-1860162" y="5021518"/>
            <a:ext cx="3657600" cy="3657600"/>
          </a:xfrm>
          <a:prstGeom prst="rect">
            <a:avLst/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C860CC-E5C7-2806-623F-527F59CA1FF5}"/>
              </a:ext>
            </a:extLst>
          </p:cNvPr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59B538-FAEA-BFB7-AC1C-3C71D78876A0}"/>
                </a:ext>
              </a:extLst>
            </p:cNvPr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7" name="Hình ảnh 4">
              <a:extLst>
                <a:ext uri="{FF2B5EF4-FFF2-40B4-BE49-F238E27FC236}">
                  <a16:creationId xmlns:a16="http://schemas.microsoft.com/office/drawing/2014/main" id="{60A89589-39EB-C00F-A702-797F4AF5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3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- HELLO! HÃY VỖ TAY ĐI (Hát kết hợp vận độ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35" y="114299"/>
            <a:ext cx="11993335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2"/>
          <p:cNvSpPr txBox="1">
            <a:spLocks noGrp="1"/>
          </p:cNvSpPr>
          <p:nvPr>
            <p:ph type="title"/>
          </p:nvPr>
        </p:nvSpPr>
        <p:spPr>
          <a:xfrm>
            <a:off x="960000" y="1699817"/>
            <a:ext cx="2949200" cy="13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" panose="020B7200000000000000" pitchFamily="34" charset="0"/>
              </a:rPr>
              <a:t>HỘI CHỢ MINI </a:t>
            </a:r>
            <a:endParaRPr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" panose="020B7200000000000000" pitchFamily="34" charset="0"/>
            </a:endParaRPr>
          </a:p>
        </p:txBody>
      </p:sp>
      <p:cxnSp>
        <p:nvCxnSpPr>
          <p:cNvPr id="978" name="Google Shape;978;p42"/>
          <p:cNvCxnSpPr/>
          <p:nvPr/>
        </p:nvCxnSpPr>
        <p:spPr>
          <a:xfrm>
            <a:off x="1061600" y="3048233"/>
            <a:ext cx="2570833" cy="23878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79" name="Google Shape;979;p42"/>
          <p:cNvGrpSpPr/>
          <p:nvPr/>
        </p:nvGrpSpPr>
        <p:grpSpPr>
          <a:xfrm>
            <a:off x="5942667" y="904251"/>
            <a:ext cx="5289383" cy="5049515"/>
            <a:chOff x="4457000" y="678188"/>
            <a:chExt cx="3967037" cy="3787136"/>
          </a:xfrm>
        </p:grpSpPr>
        <p:sp>
          <p:nvSpPr>
            <p:cNvPr id="980" name="Google Shape;980;p42"/>
            <p:cNvSpPr/>
            <p:nvPr/>
          </p:nvSpPr>
          <p:spPr>
            <a:xfrm>
              <a:off x="6757355" y="2829263"/>
              <a:ext cx="1666682" cy="656348"/>
            </a:xfrm>
            <a:custGeom>
              <a:avLst/>
              <a:gdLst/>
              <a:ahLst/>
              <a:cxnLst/>
              <a:rect l="l" t="t" r="r" b="b"/>
              <a:pathLst>
                <a:path w="76322" h="30056" extrusionOk="0">
                  <a:moveTo>
                    <a:pt x="0" y="1"/>
                  </a:moveTo>
                  <a:lnTo>
                    <a:pt x="1501" y="30055"/>
                  </a:lnTo>
                  <a:lnTo>
                    <a:pt x="74787" y="30055"/>
                  </a:lnTo>
                  <a:lnTo>
                    <a:pt x="763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7632910" y="2902111"/>
              <a:ext cx="695677" cy="227285"/>
            </a:xfrm>
            <a:custGeom>
              <a:avLst/>
              <a:gdLst/>
              <a:ahLst/>
              <a:cxnLst/>
              <a:rect l="l" t="t" r="r" b="b"/>
              <a:pathLst>
                <a:path w="31857" h="10408" extrusionOk="0">
                  <a:moveTo>
                    <a:pt x="31490" y="334"/>
                  </a:moveTo>
                  <a:lnTo>
                    <a:pt x="30856" y="10041"/>
                  </a:lnTo>
                  <a:lnTo>
                    <a:pt x="934" y="10041"/>
                  </a:lnTo>
                  <a:lnTo>
                    <a:pt x="401" y="334"/>
                  </a:lnTo>
                  <a:close/>
                  <a:moveTo>
                    <a:pt x="0" y="0"/>
                  </a:moveTo>
                  <a:lnTo>
                    <a:pt x="568" y="10408"/>
                  </a:lnTo>
                  <a:lnTo>
                    <a:pt x="31223" y="10408"/>
                  </a:lnTo>
                  <a:lnTo>
                    <a:pt x="318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7661320" y="3186189"/>
              <a:ext cx="654164" cy="205447"/>
            </a:xfrm>
            <a:custGeom>
              <a:avLst/>
              <a:gdLst/>
              <a:ahLst/>
              <a:cxnLst/>
              <a:rect l="l" t="t" r="r" b="b"/>
              <a:pathLst>
                <a:path w="29956" h="9408" extrusionOk="0">
                  <a:moveTo>
                    <a:pt x="29555" y="368"/>
                  </a:moveTo>
                  <a:lnTo>
                    <a:pt x="29021" y="9040"/>
                  </a:lnTo>
                  <a:lnTo>
                    <a:pt x="834" y="9040"/>
                  </a:lnTo>
                  <a:lnTo>
                    <a:pt x="401" y="368"/>
                  </a:lnTo>
                  <a:close/>
                  <a:moveTo>
                    <a:pt x="0" y="1"/>
                  </a:moveTo>
                  <a:lnTo>
                    <a:pt x="467" y="9407"/>
                  </a:lnTo>
                  <a:lnTo>
                    <a:pt x="29355" y="9407"/>
                  </a:lnTo>
                  <a:lnTo>
                    <a:pt x="29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7925002" y="2985878"/>
              <a:ext cx="126767" cy="54659"/>
            </a:xfrm>
            <a:custGeom>
              <a:avLst/>
              <a:gdLst/>
              <a:ahLst/>
              <a:cxnLst/>
              <a:rect l="l" t="t" r="r" b="b"/>
              <a:pathLst>
                <a:path w="5805" h="2503" extrusionOk="0">
                  <a:moveTo>
                    <a:pt x="5371" y="334"/>
                  </a:moveTo>
                  <a:lnTo>
                    <a:pt x="5138" y="2135"/>
                  </a:lnTo>
                  <a:lnTo>
                    <a:pt x="668" y="2135"/>
                  </a:lnTo>
                  <a:lnTo>
                    <a:pt x="434" y="334"/>
                  </a:lnTo>
                  <a:close/>
                  <a:moveTo>
                    <a:pt x="1" y="0"/>
                  </a:moveTo>
                  <a:lnTo>
                    <a:pt x="334" y="2502"/>
                  </a:lnTo>
                  <a:lnTo>
                    <a:pt x="5471" y="2502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4" name="Google Shape;984;p42"/>
            <p:cNvSpPr/>
            <p:nvPr/>
          </p:nvSpPr>
          <p:spPr>
            <a:xfrm>
              <a:off x="7925002" y="3261941"/>
              <a:ext cx="126767" cy="54659"/>
            </a:xfrm>
            <a:custGeom>
              <a:avLst/>
              <a:gdLst/>
              <a:ahLst/>
              <a:cxnLst/>
              <a:rect l="l" t="t" r="r" b="b"/>
              <a:pathLst>
                <a:path w="5805" h="2503" extrusionOk="0">
                  <a:moveTo>
                    <a:pt x="5371" y="334"/>
                  </a:moveTo>
                  <a:lnTo>
                    <a:pt x="5138" y="2136"/>
                  </a:lnTo>
                  <a:lnTo>
                    <a:pt x="668" y="2136"/>
                  </a:lnTo>
                  <a:lnTo>
                    <a:pt x="434" y="334"/>
                  </a:lnTo>
                  <a:close/>
                  <a:moveTo>
                    <a:pt x="1" y="1"/>
                  </a:moveTo>
                  <a:lnTo>
                    <a:pt x="334" y="2503"/>
                  </a:lnTo>
                  <a:lnTo>
                    <a:pt x="5471" y="2503"/>
                  </a:lnTo>
                  <a:lnTo>
                    <a:pt x="58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5" name="Google Shape;985;p42"/>
            <p:cNvSpPr/>
            <p:nvPr/>
          </p:nvSpPr>
          <p:spPr>
            <a:xfrm>
              <a:off x="6846210" y="2902111"/>
              <a:ext cx="696420" cy="227285"/>
            </a:xfrm>
            <a:custGeom>
              <a:avLst/>
              <a:gdLst/>
              <a:ahLst/>
              <a:cxnLst/>
              <a:rect l="l" t="t" r="r" b="b"/>
              <a:pathLst>
                <a:path w="31891" h="10408" extrusionOk="0">
                  <a:moveTo>
                    <a:pt x="31490" y="334"/>
                  </a:moveTo>
                  <a:lnTo>
                    <a:pt x="30856" y="10041"/>
                  </a:lnTo>
                  <a:lnTo>
                    <a:pt x="935" y="10041"/>
                  </a:lnTo>
                  <a:lnTo>
                    <a:pt x="401" y="334"/>
                  </a:lnTo>
                  <a:close/>
                  <a:moveTo>
                    <a:pt x="1" y="0"/>
                  </a:moveTo>
                  <a:lnTo>
                    <a:pt x="568" y="10408"/>
                  </a:lnTo>
                  <a:lnTo>
                    <a:pt x="31223" y="10408"/>
                  </a:lnTo>
                  <a:lnTo>
                    <a:pt x="318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6" name="Google Shape;986;p42"/>
            <p:cNvSpPr/>
            <p:nvPr/>
          </p:nvSpPr>
          <p:spPr>
            <a:xfrm>
              <a:off x="6874620" y="3186189"/>
              <a:ext cx="653444" cy="205447"/>
            </a:xfrm>
            <a:custGeom>
              <a:avLst/>
              <a:gdLst/>
              <a:ahLst/>
              <a:cxnLst/>
              <a:rect l="l" t="t" r="r" b="b"/>
              <a:pathLst>
                <a:path w="29923" h="9408" extrusionOk="0">
                  <a:moveTo>
                    <a:pt x="29555" y="368"/>
                  </a:moveTo>
                  <a:lnTo>
                    <a:pt x="28988" y="9040"/>
                  </a:lnTo>
                  <a:lnTo>
                    <a:pt x="835" y="9040"/>
                  </a:lnTo>
                  <a:lnTo>
                    <a:pt x="401" y="368"/>
                  </a:lnTo>
                  <a:close/>
                  <a:moveTo>
                    <a:pt x="1" y="1"/>
                  </a:moveTo>
                  <a:lnTo>
                    <a:pt x="468" y="9407"/>
                  </a:lnTo>
                  <a:lnTo>
                    <a:pt x="29355" y="9407"/>
                  </a:lnTo>
                  <a:lnTo>
                    <a:pt x="299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7" name="Google Shape;987;p42"/>
            <p:cNvSpPr/>
            <p:nvPr/>
          </p:nvSpPr>
          <p:spPr>
            <a:xfrm>
              <a:off x="7138302" y="2985878"/>
              <a:ext cx="126789" cy="54659"/>
            </a:xfrm>
            <a:custGeom>
              <a:avLst/>
              <a:gdLst/>
              <a:ahLst/>
              <a:cxnLst/>
              <a:rect l="l" t="t" r="r" b="b"/>
              <a:pathLst>
                <a:path w="5806" h="2503" extrusionOk="0">
                  <a:moveTo>
                    <a:pt x="5371" y="334"/>
                  </a:moveTo>
                  <a:lnTo>
                    <a:pt x="5138" y="2135"/>
                  </a:lnTo>
                  <a:lnTo>
                    <a:pt x="635" y="2135"/>
                  </a:lnTo>
                  <a:lnTo>
                    <a:pt x="401" y="334"/>
                  </a:lnTo>
                  <a:close/>
                  <a:moveTo>
                    <a:pt x="1" y="0"/>
                  </a:moveTo>
                  <a:lnTo>
                    <a:pt x="335" y="2502"/>
                  </a:lnTo>
                  <a:lnTo>
                    <a:pt x="5472" y="2502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8" name="Google Shape;988;p42"/>
            <p:cNvSpPr/>
            <p:nvPr/>
          </p:nvSpPr>
          <p:spPr>
            <a:xfrm>
              <a:off x="7138302" y="3261941"/>
              <a:ext cx="126789" cy="54659"/>
            </a:xfrm>
            <a:custGeom>
              <a:avLst/>
              <a:gdLst/>
              <a:ahLst/>
              <a:cxnLst/>
              <a:rect l="l" t="t" r="r" b="b"/>
              <a:pathLst>
                <a:path w="5806" h="2503" extrusionOk="0">
                  <a:moveTo>
                    <a:pt x="5371" y="334"/>
                  </a:moveTo>
                  <a:lnTo>
                    <a:pt x="5138" y="2136"/>
                  </a:lnTo>
                  <a:lnTo>
                    <a:pt x="635" y="2136"/>
                  </a:lnTo>
                  <a:lnTo>
                    <a:pt x="401" y="334"/>
                  </a:lnTo>
                  <a:close/>
                  <a:moveTo>
                    <a:pt x="1" y="1"/>
                  </a:moveTo>
                  <a:lnTo>
                    <a:pt x="335" y="2503"/>
                  </a:lnTo>
                  <a:lnTo>
                    <a:pt x="5472" y="2503"/>
                  </a:lnTo>
                  <a:lnTo>
                    <a:pt x="5805" y="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9" name="Google Shape;989;p42"/>
            <p:cNvSpPr/>
            <p:nvPr/>
          </p:nvSpPr>
          <p:spPr>
            <a:xfrm>
              <a:off x="6864422" y="3485574"/>
              <a:ext cx="69225" cy="215645"/>
            </a:xfrm>
            <a:custGeom>
              <a:avLst/>
              <a:gdLst/>
              <a:ahLst/>
              <a:cxnLst/>
              <a:rect l="l" t="t" r="r" b="b"/>
              <a:pathLst>
                <a:path w="3170" h="9875" extrusionOk="0">
                  <a:moveTo>
                    <a:pt x="1" y="0"/>
                  </a:moveTo>
                  <a:lnTo>
                    <a:pt x="1" y="9874"/>
                  </a:lnTo>
                  <a:lnTo>
                    <a:pt x="1802" y="9874"/>
                  </a:lnTo>
                  <a:lnTo>
                    <a:pt x="2736" y="326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0" name="Google Shape;990;p42"/>
            <p:cNvSpPr/>
            <p:nvPr/>
          </p:nvSpPr>
          <p:spPr>
            <a:xfrm>
              <a:off x="6864422" y="3485574"/>
              <a:ext cx="69225" cy="71409"/>
            </a:xfrm>
            <a:custGeom>
              <a:avLst/>
              <a:gdLst/>
              <a:ahLst/>
              <a:cxnLst/>
              <a:rect l="l" t="t" r="r" b="b"/>
              <a:pathLst>
                <a:path w="3170" h="3270" extrusionOk="0">
                  <a:moveTo>
                    <a:pt x="1" y="0"/>
                  </a:moveTo>
                  <a:lnTo>
                    <a:pt x="1" y="3269"/>
                  </a:lnTo>
                  <a:lnTo>
                    <a:pt x="2736" y="326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1" name="Google Shape;991;p42"/>
            <p:cNvSpPr/>
            <p:nvPr/>
          </p:nvSpPr>
          <p:spPr>
            <a:xfrm>
              <a:off x="8246967" y="3485574"/>
              <a:ext cx="69946" cy="215645"/>
            </a:xfrm>
            <a:custGeom>
              <a:avLst/>
              <a:gdLst/>
              <a:ahLst/>
              <a:cxnLst/>
              <a:rect l="l" t="t" r="r" b="b"/>
              <a:pathLst>
                <a:path w="3203" h="9875" extrusionOk="0">
                  <a:moveTo>
                    <a:pt x="1" y="0"/>
                  </a:moveTo>
                  <a:lnTo>
                    <a:pt x="468" y="3269"/>
                  </a:lnTo>
                  <a:lnTo>
                    <a:pt x="1402" y="9874"/>
                  </a:lnTo>
                  <a:lnTo>
                    <a:pt x="3203" y="9874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2" name="Google Shape;992;p42"/>
            <p:cNvSpPr/>
            <p:nvPr/>
          </p:nvSpPr>
          <p:spPr>
            <a:xfrm>
              <a:off x="8246967" y="3485574"/>
              <a:ext cx="69946" cy="71409"/>
            </a:xfrm>
            <a:custGeom>
              <a:avLst/>
              <a:gdLst/>
              <a:ahLst/>
              <a:cxnLst/>
              <a:rect l="l" t="t" r="r" b="b"/>
              <a:pathLst>
                <a:path w="3203" h="3270" extrusionOk="0">
                  <a:moveTo>
                    <a:pt x="1" y="0"/>
                  </a:moveTo>
                  <a:lnTo>
                    <a:pt x="468" y="3269"/>
                  </a:lnTo>
                  <a:lnTo>
                    <a:pt x="3203" y="3269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3" name="Google Shape;993;p42"/>
            <p:cNvSpPr/>
            <p:nvPr/>
          </p:nvSpPr>
          <p:spPr>
            <a:xfrm>
              <a:off x="6831645" y="1296677"/>
              <a:ext cx="1517357" cy="66299"/>
            </a:xfrm>
            <a:custGeom>
              <a:avLst/>
              <a:gdLst/>
              <a:ahLst/>
              <a:cxnLst/>
              <a:rect l="l" t="t" r="r" b="b"/>
              <a:pathLst>
                <a:path w="69484" h="3036" extrusionOk="0">
                  <a:moveTo>
                    <a:pt x="1" y="0"/>
                  </a:moveTo>
                  <a:lnTo>
                    <a:pt x="1" y="3036"/>
                  </a:lnTo>
                  <a:lnTo>
                    <a:pt x="69484" y="3036"/>
                  </a:lnTo>
                  <a:lnTo>
                    <a:pt x="694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4" name="Google Shape;994;p42"/>
            <p:cNvSpPr/>
            <p:nvPr/>
          </p:nvSpPr>
          <p:spPr>
            <a:xfrm>
              <a:off x="8197441" y="1362952"/>
              <a:ext cx="66299" cy="220013"/>
            </a:xfrm>
            <a:custGeom>
              <a:avLst/>
              <a:gdLst/>
              <a:ahLst/>
              <a:cxnLst/>
              <a:rect l="l" t="t" r="r" b="b"/>
              <a:pathLst>
                <a:path w="3036" h="10075" extrusionOk="0">
                  <a:moveTo>
                    <a:pt x="0" y="1"/>
                  </a:moveTo>
                  <a:lnTo>
                    <a:pt x="0" y="10074"/>
                  </a:lnTo>
                  <a:lnTo>
                    <a:pt x="3036" y="10074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5" name="Google Shape;995;p42"/>
            <p:cNvSpPr/>
            <p:nvPr/>
          </p:nvSpPr>
          <p:spPr>
            <a:xfrm>
              <a:off x="8197441" y="1362952"/>
              <a:ext cx="66299" cy="68504"/>
            </a:xfrm>
            <a:custGeom>
              <a:avLst/>
              <a:gdLst/>
              <a:ahLst/>
              <a:cxnLst/>
              <a:rect l="l" t="t" r="r" b="b"/>
              <a:pathLst>
                <a:path w="3036" h="3137" extrusionOk="0">
                  <a:moveTo>
                    <a:pt x="0" y="1"/>
                  </a:moveTo>
                  <a:lnTo>
                    <a:pt x="0" y="3136"/>
                  </a:lnTo>
                  <a:lnTo>
                    <a:pt x="3036" y="3136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6" name="Google Shape;996;p42"/>
            <p:cNvSpPr/>
            <p:nvPr/>
          </p:nvSpPr>
          <p:spPr>
            <a:xfrm>
              <a:off x="6916875" y="1362952"/>
              <a:ext cx="66299" cy="220013"/>
            </a:xfrm>
            <a:custGeom>
              <a:avLst/>
              <a:gdLst/>
              <a:ahLst/>
              <a:cxnLst/>
              <a:rect l="l" t="t" r="r" b="b"/>
              <a:pathLst>
                <a:path w="3036" h="10075" extrusionOk="0">
                  <a:moveTo>
                    <a:pt x="0" y="1"/>
                  </a:moveTo>
                  <a:lnTo>
                    <a:pt x="0" y="10074"/>
                  </a:lnTo>
                  <a:lnTo>
                    <a:pt x="3036" y="10074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7" name="Google Shape;997;p42"/>
            <p:cNvSpPr/>
            <p:nvPr/>
          </p:nvSpPr>
          <p:spPr>
            <a:xfrm>
              <a:off x="6916875" y="1362952"/>
              <a:ext cx="66299" cy="68504"/>
            </a:xfrm>
            <a:custGeom>
              <a:avLst/>
              <a:gdLst/>
              <a:ahLst/>
              <a:cxnLst/>
              <a:rect l="l" t="t" r="r" b="b"/>
              <a:pathLst>
                <a:path w="3036" h="3137" extrusionOk="0">
                  <a:moveTo>
                    <a:pt x="0" y="1"/>
                  </a:moveTo>
                  <a:lnTo>
                    <a:pt x="0" y="3136"/>
                  </a:lnTo>
                  <a:lnTo>
                    <a:pt x="3036" y="3136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8" name="Google Shape;998;p42"/>
            <p:cNvSpPr/>
            <p:nvPr/>
          </p:nvSpPr>
          <p:spPr>
            <a:xfrm>
              <a:off x="7959243" y="872733"/>
              <a:ext cx="106370" cy="423975"/>
            </a:xfrm>
            <a:custGeom>
              <a:avLst/>
              <a:gdLst/>
              <a:ahLst/>
              <a:cxnLst/>
              <a:rect l="l" t="t" r="r" b="b"/>
              <a:pathLst>
                <a:path w="4871" h="19415" extrusionOk="0">
                  <a:moveTo>
                    <a:pt x="0" y="0"/>
                  </a:moveTo>
                  <a:lnTo>
                    <a:pt x="0" y="19414"/>
                  </a:lnTo>
                  <a:lnTo>
                    <a:pt x="4871" y="19414"/>
                  </a:lnTo>
                  <a:lnTo>
                    <a:pt x="487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7959243" y="850154"/>
              <a:ext cx="106370" cy="46623"/>
            </a:xfrm>
            <a:custGeom>
              <a:avLst/>
              <a:gdLst/>
              <a:ahLst/>
              <a:cxnLst/>
              <a:rect l="l" t="t" r="r" b="b"/>
              <a:pathLst>
                <a:path w="4871" h="2135" extrusionOk="0">
                  <a:moveTo>
                    <a:pt x="0" y="0"/>
                  </a:moveTo>
                  <a:lnTo>
                    <a:pt x="0" y="2135"/>
                  </a:lnTo>
                  <a:lnTo>
                    <a:pt x="4871" y="2135"/>
                  </a:lnTo>
                  <a:lnTo>
                    <a:pt x="4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7959243" y="955758"/>
              <a:ext cx="106370" cy="17514"/>
            </a:xfrm>
            <a:custGeom>
              <a:avLst/>
              <a:gdLst/>
              <a:ahLst/>
              <a:cxnLst/>
              <a:rect l="l" t="t" r="r" b="b"/>
              <a:pathLst>
                <a:path w="4871" h="802" extrusionOk="0">
                  <a:moveTo>
                    <a:pt x="0" y="1"/>
                  </a:moveTo>
                  <a:lnTo>
                    <a:pt x="0" y="801"/>
                  </a:lnTo>
                  <a:lnTo>
                    <a:pt x="4871" y="801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7945398" y="1193956"/>
              <a:ext cx="120215" cy="46645"/>
            </a:xfrm>
            <a:custGeom>
              <a:avLst/>
              <a:gdLst/>
              <a:ahLst/>
              <a:cxnLst/>
              <a:rect l="l" t="t" r="r" b="b"/>
              <a:pathLst>
                <a:path w="5505" h="2136" extrusionOk="0">
                  <a:moveTo>
                    <a:pt x="1" y="1"/>
                  </a:moveTo>
                  <a:lnTo>
                    <a:pt x="1" y="2136"/>
                  </a:lnTo>
                  <a:lnTo>
                    <a:pt x="5505" y="2136"/>
                  </a:lnTo>
                  <a:lnTo>
                    <a:pt x="5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7884211" y="802069"/>
              <a:ext cx="75055" cy="494641"/>
            </a:xfrm>
            <a:custGeom>
              <a:avLst/>
              <a:gdLst/>
              <a:ahLst/>
              <a:cxnLst/>
              <a:rect l="l" t="t" r="r" b="b"/>
              <a:pathLst>
                <a:path w="3437" h="22651" extrusionOk="0">
                  <a:moveTo>
                    <a:pt x="1" y="0"/>
                  </a:moveTo>
                  <a:lnTo>
                    <a:pt x="1" y="22650"/>
                  </a:lnTo>
                  <a:lnTo>
                    <a:pt x="3436" y="22650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7899519" y="848691"/>
              <a:ext cx="45182" cy="190139"/>
            </a:xfrm>
            <a:custGeom>
              <a:avLst/>
              <a:gdLst/>
              <a:ahLst/>
              <a:cxnLst/>
              <a:rect l="l" t="t" r="r" b="b"/>
              <a:pathLst>
                <a:path w="2069" h="8707" extrusionOk="0">
                  <a:moveTo>
                    <a:pt x="0" y="0"/>
                  </a:moveTo>
                  <a:lnTo>
                    <a:pt x="0" y="8707"/>
                  </a:lnTo>
                  <a:lnTo>
                    <a:pt x="2068" y="8707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7353200" y="896033"/>
              <a:ext cx="404299" cy="400674"/>
            </a:xfrm>
            <a:custGeom>
              <a:avLst/>
              <a:gdLst/>
              <a:ahLst/>
              <a:cxnLst/>
              <a:rect l="l" t="t" r="r" b="b"/>
              <a:pathLst>
                <a:path w="18514" h="18348" extrusionOk="0">
                  <a:moveTo>
                    <a:pt x="16112" y="1"/>
                  </a:moveTo>
                  <a:lnTo>
                    <a:pt x="0" y="15912"/>
                  </a:lnTo>
                  <a:lnTo>
                    <a:pt x="2402" y="18347"/>
                  </a:lnTo>
                  <a:lnTo>
                    <a:pt x="18514" y="2436"/>
                  </a:lnTo>
                  <a:lnTo>
                    <a:pt x="1611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7446444" y="1038804"/>
              <a:ext cx="166817" cy="165375"/>
            </a:xfrm>
            <a:custGeom>
              <a:avLst/>
              <a:gdLst/>
              <a:ahLst/>
              <a:cxnLst/>
              <a:rect l="l" t="t" r="r" b="b"/>
              <a:pathLst>
                <a:path w="7639" h="7573" extrusionOk="0">
                  <a:moveTo>
                    <a:pt x="6204" y="1"/>
                  </a:moveTo>
                  <a:lnTo>
                    <a:pt x="0" y="6138"/>
                  </a:lnTo>
                  <a:lnTo>
                    <a:pt x="1434" y="7573"/>
                  </a:lnTo>
                  <a:lnTo>
                    <a:pt x="7639" y="1468"/>
                  </a:lnTo>
                  <a:lnTo>
                    <a:pt x="6204" y="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7757469" y="920797"/>
              <a:ext cx="126767" cy="375911"/>
            </a:xfrm>
            <a:custGeom>
              <a:avLst/>
              <a:gdLst/>
              <a:ahLst/>
              <a:cxnLst/>
              <a:rect l="l" t="t" r="r" b="b"/>
              <a:pathLst>
                <a:path w="5805" h="17214" extrusionOk="0">
                  <a:moveTo>
                    <a:pt x="1" y="1"/>
                  </a:moveTo>
                  <a:lnTo>
                    <a:pt x="1" y="17213"/>
                  </a:lnTo>
                  <a:lnTo>
                    <a:pt x="5805" y="17213"/>
                  </a:lnTo>
                  <a:lnTo>
                    <a:pt x="5805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757469" y="1221645"/>
              <a:ext cx="126767" cy="34984"/>
            </a:xfrm>
            <a:custGeom>
              <a:avLst/>
              <a:gdLst/>
              <a:ahLst/>
              <a:cxnLst/>
              <a:rect l="l" t="t" r="r" b="b"/>
              <a:pathLst>
                <a:path w="5805" h="1602" extrusionOk="0">
                  <a:moveTo>
                    <a:pt x="1" y="0"/>
                  </a:moveTo>
                  <a:lnTo>
                    <a:pt x="1" y="1601"/>
                  </a:lnTo>
                  <a:lnTo>
                    <a:pt x="5805" y="1601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757469" y="1185221"/>
              <a:ext cx="126767" cy="13867"/>
            </a:xfrm>
            <a:custGeom>
              <a:avLst/>
              <a:gdLst/>
              <a:ahLst/>
              <a:cxnLst/>
              <a:rect l="l" t="t" r="r" b="b"/>
              <a:pathLst>
                <a:path w="5805" h="635" extrusionOk="0">
                  <a:moveTo>
                    <a:pt x="1" y="0"/>
                  </a:moveTo>
                  <a:lnTo>
                    <a:pt x="1" y="634"/>
                  </a:lnTo>
                  <a:lnTo>
                    <a:pt x="5805" y="634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8065589" y="943376"/>
              <a:ext cx="87437" cy="353331"/>
            </a:xfrm>
            <a:custGeom>
              <a:avLst/>
              <a:gdLst/>
              <a:ahLst/>
              <a:cxnLst/>
              <a:rect l="l" t="t" r="r" b="b"/>
              <a:pathLst>
                <a:path w="4004" h="16180" extrusionOk="0">
                  <a:moveTo>
                    <a:pt x="1" y="1"/>
                  </a:moveTo>
                  <a:lnTo>
                    <a:pt x="1" y="16179"/>
                  </a:lnTo>
                  <a:lnTo>
                    <a:pt x="4003" y="16179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8065589" y="1226012"/>
              <a:ext cx="87437" cy="32800"/>
            </a:xfrm>
            <a:custGeom>
              <a:avLst/>
              <a:gdLst/>
              <a:ahLst/>
              <a:cxnLst/>
              <a:rect l="l" t="t" r="r" b="b"/>
              <a:pathLst>
                <a:path w="4004" h="1502" extrusionOk="0">
                  <a:moveTo>
                    <a:pt x="1" y="0"/>
                  </a:moveTo>
                  <a:lnTo>
                    <a:pt x="1" y="1501"/>
                  </a:lnTo>
                  <a:lnTo>
                    <a:pt x="4003" y="1501"/>
                  </a:lnTo>
                  <a:lnTo>
                    <a:pt x="400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8065589" y="1016224"/>
              <a:ext cx="88158" cy="32800"/>
            </a:xfrm>
            <a:custGeom>
              <a:avLst/>
              <a:gdLst/>
              <a:ahLst/>
              <a:cxnLst/>
              <a:rect l="l" t="t" r="r" b="b"/>
              <a:pathLst>
                <a:path w="4037" h="1502" extrusionOk="0">
                  <a:moveTo>
                    <a:pt x="1" y="1"/>
                  </a:moveTo>
                  <a:lnTo>
                    <a:pt x="1" y="1502"/>
                  </a:lnTo>
                  <a:lnTo>
                    <a:pt x="4037" y="1502"/>
                  </a:lnTo>
                  <a:lnTo>
                    <a:pt x="4037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8065589" y="1071581"/>
              <a:ext cx="87437" cy="13146"/>
            </a:xfrm>
            <a:custGeom>
              <a:avLst/>
              <a:gdLst/>
              <a:ahLst/>
              <a:cxnLst/>
              <a:rect l="l" t="t" r="r" b="b"/>
              <a:pathLst>
                <a:path w="4004" h="602" extrusionOk="0">
                  <a:moveTo>
                    <a:pt x="1" y="1"/>
                  </a:moveTo>
                  <a:lnTo>
                    <a:pt x="1" y="601"/>
                  </a:lnTo>
                  <a:lnTo>
                    <a:pt x="4003" y="601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7129218" y="843843"/>
              <a:ext cx="96522" cy="287425"/>
            </a:xfrm>
            <a:custGeom>
              <a:avLst/>
              <a:gdLst/>
              <a:ahLst/>
              <a:cxnLst/>
              <a:rect l="l" t="t" r="r" b="b"/>
              <a:pathLst>
                <a:path w="4420" h="13162" extrusionOk="0">
                  <a:moveTo>
                    <a:pt x="368" y="0"/>
                  </a:moveTo>
                  <a:cubicBezTo>
                    <a:pt x="313" y="0"/>
                    <a:pt x="266" y="71"/>
                    <a:pt x="317" y="122"/>
                  </a:cubicBezTo>
                  <a:cubicBezTo>
                    <a:pt x="1785" y="1723"/>
                    <a:pt x="2752" y="3725"/>
                    <a:pt x="3152" y="5860"/>
                  </a:cubicBezTo>
                  <a:cubicBezTo>
                    <a:pt x="3386" y="6994"/>
                    <a:pt x="3519" y="8128"/>
                    <a:pt x="3519" y="9296"/>
                  </a:cubicBezTo>
                  <a:cubicBezTo>
                    <a:pt x="2919" y="7061"/>
                    <a:pt x="2285" y="5426"/>
                    <a:pt x="183" y="3892"/>
                  </a:cubicBezTo>
                  <a:cubicBezTo>
                    <a:pt x="150" y="3858"/>
                    <a:pt x="100" y="3833"/>
                    <a:pt x="63" y="3833"/>
                  </a:cubicBezTo>
                  <a:cubicBezTo>
                    <a:pt x="25" y="3833"/>
                    <a:pt x="0" y="3858"/>
                    <a:pt x="17" y="3925"/>
                  </a:cubicBezTo>
                  <a:cubicBezTo>
                    <a:pt x="484" y="5092"/>
                    <a:pt x="717" y="6360"/>
                    <a:pt x="1284" y="7494"/>
                  </a:cubicBezTo>
                  <a:cubicBezTo>
                    <a:pt x="1818" y="8428"/>
                    <a:pt x="2585" y="9262"/>
                    <a:pt x="3486" y="9863"/>
                  </a:cubicBezTo>
                  <a:lnTo>
                    <a:pt x="3553" y="9996"/>
                  </a:lnTo>
                  <a:cubicBezTo>
                    <a:pt x="3553" y="11030"/>
                    <a:pt x="3519" y="12064"/>
                    <a:pt x="3519" y="13098"/>
                  </a:cubicBezTo>
                  <a:cubicBezTo>
                    <a:pt x="3519" y="13135"/>
                    <a:pt x="3569" y="13161"/>
                    <a:pt x="3620" y="13161"/>
                  </a:cubicBezTo>
                  <a:cubicBezTo>
                    <a:pt x="3662" y="13161"/>
                    <a:pt x="3704" y="13143"/>
                    <a:pt x="3719" y="13098"/>
                  </a:cubicBezTo>
                  <a:cubicBezTo>
                    <a:pt x="4420" y="8562"/>
                    <a:pt x="3853" y="3358"/>
                    <a:pt x="417" y="22"/>
                  </a:cubicBezTo>
                  <a:cubicBezTo>
                    <a:pt x="401" y="7"/>
                    <a:pt x="384" y="0"/>
                    <a:pt x="368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7053094" y="786215"/>
              <a:ext cx="97635" cy="96085"/>
            </a:xfrm>
            <a:custGeom>
              <a:avLst/>
              <a:gdLst/>
              <a:ahLst/>
              <a:cxnLst/>
              <a:rect l="l" t="t" r="r" b="b"/>
              <a:pathLst>
                <a:path w="4471" h="4400" extrusionOk="0">
                  <a:moveTo>
                    <a:pt x="1262" y="1"/>
                  </a:moveTo>
                  <a:cubicBezTo>
                    <a:pt x="1166" y="1"/>
                    <a:pt x="1078" y="19"/>
                    <a:pt x="1001" y="59"/>
                  </a:cubicBezTo>
                  <a:cubicBezTo>
                    <a:pt x="434" y="393"/>
                    <a:pt x="1468" y="1060"/>
                    <a:pt x="1835" y="1327"/>
                  </a:cubicBezTo>
                  <a:cubicBezTo>
                    <a:pt x="1068" y="1327"/>
                    <a:pt x="0" y="1694"/>
                    <a:pt x="200" y="2561"/>
                  </a:cubicBezTo>
                  <a:cubicBezTo>
                    <a:pt x="227" y="2775"/>
                    <a:pt x="403" y="2924"/>
                    <a:pt x="592" y="2924"/>
                  </a:cubicBezTo>
                  <a:cubicBezTo>
                    <a:pt x="639" y="2924"/>
                    <a:pt x="687" y="2915"/>
                    <a:pt x="734" y="2895"/>
                  </a:cubicBezTo>
                  <a:cubicBezTo>
                    <a:pt x="1168" y="2761"/>
                    <a:pt x="1568" y="2561"/>
                    <a:pt x="1968" y="2328"/>
                  </a:cubicBezTo>
                  <a:lnTo>
                    <a:pt x="1968" y="2328"/>
                  </a:lnTo>
                  <a:cubicBezTo>
                    <a:pt x="1368" y="2761"/>
                    <a:pt x="767" y="3562"/>
                    <a:pt x="1201" y="4196"/>
                  </a:cubicBezTo>
                  <a:cubicBezTo>
                    <a:pt x="1279" y="4332"/>
                    <a:pt x="1425" y="4400"/>
                    <a:pt x="1573" y="4400"/>
                  </a:cubicBezTo>
                  <a:cubicBezTo>
                    <a:pt x="1678" y="4400"/>
                    <a:pt x="1785" y="4365"/>
                    <a:pt x="1868" y="4296"/>
                  </a:cubicBezTo>
                  <a:cubicBezTo>
                    <a:pt x="2302" y="3995"/>
                    <a:pt x="2669" y="3061"/>
                    <a:pt x="3269" y="3028"/>
                  </a:cubicBezTo>
                  <a:cubicBezTo>
                    <a:pt x="3545" y="3146"/>
                    <a:pt x="3915" y="3381"/>
                    <a:pt x="4170" y="3381"/>
                  </a:cubicBezTo>
                  <a:cubicBezTo>
                    <a:pt x="4347" y="3381"/>
                    <a:pt x="4470" y="3269"/>
                    <a:pt x="4470" y="2928"/>
                  </a:cubicBezTo>
                  <a:cubicBezTo>
                    <a:pt x="4437" y="2194"/>
                    <a:pt x="3736" y="1494"/>
                    <a:pt x="3169" y="1027"/>
                  </a:cubicBezTo>
                  <a:cubicBezTo>
                    <a:pt x="2823" y="738"/>
                    <a:pt x="1878" y="1"/>
                    <a:pt x="1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7072027" y="802484"/>
              <a:ext cx="80886" cy="57717"/>
            </a:xfrm>
            <a:custGeom>
              <a:avLst/>
              <a:gdLst/>
              <a:ahLst/>
              <a:cxnLst/>
              <a:rect l="l" t="t" r="r" b="b"/>
              <a:pathLst>
                <a:path w="3704" h="2643" extrusionOk="0">
                  <a:moveTo>
                    <a:pt x="598" y="1"/>
                  </a:moveTo>
                  <a:cubicBezTo>
                    <a:pt x="336" y="1"/>
                    <a:pt x="155" y="92"/>
                    <a:pt x="134" y="315"/>
                  </a:cubicBezTo>
                  <a:cubicBezTo>
                    <a:pt x="101" y="849"/>
                    <a:pt x="1201" y="1116"/>
                    <a:pt x="1768" y="1249"/>
                  </a:cubicBezTo>
                  <a:cubicBezTo>
                    <a:pt x="1168" y="1349"/>
                    <a:pt x="0" y="1716"/>
                    <a:pt x="267" y="2316"/>
                  </a:cubicBezTo>
                  <a:cubicBezTo>
                    <a:pt x="292" y="2382"/>
                    <a:pt x="398" y="2403"/>
                    <a:pt x="555" y="2403"/>
                  </a:cubicBezTo>
                  <a:cubicBezTo>
                    <a:pt x="855" y="2403"/>
                    <a:pt x="1344" y="2324"/>
                    <a:pt x="1804" y="2324"/>
                  </a:cubicBezTo>
                  <a:cubicBezTo>
                    <a:pt x="2086" y="2324"/>
                    <a:pt x="2358" y="2354"/>
                    <a:pt x="2569" y="2450"/>
                  </a:cubicBezTo>
                  <a:cubicBezTo>
                    <a:pt x="2669" y="2500"/>
                    <a:pt x="3046" y="2642"/>
                    <a:pt x="3301" y="2642"/>
                  </a:cubicBezTo>
                  <a:cubicBezTo>
                    <a:pt x="3388" y="2642"/>
                    <a:pt x="3461" y="2626"/>
                    <a:pt x="3503" y="2583"/>
                  </a:cubicBezTo>
                  <a:cubicBezTo>
                    <a:pt x="3703" y="2417"/>
                    <a:pt x="3703" y="1649"/>
                    <a:pt x="2636" y="849"/>
                  </a:cubicBezTo>
                  <a:cubicBezTo>
                    <a:pt x="2090" y="417"/>
                    <a:pt x="1158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7214076" y="836549"/>
              <a:ext cx="100169" cy="284324"/>
            </a:xfrm>
            <a:custGeom>
              <a:avLst/>
              <a:gdLst/>
              <a:ahLst/>
              <a:cxnLst/>
              <a:rect l="l" t="t" r="r" b="b"/>
              <a:pathLst>
                <a:path w="4587" h="13020" extrusionOk="0">
                  <a:moveTo>
                    <a:pt x="4382" y="1"/>
                  </a:moveTo>
                  <a:cubicBezTo>
                    <a:pt x="4368" y="1"/>
                    <a:pt x="4352" y="7"/>
                    <a:pt x="4337" y="23"/>
                  </a:cubicBezTo>
                  <a:cubicBezTo>
                    <a:pt x="767" y="3225"/>
                    <a:pt x="0" y="8395"/>
                    <a:pt x="567" y="12932"/>
                  </a:cubicBezTo>
                  <a:cubicBezTo>
                    <a:pt x="567" y="12994"/>
                    <a:pt x="603" y="13020"/>
                    <a:pt x="642" y="13020"/>
                  </a:cubicBezTo>
                  <a:cubicBezTo>
                    <a:pt x="686" y="13020"/>
                    <a:pt x="734" y="12985"/>
                    <a:pt x="734" y="12932"/>
                  </a:cubicBezTo>
                  <a:cubicBezTo>
                    <a:pt x="801" y="11898"/>
                    <a:pt x="801" y="10897"/>
                    <a:pt x="834" y="9863"/>
                  </a:cubicBezTo>
                  <a:lnTo>
                    <a:pt x="901" y="9730"/>
                  </a:lnTo>
                  <a:cubicBezTo>
                    <a:pt x="1835" y="9163"/>
                    <a:pt x="2635" y="8362"/>
                    <a:pt x="3202" y="7428"/>
                  </a:cubicBezTo>
                  <a:cubicBezTo>
                    <a:pt x="3803" y="6327"/>
                    <a:pt x="4103" y="5060"/>
                    <a:pt x="4570" y="3925"/>
                  </a:cubicBezTo>
                  <a:cubicBezTo>
                    <a:pt x="4587" y="3859"/>
                    <a:pt x="4570" y="3834"/>
                    <a:pt x="4537" y="3834"/>
                  </a:cubicBezTo>
                  <a:cubicBezTo>
                    <a:pt x="4503" y="3834"/>
                    <a:pt x="4453" y="3859"/>
                    <a:pt x="4403" y="3892"/>
                  </a:cubicBezTo>
                  <a:cubicBezTo>
                    <a:pt x="2268" y="5360"/>
                    <a:pt x="1535" y="6961"/>
                    <a:pt x="867" y="9163"/>
                  </a:cubicBezTo>
                  <a:cubicBezTo>
                    <a:pt x="934" y="7995"/>
                    <a:pt x="1101" y="6861"/>
                    <a:pt x="1368" y="5727"/>
                  </a:cubicBezTo>
                  <a:cubicBezTo>
                    <a:pt x="1835" y="3625"/>
                    <a:pt x="2902" y="1657"/>
                    <a:pt x="4437" y="123"/>
                  </a:cubicBezTo>
                  <a:cubicBezTo>
                    <a:pt x="4462" y="71"/>
                    <a:pt x="4429" y="1"/>
                    <a:pt x="4382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7296467" y="779839"/>
              <a:ext cx="98269" cy="96696"/>
            </a:xfrm>
            <a:custGeom>
              <a:avLst/>
              <a:gdLst/>
              <a:ahLst/>
              <a:cxnLst/>
              <a:rect l="l" t="t" r="r" b="b"/>
              <a:pathLst>
                <a:path w="4500" h="4428" extrusionOk="0">
                  <a:moveTo>
                    <a:pt x="3293" y="0"/>
                  </a:moveTo>
                  <a:cubicBezTo>
                    <a:pt x="2682" y="0"/>
                    <a:pt x="1734" y="700"/>
                    <a:pt x="1397" y="952"/>
                  </a:cubicBezTo>
                  <a:cubicBezTo>
                    <a:pt x="797" y="1419"/>
                    <a:pt x="63" y="2086"/>
                    <a:pt x="30" y="2820"/>
                  </a:cubicBezTo>
                  <a:cubicBezTo>
                    <a:pt x="1" y="3197"/>
                    <a:pt x="129" y="3315"/>
                    <a:pt x="322" y="3315"/>
                  </a:cubicBezTo>
                  <a:cubicBezTo>
                    <a:pt x="573" y="3315"/>
                    <a:pt x="933" y="3114"/>
                    <a:pt x="1197" y="3020"/>
                  </a:cubicBezTo>
                  <a:cubicBezTo>
                    <a:pt x="1764" y="3053"/>
                    <a:pt x="2098" y="4021"/>
                    <a:pt x="2565" y="4321"/>
                  </a:cubicBezTo>
                  <a:cubicBezTo>
                    <a:pt x="2651" y="4393"/>
                    <a:pt x="2757" y="4428"/>
                    <a:pt x="2859" y="4428"/>
                  </a:cubicBezTo>
                  <a:cubicBezTo>
                    <a:pt x="2993" y="4428"/>
                    <a:pt x="3123" y="4368"/>
                    <a:pt x="3199" y="4254"/>
                  </a:cubicBezTo>
                  <a:cubicBezTo>
                    <a:pt x="3666" y="3620"/>
                    <a:pt x="3099" y="2820"/>
                    <a:pt x="2532" y="2353"/>
                  </a:cubicBezTo>
                  <a:lnTo>
                    <a:pt x="2532" y="2353"/>
                  </a:lnTo>
                  <a:cubicBezTo>
                    <a:pt x="2899" y="2586"/>
                    <a:pt x="3299" y="2820"/>
                    <a:pt x="3732" y="2953"/>
                  </a:cubicBezTo>
                  <a:cubicBezTo>
                    <a:pt x="3785" y="2976"/>
                    <a:pt x="3839" y="2986"/>
                    <a:pt x="3893" y="2986"/>
                  </a:cubicBezTo>
                  <a:cubicBezTo>
                    <a:pt x="4076" y="2986"/>
                    <a:pt x="4248" y="2860"/>
                    <a:pt x="4300" y="2653"/>
                  </a:cubicBezTo>
                  <a:cubicBezTo>
                    <a:pt x="4500" y="1786"/>
                    <a:pt x="3466" y="1385"/>
                    <a:pt x="2698" y="1319"/>
                  </a:cubicBezTo>
                  <a:cubicBezTo>
                    <a:pt x="3065" y="1085"/>
                    <a:pt x="4133" y="451"/>
                    <a:pt x="3599" y="84"/>
                  </a:cubicBezTo>
                  <a:cubicBezTo>
                    <a:pt x="3514" y="26"/>
                    <a:pt x="3409" y="0"/>
                    <a:pt x="3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8" name="Google Shape;1018;p42"/>
            <p:cNvSpPr/>
            <p:nvPr/>
          </p:nvSpPr>
          <p:spPr>
            <a:xfrm>
              <a:off x="7293476" y="797308"/>
              <a:ext cx="81607" cy="55140"/>
            </a:xfrm>
            <a:custGeom>
              <a:avLst/>
              <a:gdLst/>
              <a:ahLst/>
              <a:cxnLst/>
              <a:rect l="l" t="t" r="r" b="b"/>
              <a:pathLst>
                <a:path w="3737" h="2525" extrusionOk="0">
                  <a:moveTo>
                    <a:pt x="3160" y="1"/>
                  </a:moveTo>
                  <a:cubicBezTo>
                    <a:pt x="2600" y="1"/>
                    <a:pt x="1675" y="355"/>
                    <a:pt x="1101" y="752"/>
                  </a:cubicBezTo>
                  <a:cubicBezTo>
                    <a:pt x="33" y="1519"/>
                    <a:pt x="0" y="2320"/>
                    <a:pt x="167" y="2453"/>
                  </a:cubicBezTo>
                  <a:cubicBezTo>
                    <a:pt x="218" y="2504"/>
                    <a:pt x="319" y="2524"/>
                    <a:pt x="438" y="2524"/>
                  </a:cubicBezTo>
                  <a:cubicBezTo>
                    <a:pt x="706" y="2524"/>
                    <a:pt x="1065" y="2423"/>
                    <a:pt x="1134" y="2353"/>
                  </a:cubicBezTo>
                  <a:cubicBezTo>
                    <a:pt x="1313" y="2283"/>
                    <a:pt x="1529" y="2259"/>
                    <a:pt x="1755" y="2259"/>
                  </a:cubicBezTo>
                  <a:cubicBezTo>
                    <a:pt x="2293" y="2259"/>
                    <a:pt x="2895" y="2397"/>
                    <a:pt x="3226" y="2397"/>
                  </a:cubicBezTo>
                  <a:cubicBezTo>
                    <a:pt x="3353" y="2397"/>
                    <a:pt x="3441" y="2377"/>
                    <a:pt x="3469" y="2320"/>
                  </a:cubicBezTo>
                  <a:cubicBezTo>
                    <a:pt x="3736" y="1753"/>
                    <a:pt x="2602" y="1319"/>
                    <a:pt x="1968" y="1219"/>
                  </a:cubicBezTo>
                  <a:cubicBezTo>
                    <a:pt x="2569" y="1086"/>
                    <a:pt x="3669" y="886"/>
                    <a:pt x="3636" y="319"/>
                  </a:cubicBezTo>
                  <a:cubicBezTo>
                    <a:pt x="3636" y="93"/>
                    <a:pt x="3446" y="1"/>
                    <a:pt x="3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168306" y="759618"/>
              <a:ext cx="130763" cy="376020"/>
            </a:xfrm>
            <a:custGeom>
              <a:avLst/>
              <a:gdLst/>
              <a:ahLst/>
              <a:cxnLst/>
              <a:rect l="l" t="t" r="r" b="b"/>
              <a:pathLst>
                <a:path w="5988" h="17219" extrusionOk="0">
                  <a:moveTo>
                    <a:pt x="73" y="1"/>
                  </a:moveTo>
                  <a:cubicBezTo>
                    <a:pt x="40" y="1"/>
                    <a:pt x="1" y="49"/>
                    <a:pt x="28" y="76"/>
                  </a:cubicBezTo>
                  <a:cubicBezTo>
                    <a:pt x="1763" y="2145"/>
                    <a:pt x="2463" y="4947"/>
                    <a:pt x="2630" y="7582"/>
                  </a:cubicBezTo>
                  <a:cubicBezTo>
                    <a:pt x="2697" y="9216"/>
                    <a:pt x="2596" y="10817"/>
                    <a:pt x="2330" y="12385"/>
                  </a:cubicBezTo>
                  <a:cubicBezTo>
                    <a:pt x="2096" y="13953"/>
                    <a:pt x="1696" y="15488"/>
                    <a:pt x="1462" y="17055"/>
                  </a:cubicBezTo>
                  <a:cubicBezTo>
                    <a:pt x="1442" y="17155"/>
                    <a:pt x="1517" y="17219"/>
                    <a:pt x="1588" y="17219"/>
                  </a:cubicBezTo>
                  <a:cubicBezTo>
                    <a:pt x="1636" y="17219"/>
                    <a:pt x="1682" y="17189"/>
                    <a:pt x="1696" y="17122"/>
                  </a:cubicBezTo>
                  <a:cubicBezTo>
                    <a:pt x="2196" y="15454"/>
                    <a:pt x="2563" y="13753"/>
                    <a:pt x="2797" y="12052"/>
                  </a:cubicBezTo>
                  <a:cubicBezTo>
                    <a:pt x="2897" y="11551"/>
                    <a:pt x="2930" y="11084"/>
                    <a:pt x="2997" y="10584"/>
                  </a:cubicBezTo>
                  <a:cubicBezTo>
                    <a:pt x="4798" y="8916"/>
                    <a:pt x="5632" y="7315"/>
                    <a:pt x="5966" y="4246"/>
                  </a:cubicBezTo>
                  <a:cubicBezTo>
                    <a:pt x="5988" y="4157"/>
                    <a:pt x="5966" y="4113"/>
                    <a:pt x="5919" y="4113"/>
                  </a:cubicBezTo>
                  <a:cubicBezTo>
                    <a:pt x="5895" y="4113"/>
                    <a:pt x="5865" y="4124"/>
                    <a:pt x="5832" y="4146"/>
                  </a:cubicBezTo>
                  <a:cubicBezTo>
                    <a:pt x="3997" y="5847"/>
                    <a:pt x="3497" y="7749"/>
                    <a:pt x="2997" y="9416"/>
                  </a:cubicBezTo>
                  <a:cubicBezTo>
                    <a:pt x="3030" y="8983"/>
                    <a:pt x="3564" y="4046"/>
                    <a:pt x="95" y="10"/>
                  </a:cubicBezTo>
                  <a:cubicBezTo>
                    <a:pt x="88" y="3"/>
                    <a:pt x="81" y="1"/>
                    <a:pt x="73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7101900" y="678188"/>
              <a:ext cx="102003" cy="111459"/>
            </a:xfrm>
            <a:custGeom>
              <a:avLst/>
              <a:gdLst/>
              <a:ahLst/>
              <a:cxnLst/>
              <a:rect l="l" t="t" r="r" b="b"/>
              <a:pathLst>
                <a:path w="4671" h="5104" extrusionOk="0">
                  <a:moveTo>
                    <a:pt x="2213" y="1"/>
                  </a:moveTo>
                  <a:cubicBezTo>
                    <a:pt x="2198" y="1"/>
                    <a:pt x="2183" y="1"/>
                    <a:pt x="2168" y="3"/>
                  </a:cubicBezTo>
                  <a:cubicBezTo>
                    <a:pt x="1434" y="69"/>
                    <a:pt x="2168" y="1304"/>
                    <a:pt x="2402" y="1737"/>
                  </a:cubicBezTo>
                  <a:cubicBezTo>
                    <a:pt x="2069" y="1592"/>
                    <a:pt x="1629" y="1479"/>
                    <a:pt x="1218" y="1479"/>
                  </a:cubicBezTo>
                  <a:cubicBezTo>
                    <a:pt x="683" y="1479"/>
                    <a:pt x="199" y="1672"/>
                    <a:pt x="67" y="2238"/>
                  </a:cubicBezTo>
                  <a:cubicBezTo>
                    <a:pt x="0" y="2538"/>
                    <a:pt x="200" y="2805"/>
                    <a:pt x="500" y="2838"/>
                  </a:cubicBezTo>
                  <a:cubicBezTo>
                    <a:pt x="673" y="2896"/>
                    <a:pt x="850" y="2914"/>
                    <a:pt x="1028" y="2914"/>
                  </a:cubicBezTo>
                  <a:cubicBezTo>
                    <a:pt x="1316" y="2914"/>
                    <a:pt x="1608" y="2867"/>
                    <a:pt x="1891" y="2867"/>
                  </a:cubicBezTo>
                  <a:cubicBezTo>
                    <a:pt x="1939" y="2867"/>
                    <a:pt x="1987" y="2868"/>
                    <a:pt x="2035" y="2871"/>
                  </a:cubicBezTo>
                  <a:cubicBezTo>
                    <a:pt x="1234" y="3038"/>
                    <a:pt x="167" y="3539"/>
                    <a:pt x="334" y="4439"/>
                  </a:cubicBezTo>
                  <a:cubicBezTo>
                    <a:pt x="363" y="4671"/>
                    <a:pt x="593" y="4852"/>
                    <a:pt x="850" y="4852"/>
                  </a:cubicBezTo>
                  <a:cubicBezTo>
                    <a:pt x="889" y="4852"/>
                    <a:pt x="928" y="4848"/>
                    <a:pt x="967" y="4840"/>
                  </a:cubicBezTo>
                  <a:cubicBezTo>
                    <a:pt x="1480" y="4783"/>
                    <a:pt x="2161" y="4216"/>
                    <a:pt x="2744" y="4216"/>
                  </a:cubicBezTo>
                  <a:cubicBezTo>
                    <a:pt x="2845" y="4216"/>
                    <a:pt x="2942" y="4233"/>
                    <a:pt x="3036" y="4272"/>
                  </a:cubicBezTo>
                  <a:cubicBezTo>
                    <a:pt x="3291" y="4575"/>
                    <a:pt x="3628" y="5103"/>
                    <a:pt x="3944" y="5103"/>
                  </a:cubicBezTo>
                  <a:cubicBezTo>
                    <a:pt x="4081" y="5103"/>
                    <a:pt x="4215" y="5003"/>
                    <a:pt x="4337" y="4739"/>
                  </a:cubicBezTo>
                  <a:cubicBezTo>
                    <a:pt x="4670" y="3939"/>
                    <a:pt x="4303" y="2871"/>
                    <a:pt x="3936" y="2071"/>
                  </a:cubicBezTo>
                  <a:cubicBezTo>
                    <a:pt x="3708" y="1548"/>
                    <a:pt x="2935" y="1"/>
                    <a:pt x="2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7119369" y="697491"/>
              <a:ext cx="85974" cy="93181"/>
            </a:xfrm>
            <a:custGeom>
              <a:avLst/>
              <a:gdLst/>
              <a:ahLst/>
              <a:cxnLst/>
              <a:rect l="l" t="t" r="r" b="b"/>
              <a:pathLst>
                <a:path w="3937" h="4267" extrusionOk="0">
                  <a:moveTo>
                    <a:pt x="1199" y="1"/>
                  </a:moveTo>
                  <a:cubicBezTo>
                    <a:pt x="1072" y="1"/>
                    <a:pt x="969" y="58"/>
                    <a:pt x="901" y="186"/>
                  </a:cubicBezTo>
                  <a:cubicBezTo>
                    <a:pt x="601" y="753"/>
                    <a:pt x="1602" y="1554"/>
                    <a:pt x="2136" y="1987"/>
                  </a:cubicBezTo>
                  <a:cubicBezTo>
                    <a:pt x="1817" y="1881"/>
                    <a:pt x="1353" y="1789"/>
                    <a:pt x="939" y="1789"/>
                  </a:cubicBezTo>
                  <a:cubicBezTo>
                    <a:pt x="443" y="1789"/>
                    <a:pt x="19" y="1921"/>
                    <a:pt x="1" y="2321"/>
                  </a:cubicBezTo>
                  <a:cubicBezTo>
                    <a:pt x="1" y="2688"/>
                    <a:pt x="1735" y="2888"/>
                    <a:pt x="2336" y="3622"/>
                  </a:cubicBezTo>
                  <a:cubicBezTo>
                    <a:pt x="2428" y="3745"/>
                    <a:pt x="2834" y="4267"/>
                    <a:pt x="3184" y="4267"/>
                  </a:cubicBezTo>
                  <a:cubicBezTo>
                    <a:pt x="3213" y="4267"/>
                    <a:pt x="3242" y="4263"/>
                    <a:pt x="3270" y="4256"/>
                  </a:cubicBezTo>
                  <a:cubicBezTo>
                    <a:pt x="3537" y="4189"/>
                    <a:pt x="3937" y="3388"/>
                    <a:pt x="3236" y="2021"/>
                  </a:cubicBezTo>
                  <a:cubicBezTo>
                    <a:pt x="2801" y="1122"/>
                    <a:pt x="1764" y="1"/>
                    <a:pt x="1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7109914" y="1042450"/>
              <a:ext cx="202521" cy="254254"/>
            </a:xfrm>
            <a:custGeom>
              <a:avLst/>
              <a:gdLst/>
              <a:ahLst/>
              <a:cxnLst/>
              <a:rect l="l" t="t" r="r" b="b"/>
              <a:pathLst>
                <a:path w="9274" h="11643" extrusionOk="0">
                  <a:moveTo>
                    <a:pt x="1935" y="0"/>
                  </a:moveTo>
                  <a:cubicBezTo>
                    <a:pt x="1935" y="0"/>
                    <a:pt x="200" y="10608"/>
                    <a:pt x="0" y="11642"/>
                  </a:cubicBezTo>
                  <a:lnTo>
                    <a:pt x="9273" y="11642"/>
                  </a:lnTo>
                  <a:lnTo>
                    <a:pt x="7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929370" y="2789192"/>
              <a:ext cx="152994" cy="40094"/>
            </a:xfrm>
            <a:custGeom>
              <a:avLst/>
              <a:gdLst/>
              <a:ahLst/>
              <a:cxnLst/>
              <a:rect l="l" t="t" r="r" b="b"/>
              <a:pathLst>
                <a:path w="7006" h="1836" extrusionOk="0">
                  <a:moveTo>
                    <a:pt x="1" y="1"/>
                  </a:moveTo>
                  <a:lnTo>
                    <a:pt x="1" y="1836"/>
                  </a:lnTo>
                  <a:lnTo>
                    <a:pt x="7006" y="1836"/>
                  </a:lnTo>
                  <a:lnTo>
                    <a:pt x="7006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7984727" y="2282224"/>
              <a:ext cx="42277" cy="507001"/>
            </a:xfrm>
            <a:custGeom>
              <a:avLst/>
              <a:gdLst/>
              <a:ahLst/>
              <a:cxnLst/>
              <a:rect l="l" t="t" r="r" b="b"/>
              <a:pathLst>
                <a:path w="1936" h="23217" extrusionOk="0">
                  <a:moveTo>
                    <a:pt x="1" y="0"/>
                  </a:moveTo>
                  <a:lnTo>
                    <a:pt x="1" y="23217"/>
                  </a:lnTo>
                  <a:lnTo>
                    <a:pt x="1936" y="23217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984727" y="2282224"/>
              <a:ext cx="42277" cy="211998"/>
            </a:xfrm>
            <a:custGeom>
              <a:avLst/>
              <a:gdLst/>
              <a:ahLst/>
              <a:cxnLst/>
              <a:rect l="l" t="t" r="r" b="b"/>
              <a:pathLst>
                <a:path w="1936" h="9708" extrusionOk="0">
                  <a:moveTo>
                    <a:pt x="1" y="0"/>
                  </a:moveTo>
                  <a:lnTo>
                    <a:pt x="1" y="9707"/>
                  </a:lnTo>
                  <a:lnTo>
                    <a:pt x="1936" y="9707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7784416" y="1987206"/>
              <a:ext cx="442908" cy="417424"/>
            </a:xfrm>
            <a:custGeom>
              <a:avLst/>
              <a:gdLst/>
              <a:ahLst/>
              <a:cxnLst/>
              <a:rect l="l" t="t" r="r" b="b"/>
              <a:pathLst>
                <a:path w="20282" h="19115" extrusionOk="0">
                  <a:moveTo>
                    <a:pt x="5805" y="1"/>
                  </a:moveTo>
                  <a:lnTo>
                    <a:pt x="1502" y="14111"/>
                  </a:lnTo>
                  <a:lnTo>
                    <a:pt x="1468" y="14278"/>
                  </a:lnTo>
                  <a:lnTo>
                    <a:pt x="1" y="19114"/>
                  </a:lnTo>
                  <a:lnTo>
                    <a:pt x="20282" y="19114"/>
                  </a:lnTo>
                  <a:lnTo>
                    <a:pt x="18814" y="14278"/>
                  </a:lnTo>
                  <a:lnTo>
                    <a:pt x="18747" y="14111"/>
                  </a:lnTo>
                  <a:lnTo>
                    <a:pt x="144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920635" y="2055687"/>
              <a:ext cx="6573" cy="5852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67" y="0"/>
                  </a:moveTo>
                  <a:cubicBezTo>
                    <a:pt x="67" y="0"/>
                    <a:pt x="1" y="34"/>
                    <a:pt x="1" y="134"/>
                  </a:cubicBezTo>
                  <a:cubicBezTo>
                    <a:pt x="1" y="200"/>
                    <a:pt x="67" y="267"/>
                    <a:pt x="167" y="267"/>
                  </a:cubicBezTo>
                  <a:cubicBezTo>
                    <a:pt x="234" y="267"/>
                    <a:pt x="301" y="200"/>
                    <a:pt x="301" y="134"/>
                  </a:cubicBezTo>
                  <a:cubicBezTo>
                    <a:pt x="301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975271" y="2055687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cubicBezTo>
                    <a:pt x="0" y="200"/>
                    <a:pt x="67" y="267"/>
                    <a:pt x="134" y="267"/>
                  </a:cubicBezTo>
                  <a:cubicBezTo>
                    <a:pt x="234" y="267"/>
                    <a:pt x="267" y="200"/>
                    <a:pt x="267" y="134"/>
                  </a:cubicBezTo>
                  <a:cubicBezTo>
                    <a:pt x="267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8029907" y="2055687"/>
              <a:ext cx="5831" cy="5852"/>
            </a:xfrm>
            <a:custGeom>
              <a:avLst/>
              <a:gdLst/>
              <a:ahLst/>
              <a:cxnLst/>
              <a:rect l="l" t="t" r="r" b="b"/>
              <a:pathLst>
                <a:path w="267" h="268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cubicBezTo>
                    <a:pt x="0" y="200"/>
                    <a:pt x="67" y="267"/>
                    <a:pt x="134" y="267"/>
                  </a:cubicBezTo>
                  <a:cubicBezTo>
                    <a:pt x="234" y="267"/>
                    <a:pt x="267" y="200"/>
                    <a:pt x="267" y="134"/>
                  </a:cubicBezTo>
                  <a:cubicBezTo>
                    <a:pt x="267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8084522" y="2055687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8" y="0"/>
                    <a:pt x="1" y="34"/>
                    <a:pt x="1" y="134"/>
                  </a:cubicBezTo>
                  <a:cubicBezTo>
                    <a:pt x="1" y="200"/>
                    <a:pt x="68" y="267"/>
                    <a:pt x="134" y="267"/>
                  </a:cubicBezTo>
                  <a:cubicBezTo>
                    <a:pt x="234" y="267"/>
                    <a:pt x="268" y="200"/>
                    <a:pt x="268" y="134"/>
                  </a:cubicBezTo>
                  <a:cubicBezTo>
                    <a:pt x="268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7948324" y="2017079"/>
              <a:ext cx="5831" cy="5852"/>
            </a:xfrm>
            <a:custGeom>
              <a:avLst/>
              <a:gdLst/>
              <a:ahLst/>
              <a:cxnLst/>
              <a:rect l="l" t="t" r="r" b="b"/>
              <a:pathLst>
                <a:path w="267" h="268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cubicBezTo>
                    <a:pt x="0" y="234"/>
                    <a:pt x="67" y="267"/>
                    <a:pt x="134" y="267"/>
                  </a:cubicBezTo>
                  <a:cubicBezTo>
                    <a:pt x="200" y="267"/>
                    <a:pt x="267" y="234"/>
                    <a:pt x="267" y="134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8002939" y="2017079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cubicBezTo>
                    <a:pt x="1" y="234"/>
                    <a:pt x="68" y="267"/>
                    <a:pt x="134" y="267"/>
                  </a:cubicBezTo>
                  <a:cubicBezTo>
                    <a:pt x="201" y="267"/>
                    <a:pt x="268" y="234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8057575" y="2017079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cubicBezTo>
                    <a:pt x="1" y="234"/>
                    <a:pt x="67" y="267"/>
                    <a:pt x="134" y="267"/>
                  </a:cubicBezTo>
                  <a:cubicBezTo>
                    <a:pt x="201" y="267"/>
                    <a:pt x="268" y="234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7865999" y="2135086"/>
              <a:ext cx="6573" cy="5852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68" y="0"/>
                  </a:moveTo>
                  <a:cubicBezTo>
                    <a:pt x="67" y="0"/>
                    <a:pt x="34" y="34"/>
                    <a:pt x="34" y="134"/>
                  </a:cubicBezTo>
                  <a:cubicBezTo>
                    <a:pt x="1" y="200"/>
                    <a:pt x="67" y="267"/>
                    <a:pt x="168" y="267"/>
                  </a:cubicBezTo>
                  <a:cubicBezTo>
                    <a:pt x="234" y="267"/>
                    <a:pt x="301" y="200"/>
                    <a:pt x="301" y="134"/>
                  </a:cubicBez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7920635" y="2134715"/>
              <a:ext cx="6573" cy="6027"/>
            </a:xfrm>
            <a:custGeom>
              <a:avLst/>
              <a:gdLst/>
              <a:ahLst/>
              <a:cxnLst/>
              <a:rect l="l" t="t" r="r" b="b"/>
              <a:pathLst>
                <a:path w="301" h="276" extrusionOk="0">
                  <a:moveTo>
                    <a:pt x="151" y="1"/>
                  </a:moveTo>
                  <a:cubicBezTo>
                    <a:pt x="76" y="1"/>
                    <a:pt x="1" y="51"/>
                    <a:pt x="1" y="151"/>
                  </a:cubicBezTo>
                  <a:cubicBezTo>
                    <a:pt x="1" y="234"/>
                    <a:pt x="76" y="276"/>
                    <a:pt x="151" y="276"/>
                  </a:cubicBezTo>
                  <a:cubicBezTo>
                    <a:pt x="226" y="276"/>
                    <a:pt x="301" y="234"/>
                    <a:pt x="301" y="151"/>
                  </a:cubicBezTo>
                  <a:cubicBezTo>
                    <a:pt x="301" y="51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975271" y="2135086"/>
              <a:ext cx="6573" cy="5852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cubicBezTo>
                    <a:pt x="0" y="200"/>
                    <a:pt x="67" y="267"/>
                    <a:pt x="134" y="267"/>
                  </a:cubicBezTo>
                  <a:cubicBezTo>
                    <a:pt x="234" y="267"/>
                    <a:pt x="301" y="200"/>
                    <a:pt x="301" y="134"/>
                  </a:cubicBez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8029907" y="2134715"/>
              <a:ext cx="6573" cy="6027"/>
            </a:xfrm>
            <a:custGeom>
              <a:avLst/>
              <a:gdLst/>
              <a:ahLst/>
              <a:cxnLst/>
              <a:rect l="l" t="t" r="r" b="b"/>
              <a:pathLst>
                <a:path w="301" h="276" extrusionOk="0">
                  <a:moveTo>
                    <a:pt x="150" y="1"/>
                  </a:moveTo>
                  <a:cubicBezTo>
                    <a:pt x="75" y="1"/>
                    <a:pt x="0" y="51"/>
                    <a:pt x="0" y="151"/>
                  </a:cubicBezTo>
                  <a:cubicBezTo>
                    <a:pt x="0" y="234"/>
                    <a:pt x="67" y="276"/>
                    <a:pt x="138" y="276"/>
                  </a:cubicBezTo>
                  <a:cubicBezTo>
                    <a:pt x="209" y="276"/>
                    <a:pt x="284" y="234"/>
                    <a:pt x="300" y="151"/>
                  </a:cubicBezTo>
                  <a:cubicBezTo>
                    <a:pt x="300" y="51"/>
                    <a:pt x="225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8084522" y="2135086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8" y="0"/>
                    <a:pt x="1" y="34"/>
                    <a:pt x="1" y="134"/>
                  </a:cubicBezTo>
                  <a:cubicBezTo>
                    <a:pt x="1" y="200"/>
                    <a:pt x="68" y="267"/>
                    <a:pt x="134" y="267"/>
                  </a:cubicBezTo>
                  <a:cubicBezTo>
                    <a:pt x="234" y="267"/>
                    <a:pt x="268" y="200"/>
                    <a:pt x="268" y="134"/>
                  </a:cubicBezTo>
                  <a:cubicBezTo>
                    <a:pt x="268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8139158" y="2134715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34" y="1"/>
                  </a:moveTo>
                  <a:cubicBezTo>
                    <a:pt x="67" y="1"/>
                    <a:pt x="1" y="51"/>
                    <a:pt x="1" y="151"/>
                  </a:cubicBezTo>
                  <a:cubicBezTo>
                    <a:pt x="1" y="234"/>
                    <a:pt x="67" y="276"/>
                    <a:pt x="134" y="276"/>
                  </a:cubicBezTo>
                  <a:cubicBezTo>
                    <a:pt x="201" y="276"/>
                    <a:pt x="268" y="234"/>
                    <a:pt x="268" y="151"/>
                  </a:cubicBezTo>
                  <a:cubicBezTo>
                    <a:pt x="268" y="51"/>
                    <a:pt x="201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7893273" y="2096479"/>
              <a:ext cx="6267" cy="4630"/>
            </a:xfrm>
            <a:custGeom>
              <a:avLst/>
              <a:gdLst/>
              <a:ahLst/>
              <a:cxnLst/>
              <a:rect l="l" t="t" r="r" b="b"/>
              <a:pathLst>
                <a:path w="287" h="212" extrusionOk="0">
                  <a:moveTo>
                    <a:pt x="153" y="0"/>
                  </a:moveTo>
                  <a:cubicBezTo>
                    <a:pt x="1" y="0"/>
                    <a:pt x="156" y="211"/>
                    <a:pt x="240" y="211"/>
                  </a:cubicBezTo>
                  <a:cubicBezTo>
                    <a:pt x="267" y="211"/>
                    <a:pt x="286" y="190"/>
                    <a:pt x="286" y="134"/>
                  </a:cubicBezTo>
                  <a:cubicBezTo>
                    <a:pt x="286" y="67"/>
                    <a:pt x="219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7948324" y="2096479"/>
              <a:ext cx="5831" cy="5852"/>
            </a:xfrm>
            <a:custGeom>
              <a:avLst/>
              <a:gdLst/>
              <a:ahLst/>
              <a:cxnLst/>
              <a:rect l="l" t="t" r="r" b="b"/>
              <a:pathLst>
                <a:path w="267" h="268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cubicBezTo>
                    <a:pt x="0" y="234"/>
                    <a:pt x="67" y="267"/>
                    <a:pt x="134" y="267"/>
                  </a:cubicBezTo>
                  <a:cubicBezTo>
                    <a:pt x="200" y="267"/>
                    <a:pt x="267" y="234"/>
                    <a:pt x="267" y="134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8002939" y="2096479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cubicBezTo>
                    <a:pt x="1" y="234"/>
                    <a:pt x="68" y="267"/>
                    <a:pt x="134" y="267"/>
                  </a:cubicBezTo>
                  <a:cubicBezTo>
                    <a:pt x="201" y="267"/>
                    <a:pt x="268" y="234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8057575" y="2096479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cubicBezTo>
                    <a:pt x="1" y="234"/>
                    <a:pt x="67" y="267"/>
                    <a:pt x="134" y="267"/>
                  </a:cubicBezTo>
                  <a:cubicBezTo>
                    <a:pt x="201" y="267"/>
                    <a:pt x="268" y="234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8112211" y="2096479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34" y="0"/>
                    <a:pt x="0" y="67"/>
                    <a:pt x="0" y="134"/>
                  </a:cubicBezTo>
                  <a:cubicBezTo>
                    <a:pt x="0" y="234"/>
                    <a:pt x="34" y="267"/>
                    <a:pt x="134" y="267"/>
                  </a:cubicBezTo>
                  <a:cubicBezTo>
                    <a:pt x="201" y="267"/>
                    <a:pt x="267" y="234"/>
                    <a:pt x="267" y="134"/>
                  </a:cubicBez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7865999" y="2213743"/>
              <a:ext cx="6573" cy="6573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8" y="1"/>
                  </a:moveTo>
                  <a:cubicBezTo>
                    <a:pt x="67" y="1"/>
                    <a:pt x="1" y="67"/>
                    <a:pt x="1" y="168"/>
                  </a:cubicBezTo>
                  <a:cubicBezTo>
                    <a:pt x="1" y="234"/>
                    <a:pt x="67" y="301"/>
                    <a:pt x="168" y="301"/>
                  </a:cubicBezTo>
                  <a:cubicBezTo>
                    <a:pt x="234" y="301"/>
                    <a:pt x="301" y="234"/>
                    <a:pt x="301" y="168"/>
                  </a:cubicBezTo>
                  <a:cubicBezTo>
                    <a:pt x="301" y="67"/>
                    <a:pt x="234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7920635" y="2213743"/>
              <a:ext cx="6573" cy="6573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1" y="67"/>
                    <a:pt x="1" y="168"/>
                  </a:cubicBezTo>
                  <a:cubicBezTo>
                    <a:pt x="1" y="234"/>
                    <a:pt x="67" y="301"/>
                    <a:pt x="167" y="301"/>
                  </a:cubicBezTo>
                  <a:cubicBezTo>
                    <a:pt x="234" y="301"/>
                    <a:pt x="301" y="234"/>
                    <a:pt x="301" y="168"/>
                  </a:cubicBezTo>
                  <a:cubicBezTo>
                    <a:pt x="301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2"/>
            <p:cNvSpPr/>
            <p:nvPr/>
          </p:nvSpPr>
          <p:spPr>
            <a:xfrm>
              <a:off x="7975271" y="22137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67"/>
                    <a:pt x="0" y="168"/>
                  </a:cubicBezTo>
                  <a:cubicBezTo>
                    <a:pt x="0" y="234"/>
                    <a:pt x="67" y="301"/>
                    <a:pt x="134" y="301"/>
                  </a:cubicBezTo>
                  <a:cubicBezTo>
                    <a:pt x="234" y="301"/>
                    <a:pt x="267" y="234"/>
                    <a:pt x="267" y="168"/>
                  </a:cubicBezTo>
                  <a:cubicBezTo>
                    <a:pt x="267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2"/>
            <p:cNvSpPr/>
            <p:nvPr/>
          </p:nvSpPr>
          <p:spPr>
            <a:xfrm>
              <a:off x="8029907" y="2213743"/>
              <a:ext cx="5831" cy="6573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1"/>
                  </a:moveTo>
                  <a:cubicBezTo>
                    <a:pt x="67" y="1"/>
                    <a:pt x="0" y="67"/>
                    <a:pt x="0" y="168"/>
                  </a:cubicBezTo>
                  <a:cubicBezTo>
                    <a:pt x="0" y="234"/>
                    <a:pt x="67" y="301"/>
                    <a:pt x="134" y="301"/>
                  </a:cubicBezTo>
                  <a:cubicBezTo>
                    <a:pt x="234" y="301"/>
                    <a:pt x="267" y="234"/>
                    <a:pt x="267" y="168"/>
                  </a:cubicBezTo>
                  <a:cubicBezTo>
                    <a:pt x="267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8084522" y="22137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cubicBezTo>
                    <a:pt x="1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268" y="168"/>
                  </a:cubicBezTo>
                  <a:cubicBezTo>
                    <a:pt x="268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8139158" y="22137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7"/>
                    <a:pt x="1" y="168"/>
                  </a:cubicBezTo>
                  <a:cubicBezTo>
                    <a:pt x="1" y="234"/>
                    <a:pt x="67" y="301"/>
                    <a:pt x="134" y="301"/>
                  </a:cubicBezTo>
                  <a:cubicBezTo>
                    <a:pt x="234" y="301"/>
                    <a:pt x="268" y="234"/>
                    <a:pt x="268" y="168"/>
                  </a:cubicBezTo>
                  <a:cubicBezTo>
                    <a:pt x="268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1" name="Google Shape;1051;p42"/>
            <p:cNvSpPr/>
            <p:nvPr/>
          </p:nvSpPr>
          <p:spPr>
            <a:xfrm>
              <a:off x="7893688" y="2176053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34" y="1"/>
                  </a:moveTo>
                  <a:cubicBezTo>
                    <a:pt x="67" y="1"/>
                    <a:pt x="0" y="42"/>
                    <a:pt x="0" y="126"/>
                  </a:cubicBezTo>
                  <a:cubicBezTo>
                    <a:pt x="0" y="226"/>
                    <a:pt x="67" y="276"/>
                    <a:pt x="134" y="276"/>
                  </a:cubicBezTo>
                  <a:cubicBezTo>
                    <a:pt x="200" y="276"/>
                    <a:pt x="267" y="226"/>
                    <a:pt x="267" y="126"/>
                  </a:cubicBezTo>
                  <a:cubicBezTo>
                    <a:pt x="267" y="42"/>
                    <a:pt x="200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2" name="Google Shape;1052;p42"/>
            <p:cNvSpPr/>
            <p:nvPr/>
          </p:nvSpPr>
          <p:spPr>
            <a:xfrm>
              <a:off x="7947953" y="2176599"/>
              <a:ext cx="6573" cy="4935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51" y="1"/>
                  </a:moveTo>
                  <a:cubicBezTo>
                    <a:pt x="92" y="1"/>
                    <a:pt x="34" y="34"/>
                    <a:pt x="17" y="101"/>
                  </a:cubicBezTo>
                  <a:cubicBezTo>
                    <a:pt x="0" y="184"/>
                    <a:pt x="76" y="226"/>
                    <a:pt x="151" y="226"/>
                  </a:cubicBezTo>
                  <a:cubicBezTo>
                    <a:pt x="226" y="226"/>
                    <a:pt x="301" y="184"/>
                    <a:pt x="284" y="101"/>
                  </a:cubicBezTo>
                  <a:cubicBezTo>
                    <a:pt x="267" y="34"/>
                    <a:pt x="209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42"/>
            <p:cNvSpPr/>
            <p:nvPr/>
          </p:nvSpPr>
          <p:spPr>
            <a:xfrm>
              <a:off x="8002939" y="2176053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34" y="1"/>
                  </a:moveTo>
                  <a:cubicBezTo>
                    <a:pt x="68" y="1"/>
                    <a:pt x="1" y="42"/>
                    <a:pt x="1" y="126"/>
                  </a:cubicBezTo>
                  <a:cubicBezTo>
                    <a:pt x="1" y="226"/>
                    <a:pt x="68" y="276"/>
                    <a:pt x="134" y="276"/>
                  </a:cubicBezTo>
                  <a:cubicBezTo>
                    <a:pt x="201" y="276"/>
                    <a:pt x="268" y="226"/>
                    <a:pt x="268" y="126"/>
                  </a:cubicBezTo>
                  <a:cubicBezTo>
                    <a:pt x="268" y="42"/>
                    <a:pt x="201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42"/>
            <p:cNvSpPr/>
            <p:nvPr/>
          </p:nvSpPr>
          <p:spPr>
            <a:xfrm>
              <a:off x="8057225" y="2176599"/>
              <a:ext cx="6573" cy="4935"/>
            </a:xfrm>
            <a:custGeom>
              <a:avLst/>
              <a:gdLst/>
              <a:ahLst/>
              <a:cxnLst/>
              <a:rect l="l" t="t" r="r" b="b"/>
              <a:pathLst>
                <a:path w="301" h="226" extrusionOk="0">
                  <a:moveTo>
                    <a:pt x="150" y="1"/>
                  </a:moveTo>
                  <a:cubicBezTo>
                    <a:pt x="92" y="1"/>
                    <a:pt x="33" y="34"/>
                    <a:pt x="17" y="101"/>
                  </a:cubicBezTo>
                  <a:cubicBezTo>
                    <a:pt x="0" y="184"/>
                    <a:pt x="75" y="226"/>
                    <a:pt x="150" y="226"/>
                  </a:cubicBezTo>
                  <a:cubicBezTo>
                    <a:pt x="225" y="226"/>
                    <a:pt x="300" y="184"/>
                    <a:pt x="284" y="101"/>
                  </a:cubicBezTo>
                  <a:cubicBezTo>
                    <a:pt x="267" y="34"/>
                    <a:pt x="209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5" name="Google Shape;1055;p42"/>
            <p:cNvSpPr/>
            <p:nvPr/>
          </p:nvSpPr>
          <p:spPr>
            <a:xfrm>
              <a:off x="8112211" y="2176053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34" y="1"/>
                  </a:moveTo>
                  <a:cubicBezTo>
                    <a:pt x="67" y="1"/>
                    <a:pt x="0" y="42"/>
                    <a:pt x="0" y="126"/>
                  </a:cubicBezTo>
                  <a:cubicBezTo>
                    <a:pt x="0" y="226"/>
                    <a:pt x="67" y="276"/>
                    <a:pt x="134" y="276"/>
                  </a:cubicBezTo>
                  <a:cubicBezTo>
                    <a:pt x="201" y="276"/>
                    <a:pt x="267" y="226"/>
                    <a:pt x="267" y="126"/>
                  </a:cubicBezTo>
                  <a:cubicBezTo>
                    <a:pt x="267" y="42"/>
                    <a:pt x="201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6" name="Google Shape;1056;p42"/>
            <p:cNvSpPr/>
            <p:nvPr/>
          </p:nvSpPr>
          <p:spPr>
            <a:xfrm>
              <a:off x="7816472" y="2295326"/>
              <a:ext cx="1485" cy="3669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1"/>
                  </a:moveTo>
                  <a:lnTo>
                    <a:pt x="0" y="168"/>
                  </a:lnTo>
                  <a:cubicBezTo>
                    <a:pt x="34" y="134"/>
                    <a:pt x="67" y="101"/>
                    <a:pt x="67" y="67"/>
                  </a:cubicBezTo>
                  <a:cubicBezTo>
                    <a:pt x="67" y="34"/>
                    <a:pt x="67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42"/>
            <p:cNvSpPr/>
            <p:nvPr/>
          </p:nvSpPr>
          <p:spPr>
            <a:xfrm>
              <a:off x="7865999" y="2293143"/>
              <a:ext cx="6573" cy="6573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8" y="1"/>
                  </a:moveTo>
                  <a:cubicBezTo>
                    <a:pt x="67" y="1"/>
                    <a:pt x="1" y="67"/>
                    <a:pt x="1" y="167"/>
                  </a:cubicBezTo>
                  <a:cubicBezTo>
                    <a:pt x="1" y="234"/>
                    <a:pt x="67" y="301"/>
                    <a:pt x="168" y="301"/>
                  </a:cubicBezTo>
                  <a:cubicBezTo>
                    <a:pt x="234" y="301"/>
                    <a:pt x="301" y="234"/>
                    <a:pt x="301" y="167"/>
                  </a:cubicBezTo>
                  <a:cubicBezTo>
                    <a:pt x="301" y="67"/>
                    <a:pt x="234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7920635" y="2293143"/>
              <a:ext cx="6573" cy="6573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1" y="67"/>
                    <a:pt x="1" y="167"/>
                  </a:cubicBezTo>
                  <a:cubicBezTo>
                    <a:pt x="1" y="234"/>
                    <a:pt x="67" y="301"/>
                    <a:pt x="167" y="301"/>
                  </a:cubicBezTo>
                  <a:cubicBezTo>
                    <a:pt x="234" y="301"/>
                    <a:pt x="301" y="234"/>
                    <a:pt x="301" y="167"/>
                  </a:cubicBezTo>
                  <a:cubicBezTo>
                    <a:pt x="301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9" name="Google Shape;1059;p42"/>
            <p:cNvSpPr/>
            <p:nvPr/>
          </p:nvSpPr>
          <p:spPr>
            <a:xfrm>
              <a:off x="7975271" y="22931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67"/>
                    <a:pt x="0" y="167"/>
                  </a:cubicBezTo>
                  <a:cubicBezTo>
                    <a:pt x="0" y="234"/>
                    <a:pt x="67" y="301"/>
                    <a:pt x="134" y="301"/>
                  </a:cubicBezTo>
                  <a:cubicBezTo>
                    <a:pt x="234" y="301"/>
                    <a:pt x="267" y="234"/>
                    <a:pt x="267" y="167"/>
                  </a:cubicBezTo>
                  <a:cubicBezTo>
                    <a:pt x="267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42"/>
            <p:cNvSpPr/>
            <p:nvPr/>
          </p:nvSpPr>
          <p:spPr>
            <a:xfrm>
              <a:off x="8029907" y="2293143"/>
              <a:ext cx="5831" cy="6573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1"/>
                  </a:moveTo>
                  <a:cubicBezTo>
                    <a:pt x="67" y="1"/>
                    <a:pt x="0" y="67"/>
                    <a:pt x="0" y="167"/>
                  </a:cubicBezTo>
                  <a:cubicBezTo>
                    <a:pt x="0" y="234"/>
                    <a:pt x="67" y="301"/>
                    <a:pt x="134" y="301"/>
                  </a:cubicBezTo>
                  <a:cubicBezTo>
                    <a:pt x="234" y="301"/>
                    <a:pt x="267" y="234"/>
                    <a:pt x="267" y="167"/>
                  </a:cubicBezTo>
                  <a:cubicBezTo>
                    <a:pt x="267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8084522" y="22931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67"/>
                  </a:cubicBezTo>
                  <a:cubicBezTo>
                    <a:pt x="1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268" y="167"/>
                  </a:cubicBezTo>
                  <a:cubicBezTo>
                    <a:pt x="268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42"/>
            <p:cNvSpPr/>
            <p:nvPr/>
          </p:nvSpPr>
          <p:spPr>
            <a:xfrm>
              <a:off x="8139158" y="2293143"/>
              <a:ext cx="5852" cy="6573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7"/>
                    <a:pt x="1" y="167"/>
                  </a:cubicBezTo>
                  <a:cubicBezTo>
                    <a:pt x="1" y="234"/>
                    <a:pt x="67" y="301"/>
                    <a:pt x="134" y="301"/>
                  </a:cubicBezTo>
                  <a:cubicBezTo>
                    <a:pt x="234" y="301"/>
                    <a:pt x="268" y="234"/>
                    <a:pt x="268" y="167"/>
                  </a:cubicBezTo>
                  <a:cubicBezTo>
                    <a:pt x="268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" name="Google Shape;1063;p42"/>
            <p:cNvSpPr/>
            <p:nvPr/>
          </p:nvSpPr>
          <p:spPr>
            <a:xfrm>
              <a:off x="8193794" y="2295326"/>
              <a:ext cx="1485" cy="3669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0" y="1"/>
                  </a:moveTo>
                  <a:cubicBezTo>
                    <a:pt x="0" y="1"/>
                    <a:pt x="0" y="34"/>
                    <a:pt x="0" y="67"/>
                  </a:cubicBezTo>
                  <a:cubicBezTo>
                    <a:pt x="0" y="101"/>
                    <a:pt x="34" y="134"/>
                    <a:pt x="67" y="1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42"/>
            <p:cNvSpPr/>
            <p:nvPr/>
          </p:nvSpPr>
          <p:spPr>
            <a:xfrm>
              <a:off x="7839052" y="22552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cubicBezTo>
                    <a:pt x="1" y="200"/>
                    <a:pt x="67" y="267"/>
                    <a:pt x="134" y="267"/>
                  </a:cubicBezTo>
                  <a:cubicBezTo>
                    <a:pt x="201" y="267"/>
                    <a:pt x="267" y="200"/>
                    <a:pt x="267" y="134"/>
                  </a:cubicBez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5" name="Google Shape;1065;p42"/>
            <p:cNvSpPr/>
            <p:nvPr/>
          </p:nvSpPr>
          <p:spPr>
            <a:xfrm>
              <a:off x="7893273" y="2255277"/>
              <a:ext cx="6267" cy="4630"/>
            </a:xfrm>
            <a:custGeom>
              <a:avLst/>
              <a:gdLst/>
              <a:ahLst/>
              <a:cxnLst/>
              <a:rect l="l" t="t" r="r" b="b"/>
              <a:pathLst>
                <a:path w="287" h="212" extrusionOk="0">
                  <a:moveTo>
                    <a:pt x="153" y="0"/>
                  </a:moveTo>
                  <a:cubicBezTo>
                    <a:pt x="1" y="0"/>
                    <a:pt x="156" y="211"/>
                    <a:pt x="240" y="211"/>
                  </a:cubicBezTo>
                  <a:cubicBezTo>
                    <a:pt x="267" y="211"/>
                    <a:pt x="286" y="190"/>
                    <a:pt x="286" y="134"/>
                  </a:cubicBezTo>
                  <a:cubicBezTo>
                    <a:pt x="286" y="67"/>
                    <a:pt x="219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42"/>
            <p:cNvSpPr/>
            <p:nvPr/>
          </p:nvSpPr>
          <p:spPr>
            <a:xfrm>
              <a:off x="7948324" y="2255277"/>
              <a:ext cx="5831" cy="5831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cubicBezTo>
                    <a:pt x="0" y="200"/>
                    <a:pt x="67" y="267"/>
                    <a:pt x="134" y="267"/>
                  </a:cubicBezTo>
                  <a:cubicBezTo>
                    <a:pt x="200" y="267"/>
                    <a:pt x="267" y="200"/>
                    <a:pt x="267" y="134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" name="Google Shape;1067;p42"/>
            <p:cNvSpPr/>
            <p:nvPr/>
          </p:nvSpPr>
          <p:spPr>
            <a:xfrm>
              <a:off x="8002939" y="22552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cubicBezTo>
                    <a:pt x="1" y="200"/>
                    <a:pt x="68" y="267"/>
                    <a:pt x="134" y="267"/>
                  </a:cubicBezTo>
                  <a:cubicBezTo>
                    <a:pt x="201" y="267"/>
                    <a:pt x="268" y="200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8057575" y="22552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cubicBezTo>
                    <a:pt x="1" y="200"/>
                    <a:pt x="67" y="267"/>
                    <a:pt x="134" y="267"/>
                  </a:cubicBezTo>
                  <a:cubicBezTo>
                    <a:pt x="201" y="267"/>
                    <a:pt x="268" y="200"/>
                    <a:pt x="268" y="134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8112211" y="22552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34" y="0"/>
                    <a:pt x="0" y="67"/>
                    <a:pt x="0" y="134"/>
                  </a:cubicBezTo>
                  <a:cubicBezTo>
                    <a:pt x="0" y="200"/>
                    <a:pt x="34" y="267"/>
                    <a:pt x="134" y="267"/>
                  </a:cubicBezTo>
                  <a:cubicBezTo>
                    <a:pt x="201" y="267"/>
                    <a:pt x="267" y="200"/>
                    <a:pt x="267" y="134"/>
                  </a:cubicBez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8166847" y="22552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34" y="0"/>
                    <a:pt x="0" y="67"/>
                    <a:pt x="0" y="134"/>
                  </a:cubicBezTo>
                  <a:cubicBezTo>
                    <a:pt x="0" y="200"/>
                    <a:pt x="34" y="267"/>
                    <a:pt x="134" y="267"/>
                  </a:cubicBezTo>
                  <a:cubicBezTo>
                    <a:pt x="200" y="267"/>
                    <a:pt x="267" y="200"/>
                    <a:pt x="267" y="134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7811100" y="2373088"/>
              <a:ext cx="6857" cy="4520"/>
            </a:xfrm>
            <a:custGeom>
              <a:avLst/>
              <a:gdLst/>
              <a:ahLst/>
              <a:cxnLst/>
              <a:rect l="l" t="t" r="r" b="b"/>
              <a:pathLst>
                <a:path w="314" h="207" extrusionOk="0">
                  <a:moveTo>
                    <a:pt x="215" y="0"/>
                  </a:moveTo>
                  <a:cubicBezTo>
                    <a:pt x="203" y="0"/>
                    <a:pt x="192" y="3"/>
                    <a:pt x="180" y="9"/>
                  </a:cubicBezTo>
                  <a:cubicBezTo>
                    <a:pt x="0" y="9"/>
                    <a:pt x="176" y="206"/>
                    <a:pt x="266" y="206"/>
                  </a:cubicBezTo>
                  <a:cubicBezTo>
                    <a:pt x="294" y="206"/>
                    <a:pt x="313" y="189"/>
                    <a:pt x="313" y="142"/>
                  </a:cubicBezTo>
                  <a:cubicBezTo>
                    <a:pt x="313" y="60"/>
                    <a:pt x="26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7865999" y="2373263"/>
              <a:ext cx="6573" cy="5852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68" y="1"/>
                  </a:moveTo>
                  <a:cubicBezTo>
                    <a:pt x="1" y="1"/>
                    <a:pt x="1" y="234"/>
                    <a:pt x="168" y="268"/>
                  </a:cubicBezTo>
                  <a:cubicBezTo>
                    <a:pt x="234" y="268"/>
                    <a:pt x="301" y="201"/>
                    <a:pt x="301" y="134"/>
                  </a:cubicBezTo>
                  <a:cubicBezTo>
                    <a:pt x="301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7920351" y="2373088"/>
              <a:ext cx="6857" cy="4520"/>
            </a:xfrm>
            <a:custGeom>
              <a:avLst/>
              <a:gdLst/>
              <a:ahLst/>
              <a:cxnLst/>
              <a:rect l="l" t="t" r="r" b="b"/>
              <a:pathLst>
                <a:path w="314" h="207" extrusionOk="0">
                  <a:moveTo>
                    <a:pt x="215" y="0"/>
                  </a:moveTo>
                  <a:cubicBezTo>
                    <a:pt x="204" y="0"/>
                    <a:pt x="192" y="3"/>
                    <a:pt x="180" y="9"/>
                  </a:cubicBezTo>
                  <a:cubicBezTo>
                    <a:pt x="1" y="9"/>
                    <a:pt x="176" y="206"/>
                    <a:pt x="267" y="206"/>
                  </a:cubicBezTo>
                  <a:cubicBezTo>
                    <a:pt x="294" y="206"/>
                    <a:pt x="314" y="189"/>
                    <a:pt x="314" y="142"/>
                  </a:cubicBezTo>
                  <a:cubicBezTo>
                    <a:pt x="314" y="60"/>
                    <a:pt x="269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7975271" y="2373263"/>
              <a:ext cx="6573" cy="5852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34" y="1"/>
                  </a:moveTo>
                  <a:cubicBezTo>
                    <a:pt x="0" y="1"/>
                    <a:pt x="0" y="234"/>
                    <a:pt x="134" y="268"/>
                  </a:cubicBezTo>
                  <a:cubicBezTo>
                    <a:pt x="234" y="268"/>
                    <a:pt x="301" y="201"/>
                    <a:pt x="301" y="134"/>
                  </a:cubicBezTo>
                  <a:cubicBezTo>
                    <a:pt x="301" y="34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8029449" y="2373088"/>
              <a:ext cx="7032" cy="4520"/>
            </a:xfrm>
            <a:custGeom>
              <a:avLst/>
              <a:gdLst/>
              <a:ahLst/>
              <a:cxnLst/>
              <a:rect l="l" t="t" r="r" b="b"/>
              <a:pathLst>
                <a:path w="322" h="207" extrusionOk="0">
                  <a:moveTo>
                    <a:pt x="204" y="0"/>
                  </a:moveTo>
                  <a:cubicBezTo>
                    <a:pt x="189" y="0"/>
                    <a:pt x="172" y="3"/>
                    <a:pt x="155" y="9"/>
                  </a:cubicBezTo>
                  <a:cubicBezTo>
                    <a:pt x="1" y="9"/>
                    <a:pt x="182" y="206"/>
                    <a:pt x="274" y="206"/>
                  </a:cubicBezTo>
                  <a:cubicBezTo>
                    <a:pt x="302" y="206"/>
                    <a:pt x="321" y="189"/>
                    <a:pt x="321" y="142"/>
                  </a:cubicBezTo>
                  <a:cubicBezTo>
                    <a:pt x="321" y="60"/>
                    <a:pt x="27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8084522" y="2373263"/>
              <a:ext cx="5852" cy="5852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1" y="1"/>
                    <a:pt x="1" y="234"/>
                    <a:pt x="134" y="268"/>
                  </a:cubicBezTo>
                  <a:cubicBezTo>
                    <a:pt x="234" y="268"/>
                    <a:pt x="268" y="201"/>
                    <a:pt x="268" y="134"/>
                  </a:cubicBezTo>
                  <a:cubicBezTo>
                    <a:pt x="268" y="34"/>
                    <a:pt x="234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8138721" y="2373088"/>
              <a:ext cx="6289" cy="4520"/>
            </a:xfrm>
            <a:custGeom>
              <a:avLst/>
              <a:gdLst/>
              <a:ahLst/>
              <a:cxnLst/>
              <a:rect l="l" t="t" r="r" b="b"/>
              <a:pathLst>
                <a:path w="288" h="207" extrusionOk="0">
                  <a:moveTo>
                    <a:pt x="201" y="0"/>
                  </a:moveTo>
                  <a:cubicBezTo>
                    <a:pt x="187" y="0"/>
                    <a:pt x="172" y="3"/>
                    <a:pt x="154" y="9"/>
                  </a:cubicBezTo>
                  <a:cubicBezTo>
                    <a:pt x="0" y="9"/>
                    <a:pt x="162" y="206"/>
                    <a:pt x="245" y="206"/>
                  </a:cubicBezTo>
                  <a:cubicBezTo>
                    <a:pt x="270" y="206"/>
                    <a:pt x="288" y="189"/>
                    <a:pt x="288" y="142"/>
                  </a:cubicBezTo>
                  <a:cubicBezTo>
                    <a:pt x="288" y="60"/>
                    <a:pt x="265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8193794" y="2373088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69" y="0"/>
                  </a:moveTo>
                  <a:cubicBezTo>
                    <a:pt x="158" y="0"/>
                    <a:pt x="146" y="3"/>
                    <a:pt x="134" y="9"/>
                  </a:cubicBezTo>
                  <a:cubicBezTo>
                    <a:pt x="0" y="9"/>
                    <a:pt x="0" y="242"/>
                    <a:pt x="134" y="276"/>
                  </a:cubicBezTo>
                  <a:cubicBezTo>
                    <a:pt x="201" y="276"/>
                    <a:pt x="267" y="209"/>
                    <a:pt x="267" y="142"/>
                  </a:cubicBezTo>
                  <a:cubicBezTo>
                    <a:pt x="267" y="60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9" name="Google Shape;1079;p42"/>
            <p:cNvSpPr/>
            <p:nvPr/>
          </p:nvSpPr>
          <p:spPr>
            <a:xfrm>
              <a:off x="7839052" y="23346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cubicBezTo>
                    <a:pt x="1" y="200"/>
                    <a:pt x="67" y="267"/>
                    <a:pt x="134" y="267"/>
                  </a:cubicBezTo>
                  <a:cubicBezTo>
                    <a:pt x="201" y="267"/>
                    <a:pt x="267" y="200"/>
                    <a:pt x="267" y="133"/>
                  </a:cubicBez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0" name="Google Shape;1080;p42"/>
            <p:cNvSpPr/>
            <p:nvPr/>
          </p:nvSpPr>
          <p:spPr>
            <a:xfrm>
              <a:off x="7893688" y="2334851"/>
              <a:ext cx="5852" cy="6027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134" y="0"/>
                  </a:moveTo>
                  <a:cubicBezTo>
                    <a:pt x="67" y="0"/>
                    <a:pt x="0" y="42"/>
                    <a:pt x="0" y="125"/>
                  </a:cubicBezTo>
                  <a:cubicBezTo>
                    <a:pt x="0" y="226"/>
                    <a:pt x="67" y="276"/>
                    <a:pt x="134" y="276"/>
                  </a:cubicBezTo>
                  <a:cubicBezTo>
                    <a:pt x="200" y="276"/>
                    <a:pt x="267" y="226"/>
                    <a:pt x="267" y="125"/>
                  </a:cubicBezTo>
                  <a:cubicBezTo>
                    <a:pt x="267" y="42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7948324" y="2334677"/>
              <a:ext cx="5831" cy="5831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cubicBezTo>
                    <a:pt x="0" y="200"/>
                    <a:pt x="67" y="267"/>
                    <a:pt x="134" y="267"/>
                  </a:cubicBezTo>
                  <a:cubicBezTo>
                    <a:pt x="200" y="267"/>
                    <a:pt x="267" y="200"/>
                    <a:pt x="267" y="133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8002939" y="23346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8" y="0"/>
                    <a:pt x="1" y="67"/>
                    <a:pt x="1" y="133"/>
                  </a:cubicBezTo>
                  <a:cubicBezTo>
                    <a:pt x="1" y="200"/>
                    <a:pt x="68" y="267"/>
                    <a:pt x="134" y="267"/>
                  </a:cubicBezTo>
                  <a:cubicBezTo>
                    <a:pt x="201" y="267"/>
                    <a:pt x="268" y="200"/>
                    <a:pt x="268" y="133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3" name="Google Shape;1083;p42"/>
            <p:cNvSpPr/>
            <p:nvPr/>
          </p:nvSpPr>
          <p:spPr>
            <a:xfrm>
              <a:off x="8057575" y="23346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cubicBezTo>
                    <a:pt x="1" y="200"/>
                    <a:pt x="67" y="267"/>
                    <a:pt x="134" y="267"/>
                  </a:cubicBezTo>
                  <a:cubicBezTo>
                    <a:pt x="201" y="267"/>
                    <a:pt x="268" y="200"/>
                    <a:pt x="268" y="133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4" name="Google Shape;1084;p42"/>
            <p:cNvSpPr/>
            <p:nvPr/>
          </p:nvSpPr>
          <p:spPr>
            <a:xfrm>
              <a:off x="8112211" y="23346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34" y="0"/>
                    <a:pt x="0" y="67"/>
                    <a:pt x="0" y="133"/>
                  </a:cubicBezTo>
                  <a:cubicBezTo>
                    <a:pt x="0" y="200"/>
                    <a:pt x="34" y="267"/>
                    <a:pt x="134" y="267"/>
                  </a:cubicBezTo>
                  <a:cubicBezTo>
                    <a:pt x="201" y="267"/>
                    <a:pt x="267" y="200"/>
                    <a:pt x="267" y="133"/>
                  </a:cubicBez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8166847" y="2334677"/>
              <a:ext cx="5852" cy="5831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34" y="0"/>
                    <a:pt x="0" y="67"/>
                    <a:pt x="0" y="133"/>
                  </a:cubicBezTo>
                  <a:cubicBezTo>
                    <a:pt x="0" y="200"/>
                    <a:pt x="34" y="267"/>
                    <a:pt x="134" y="267"/>
                  </a:cubicBezTo>
                  <a:cubicBezTo>
                    <a:pt x="200" y="267"/>
                    <a:pt x="267" y="200"/>
                    <a:pt x="267" y="133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4714131" y="2057871"/>
              <a:ext cx="450923" cy="938248"/>
            </a:xfrm>
            <a:custGeom>
              <a:avLst/>
              <a:gdLst/>
              <a:ahLst/>
              <a:cxnLst/>
              <a:rect l="l" t="t" r="r" b="b"/>
              <a:pathLst>
                <a:path w="20649" h="42965" extrusionOk="0">
                  <a:moveTo>
                    <a:pt x="12009" y="0"/>
                  </a:moveTo>
                  <a:lnTo>
                    <a:pt x="0" y="5504"/>
                  </a:lnTo>
                  <a:lnTo>
                    <a:pt x="7506" y="42964"/>
                  </a:lnTo>
                  <a:lnTo>
                    <a:pt x="20648" y="42964"/>
                  </a:lnTo>
                  <a:lnTo>
                    <a:pt x="1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4976350" y="2057871"/>
              <a:ext cx="1008914" cy="938248"/>
            </a:xfrm>
            <a:custGeom>
              <a:avLst/>
              <a:gdLst/>
              <a:ahLst/>
              <a:cxnLst/>
              <a:rect l="l" t="t" r="r" b="b"/>
              <a:pathLst>
                <a:path w="46201" h="42965" extrusionOk="0">
                  <a:moveTo>
                    <a:pt x="1" y="0"/>
                  </a:moveTo>
                  <a:lnTo>
                    <a:pt x="8640" y="42964"/>
                  </a:lnTo>
                  <a:lnTo>
                    <a:pt x="46201" y="42964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4577912" y="2557567"/>
              <a:ext cx="439261" cy="901823"/>
            </a:xfrm>
            <a:custGeom>
              <a:avLst/>
              <a:gdLst/>
              <a:ahLst/>
              <a:cxnLst/>
              <a:rect l="l" t="t" r="r" b="b"/>
              <a:pathLst>
                <a:path w="20115" h="41297" extrusionOk="0">
                  <a:moveTo>
                    <a:pt x="1" y="0"/>
                  </a:moveTo>
                  <a:lnTo>
                    <a:pt x="1" y="41297"/>
                  </a:lnTo>
                  <a:lnTo>
                    <a:pt x="20115" y="41297"/>
                  </a:lnTo>
                  <a:lnTo>
                    <a:pt x="201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5897086" y="2557567"/>
              <a:ext cx="299414" cy="901823"/>
            </a:xfrm>
            <a:custGeom>
              <a:avLst/>
              <a:gdLst/>
              <a:ahLst/>
              <a:cxnLst/>
              <a:rect l="l" t="t" r="r" b="b"/>
              <a:pathLst>
                <a:path w="13711" h="41297" extrusionOk="0">
                  <a:moveTo>
                    <a:pt x="0" y="0"/>
                  </a:moveTo>
                  <a:lnTo>
                    <a:pt x="8206" y="41297"/>
                  </a:lnTo>
                  <a:lnTo>
                    <a:pt x="13710" y="41297"/>
                  </a:lnTo>
                  <a:lnTo>
                    <a:pt x="137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5017141" y="2557567"/>
              <a:ext cx="241872" cy="901823"/>
            </a:xfrm>
            <a:custGeom>
              <a:avLst/>
              <a:gdLst/>
              <a:ahLst/>
              <a:cxnLst/>
              <a:rect l="l" t="t" r="r" b="b"/>
              <a:pathLst>
                <a:path w="11076" h="41297" extrusionOk="0">
                  <a:moveTo>
                    <a:pt x="1" y="0"/>
                  </a:moveTo>
                  <a:lnTo>
                    <a:pt x="1" y="41297"/>
                  </a:lnTo>
                  <a:lnTo>
                    <a:pt x="11076" y="41297"/>
                  </a:lnTo>
                  <a:lnTo>
                    <a:pt x="110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6196471" y="2557567"/>
              <a:ext cx="241130" cy="901823"/>
            </a:xfrm>
            <a:custGeom>
              <a:avLst/>
              <a:gdLst/>
              <a:ahLst/>
              <a:cxnLst/>
              <a:rect l="l" t="t" r="r" b="b"/>
              <a:pathLst>
                <a:path w="11042" h="41297" extrusionOk="0">
                  <a:moveTo>
                    <a:pt x="0" y="0"/>
                  </a:moveTo>
                  <a:lnTo>
                    <a:pt x="0" y="41297"/>
                  </a:lnTo>
                  <a:lnTo>
                    <a:pt x="11041" y="41297"/>
                  </a:lnTo>
                  <a:lnTo>
                    <a:pt x="110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2" name="Google Shape;1092;p42"/>
            <p:cNvSpPr/>
            <p:nvPr/>
          </p:nvSpPr>
          <p:spPr>
            <a:xfrm>
              <a:off x="5258986" y="2996076"/>
              <a:ext cx="937528" cy="463304"/>
            </a:xfrm>
            <a:custGeom>
              <a:avLst/>
              <a:gdLst/>
              <a:ahLst/>
              <a:cxnLst/>
              <a:rect l="l" t="t" r="r" b="b"/>
              <a:pathLst>
                <a:path w="42932" h="21216" extrusionOk="0">
                  <a:moveTo>
                    <a:pt x="1" y="0"/>
                  </a:moveTo>
                  <a:lnTo>
                    <a:pt x="1" y="21216"/>
                  </a:lnTo>
                  <a:lnTo>
                    <a:pt x="42931" y="21216"/>
                  </a:lnTo>
                  <a:lnTo>
                    <a:pt x="4293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3" name="Google Shape;1093;p42"/>
            <p:cNvSpPr/>
            <p:nvPr/>
          </p:nvSpPr>
          <p:spPr>
            <a:xfrm>
              <a:off x="5258986" y="2796485"/>
              <a:ext cx="937528" cy="201800"/>
            </a:xfrm>
            <a:custGeom>
              <a:avLst/>
              <a:gdLst/>
              <a:ahLst/>
              <a:cxnLst/>
              <a:rect l="l" t="t" r="r" b="b"/>
              <a:pathLst>
                <a:path w="42932" h="9241" extrusionOk="0">
                  <a:moveTo>
                    <a:pt x="1" y="1"/>
                  </a:moveTo>
                  <a:lnTo>
                    <a:pt x="1" y="9240"/>
                  </a:lnTo>
                  <a:lnTo>
                    <a:pt x="42931" y="9240"/>
                  </a:lnTo>
                  <a:lnTo>
                    <a:pt x="4293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4" name="Google Shape;1094;p42"/>
            <p:cNvSpPr/>
            <p:nvPr/>
          </p:nvSpPr>
          <p:spPr>
            <a:xfrm>
              <a:off x="5076887" y="2554641"/>
              <a:ext cx="186492" cy="847208"/>
            </a:xfrm>
            <a:custGeom>
              <a:avLst/>
              <a:gdLst/>
              <a:ahLst/>
              <a:cxnLst/>
              <a:rect l="l" t="t" r="r" b="b"/>
              <a:pathLst>
                <a:path w="8540" h="38796" extrusionOk="0">
                  <a:moveTo>
                    <a:pt x="8340" y="1"/>
                  </a:moveTo>
                  <a:lnTo>
                    <a:pt x="4170" y="68"/>
                  </a:lnTo>
                  <a:lnTo>
                    <a:pt x="0" y="134"/>
                  </a:lnTo>
                  <a:lnTo>
                    <a:pt x="4103" y="201"/>
                  </a:lnTo>
                  <a:lnTo>
                    <a:pt x="8171" y="266"/>
                  </a:lnTo>
                  <a:lnTo>
                    <a:pt x="8171" y="266"/>
                  </a:lnTo>
                  <a:lnTo>
                    <a:pt x="8106" y="4971"/>
                  </a:lnTo>
                  <a:lnTo>
                    <a:pt x="8106" y="9808"/>
                  </a:lnTo>
                  <a:cubicBezTo>
                    <a:pt x="8106" y="13010"/>
                    <a:pt x="8106" y="16246"/>
                    <a:pt x="8106" y="19448"/>
                  </a:cubicBezTo>
                  <a:cubicBezTo>
                    <a:pt x="8139" y="22684"/>
                    <a:pt x="8139" y="25886"/>
                    <a:pt x="8173" y="29122"/>
                  </a:cubicBezTo>
                  <a:cubicBezTo>
                    <a:pt x="8206" y="32357"/>
                    <a:pt x="8239" y="35560"/>
                    <a:pt x="8306" y="38795"/>
                  </a:cubicBezTo>
                  <a:cubicBezTo>
                    <a:pt x="8373" y="35560"/>
                    <a:pt x="8406" y="32357"/>
                    <a:pt x="8440" y="29122"/>
                  </a:cubicBezTo>
                  <a:cubicBezTo>
                    <a:pt x="8506" y="25886"/>
                    <a:pt x="8473" y="22684"/>
                    <a:pt x="8506" y="19448"/>
                  </a:cubicBezTo>
                  <a:cubicBezTo>
                    <a:pt x="8540" y="16246"/>
                    <a:pt x="8506" y="13010"/>
                    <a:pt x="8506" y="9808"/>
                  </a:cubicBezTo>
                  <a:lnTo>
                    <a:pt x="8506" y="4971"/>
                  </a:lnTo>
                  <a:lnTo>
                    <a:pt x="8473" y="134"/>
                  </a:lnTo>
                  <a:lnTo>
                    <a:pt x="84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5" name="Google Shape;1095;p42"/>
            <p:cNvSpPr/>
            <p:nvPr/>
          </p:nvSpPr>
          <p:spPr>
            <a:xfrm>
              <a:off x="6191361" y="2557567"/>
              <a:ext cx="9499" cy="847186"/>
            </a:xfrm>
            <a:custGeom>
              <a:avLst/>
              <a:gdLst/>
              <a:ahLst/>
              <a:cxnLst/>
              <a:rect l="l" t="t" r="r" b="b"/>
              <a:pathLst>
                <a:path w="435" h="38795" extrusionOk="0">
                  <a:moveTo>
                    <a:pt x="234" y="0"/>
                  </a:moveTo>
                  <a:cubicBezTo>
                    <a:pt x="134" y="3236"/>
                    <a:pt x="101" y="6472"/>
                    <a:pt x="67" y="9707"/>
                  </a:cubicBezTo>
                  <a:lnTo>
                    <a:pt x="1" y="19414"/>
                  </a:lnTo>
                  <a:lnTo>
                    <a:pt x="67" y="29088"/>
                  </a:lnTo>
                  <a:lnTo>
                    <a:pt x="134" y="33958"/>
                  </a:lnTo>
                  <a:lnTo>
                    <a:pt x="234" y="38795"/>
                  </a:lnTo>
                  <a:lnTo>
                    <a:pt x="334" y="33958"/>
                  </a:lnTo>
                  <a:lnTo>
                    <a:pt x="368" y="29088"/>
                  </a:lnTo>
                  <a:lnTo>
                    <a:pt x="434" y="19381"/>
                  </a:lnTo>
                  <a:lnTo>
                    <a:pt x="368" y="9707"/>
                  </a:lnTo>
                  <a:cubicBezTo>
                    <a:pt x="334" y="6472"/>
                    <a:pt x="301" y="3236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6" name="Google Shape;1096;p42"/>
            <p:cNvSpPr/>
            <p:nvPr/>
          </p:nvSpPr>
          <p:spPr>
            <a:xfrm>
              <a:off x="5258986" y="2991708"/>
              <a:ext cx="937528" cy="9477"/>
            </a:xfrm>
            <a:custGeom>
              <a:avLst/>
              <a:gdLst/>
              <a:ahLst/>
              <a:cxnLst/>
              <a:rect l="l" t="t" r="r" b="b"/>
              <a:pathLst>
                <a:path w="42932" h="434" extrusionOk="0">
                  <a:moveTo>
                    <a:pt x="21449" y="0"/>
                  </a:moveTo>
                  <a:lnTo>
                    <a:pt x="10708" y="67"/>
                  </a:lnTo>
                  <a:lnTo>
                    <a:pt x="5371" y="100"/>
                  </a:lnTo>
                  <a:lnTo>
                    <a:pt x="1" y="200"/>
                  </a:lnTo>
                  <a:lnTo>
                    <a:pt x="5371" y="300"/>
                  </a:lnTo>
                  <a:lnTo>
                    <a:pt x="10708" y="367"/>
                  </a:lnTo>
                  <a:lnTo>
                    <a:pt x="21449" y="434"/>
                  </a:lnTo>
                  <a:lnTo>
                    <a:pt x="32190" y="367"/>
                  </a:lnTo>
                  <a:cubicBezTo>
                    <a:pt x="35759" y="334"/>
                    <a:pt x="39329" y="300"/>
                    <a:pt x="42931" y="200"/>
                  </a:cubicBezTo>
                  <a:cubicBezTo>
                    <a:pt x="39329" y="134"/>
                    <a:pt x="35759" y="100"/>
                    <a:pt x="32190" y="67"/>
                  </a:cubicBezTo>
                  <a:lnTo>
                    <a:pt x="21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7" name="Google Shape;1097;p42"/>
            <p:cNvSpPr/>
            <p:nvPr/>
          </p:nvSpPr>
          <p:spPr>
            <a:xfrm>
              <a:off x="5258986" y="2792118"/>
              <a:ext cx="937528" cy="8757"/>
            </a:xfrm>
            <a:custGeom>
              <a:avLst/>
              <a:gdLst/>
              <a:ahLst/>
              <a:cxnLst/>
              <a:rect l="l" t="t" r="r" b="b"/>
              <a:pathLst>
                <a:path w="42932" h="401" extrusionOk="0">
                  <a:moveTo>
                    <a:pt x="21449" y="0"/>
                  </a:moveTo>
                  <a:lnTo>
                    <a:pt x="10708" y="34"/>
                  </a:lnTo>
                  <a:lnTo>
                    <a:pt x="5371" y="100"/>
                  </a:lnTo>
                  <a:lnTo>
                    <a:pt x="1" y="201"/>
                  </a:lnTo>
                  <a:lnTo>
                    <a:pt x="5371" y="301"/>
                  </a:lnTo>
                  <a:lnTo>
                    <a:pt x="10708" y="367"/>
                  </a:lnTo>
                  <a:lnTo>
                    <a:pt x="21449" y="401"/>
                  </a:lnTo>
                  <a:lnTo>
                    <a:pt x="32190" y="367"/>
                  </a:lnTo>
                  <a:cubicBezTo>
                    <a:pt x="35759" y="334"/>
                    <a:pt x="39329" y="267"/>
                    <a:pt x="42931" y="201"/>
                  </a:cubicBezTo>
                  <a:cubicBezTo>
                    <a:pt x="39329" y="100"/>
                    <a:pt x="35759" y="67"/>
                    <a:pt x="32190" y="34"/>
                  </a:cubicBezTo>
                  <a:lnTo>
                    <a:pt x="21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8" name="Google Shape;1098;p42"/>
            <p:cNvSpPr/>
            <p:nvPr/>
          </p:nvSpPr>
          <p:spPr>
            <a:xfrm>
              <a:off x="4642025" y="3459348"/>
              <a:ext cx="102724" cy="241872"/>
            </a:xfrm>
            <a:custGeom>
              <a:avLst/>
              <a:gdLst/>
              <a:ahLst/>
              <a:cxnLst/>
              <a:rect l="l" t="t" r="r" b="b"/>
              <a:pathLst>
                <a:path w="4704" h="11076" extrusionOk="0">
                  <a:moveTo>
                    <a:pt x="0" y="1"/>
                  </a:moveTo>
                  <a:lnTo>
                    <a:pt x="267" y="3336"/>
                  </a:lnTo>
                  <a:lnTo>
                    <a:pt x="901" y="11075"/>
                  </a:lnTo>
                  <a:lnTo>
                    <a:pt x="3803" y="11075"/>
                  </a:lnTo>
                  <a:lnTo>
                    <a:pt x="4437" y="3336"/>
                  </a:lnTo>
                  <a:lnTo>
                    <a:pt x="470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9" name="Google Shape;1099;p42"/>
            <p:cNvSpPr/>
            <p:nvPr/>
          </p:nvSpPr>
          <p:spPr>
            <a:xfrm>
              <a:off x="4642025" y="3459348"/>
              <a:ext cx="102724" cy="72872"/>
            </a:xfrm>
            <a:custGeom>
              <a:avLst/>
              <a:gdLst/>
              <a:ahLst/>
              <a:cxnLst/>
              <a:rect l="l" t="t" r="r" b="b"/>
              <a:pathLst>
                <a:path w="4704" h="3337" extrusionOk="0">
                  <a:moveTo>
                    <a:pt x="0" y="1"/>
                  </a:moveTo>
                  <a:lnTo>
                    <a:pt x="267" y="3336"/>
                  </a:lnTo>
                  <a:lnTo>
                    <a:pt x="4437" y="3336"/>
                  </a:lnTo>
                  <a:lnTo>
                    <a:pt x="4703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0" name="Google Shape;1100;p42"/>
            <p:cNvSpPr/>
            <p:nvPr/>
          </p:nvSpPr>
          <p:spPr>
            <a:xfrm>
              <a:off x="5086343" y="3459348"/>
              <a:ext cx="103466" cy="241872"/>
            </a:xfrm>
            <a:custGeom>
              <a:avLst/>
              <a:gdLst/>
              <a:ahLst/>
              <a:cxnLst/>
              <a:rect l="l" t="t" r="r" b="b"/>
              <a:pathLst>
                <a:path w="4738" h="11076" extrusionOk="0">
                  <a:moveTo>
                    <a:pt x="1" y="1"/>
                  </a:moveTo>
                  <a:lnTo>
                    <a:pt x="268" y="3336"/>
                  </a:lnTo>
                  <a:lnTo>
                    <a:pt x="902" y="11075"/>
                  </a:lnTo>
                  <a:lnTo>
                    <a:pt x="3837" y="11075"/>
                  </a:lnTo>
                  <a:lnTo>
                    <a:pt x="4471" y="3336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1" name="Google Shape;1101;p42"/>
            <p:cNvSpPr/>
            <p:nvPr/>
          </p:nvSpPr>
          <p:spPr>
            <a:xfrm>
              <a:off x="5086343" y="3459348"/>
              <a:ext cx="103466" cy="72872"/>
            </a:xfrm>
            <a:custGeom>
              <a:avLst/>
              <a:gdLst/>
              <a:ahLst/>
              <a:cxnLst/>
              <a:rect l="l" t="t" r="r" b="b"/>
              <a:pathLst>
                <a:path w="4738" h="3337" extrusionOk="0">
                  <a:moveTo>
                    <a:pt x="1" y="1"/>
                  </a:moveTo>
                  <a:lnTo>
                    <a:pt x="268" y="3336"/>
                  </a:lnTo>
                  <a:lnTo>
                    <a:pt x="4471" y="3336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2" name="Google Shape;1102;p42"/>
            <p:cNvSpPr/>
            <p:nvPr/>
          </p:nvSpPr>
          <p:spPr>
            <a:xfrm>
              <a:off x="5824238" y="3459348"/>
              <a:ext cx="103466" cy="241872"/>
            </a:xfrm>
            <a:custGeom>
              <a:avLst/>
              <a:gdLst/>
              <a:ahLst/>
              <a:cxnLst/>
              <a:rect l="l" t="t" r="r" b="b"/>
              <a:pathLst>
                <a:path w="4738" h="11076" extrusionOk="0">
                  <a:moveTo>
                    <a:pt x="1" y="1"/>
                  </a:moveTo>
                  <a:lnTo>
                    <a:pt x="268" y="3336"/>
                  </a:lnTo>
                  <a:lnTo>
                    <a:pt x="901" y="11075"/>
                  </a:lnTo>
                  <a:lnTo>
                    <a:pt x="3837" y="11075"/>
                  </a:lnTo>
                  <a:lnTo>
                    <a:pt x="4471" y="3336"/>
                  </a:lnTo>
                  <a:lnTo>
                    <a:pt x="4737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3" name="Google Shape;1103;p42"/>
            <p:cNvSpPr/>
            <p:nvPr/>
          </p:nvSpPr>
          <p:spPr>
            <a:xfrm>
              <a:off x="5824238" y="3459348"/>
              <a:ext cx="103466" cy="72872"/>
            </a:xfrm>
            <a:custGeom>
              <a:avLst/>
              <a:gdLst/>
              <a:ahLst/>
              <a:cxnLst/>
              <a:rect l="l" t="t" r="r" b="b"/>
              <a:pathLst>
                <a:path w="4738" h="3337" extrusionOk="0">
                  <a:moveTo>
                    <a:pt x="1" y="1"/>
                  </a:moveTo>
                  <a:lnTo>
                    <a:pt x="268" y="3336"/>
                  </a:lnTo>
                  <a:lnTo>
                    <a:pt x="4471" y="3336"/>
                  </a:lnTo>
                  <a:lnTo>
                    <a:pt x="4737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" name="Google Shape;1104;p42"/>
            <p:cNvSpPr/>
            <p:nvPr/>
          </p:nvSpPr>
          <p:spPr>
            <a:xfrm>
              <a:off x="6269298" y="3459348"/>
              <a:ext cx="103466" cy="241872"/>
            </a:xfrm>
            <a:custGeom>
              <a:avLst/>
              <a:gdLst/>
              <a:ahLst/>
              <a:cxnLst/>
              <a:rect l="l" t="t" r="r" b="b"/>
              <a:pathLst>
                <a:path w="4738" h="11076" extrusionOk="0">
                  <a:moveTo>
                    <a:pt x="1" y="1"/>
                  </a:moveTo>
                  <a:lnTo>
                    <a:pt x="268" y="3336"/>
                  </a:lnTo>
                  <a:lnTo>
                    <a:pt x="902" y="11075"/>
                  </a:lnTo>
                  <a:lnTo>
                    <a:pt x="3804" y="11075"/>
                  </a:lnTo>
                  <a:lnTo>
                    <a:pt x="4437" y="3336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" name="Google Shape;1105;p42"/>
            <p:cNvSpPr/>
            <p:nvPr/>
          </p:nvSpPr>
          <p:spPr>
            <a:xfrm>
              <a:off x="6269298" y="3459348"/>
              <a:ext cx="103466" cy="72872"/>
            </a:xfrm>
            <a:custGeom>
              <a:avLst/>
              <a:gdLst/>
              <a:ahLst/>
              <a:cxnLst/>
              <a:rect l="l" t="t" r="r" b="b"/>
              <a:pathLst>
                <a:path w="4738" h="3337" extrusionOk="0">
                  <a:moveTo>
                    <a:pt x="1" y="1"/>
                  </a:moveTo>
                  <a:lnTo>
                    <a:pt x="268" y="3336"/>
                  </a:lnTo>
                  <a:lnTo>
                    <a:pt x="4437" y="3336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42"/>
            <p:cNvSpPr/>
            <p:nvPr/>
          </p:nvSpPr>
          <p:spPr>
            <a:xfrm>
              <a:off x="4470845" y="4136775"/>
              <a:ext cx="747388" cy="158104"/>
            </a:xfrm>
            <a:custGeom>
              <a:avLst/>
              <a:gdLst/>
              <a:ahLst/>
              <a:cxnLst/>
              <a:rect l="l" t="t" r="r" b="b"/>
              <a:pathLst>
                <a:path w="34225" h="7240" extrusionOk="0">
                  <a:moveTo>
                    <a:pt x="17112" y="1"/>
                  </a:moveTo>
                  <a:cubicBezTo>
                    <a:pt x="7672" y="1"/>
                    <a:pt x="0" y="1635"/>
                    <a:pt x="0" y="3637"/>
                  </a:cubicBezTo>
                  <a:cubicBezTo>
                    <a:pt x="0" y="5605"/>
                    <a:pt x="7672" y="7239"/>
                    <a:pt x="17112" y="7239"/>
                  </a:cubicBezTo>
                  <a:cubicBezTo>
                    <a:pt x="26586" y="7239"/>
                    <a:pt x="34225" y="5605"/>
                    <a:pt x="34225" y="3637"/>
                  </a:cubicBezTo>
                  <a:cubicBezTo>
                    <a:pt x="34225" y="1635"/>
                    <a:pt x="26586" y="1"/>
                    <a:pt x="17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42"/>
            <p:cNvSpPr/>
            <p:nvPr/>
          </p:nvSpPr>
          <p:spPr>
            <a:xfrm>
              <a:off x="4850350" y="3991100"/>
              <a:ext cx="3259050" cy="474223"/>
            </a:xfrm>
            <a:custGeom>
              <a:avLst/>
              <a:gdLst/>
              <a:ahLst/>
              <a:cxnLst/>
              <a:rect l="l" t="t" r="r" b="b"/>
              <a:pathLst>
                <a:path w="149241" h="21716" extrusionOk="0">
                  <a:moveTo>
                    <a:pt x="74620" y="0"/>
                  </a:moveTo>
                  <a:cubicBezTo>
                    <a:pt x="33391" y="0"/>
                    <a:pt x="0" y="4871"/>
                    <a:pt x="0" y="10875"/>
                  </a:cubicBezTo>
                  <a:cubicBezTo>
                    <a:pt x="0" y="16879"/>
                    <a:pt x="33391" y="21716"/>
                    <a:pt x="74620" y="21716"/>
                  </a:cubicBezTo>
                  <a:cubicBezTo>
                    <a:pt x="115850" y="21716"/>
                    <a:pt x="149240" y="16879"/>
                    <a:pt x="149240" y="10875"/>
                  </a:cubicBezTo>
                  <a:cubicBezTo>
                    <a:pt x="149240" y="4871"/>
                    <a:pt x="115850" y="0"/>
                    <a:pt x="74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42"/>
            <p:cNvSpPr/>
            <p:nvPr/>
          </p:nvSpPr>
          <p:spPr>
            <a:xfrm>
              <a:off x="4567714" y="3696082"/>
              <a:ext cx="3824314" cy="9499"/>
            </a:xfrm>
            <a:custGeom>
              <a:avLst/>
              <a:gdLst/>
              <a:ahLst/>
              <a:cxnLst/>
              <a:rect l="l" t="t" r="r" b="b"/>
              <a:pathLst>
                <a:path w="175126" h="435" extrusionOk="0">
                  <a:moveTo>
                    <a:pt x="87563" y="1"/>
                  </a:moveTo>
                  <a:lnTo>
                    <a:pt x="43799" y="67"/>
                  </a:lnTo>
                  <a:lnTo>
                    <a:pt x="21883" y="101"/>
                  </a:lnTo>
                  <a:lnTo>
                    <a:pt x="1" y="234"/>
                  </a:lnTo>
                  <a:lnTo>
                    <a:pt x="21883" y="334"/>
                  </a:lnTo>
                  <a:lnTo>
                    <a:pt x="43799" y="368"/>
                  </a:lnTo>
                  <a:lnTo>
                    <a:pt x="87563" y="434"/>
                  </a:lnTo>
                  <a:lnTo>
                    <a:pt x="131328" y="368"/>
                  </a:lnTo>
                  <a:lnTo>
                    <a:pt x="153243" y="334"/>
                  </a:lnTo>
                  <a:lnTo>
                    <a:pt x="175126" y="234"/>
                  </a:lnTo>
                  <a:lnTo>
                    <a:pt x="153243" y="101"/>
                  </a:lnTo>
                  <a:lnTo>
                    <a:pt x="131328" y="67"/>
                  </a:lnTo>
                  <a:lnTo>
                    <a:pt x="87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5873764" y="759094"/>
              <a:ext cx="1202678" cy="873413"/>
            </a:xfrm>
            <a:custGeom>
              <a:avLst/>
              <a:gdLst/>
              <a:ahLst/>
              <a:cxnLst/>
              <a:rect l="l" t="t" r="r" b="b"/>
              <a:pathLst>
                <a:path w="55074" h="39996" extrusionOk="0">
                  <a:moveTo>
                    <a:pt x="28021" y="0"/>
                  </a:moveTo>
                  <a:cubicBezTo>
                    <a:pt x="13077" y="0"/>
                    <a:pt x="935" y="8940"/>
                    <a:pt x="935" y="19981"/>
                  </a:cubicBezTo>
                  <a:cubicBezTo>
                    <a:pt x="968" y="23084"/>
                    <a:pt x="1902" y="26119"/>
                    <a:pt x="3637" y="28688"/>
                  </a:cubicBezTo>
                  <a:lnTo>
                    <a:pt x="1" y="36827"/>
                  </a:lnTo>
                  <a:lnTo>
                    <a:pt x="9341" y="34458"/>
                  </a:lnTo>
                  <a:cubicBezTo>
                    <a:pt x="14178" y="37928"/>
                    <a:pt x="20749" y="39996"/>
                    <a:pt x="28021" y="39996"/>
                  </a:cubicBezTo>
                  <a:cubicBezTo>
                    <a:pt x="42965" y="39996"/>
                    <a:pt x="55074" y="31023"/>
                    <a:pt x="55074" y="19981"/>
                  </a:cubicBezTo>
                  <a:cubicBezTo>
                    <a:pt x="55074" y="8940"/>
                    <a:pt x="42965" y="0"/>
                    <a:pt x="28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5872323" y="755840"/>
              <a:ext cx="1212855" cy="879855"/>
            </a:xfrm>
            <a:custGeom>
              <a:avLst/>
              <a:gdLst/>
              <a:ahLst/>
              <a:cxnLst/>
              <a:rect l="l" t="t" r="r" b="b"/>
              <a:pathLst>
                <a:path w="55540" h="40291" extrusionOk="0">
                  <a:moveTo>
                    <a:pt x="28111" y="0"/>
                  </a:moveTo>
                  <a:cubicBezTo>
                    <a:pt x="24326" y="0"/>
                    <a:pt x="20559" y="601"/>
                    <a:pt x="16946" y="1784"/>
                  </a:cubicBezTo>
                  <a:cubicBezTo>
                    <a:pt x="14144" y="2685"/>
                    <a:pt x="11475" y="4052"/>
                    <a:pt x="9107" y="5753"/>
                  </a:cubicBezTo>
                  <a:cubicBezTo>
                    <a:pt x="6672" y="7455"/>
                    <a:pt x="4637" y="9623"/>
                    <a:pt x="3136" y="12158"/>
                  </a:cubicBezTo>
                  <a:cubicBezTo>
                    <a:pt x="1635" y="14727"/>
                    <a:pt x="868" y="17629"/>
                    <a:pt x="968" y="20597"/>
                  </a:cubicBezTo>
                  <a:cubicBezTo>
                    <a:pt x="1101" y="23533"/>
                    <a:pt x="2035" y="26402"/>
                    <a:pt x="3703" y="28837"/>
                  </a:cubicBezTo>
                  <a:cubicBezTo>
                    <a:pt x="2068" y="26402"/>
                    <a:pt x="1168" y="23533"/>
                    <a:pt x="1068" y="20597"/>
                  </a:cubicBezTo>
                  <a:cubicBezTo>
                    <a:pt x="1001" y="17662"/>
                    <a:pt x="1768" y="14760"/>
                    <a:pt x="3303" y="12258"/>
                  </a:cubicBezTo>
                  <a:cubicBezTo>
                    <a:pt x="4837" y="9756"/>
                    <a:pt x="6838" y="7621"/>
                    <a:pt x="9240" y="5954"/>
                  </a:cubicBezTo>
                  <a:cubicBezTo>
                    <a:pt x="11609" y="4252"/>
                    <a:pt x="14244" y="2951"/>
                    <a:pt x="17012" y="2051"/>
                  </a:cubicBezTo>
                  <a:cubicBezTo>
                    <a:pt x="20615" y="893"/>
                    <a:pt x="24355" y="314"/>
                    <a:pt x="28092" y="314"/>
                  </a:cubicBezTo>
                  <a:cubicBezTo>
                    <a:pt x="30168" y="314"/>
                    <a:pt x="32242" y="493"/>
                    <a:pt x="34291" y="850"/>
                  </a:cubicBezTo>
                  <a:cubicBezTo>
                    <a:pt x="37193" y="1350"/>
                    <a:pt x="39962" y="2218"/>
                    <a:pt x="42597" y="3485"/>
                  </a:cubicBezTo>
                  <a:cubicBezTo>
                    <a:pt x="45266" y="4719"/>
                    <a:pt x="47668" y="6387"/>
                    <a:pt x="49736" y="8422"/>
                  </a:cubicBezTo>
                  <a:cubicBezTo>
                    <a:pt x="51804" y="10457"/>
                    <a:pt x="53372" y="12959"/>
                    <a:pt x="54272" y="15727"/>
                  </a:cubicBezTo>
                  <a:cubicBezTo>
                    <a:pt x="55140" y="18529"/>
                    <a:pt x="55173" y="21498"/>
                    <a:pt x="54372" y="24267"/>
                  </a:cubicBezTo>
                  <a:cubicBezTo>
                    <a:pt x="53538" y="27069"/>
                    <a:pt x="52004" y="29604"/>
                    <a:pt x="49969" y="31672"/>
                  </a:cubicBezTo>
                  <a:cubicBezTo>
                    <a:pt x="47901" y="33740"/>
                    <a:pt x="45499" y="35441"/>
                    <a:pt x="42864" y="36709"/>
                  </a:cubicBezTo>
                  <a:cubicBezTo>
                    <a:pt x="38225" y="38897"/>
                    <a:pt x="33178" y="40013"/>
                    <a:pt x="28080" y="40013"/>
                  </a:cubicBezTo>
                  <a:cubicBezTo>
                    <a:pt x="27349" y="40013"/>
                    <a:pt x="26617" y="39991"/>
                    <a:pt x="25885" y="39945"/>
                  </a:cubicBezTo>
                  <a:cubicBezTo>
                    <a:pt x="24418" y="39844"/>
                    <a:pt x="22983" y="39678"/>
                    <a:pt x="21516" y="39411"/>
                  </a:cubicBezTo>
                  <a:cubicBezTo>
                    <a:pt x="20081" y="39177"/>
                    <a:pt x="18680" y="38810"/>
                    <a:pt x="17279" y="38377"/>
                  </a:cubicBezTo>
                  <a:cubicBezTo>
                    <a:pt x="14511" y="37476"/>
                    <a:pt x="11875" y="36175"/>
                    <a:pt x="9474" y="34541"/>
                  </a:cubicBezTo>
                  <a:lnTo>
                    <a:pt x="9407" y="34507"/>
                  </a:lnTo>
                  <a:lnTo>
                    <a:pt x="9374" y="34507"/>
                  </a:lnTo>
                  <a:lnTo>
                    <a:pt x="175" y="36881"/>
                  </a:lnTo>
                  <a:lnTo>
                    <a:pt x="175" y="36881"/>
                  </a:lnTo>
                  <a:lnTo>
                    <a:pt x="3703" y="28837"/>
                  </a:lnTo>
                  <a:lnTo>
                    <a:pt x="34" y="36942"/>
                  </a:lnTo>
                  <a:lnTo>
                    <a:pt x="0" y="37042"/>
                  </a:lnTo>
                  <a:lnTo>
                    <a:pt x="100" y="37009"/>
                  </a:lnTo>
                  <a:lnTo>
                    <a:pt x="9366" y="34693"/>
                  </a:lnTo>
                  <a:lnTo>
                    <a:pt x="9366" y="34693"/>
                  </a:lnTo>
                  <a:cubicBezTo>
                    <a:pt x="11761" y="36385"/>
                    <a:pt x="14421" y="37680"/>
                    <a:pt x="17213" y="38577"/>
                  </a:cubicBezTo>
                  <a:cubicBezTo>
                    <a:pt x="18614" y="39044"/>
                    <a:pt x="20048" y="39377"/>
                    <a:pt x="21482" y="39678"/>
                  </a:cubicBezTo>
                  <a:cubicBezTo>
                    <a:pt x="22917" y="39911"/>
                    <a:pt x="24384" y="40111"/>
                    <a:pt x="25852" y="40211"/>
                  </a:cubicBezTo>
                  <a:cubicBezTo>
                    <a:pt x="26628" y="40264"/>
                    <a:pt x="27403" y="40290"/>
                    <a:pt x="28178" y="40290"/>
                  </a:cubicBezTo>
                  <a:cubicBezTo>
                    <a:pt x="33298" y="40290"/>
                    <a:pt x="38362" y="39149"/>
                    <a:pt x="42998" y="36976"/>
                  </a:cubicBezTo>
                  <a:cubicBezTo>
                    <a:pt x="45666" y="35675"/>
                    <a:pt x="48101" y="33974"/>
                    <a:pt x="50203" y="31872"/>
                  </a:cubicBezTo>
                  <a:cubicBezTo>
                    <a:pt x="52304" y="29771"/>
                    <a:pt x="53839" y="27202"/>
                    <a:pt x="54706" y="24367"/>
                  </a:cubicBezTo>
                  <a:cubicBezTo>
                    <a:pt x="55540" y="21498"/>
                    <a:pt x="55540" y="18429"/>
                    <a:pt x="54639" y="15594"/>
                  </a:cubicBezTo>
                  <a:cubicBezTo>
                    <a:pt x="53705" y="12758"/>
                    <a:pt x="52104" y="10223"/>
                    <a:pt x="50003" y="8155"/>
                  </a:cubicBezTo>
                  <a:cubicBezTo>
                    <a:pt x="47868" y="6087"/>
                    <a:pt x="45433" y="4386"/>
                    <a:pt x="42731" y="3152"/>
                  </a:cubicBezTo>
                  <a:cubicBezTo>
                    <a:pt x="40062" y="1884"/>
                    <a:pt x="37260" y="1017"/>
                    <a:pt x="34358" y="550"/>
                  </a:cubicBezTo>
                  <a:cubicBezTo>
                    <a:pt x="32285" y="182"/>
                    <a:pt x="30195" y="0"/>
                    <a:pt x="28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6726019" y="3790047"/>
              <a:ext cx="601710" cy="530673"/>
            </a:xfrm>
            <a:custGeom>
              <a:avLst/>
              <a:gdLst/>
              <a:ahLst/>
              <a:cxnLst/>
              <a:rect l="l" t="t" r="r" b="b"/>
              <a:pathLst>
                <a:path w="27554" h="24301" extrusionOk="0">
                  <a:moveTo>
                    <a:pt x="11776" y="1"/>
                  </a:moveTo>
                  <a:lnTo>
                    <a:pt x="11776" y="9508"/>
                  </a:lnTo>
                  <a:lnTo>
                    <a:pt x="11776" y="12943"/>
                  </a:lnTo>
                  <a:lnTo>
                    <a:pt x="11843" y="15779"/>
                  </a:lnTo>
                  <a:cubicBezTo>
                    <a:pt x="11843" y="15779"/>
                    <a:pt x="2603" y="19948"/>
                    <a:pt x="1669" y="20682"/>
                  </a:cubicBezTo>
                  <a:cubicBezTo>
                    <a:pt x="735" y="21416"/>
                    <a:pt x="1" y="23851"/>
                    <a:pt x="835" y="24151"/>
                  </a:cubicBezTo>
                  <a:cubicBezTo>
                    <a:pt x="1136" y="24248"/>
                    <a:pt x="4478" y="24301"/>
                    <a:pt x="8670" y="24301"/>
                  </a:cubicBezTo>
                  <a:cubicBezTo>
                    <a:pt x="16093" y="24301"/>
                    <a:pt x="26178" y="24135"/>
                    <a:pt x="26753" y="23751"/>
                  </a:cubicBezTo>
                  <a:cubicBezTo>
                    <a:pt x="27120" y="23551"/>
                    <a:pt x="27287" y="20015"/>
                    <a:pt x="27420" y="15779"/>
                  </a:cubicBezTo>
                  <a:cubicBezTo>
                    <a:pt x="27454" y="14845"/>
                    <a:pt x="27454" y="13911"/>
                    <a:pt x="27487" y="12943"/>
                  </a:cubicBezTo>
                  <a:cubicBezTo>
                    <a:pt x="27487" y="11776"/>
                    <a:pt x="27520" y="10642"/>
                    <a:pt x="27520" y="9508"/>
                  </a:cubicBezTo>
                  <a:cubicBezTo>
                    <a:pt x="27554" y="4471"/>
                    <a:pt x="27487" y="1"/>
                    <a:pt x="27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6726019" y="3997651"/>
              <a:ext cx="600990" cy="323064"/>
            </a:xfrm>
            <a:custGeom>
              <a:avLst/>
              <a:gdLst/>
              <a:ahLst/>
              <a:cxnLst/>
              <a:rect l="l" t="t" r="r" b="b"/>
              <a:pathLst>
                <a:path w="27521" h="14794" extrusionOk="0">
                  <a:moveTo>
                    <a:pt x="11776" y="1"/>
                  </a:moveTo>
                  <a:lnTo>
                    <a:pt x="11776" y="3436"/>
                  </a:lnTo>
                  <a:lnTo>
                    <a:pt x="11843" y="6272"/>
                  </a:lnTo>
                  <a:cubicBezTo>
                    <a:pt x="11843" y="6272"/>
                    <a:pt x="2603" y="10441"/>
                    <a:pt x="1669" y="11175"/>
                  </a:cubicBezTo>
                  <a:cubicBezTo>
                    <a:pt x="735" y="11909"/>
                    <a:pt x="1" y="14344"/>
                    <a:pt x="835" y="14644"/>
                  </a:cubicBezTo>
                  <a:cubicBezTo>
                    <a:pt x="1136" y="14741"/>
                    <a:pt x="4478" y="14794"/>
                    <a:pt x="8670" y="14794"/>
                  </a:cubicBezTo>
                  <a:cubicBezTo>
                    <a:pt x="16093" y="14794"/>
                    <a:pt x="26178" y="14628"/>
                    <a:pt x="26753" y="14244"/>
                  </a:cubicBezTo>
                  <a:cubicBezTo>
                    <a:pt x="27120" y="14044"/>
                    <a:pt x="27287" y="10508"/>
                    <a:pt x="27420" y="6272"/>
                  </a:cubicBezTo>
                  <a:cubicBezTo>
                    <a:pt x="27454" y="5338"/>
                    <a:pt x="27454" y="4404"/>
                    <a:pt x="27487" y="3436"/>
                  </a:cubicBezTo>
                  <a:cubicBezTo>
                    <a:pt x="27487" y="2269"/>
                    <a:pt x="27520" y="1135"/>
                    <a:pt x="27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6723835" y="4071963"/>
              <a:ext cx="603894" cy="249472"/>
            </a:xfrm>
            <a:custGeom>
              <a:avLst/>
              <a:gdLst/>
              <a:ahLst/>
              <a:cxnLst/>
              <a:rect l="l" t="t" r="r" b="b"/>
              <a:pathLst>
                <a:path w="27654" h="11424" extrusionOk="0">
                  <a:moveTo>
                    <a:pt x="11843" y="0"/>
                  </a:moveTo>
                  <a:lnTo>
                    <a:pt x="11943" y="2835"/>
                  </a:lnTo>
                  <a:cubicBezTo>
                    <a:pt x="11943" y="2835"/>
                    <a:pt x="2636" y="7038"/>
                    <a:pt x="1702" y="7772"/>
                  </a:cubicBezTo>
                  <a:cubicBezTo>
                    <a:pt x="735" y="8539"/>
                    <a:pt x="1" y="10975"/>
                    <a:pt x="868" y="11275"/>
                  </a:cubicBezTo>
                  <a:cubicBezTo>
                    <a:pt x="1179" y="11372"/>
                    <a:pt x="4807" y="11424"/>
                    <a:pt x="9266" y="11424"/>
                  </a:cubicBezTo>
                  <a:cubicBezTo>
                    <a:pt x="12460" y="11424"/>
                    <a:pt x="16082" y="11397"/>
                    <a:pt x="19214" y="11341"/>
                  </a:cubicBezTo>
                  <a:cubicBezTo>
                    <a:pt x="20949" y="11308"/>
                    <a:pt x="22550" y="11241"/>
                    <a:pt x="23784" y="11175"/>
                  </a:cubicBezTo>
                  <a:cubicBezTo>
                    <a:pt x="25552" y="11108"/>
                    <a:pt x="26753" y="11008"/>
                    <a:pt x="26920" y="10874"/>
                  </a:cubicBezTo>
                  <a:cubicBezTo>
                    <a:pt x="27354" y="10608"/>
                    <a:pt x="27554" y="5437"/>
                    <a:pt x="27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6748598" y="4294285"/>
              <a:ext cx="537617" cy="5590"/>
            </a:xfrm>
            <a:custGeom>
              <a:avLst/>
              <a:gdLst/>
              <a:ahLst/>
              <a:cxnLst/>
              <a:rect l="l" t="t" r="r" b="b"/>
              <a:pathLst>
                <a:path w="24619" h="256" extrusionOk="0">
                  <a:moveTo>
                    <a:pt x="13846" y="0"/>
                  </a:moveTo>
                  <a:cubicBezTo>
                    <a:pt x="8257" y="0"/>
                    <a:pt x="2300" y="53"/>
                    <a:pt x="68" y="126"/>
                  </a:cubicBezTo>
                  <a:cubicBezTo>
                    <a:pt x="1" y="126"/>
                    <a:pt x="1" y="160"/>
                    <a:pt x="68" y="160"/>
                  </a:cubicBezTo>
                  <a:cubicBezTo>
                    <a:pt x="2213" y="213"/>
                    <a:pt x="7798" y="256"/>
                    <a:pt x="13191" y="256"/>
                  </a:cubicBezTo>
                  <a:cubicBezTo>
                    <a:pt x="18028" y="256"/>
                    <a:pt x="22710" y="221"/>
                    <a:pt x="24618" y="126"/>
                  </a:cubicBezTo>
                  <a:cubicBezTo>
                    <a:pt x="22796" y="36"/>
                    <a:pt x="18446" y="0"/>
                    <a:pt x="13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6968585" y="4111597"/>
              <a:ext cx="108423" cy="28323"/>
            </a:xfrm>
            <a:custGeom>
              <a:avLst/>
              <a:gdLst/>
              <a:ahLst/>
              <a:cxnLst/>
              <a:rect l="l" t="t" r="r" b="b"/>
              <a:pathLst>
                <a:path w="4965" h="1297" extrusionOk="0">
                  <a:moveTo>
                    <a:pt x="1429" y="0"/>
                  </a:moveTo>
                  <a:cubicBezTo>
                    <a:pt x="986" y="0"/>
                    <a:pt x="548" y="42"/>
                    <a:pt x="134" y="120"/>
                  </a:cubicBezTo>
                  <a:cubicBezTo>
                    <a:pt x="1" y="120"/>
                    <a:pt x="1" y="320"/>
                    <a:pt x="134" y="320"/>
                  </a:cubicBezTo>
                  <a:cubicBezTo>
                    <a:pt x="1735" y="487"/>
                    <a:pt x="3336" y="787"/>
                    <a:pt x="4871" y="1287"/>
                  </a:cubicBezTo>
                  <a:cubicBezTo>
                    <a:pt x="4883" y="1293"/>
                    <a:pt x="4894" y="1296"/>
                    <a:pt x="4904" y="1296"/>
                  </a:cubicBezTo>
                  <a:cubicBezTo>
                    <a:pt x="4948" y="1296"/>
                    <a:pt x="4965" y="1242"/>
                    <a:pt x="4938" y="1187"/>
                  </a:cubicBezTo>
                  <a:cubicBezTo>
                    <a:pt x="4022" y="346"/>
                    <a:pt x="2703" y="0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6943821" y="4126883"/>
              <a:ext cx="108423" cy="28323"/>
            </a:xfrm>
            <a:custGeom>
              <a:avLst/>
              <a:gdLst/>
              <a:ahLst/>
              <a:cxnLst/>
              <a:rect l="l" t="t" r="r" b="b"/>
              <a:pathLst>
                <a:path w="4965" h="1297" extrusionOk="0">
                  <a:moveTo>
                    <a:pt x="1429" y="1"/>
                  </a:moveTo>
                  <a:cubicBezTo>
                    <a:pt x="986" y="1"/>
                    <a:pt x="548" y="43"/>
                    <a:pt x="134" y="120"/>
                  </a:cubicBezTo>
                  <a:cubicBezTo>
                    <a:pt x="1" y="120"/>
                    <a:pt x="1" y="320"/>
                    <a:pt x="134" y="320"/>
                  </a:cubicBezTo>
                  <a:cubicBezTo>
                    <a:pt x="1735" y="487"/>
                    <a:pt x="3303" y="787"/>
                    <a:pt x="4837" y="1288"/>
                  </a:cubicBezTo>
                  <a:cubicBezTo>
                    <a:pt x="4856" y="1294"/>
                    <a:pt x="4872" y="1297"/>
                    <a:pt x="4886" y="1297"/>
                  </a:cubicBezTo>
                  <a:cubicBezTo>
                    <a:pt x="4947" y="1297"/>
                    <a:pt x="4965" y="1242"/>
                    <a:pt x="4937" y="1188"/>
                  </a:cubicBezTo>
                  <a:cubicBezTo>
                    <a:pt x="4022" y="346"/>
                    <a:pt x="270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6918338" y="4142190"/>
              <a:ext cx="108423" cy="28323"/>
            </a:xfrm>
            <a:custGeom>
              <a:avLst/>
              <a:gdLst/>
              <a:ahLst/>
              <a:cxnLst/>
              <a:rect l="l" t="t" r="r" b="b"/>
              <a:pathLst>
                <a:path w="4965" h="1297" extrusionOk="0">
                  <a:moveTo>
                    <a:pt x="1429" y="0"/>
                  </a:moveTo>
                  <a:cubicBezTo>
                    <a:pt x="985" y="0"/>
                    <a:pt x="547" y="42"/>
                    <a:pt x="134" y="120"/>
                  </a:cubicBezTo>
                  <a:cubicBezTo>
                    <a:pt x="0" y="120"/>
                    <a:pt x="0" y="320"/>
                    <a:pt x="134" y="320"/>
                  </a:cubicBezTo>
                  <a:cubicBezTo>
                    <a:pt x="1735" y="487"/>
                    <a:pt x="3336" y="787"/>
                    <a:pt x="4870" y="1287"/>
                  </a:cubicBezTo>
                  <a:cubicBezTo>
                    <a:pt x="4883" y="1293"/>
                    <a:pt x="4894" y="1296"/>
                    <a:pt x="4903" y="1296"/>
                  </a:cubicBezTo>
                  <a:cubicBezTo>
                    <a:pt x="4947" y="1296"/>
                    <a:pt x="4964" y="1242"/>
                    <a:pt x="4937" y="1187"/>
                  </a:cubicBezTo>
                  <a:cubicBezTo>
                    <a:pt x="4022" y="346"/>
                    <a:pt x="2702" y="0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42"/>
            <p:cNvSpPr/>
            <p:nvPr/>
          </p:nvSpPr>
          <p:spPr>
            <a:xfrm>
              <a:off x="6892832" y="4157476"/>
              <a:ext cx="109013" cy="28323"/>
            </a:xfrm>
            <a:custGeom>
              <a:avLst/>
              <a:gdLst/>
              <a:ahLst/>
              <a:cxnLst/>
              <a:rect l="l" t="t" r="r" b="b"/>
              <a:pathLst>
                <a:path w="4992" h="1297" extrusionOk="0">
                  <a:moveTo>
                    <a:pt x="1457" y="1"/>
                  </a:moveTo>
                  <a:cubicBezTo>
                    <a:pt x="1017" y="1"/>
                    <a:pt x="581" y="43"/>
                    <a:pt x="167" y="120"/>
                  </a:cubicBezTo>
                  <a:cubicBezTo>
                    <a:pt x="1" y="120"/>
                    <a:pt x="34" y="354"/>
                    <a:pt x="167" y="354"/>
                  </a:cubicBezTo>
                  <a:cubicBezTo>
                    <a:pt x="1769" y="487"/>
                    <a:pt x="3336" y="821"/>
                    <a:pt x="4871" y="1288"/>
                  </a:cubicBezTo>
                  <a:cubicBezTo>
                    <a:pt x="4883" y="1294"/>
                    <a:pt x="4895" y="1297"/>
                    <a:pt x="4907" y="1297"/>
                  </a:cubicBezTo>
                  <a:cubicBezTo>
                    <a:pt x="4957" y="1297"/>
                    <a:pt x="4992" y="1242"/>
                    <a:pt x="4937" y="1188"/>
                  </a:cubicBezTo>
                  <a:cubicBezTo>
                    <a:pt x="4022" y="346"/>
                    <a:pt x="2721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42"/>
            <p:cNvSpPr/>
            <p:nvPr/>
          </p:nvSpPr>
          <p:spPr>
            <a:xfrm>
              <a:off x="6893553" y="4022349"/>
              <a:ext cx="121679" cy="98574"/>
            </a:xfrm>
            <a:custGeom>
              <a:avLst/>
              <a:gdLst/>
              <a:ahLst/>
              <a:cxnLst/>
              <a:rect l="l" t="t" r="r" b="b"/>
              <a:pathLst>
                <a:path w="5572" h="4514" extrusionOk="0">
                  <a:moveTo>
                    <a:pt x="1526" y="465"/>
                  </a:moveTo>
                  <a:cubicBezTo>
                    <a:pt x="2047" y="465"/>
                    <a:pt x="2745" y="850"/>
                    <a:pt x="3003" y="1071"/>
                  </a:cubicBezTo>
                  <a:cubicBezTo>
                    <a:pt x="3303" y="1371"/>
                    <a:pt x="3604" y="1672"/>
                    <a:pt x="3870" y="2005"/>
                  </a:cubicBezTo>
                  <a:cubicBezTo>
                    <a:pt x="4404" y="2672"/>
                    <a:pt x="4871" y="3406"/>
                    <a:pt x="5338" y="4107"/>
                  </a:cubicBezTo>
                  <a:cubicBezTo>
                    <a:pt x="4704" y="3840"/>
                    <a:pt x="4071" y="3606"/>
                    <a:pt x="3437" y="3339"/>
                  </a:cubicBezTo>
                  <a:cubicBezTo>
                    <a:pt x="2636" y="3073"/>
                    <a:pt x="1068" y="2472"/>
                    <a:pt x="935" y="1538"/>
                  </a:cubicBezTo>
                  <a:lnTo>
                    <a:pt x="935" y="1505"/>
                  </a:lnTo>
                  <a:cubicBezTo>
                    <a:pt x="801" y="715"/>
                    <a:pt x="1106" y="465"/>
                    <a:pt x="1526" y="465"/>
                  </a:cubicBezTo>
                  <a:close/>
                  <a:moveTo>
                    <a:pt x="1600" y="1"/>
                  </a:moveTo>
                  <a:cubicBezTo>
                    <a:pt x="1224" y="1"/>
                    <a:pt x="866" y="142"/>
                    <a:pt x="601" y="504"/>
                  </a:cubicBezTo>
                  <a:cubicBezTo>
                    <a:pt x="1" y="1371"/>
                    <a:pt x="668" y="2272"/>
                    <a:pt x="1335" y="2806"/>
                  </a:cubicBezTo>
                  <a:cubicBezTo>
                    <a:pt x="2469" y="3673"/>
                    <a:pt x="3937" y="4040"/>
                    <a:pt x="5271" y="4507"/>
                  </a:cubicBezTo>
                  <a:cubicBezTo>
                    <a:pt x="5289" y="4511"/>
                    <a:pt x="5306" y="4513"/>
                    <a:pt x="5324" y="4513"/>
                  </a:cubicBezTo>
                  <a:cubicBezTo>
                    <a:pt x="5438" y="4513"/>
                    <a:pt x="5538" y="4423"/>
                    <a:pt x="5538" y="4307"/>
                  </a:cubicBezTo>
                  <a:cubicBezTo>
                    <a:pt x="5572" y="4307"/>
                    <a:pt x="5572" y="4273"/>
                    <a:pt x="5572" y="4240"/>
                  </a:cubicBezTo>
                  <a:cubicBezTo>
                    <a:pt x="5071" y="2839"/>
                    <a:pt x="4204" y="1572"/>
                    <a:pt x="3070" y="604"/>
                  </a:cubicBezTo>
                  <a:cubicBezTo>
                    <a:pt x="2682" y="274"/>
                    <a:pt x="2124" y="1"/>
                    <a:pt x="1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7006472" y="4044120"/>
              <a:ext cx="133318" cy="76650"/>
            </a:xfrm>
            <a:custGeom>
              <a:avLst/>
              <a:gdLst/>
              <a:ahLst/>
              <a:cxnLst/>
              <a:rect l="l" t="t" r="r" b="b"/>
              <a:pathLst>
                <a:path w="6105" h="3510" extrusionOk="0">
                  <a:moveTo>
                    <a:pt x="4507" y="488"/>
                  </a:moveTo>
                  <a:cubicBezTo>
                    <a:pt x="5105" y="488"/>
                    <a:pt x="5585" y="752"/>
                    <a:pt x="5171" y="1675"/>
                  </a:cubicBezTo>
                  <a:cubicBezTo>
                    <a:pt x="4804" y="2576"/>
                    <a:pt x="3136" y="2776"/>
                    <a:pt x="2302" y="2876"/>
                  </a:cubicBezTo>
                  <a:cubicBezTo>
                    <a:pt x="1635" y="2943"/>
                    <a:pt x="934" y="3010"/>
                    <a:pt x="234" y="3110"/>
                  </a:cubicBezTo>
                  <a:cubicBezTo>
                    <a:pt x="868" y="2509"/>
                    <a:pt x="1535" y="1976"/>
                    <a:pt x="2235" y="1442"/>
                  </a:cubicBezTo>
                  <a:cubicBezTo>
                    <a:pt x="2569" y="1208"/>
                    <a:pt x="2902" y="975"/>
                    <a:pt x="3269" y="775"/>
                  </a:cubicBezTo>
                  <a:cubicBezTo>
                    <a:pt x="3516" y="644"/>
                    <a:pt x="4046" y="488"/>
                    <a:pt x="4507" y="488"/>
                  </a:cubicBezTo>
                  <a:close/>
                  <a:moveTo>
                    <a:pt x="4433" y="1"/>
                  </a:moveTo>
                  <a:cubicBezTo>
                    <a:pt x="4049" y="1"/>
                    <a:pt x="3653" y="109"/>
                    <a:pt x="3336" y="274"/>
                  </a:cubicBezTo>
                  <a:cubicBezTo>
                    <a:pt x="1968" y="908"/>
                    <a:pt x="834" y="1942"/>
                    <a:pt x="0" y="3176"/>
                  </a:cubicBezTo>
                  <a:cubicBezTo>
                    <a:pt x="0" y="3210"/>
                    <a:pt x="0" y="3243"/>
                    <a:pt x="34" y="3243"/>
                  </a:cubicBezTo>
                  <a:cubicBezTo>
                    <a:pt x="0" y="3377"/>
                    <a:pt x="100" y="3510"/>
                    <a:pt x="234" y="3510"/>
                  </a:cubicBezTo>
                  <a:cubicBezTo>
                    <a:pt x="1635" y="3377"/>
                    <a:pt x="3136" y="3377"/>
                    <a:pt x="4470" y="2809"/>
                  </a:cubicBezTo>
                  <a:cubicBezTo>
                    <a:pt x="5237" y="2509"/>
                    <a:pt x="6105" y="1742"/>
                    <a:pt x="5738" y="808"/>
                  </a:cubicBezTo>
                  <a:cubicBezTo>
                    <a:pt x="5503" y="220"/>
                    <a:pt x="4980" y="1"/>
                    <a:pt x="4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6982429" y="2325920"/>
              <a:ext cx="458216" cy="1629536"/>
            </a:xfrm>
            <a:custGeom>
              <a:avLst/>
              <a:gdLst/>
              <a:ahLst/>
              <a:cxnLst/>
              <a:rect l="l" t="t" r="r" b="b"/>
              <a:pathLst>
                <a:path w="20983" h="74621" extrusionOk="0">
                  <a:moveTo>
                    <a:pt x="6238" y="1"/>
                  </a:moveTo>
                  <a:cubicBezTo>
                    <a:pt x="6238" y="1"/>
                    <a:pt x="1468" y="33958"/>
                    <a:pt x="634" y="41931"/>
                  </a:cubicBezTo>
                  <a:cubicBezTo>
                    <a:pt x="1" y="48169"/>
                    <a:pt x="34" y="74621"/>
                    <a:pt x="34" y="74621"/>
                  </a:cubicBezTo>
                  <a:lnTo>
                    <a:pt x="15778" y="74621"/>
                  </a:lnTo>
                  <a:cubicBezTo>
                    <a:pt x="15778" y="74621"/>
                    <a:pt x="16646" y="42665"/>
                    <a:pt x="16646" y="42598"/>
                  </a:cubicBezTo>
                  <a:cubicBezTo>
                    <a:pt x="16746" y="42064"/>
                    <a:pt x="20982" y="1"/>
                    <a:pt x="20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7015927" y="2325920"/>
              <a:ext cx="445834" cy="601710"/>
            </a:xfrm>
            <a:custGeom>
              <a:avLst/>
              <a:gdLst/>
              <a:ahLst/>
              <a:cxnLst/>
              <a:rect l="l" t="t" r="r" b="b"/>
              <a:pathLst>
                <a:path w="20416" h="27554" extrusionOk="0">
                  <a:moveTo>
                    <a:pt x="4704" y="1"/>
                  </a:moveTo>
                  <a:cubicBezTo>
                    <a:pt x="4704" y="1"/>
                    <a:pt x="1502" y="15012"/>
                    <a:pt x="1" y="27087"/>
                  </a:cubicBezTo>
                  <a:lnTo>
                    <a:pt x="17947" y="27554"/>
                  </a:lnTo>
                  <a:lnTo>
                    <a:pt x="204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7177652" y="2325920"/>
              <a:ext cx="284106" cy="601710"/>
            </a:xfrm>
            <a:custGeom>
              <a:avLst/>
              <a:gdLst/>
              <a:ahLst/>
              <a:cxnLst/>
              <a:rect l="l" t="t" r="r" b="b"/>
              <a:pathLst>
                <a:path w="13010" h="27554" extrusionOk="0">
                  <a:moveTo>
                    <a:pt x="0" y="1"/>
                  </a:moveTo>
                  <a:cubicBezTo>
                    <a:pt x="0" y="1"/>
                    <a:pt x="3870" y="15278"/>
                    <a:pt x="6672" y="27454"/>
                  </a:cubicBezTo>
                  <a:lnTo>
                    <a:pt x="10541" y="27554"/>
                  </a:lnTo>
                  <a:lnTo>
                    <a:pt x="130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7039249" y="2850794"/>
              <a:ext cx="340206" cy="14194"/>
            </a:xfrm>
            <a:custGeom>
              <a:avLst/>
              <a:gdLst/>
              <a:ahLst/>
              <a:cxnLst/>
              <a:rect l="l" t="t" r="r" b="b"/>
              <a:pathLst>
                <a:path w="15579" h="650" extrusionOk="0">
                  <a:moveTo>
                    <a:pt x="501" y="0"/>
                  </a:moveTo>
                  <a:cubicBezTo>
                    <a:pt x="345" y="0"/>
                    <a:pt x="189" y="4"/>
                    <a:pt x="34" y="15"/>
                  </a:cubicBezTo>
                  <a:cubicBezTo>
                    <a:pt x="0" y="49"/>
                    <a:pt x="0" y="49"/>
                    <a:pt x="34" y="82"/>
                  </a:cubicBezTo>
                  <a:cubicBezTo>
                    <a:pt x="301" y="149"/>
                    <a:pt x="567" y="149"/>
                    <a:pt x="801" y="149"/>
                  </a:cubicBezTo>
                  <a:lnTo>
                    <a:pt x="1702" y="215"/>
                  </a:lnTo>
                  <a:cubicBezTo>
                    <a:pt x="2269" y="249"/>
                    <a:pt x="2836" y="282"/>
                    <a:pt x="3369" y="316"/>
                  </a:cubicBezTo>
                  <a:cubicBezTo>
                    <a:pt x="5404" y="449"/>
                    <a:pt x="7439" y="549"/>
                    <a:pt x="9440" y="616"/>
                  </a:cubicBezTo>
                  <a:cubicBezTo>
                    <a:pt x="10475" y="616"/>
                    <a:pt x="11442" y="649"/>
                    <a:pt x="12476" y="649"/>
                  </a:cubicBezTo>
                  <a:cubicBezTo>
                    <a:pt x="13143" y="649"/>
                    <a:pt x="13825" y="634"/>
                    <a:pt x="14512" y="634"/>
                  </a:cubicBezTo>
                  <a:cubicBezTo>
                    <a:pt x="14855" y="634"/>
                    <a:pt x="15200" y="638"/>
                    <a:pt x="15545" y="649"/>
                  </a:cubicBezTo>
                  <a:cubicBezTo>
                    <a:pt x="15578" y="649"/>
                    <a:pt x="15578" y="616"/>
                    <a:pt x="15545" y="616"/>
                  </a:cubicBezTo>
                  <a:cubicBezTo>
                    <a:pt x="14944" y="582"/>
                    <a:pt x="14344" y="516"/>
                    <a:pt x="13777" y="449"/>
                  </a:cubicBezTo>
                  <a:lnTo>
                    <a:pt x="12109" y="349"/>
                  </a:lnTo>
                  <a:cubicBezTo>
                    <a:pt x="10074" y="182"/>
                    <a:pt x="8039" y="115"/>
                    <a:pt x="6038" y="49"/>
                  </a:cubicBezTo>
                  <a:cubicBezTo>
                    <a:pt x="5004" y="49"/>
                    <a:pt x="4003" y="15"/>
                    <a:pt x="3003" y="15"/>
                  </a:cubicBezTo>
                  <a:lnTo>
                    <a:pt x="1435" y="15"/>
                  </a:lnTo>
                  <a:cubicBezTo>
                    <a:pt x="1123" y="15"/>
                    <a:pt x="812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7459546" y="3889427"/>
              <a:ext cx="569653" cy="445529"/>
            </a:xfrm>
            <a:custGeom>
              <a:avLst/>
              <a:gdLst/>
              <a:ahLst/>
              <a:cxnLst/>
              <a:rect l="l" t="t" r="r" b="b"/>
              <a:pathLst>
                <a:path w="26086" h="20402" extrusionOk="0">
                  <a:moveTo>
                    <a:pt x="19610" y="1"/>
                  </a:moveTo>
                  <a:cubicBezTo>
                    <a:pt x="16250" y="1"/>
                    <a:pt x="11361" y="1186"/>
                    <a:pt x="9340" y="3289"/>
                  </a:cubicBezTo>
                  <a:cubicBezTo>
                    <a:pt x="8740" y="3922"/>
                    <a:pt x="8640" y="6791"/>
                    <a:pt x="8640" y="6791"/>
                  </a:cubicBezTo>
                  <a:lnTo>
                    <a:pt x="9441" y="9527"/>
                  </a:lnTo>
                  <a:cubicBezTo>
                    <a:pt x="9441" y="9527"/>
                    <a:pt x="1535" y="15864"/>
                    <a:pt x="834" y="16832"/>
                  </a:cubicBezTo>
                  <a:cubicBezTo>
                    <a:pt x="101" y="17799"/>
                    <a:pt x="0" y="20334"/>
                    <a:pt x="901" y="20401"/>
                  </a:cubicBezTo>
                  <a:cubicBezTo>
                    <a:pt x="906" y="20401"/>
                    <a:pt x="911" y="20401"/>
                    <a:pt x="917" y="20401"/>
                  </a:cubicBezTo>
                  <a:cubicBezTo>
                    <a:pt x="2019" y="20401"/>
                    <a:pt x="25156" y="14292"/>
                    <a:pt x="25886" y="13496"/>
                  </a:cubicBezTo>
                  <a:cubicBezTo>
                    <a:pt x="26086" y="13263"/>
                    <a:pt x="24651" y="6491"/>
                    <a:pt x="23717" y="2622"/>
                  </a:cubicBezTo>
                  <a:cubicBezTo>
                    <a:pt x="23517" y="1421"/>
                    <a:pt x="22617" y="487"/>
                    <a:pt x="21449" y="153"/>
                  </a:cubicBezTo>
                  <a:cubicBezTo>
                    <a:pt x="20926" y="51"/>
                    <a:pt x="20300" y="1"/>
                    <a:pt x="19610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7458083" y="3949566"/>
              <a:ext cx="576226" cy="386109"/>
            </a:xfrm>
            <a:custGeom>
              <a:avLst/>
              <a:gdLst/>
              <a:ahLst/>
              <a:cxnLst/>
              <a:rect l="l" t="t" r="r" b="b"/>
              <a:pathLst>
                <a:path w="26387" h="17681" extrusionOk="0">
                  <a:moveTo>
                    <a:pt x="23985" y="1"/>
                  </a:moveTo>
                  <a:lnTo>
                    <a:pt x="8674" y="4037"/>
                  </a:lnTo>
                  <a:lnTo>
                    <a:pt x="9474" y="6773"/>
                  </a:lnTo>
                  <a:cubicBezTo>
                    <a:pt x="9474" y="6773"/>
                    <a:pt x="1569" y="13177"/>
                    <a:pt x="835" y="14144"/>
                  </a:cubicBezTo>
                  <a:cubicBezTo>
                    <a:pt x="101" y="15112"/>
                    <a:pt x="1" y="17647"/>
                    <a:pt x="901" y="17680"/>
                  </a:cubicBezTo>
                  <a:cubicBezTo>
                    <a:pt x="906" y="17681"/>
                    <a:pt x="912" y="17681"/>
                    <a:pt x="918" y="17681"/>
                  </a:cubicBezTo>
                  <a:cubicBezTo>
                    <a:pt x="2052" y="17681"/>
                    <a:pt x="25289" y="11538"/>
                    <a:pt x="26019" y="10742"/>
                  </a:cubicBezTo>
                  <a:cubicBezTo>
                    <a:pt x="26386" y="10375"/>
                    <a:pt x="25252" y="5338"/>
                    <a:pt x="23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7477758" y="4178309"/>
              <a:ext cx="521589" cy="136965"/>
            </a:xfrm>
            <a:custGeom>
              <a:avLst/>
              <a:gdLst/>
              <a:ahLst/>
              <a:cxnLst/>
              <a:rect l="l" t="t" r="r" b="b"/>
              <a:pathLst>
                <a:path w="23885" h="6272" extrusionOk="0">
                  <a:moveTo>
                    <a:pt x="23851" y="0"/>
                  </a:moveTo>
                  <a:cubicBezTo>
                    <a:pt x="19881" y="834"/>
                    <a:pt x="4003" y="5070"/>
                    <a:pt x="67" y="6205"/>
                  </a:cubicBezTo>
                  <a:cubicBezTo>
                    <a:pt x="0" y="6205"/>
                    <a:pt x="0" y="6271"/>
                    <a:pt x="67" y="6271"/>
                  </a:cubicBezTo>
                  <a:cubicBezTo>
                    <a:pt x="4070" y="5337"/>
                    <a:pt x="19981" y="1234"/>
                    <a:pt x="23851" y="34"/>
                  </a:cubicBezTo>
                  <a:cubicBezTo>
                    <a:pt x="23884" y="0"/>
                    <a:pt x="23884" y="0"/>
                    <a:pt x="23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7645554" y="4066853"/>
              <a:ext cx="110476" cy="18322"/>
            </a:xfrm>
            <a:custGeom>
              <a:avLst/>
              <a:gdLst/>
              <a:ahLst/>
              <a:cxnLst/>
              <a:rect l="l" t="t" r="r" b="b"/>
              <a:pathLst>
                <a:path w="5059" h="839" extrusionOk="0">
                  <a:moveTo>
                    <a:pt x="2951" y="1"/>
                  </a:moveTo>
                  <a:cubicBezTo>
                    <a:pt x="1969" y="1"/>
                    <a:pt x="963" y="252"/>
                    <a:pt x="122" y="634"/>
                  </a:cubicBezTo>
                  <a:cubicBezTo>
                    <a:pt x="0" y="695"/>
                    <a:pt x="45" y="839"/>
                    <a:pt x="129" y="839"/>
                  </a:cubicBezTo>
                  <a:cubicBezTo>
                    <a:pt x="138" y="839"/>
                    <a:pt x="146" y="837"/>
                    <a:pt x="155" y="834"/>
                  </a:cubicBezTo>
                  <a:cubicBezTo>
                    <a:pt x="1338" y="662"/>
                    <a:pt x="2521" y="562"/>
                    <a:pt x="3703" y="562"/>
                  </a:cubicBezTo>
                  <a:cubicBezTo>
                    <a:pt x="4122" y="562"/>
                    <a:pt x="4540" y="575"/>
                    <a:pt x="4959" y="601"/>
                  </a:cubicBezTo>
                  <a:cubicBezTo>
                    <a:pt x="5025" y="601"/>
                    <a:pt x="5059" y="501"/>
                    <a:pt x="5025" y="468"/>
                  </a:cubicBezTo>
                  <a:cubicBezTo>
                    <a:pt x="4399" y="140"/>
                    <a:pt x="3682" y="1"/>
                    <a:pt x="2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7624438" y="4088035"/>
              <a:ext cx="111197" cy="18278"/>
            </a:xfrm>
            <a:custGeom>
              <a:avLst/>
              <a:gdLst/>
              <a:ahLst/>
              <a:cxnLst/>
              <a:rect l="l" t="t" r="r" b="b"/>
              <a:pathLst>
                <a:path w="5092" h="837" extrusionOk="0">
                  <a:moveTo>
                    <a:pt x="2970" y="1"/>
                  </a:moveTo>
                  <a:cubicBezTo>
                    <a:pt x="1982" y="1"/>
                    <a:pt x="969" y="261"/>
                    <a:pt x="122" y="665"/>
                  </a:cubicBezTo>
                  <a:cubicBezTo>
                    <a:pt x="0" y="695"/>
                    <a:pt x="45" y="836"/>
                    <a:pt x="154" y="836"/>
                  </a:cubicBezTo>
                  <a:cubicBezTo>
                    <a:pt x="165" y="836"/>
                    <a:pt x="176" y="835"/>
                    <a:pt x="188" y="832"/>
                  </a:cubicBezTo>
                  <a:cubicBezTo>
                    <a:pt x="1346" y="659"/>
                    <a:pt x="2541" y="560"/>
                    <a:pt x="3731" y="560"/>
                  </a:cubicBezTo>
                  <a:cubicBezTo>
                    <a:pt x="4152" y="560"/>
                    <a:pt x="4573" y="572"/>
                    <a:pt x="4992" y="598"/>
                  </a:cubicBezTo>
                  <a:cubicBezTo>
                    <a:pt x="5025" y="598"/>
                    <a:pt x="5092" y="498"/>
                    <a:pt x="5025" y="465"/>
                  </a:cubicBezTo>
                  <a:cubicBezTo>
                    <a:pt x="4404" y="140"/>
                    <a:pt x="3694" y="1"/>
                    <a:pt x="2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7604697" y="4109304"/>
              <a:ext cx="110541" cy="18125"/>
            </a:xfrm>
            <a:custGeom>
              <a:avLst/>
              <a:gdLst/>
              <a:ahLst/>
              <a:cxnLst/>
              <a:rect l="l" t="t" r="r" b="b"/>
              <a:pathLst>
                <a:path w="5062" h="830" extrusionOk="0">
                  <a:moveTo>
                    <a:pt x="2905" y="1"/>
                  </a:moveTo>
                  <a:cubicBezTo>
                    <a:pt x="1928" y="1"/>
                    <a:pt x="928" y="259"/>
                    <a:pt x="92" y="658"/>
                  </a:cubicBezTo>
                  <a:cubicBezTo>
                    <a:pt x="1" y="689"/>
                    <a:pt x="20" y="830"/>
                    <a:pt x="125" y="830"/>
                  </a:cubicBezTo>
                  <a:cubicBezTo>
                    <a:pt x="135" y="830"/>
                    <a:pt x="146" y="828"/>
                    <a:pt x="158" y="825"/>
                  </a:cubicBezTo>
                  <a:cubicBezTo>
                    <a:pt x="1341" y="653"/>
                    <a:pt x="2524" y="553"/>
                    <a:pt x="3706" y="553"/>
                  </a:cubicBezTo>
                  <a:cubicBezTo>
                    <a:pt x="4125" y="553"/>
                    <a:pt x="4543" y="565"/>
                    <a:pt x="4962" y="592"/>
                  </a:cubicBezTo>
                  <a:cubicBezTo>
                    <a:pt x="4995" y="592"/>
                    <a:pt x="5062" y="492"/>
                    <a:pt x="4995" y="492"/>
                  </a:cubicBezTo>
                  <a:cubicBezTo>
                    <a:pt x="4364" y="147"/>
                    <a:pt x="3641" y="1"/>
                    <a:pt x="2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7583799" y="4130289"/>
              <a:ext cx="111044" cy="18475"/>
            </a:xfrm>
            <a:custGeom>
              <a:avLst/>
              <a:gdLst/>
              <a:ahLst/>
              <a:cxnLst/>
              <a:rect l="l" t="t" r="r" b="b"/>
              <a:pathLst>
                <a:path w="5085" h="846" extrusionOk="0">
                  <a:moveTo>
                    <a:pt x="2963" y="1"/>
                  </a:moveTo>
                  <a:cubicBezTo>
                    <a:pt x="1975" y="1"/>
                    <a:pt x="962" y="260"/>
                    <a:pt x="115" y="665"/>
                  </a:cubicBezTo>
                  <a:cubicBezTo>
                    <a:pt x="0" y="693"/>
                    <a:pt x="33" y="845"/>
                    <a:pt x="129" y="845"/>
                  </a:cubicBezTo>
                  <a:cubicBezTo>
                    <a:pt x="145" y="845"/>
                    <a:pt x="163" y="841"/>
                    <a:pt x="181" y="832"/>
                  </a:cubicBezTo>
                  <a:cubicBezTo>
                    <a:pt x="1339" y="659"/>
                    <a:pt x="2534" y="559"/>
                    <a:pt x="3724" y="559"/>
                  </a:cubicBezTo>
                  <a:cubicBezTo>
                    <a:pt x="4145" y="559"/>
                    <a:pt x="4566" y="572"/>
                    <a:pt x="4985" y="598"/>
                  </a:cubicBezTo>
                  <a:cubicBezTo>
                    <a:pt x="5018" y="598"/>
                    <a:pt x="5085" y="498"/>
                    <a:pt x="5018" y="465"/>
                  </a:cubicBezTo>
                  <a:cubicBezTo>
                    <a:pt x="4397" y="140"/>
                    <a:pt x="3687" y="1"/>
                    <a:pt x="2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7556415" y="4001735"/>
              <a:ext cx="134060" cy="76060"/>
            </a:xfrm>
            <a:custGeom>
              <a:avLst/>
              <a:gdLst/>
              <a:ahLst/>
              <a:cxnLst/>
              <a:rect l="l" t="t" r="r" b="b"/>
              <a:pathLst>
                <a:path w="6139" h="3483" extrusionOk="0">
                  <a:moveTo>
                    <a:pt x="1620" y="488"/>
                  </a:moveTo>
                  <a:cubicBezTo>
                    <a:pt x="2076" y="488"/>
                    <a:pt x="2594" y="633"/>
                    <a:pt x="2836" y="748"/>
                  </a:cubicBezTo>
                  <a:cubicBezTo>
                    <a:pt x="3203" y="948"/>
                    <a:pt x="3570" y="1181"/>
                    <a:pt x="3904" y="1448"/>
                  </a:cubicBezTo>
                  <a:cubicBezTo>
                    <a:pt x="4604" y="1948"/>
                    <a:pt x="5238" y="2516"/>
                    <a:pt x="5872" y="3116"/>
                  </a:cubicBezTo>
                  <a:cubicBezTo>
                    <a:pt x="5205" y="2983"/>
                    <a:pt x="4504" y="2949"/>
                    <a:pt x="3804" y="2849"/>
                  </a:cubicBezTo>
                  <a:cubicBezTo>
                    <a:pt x="3003" y="2749"/>
                    <a:pt x="1335" y="2582"/>
                    <a:pt x="935" y="1682"/>
                  </a:cubicBezTo>
                  <a:cubicBezTo>
                    <a:pt x="515" y="747"/>
                    <a:pt x="1012" y="488"/>
                    <a:pt x="1620" y="488"/>
                  </a:cubicBezTo>
                  <a:close/>
                  <a:moveTo>
                    <a:pt x="1699" y="0"/>
                  </a:moveTo>
                  <a:cubicBezTo>
                    <a:pt x="1143" y="0"/>
                    <a:pt x="607" y="217"/>
                    <a:pt x="368" y="814"/>
                  </a:cubicBezTo>
                  <a:cubicBezTo>
                    <a:pt x="1" y="1815"/>
                    <a:pt x="902" y="2482"/>
                    <a:pt x="1669" y="2816"/>
                  </a:cubicBezTo>
                  <a:cubicBezTo>
                    <a:pt x="2970" y="3383"/>
                    <a:pt x="4504" y="3349"/>
                    <a:pt x="5905" y="3483"/>
                  </a:cubicBezTo>
                  <a:cubicBezTo>
                    <a:pt x="6039" y="3483"/>
                    <a:pt x="6139" y="3349"/>
                    <a:pt x="6105" y="3249"/>
                  </a:cubicBezTo>
                  <a:cubicBezTo>
                    <a:pt x="6139" y="3216"/>
                    <a:pt x="6139" y="3183"/>
                    <a:pt x="6105" y="3183"/>
                  </a:cubicBezTo>
                  <a:cubicBezTo>
                    <a:pt x="5271" y="1915"/>
                    <a:pt x="4137" y="914"/>
                    <a:pt x="2770" y="247"/>
                  </a:cubicBezTo>
                  <a:cubicBezTo>
                    <a:pt x="2460" y="99"/>
                    <a:pt x="2075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7680995" y="3978653"/>
              <a:ext cx="121657" cy="98553"/>
            </a:xfrm>
            <a:custGeom>
              <a:avLst/>
              <a:gdLst/>
              <a:ahLst/>
              <a:cxnLst/>
              <a:rect l="l" t="t" r="r" b="b"/>
              <a:pathLst>
                <a:path w="5571" h="4513" extrusionOk="0">
                  <a:moveTo>
                    <a:pt x="4053" y="467"/>
                  </a:moveTo>
                  <a:cubicBezTo>
                    <a:pt x="4469" y="467"/>
                    <a:pt x="4770" y="719"/>
                    <a:pt x="4637" y="1504"/>
                  </a:cubicBezTo>
                  <a:cubicBezTo>
                    <a:pt x="4503" y="2472"/>
                    <a:pt x="2969" y="3072"/>
                    <a:pt x="2168" y="3372"/>
                  </a:cubicBezTo>
                  <a:cubicBezTo>
                    <a:pt x="1534" y="3606"/>
                    <a:pt x="867" y="3839"/>
                    <a:pt x="234" y="4140"/>
                  </a:cubicBezTo>
                  <a:cubicBezTo>
                    <a:pt x="701" y="3406"/>
                    <a:pt x="1201" y="2672"/>
                    <a:pt x="1735" y="2005"/>
                  </a:cubicBezTo>
                  <a:cubicBezTo>
                    <a:pt x="1968" y="1671"/>
                    <a:pt x="2268" y="1371"/>
                    <a:pt x="2569" y="1104"/>
                  </a:cubicBezTo>
                  <a:cubicBezTo>
                    <a:pt x="2828" y="863"/>
                    <a:pt x="3531" y="467"/>
                    <a:pt x="4053" y="467"/>
                  </a:cubicBezTo>
                  <a:close/>
                  <a:moveTo>
                    <a:pt x="3971" y="0"/>
                  </a:moveTo>
                  <a:cubicBezTo>
                    <a:pt x="3448" y="0"/>
                    <a:pt x="2890" y="274"/>
                    <a:pt x="2502" y="604"/>
                  </a:cubicBezTo>
                  <a:cubicBezTo>
                    <a:pt x="1368" y="1571"/>
                    <a:pt x="500" y="2839"/>
                    <a:pt x="33" y="4273"/>
                  </a:cubicBezTo>
                  <a:cubicBezTo>
                    <a:pt x="0" y="4273"/>
                    <a:pt x="33" y="4306"/>
                    <a:pt x="67" y="4306"/>
                  </a:cubicBezTo>
                  <a:cubicBezTo>
                    <a:pt x="67" y="4422"/>
                    <a:pt x="142" y="4513"/>
                    <a:pt x="250" y="4513"/>
                  </a:cubicBezTo>
                  <a:cubicBezTo>
                    <a:pt x="266" y="4513"/>
                    <a:pt x="283" y="4511"/>
                    <a:pt x="300" y="4507"/>
                  </a:cubicBezTo>
                  <a:cubicBezTo>
                    <a:pt x="1635" y="4040"/>
                    <a:pt x="3102" y="3673"/>
                    <a:pt x="4236" y="2772"/>
                  </a:cubicBezTo>
                  <a:cubicBezTo>
                    <a:pt x="4904" y="2272"/>
                    <a:pt x="5571" y="1338"/>
                    <a:pt x="4970" y="504"/>
                  </a:cubicBezTo>
                  <a:cubicBezTo>
                    <a:pt x="4705" y="141"/>
                    <a:pt x="4347" y="0"/>
                    <a:pt x="3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7140507" y="2325920"/>
              <a:ext cx="668708" cy="1107991"/>
            </a:xfrm>
            <a:custGeom>
              <a:avLst/>
              <a:gdLst/>
              <a:ahLst/>
              <a:cxnLst/>
              <a:rect l="l" t="t" r="r" b="b"/>
              <a:pathLst>
                <a:path w="30622" h="50738" extrusionOk="0">
                  <a:moveTo>
                    <a:pt x="21315" y="1"/>
                  </a:moveTo>
                  <a:lnTo>
                    <a:pt x="0" y="34"/>
                  </a:lnTo>
                  <a:cubicBezTo>
                    <a:pt x="0" y="34"/>
                    <a:pt x="901" y="4404"/>
                    <a:pt x="3036" y="7806"/>
                  </a:cubicBezTo>
                  <a:cubicBezTo>
                    <a:pt x="3036" y="7806"/>
                    <a:pt x="6104" y="9641"/>
                    <a:pt x="6938" y="10241"/>
                  </a:cubicBezTo>
                  <a:cubicBezTo>
                    <a:pt x="6938" y="10241"/>
                    <a:pt x="10474" y="38462"/>
                    <a:pt x="11241" y="41531"/>
                  </a:cubicBezTo>
                  <a:cubicBezTo>
                    <a:pt x="12009" y="44633"/>
                    <a:pt x="12943" y="47735"/>
                    <a:pt x="14010" y="50737"/>
                  </a:cubicBezTo>
                  <a:lnTo>
                    <a:pt x="30622" y="46234"/>
                  </a:lnTo>
                  <a:cubicBezTo>
                    <a:pt x="30622" y="46234"/>
                    <a:pt x="28787" y="40230"/>
                    <a:pt x="27653" y="36694"/>
                  </a:cubicBezTo>
                  <a:cubicBezTo>
                    <a:pt x="27186" y="35226"/>
                    <a:pt x="23483" y="12043"/>
                    <a:pt x="23550" y="11376"/>
                  </a:cubicBezTo>
                  <a:cubicBezTo>
                    <a:pt x="24584" y="3603"/>
                    <a:pt x="21315" y="1"/>
                    <a:pt x="21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7330621" y="2827254"/>
              <a:ext cx="32057" cy="258774"/>
            </a:xfrm>
            <a:custGeom>
              <a:avLst/>
              <a:gdLst/>
              <a:ahLst/>
              <a:cxnLst/>
              <a:rect l="l" t="t" r="r" b="b"/>
              <a:pathLst>
                <a:path w="1468" h="11850" extrusionOk="0">
                  <a:moveTo>
                    <a:pt x="34" y="1"/>
                  </a:moveTo>
                  <a:cubicBezTo>
                    <a:pt x="17" y="1"/>
                    <a:pt x="0" y="9"/>
                    <a:pt x="0" y="26"/>
                  </a:cubicBezTo>
                  <a:cubicBezTo>
                    <a:pt x="67" y="1994"/>
                    <a:pt x="267" y="3995"/>
                    <a:pt x="501" y="5997"/>
                  </a:cubicBezTo>
                  <a:cubicBezTo>
                    <a:pt x="601" y="6931"/>
                    <a:pt x="734" y="7898"/>
                    <a:pt x="868" y="8866"/>
                  </a:cubicBezTo>
                  <a:cubicBezTo>
                    <a:pt x="1034" y="9866"/>
                    <a:pt x="1234" y="10834"/>
                    <a:pt x="1401" y="11834"/>
                  </a:cubicBezTo>
                  <a:cubicBezTo>
                    <a:pt x="1401" y="11845"/>
                    <a:pt x="1409" y="11849"/>
                    <a:pt x="1419" y="11849"/>
                  </a:cubicBezTo>
                  <a:cubicBezTo>
                    <a:pt x="1438" y="11849"/>
                    <a:pt x="1468" y="11834"/>
                    <a:pt x="1468" y="11834"/>
                  </a:cubicBezTo>
                  <a:cubicBezTo>
                    <a:pt x="1335" y="10834"/>
                    <a:pt x="1268" y="9800"/>
                    <a:pt x="1168" y="8799"/>
                  </a:cubicBezTo>
                  <a:cubicBezTo>
                    <a:pt x="1034" y="7798"/>
                    <a:pt x="901" y="6831"/>
                    <a:pt x="801" y="5863"/>
                  </a:cubicBezTo>
                  <a:cubicBezTo>
                    <a:pt x="567" y="3895"/>
                    <a:pt x="334" y="1961"/>
                    <a:pt x="67" y="26"/>
                  </a:cubicBezTo>
                  <a:cubicBezTo>
                    <a:pt x="67" y="9"/>
                    <a:pt x="5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7621249" y="3464457"/>
              <a:ext cx="195970" cy="456753"/>
            </a:xfrm>
            <a:custGeom>
              <a:avLst/>
              <a:gdLst/>
              <a:ahLst/>
              <a:cxnLst/>
              <a:rect l="l" t="t" r="r" b="b"/>
              <a:pathLst>
                <a:path w="8974" h="20916" extrusionOk="0">
                  <a:moveTo>
                    <a:pt x="3136" y="0"/>
                  </a:moveTo>
                  <a:lnTo>
                    <a:pt x="1" y="934"/>
                  </a:lnTo>
                  <a:lnTo>
                    <a:pt x="5838" y="20915"/>
                  </a:lnTo>
                  <a:lnTo>
                    <a:pt x="8974" y="20014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7616882" y="3547547"/>
              <a:ext cx="128230" cy="75165"/>
            </a:xfrm>
            <a:custGeom>
              <a:avLst/>
              <a:gdLst/>
              <a:ahLst/>
              <a:cxnLst/>
              <a:rect l="l" t="t" r="r" b="b"/>
              <a:pathLst>
                <a:path w="5872" h="3442" extrusionOk="0">
                  <a:moveTo>
                    <a:pt x="5533" y="1"/>
                  </a:moveTo>
                  <a:cubicBezTo>
                    <a:pt x="4555" y="1"/>
                    <a:pt x="1220" y="370"/>
                    <a:pt x="167" y="1566"/>
                  </a:cubicBezTo>
                  <a:cubicBezTo>
                    <a:pt x="1" y="1699"/>
                    <a:pt x="1568" y="3367"/>
                    <a:pt x="2035" y="3434"/>
                  </a:cubicBezTo>
                  <a:cubicBezTo>
                    <a:pt x="2072" y="3439"/>
                    <a:pt x="2119" y="3441"/>
                    <a:pt x="2173" y="3441"/>
                  </a:cubicBezTo>
                  <a:cubicBezTo>
                    <a:pt x="2810" y="3441"/>
                    <a:pt x="4559" y="3091"/>
                    <a:pt x="5204" y="2600"/>
                  </a:cubicBezTo>
                  <a:cubicBezTo>
                    <a:pt x="5538" y="2333"/>
                    <a:pt x="5871" y="165"/>
                    <a:pt x="5805" y="31"/>
                  </a:cubicBezTo>
                  <a:cubicBezTo>
                    <a:pt x="5800" y="12"/>
                    <a:pt x="5701" y="1"/>
                    <a:pt x="553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7722508" y="3860384"/>
              <a:ext cx="127487" cy="75994"/>
            </a:xfrm>
            <a:custGeom>
              <a:avLst/>
              <a:gdLst/>
              <a:ahLst/>
              <a:cxnLst/>
              <a:rect l="l" t="t" r="r" b="b"/>
              <a:pathLst>
                <a:path w="5838" h="3480" extrusionOk="0">
                  <a:moveTo>
                    <a:pt x="3612" y="0"/>
                  </a:moveTo>
                  <a:cubicBezTo>
                    <a:pt x="2936" y="0"/>
                    <a:pt x="1266" y="374"/>
                    <a:pt x="668" y="883"/>
                  </a:cubicBezTo>
                  <a:cubicBezTo>
                    <a:pt x="334" y="1116"/>
                    <a:pt x="0" y="3284"/>
                    <a:pt x="67" y="3451"/>
                  </a:cubicBezTo>
                  <a:cubicBezTo>
                    <a:pt x="72" y="3470"/>
                    <a:pt x="160" y="3480"/>
                    <a:pt x="312" y="3480"/>
                  </a:cubicBezTo>
                  <a:cubicBezTo>
                    <a:pt x="1258" y="3480"/>
                    <a:pt x="4670" y="3086"/>
                    <a:pt x="5704" y="1850"/>
                  </a:cubicBezTo>
                  <a:cubicBezTo>
                    <a:pt x="5838" y="1683"/>
                    <a:pt x="4270" y="82"/>
                    <a:pt x="3803" y="15"/>
                  </a:cubicBezTo>
                  <a:cubicBezTo>
                    <a:pt x="3755" y="5"/>
                    <a:pt x="3690" y="0"/>
                    <a:pt x="361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7408557" y="3274192"/>
              <a:ext cx="435331" cy="307428"/>
            </a:xfrm>
            <a:custGeom>
              <a:avLst/>
              <a:gdLst/>
              <a:ahLst/>
              <a:cxnLst/>
              <a:rect l="l" t="t" r="r" b="b"/>
              <a:pathLst>
                <a:path w="19935" h="14078" extrusionOk="0">
                  <a:moveTo>
                    <a:pt x="17830" y="1"/>
                  </a:moveTo>
                  <a:cubicBezTo>
                    <a:pt x="17824" y="1"/>
                    <a:pt x="17818" y="3"/>
                    <a:pt x="17813" y="7"/>
                  </a:cubicBezTo>
                  <a:cubicBezTo>
                    <a:pt x="16345" y="1141"/>
                    <a:pt x="11976" y="4877"/>
                    <a:pt x="901" y="5044"/>
                  </a:cubicBezTo>
                  <a:cubicBezTo>
                    <a:pt x="0" y="5044"/>
                    <a:pt x="3103" y="11982"/>
                    <a:pt x="4370" y="12916"/>
                  </a:cubicBezTo>
                  <a:cubicBezTo>
                    <a:pt x="5360" y="13620"/>
                    <a:pt x="7250" y="14078"/>
                    <a:pt x="9380" y="14078"/>
                  </a:cubicBezTo>
                  <a:cubicBezTo>
                    <a:pt x="10478" y="14078"/>
                    <a:pt x="11641" y="13956"/>
                    <a:pt x="12776" y="13683"/>
                  </a:cubicBezTo>
                  <a:cubicBezTo>
                    <a:pt x="15678" y="12983"/>
                    <a:pt x="18213" y="10648"/>
                    <a:pt x="19081" y="9380"/>
                  </a:cubicBezTo>
                  <a:cubicBezTo>
                    <a:pt x="19935" y="8165"/>
                    <a:pt x="18202" y="1"/>
                    <a:pt x="17830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7130310" y="2325920"/>
              <a:ext cx="594417" cy="609725"/>
            </a:xfrm>
            <a:custGeom>
              <a:avLst/>
              <a:gdLst/>
              <a:ahLst/>
              <a:cxnLst/>
              <a:rect l="l" t="t" r="r" b="b"/>
              <a:pathLst>
                <a:path w="27220" h="27921" extrusionOk="0">
                  <a:moveTo>
                    <a:pt x="0" y="1"/>
                  </a:moveTo>
                  <a:lnTo>
                    <a:pt x="3069" y="7640"/>
                  </a:lnTo>
                  <a:lnTo>
                    <a:pt x="6838" y="9841"/>
                  </a:lnTo>
                  <a:lnTo>
                    <a:pt x="8906" y="27921"/>
                  </a:lnTo>
                  <a:lnTo>
                    <a:pt x="27219" y="25753"/>
                  </a:lnTo>
                  <a:cubicBezTo>
                    <a:pt x="25485" y="19081"/>
                    <a:pt x="24417" y="11442"/>
                    <a:pt x="24417" y="11442"/>
                  </a:cubicBezTo>
                  <a:cubicBezTo>
                    <a:pt x="25118" y="7473"/>
                    <a:pt x="24351" y="3403"/>
                    <a:pt x="2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7412204" y="2359374"/>
              <a:ext cx="165375" cy="124648"/>
            </a:xfrm>
            <a:custGeom>
              <a:avLst/>
              <a:gdLst/>
              <a:ahLst/>
              <a:cxnLst/>
              <a:rect l="l" t="t" r="r" b="b"/>
              <a:pathLst>
                <a:path w="7573" h="5708" extrusionOk="0">
                  <a:moveTo>
                    <a:pt x="98" y="0"/>
                  </a:moveTo>
                  <a:cubicBezTo>
                    <a:pt x="51" y="0"/>
                    <a:pt x="0" y="29"/>
                    <a:pt x="0" y="70"/>
                  </a:cubicBezTo>
                  <a:cubicBezTo>
                    <a:pt x="501" y="3572"/>
                    <a:pt x="3903" y="5707"/>
                    <a:pt x="7272" y="5707"/>
                  </a:cubicBezTo>
                  <a:cubicBezTo>
                    <a:pt x="7572" y="5707"/>
                    <a:pt x="7572" y="5240"/>
                    <a:pt x="7272" y="5240"/>
                  </a:cubicBezTo>
                  <a:cubicBezTo>
                    <a:pt x="5638" y="5174"/>
                    <a:pt x="4036" y="4640"/>
                    <a:pt x="2702" y="3672"/>
                  </a:cubicBezTo>
                  <a:cubicBezTo>
                    <a:pt x="1468" y="2772"/>
                    <a:pt x="567" y="1504"/>
                    <a:pt x="167" y="37"/>
                  </a:cubicBezTo>
                  <a:cubicBezTo>
                    <a:pt x="154" y="11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7188571" y="2483998"/>
              <a:ext cx="126767" cy="77960"/>
            </a:xfrm>
            <a:custGeom>
              <a:avLst/>
              <a:gdLst/>
              <a:ahLst/>
              <a:cxnLst/>
              <a:rect l="l" t="t" r="r" b="b"/>
              <a:pathLst>
                <a:path w="5805" h="3570" extrusionOk="0">
                  <a:moveTo>
                    <a:pt x="67" y="0"/>
                  </a:moveTo>
                  <a:cubicBezTo>
                    <a:pt x="34" y="0"/>
                    <a:pt x="1" y="34"/>
                    <a:pt x="34" y="100"/>
                  </a:cubicBezTo>
                  <a:cubicBezTo>
                    <a:pt x="868" y="767"/>
                    <a:pt x="1802" y="1401"/>
                    <a:pt x="2769" y="1935"/>
                  </a:cubicBezTo>
                  <a:cubicBezTo>
                    <a:pt x="3737" y="2502"/>
                    <a:pt x="4771" y="3002"/>
                    <a:pt x="5771" y="3570"/>
                  </a:cubicBezTo>
                  <a:cubicBezTo>
                    <a:pt x="5805" y="3570"/>
                    <a:pt x="5805" y="3536"/>
                    <a:pt x="5805" y="3503"/>
                  </a:cubicBezTo>
                  <a:cubicBezTo>
                    <a:pt x="4871" y="2869"/>
                    <a:pt x="3970" y="2169"/>
                    <a:pt x="3003" y="1568"/>
                  </a:cubicBezTo>
                  <a:cubicBezTo>
                    <a:pt x="2069" y="934"/>
                    <a:pt x="1101" y="4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7179312" y="2354767"/>
              <a:ext cx="82851" cy="172778"/>
            </a:xfrm>
            <a:custGeom>
              <a:avLst/>
              <a:gdLst/>
              <a:ahLst/>
              <a:cxnLst/>
              <a:rect l="l" t="t" r="r" b="b"/>
              <a:pathLst>
                <a:path w="3794" h="7912" extrusionOk="0">
                  <a:moveTo>
                    <a:pt x="71" y="0"/>
                  </a:moveTo>
                  <a:cubicBezTo>
                    <a:pt x="44" y="0"/>
                    <a:pt x="1" y="24"/>
                    <a:pt x="24" y="47"/>
                  </a:cubicBezTo>
                  <a:cubicBezTo>
                    <a:pt x="158" y="781"/>
                    <a:pt x="258" y="1515"/>
                    <a:pt x="358" y="2249"/>
                  </a:cubicBezTo>
                  <a:cubicBezTo>
                    <a:pt x="425" y="2883"/>
                    <a:pt x="558" y="3517"/>
                    <a:pt x="758" y="4117"/>
                  </a:cubicBezTo>
                  <a:cubicBezTo>
                    <a:pt x="925" y="4684"/>
                    <a:pt x="1292" y="5151"/>
                    <a:pt x="1759" y="5518"/>
                  </a:cubicBezTo>
                  <a:cubicBezTo>
                    <a:pt x="1992" y="5718"/>
                    <a:pt x="2293" y="5918"/>
                    <a:pt x="2526" y="6085"/>
                  </a:cubicBezTo>
                  <a:cubicBezTo>
                    <a:pt x="2793" y="6218"/>
                    <a:pt x="3026" y="6419"/>
                    <a:pt x="3293" y="6552"/>
                  </a:cubicBezTo>
                  <a:cubicBezTo>
                    <a:pt x="3327" y="6619"/>
                    <a:pt x="3327" y="6719"/>
                    <a:pt x="3327" y="6786"/>
                  </a:cubicBezTo>
                  <a:cubicBezTo>
                    <a:pt x="3393" y="6952"/>
                    <a:pt x="3427" y="7153"/>
                    <a:pt x="3493" y="7319"/>
                  </a:cubicBezTo>
                  <a:cubicBezTo>
                    <a:pt x="3527" y="7519"/>
                    <a:pt x="3594" y="7720"/>
                    <a:pt x="3694" y="7886"/>
                  </a:cubicBezTo>
                  <a:cubicBezTo>
                    <a:pt x="3694" y="7903"/>
                    <a:pt x="3710" y="7911"/>
                    <a:pt x="3727" y="7911"/>
                  </a:cubicBezTo>
                  <a:cubicBezTo>
                    <a:pt x="3744" y="7911"/>
                    <a:pt x="3760" y="7903"/>
                    <a:pt x="3760" y="7886"/>
                  </a:cubicBezTo>
                  <a:cubicBezTo>
                    <a:pt x="3794" y="7686"/>
                    <a:pt x="3760" y="7486"/>
                    <a:pt x="3727" y="7319"/>
                  </a:cubicBezTo>
                  <a:cubicBezTo>
                    <a:pt x="3727" y="7119"/>
                    <a:pt x="3694" y="6919"/>
                    <a:pt x="3660" y="6719"/>
                  </a:cubicBezTo>
                  <a:cubicBezTo>
                    <a:pt x="3660" y="6552"/>
                    <a:pt x="3127" y="3984"/>
                    <a:pt x="2960" y="3450"/>
                  </a:cubicBezTo>
                  <a:cubicBezTo>
                    <a:pt x="2693" y="2382"/>
                    <a:pt x="2359" y="1348"/>
                    <a:pt x="2026" y="314"/>
                  </a:cubicBezTo>
                  <a:cubicBezTo>
                    <a:pt x="2026" y="281"/>
                    <a:pt x="2009" y="264"/>
                    <a:pt x="1992" y="264"/>
                  </a:cubicBezTo>
                  <a:cubicBezTo>
                    <a:pt x="1976" y="264"/>
                    <a:pt x="1959" y="281"/>
                    <a:pt x="1959" y="314"/>
                  </a:cubicBezTo>
                  <a:cubicBezTo>
                    <a:pt x="2226" y="1348"/>
                    <a:pt x="2426" y="2449"/>
                    <a:pt x="2660" y="3517"/>
                  </a:cubicBezTo>
                  <a:cubicBezTo>
                    <a:pt x="2760" y="4084"/>
                    <a:pt x="2860" y="4617"/>
                    <a:pt x="2993" y="5184"/>
                  </a:cubicBezTo>
                  <a:cubicBezTo>
                    <a:pt x="3060" y="5418"/>
                    <a:pt x="3093" y="5651"/>
                    <a:pt x="3160" y="5918"/>
                  </a:cubicBezTo>
                  <a:cubicBezTo>
                    <a:pt x="3160" y="5985"/>
                    <a:pt x="3193" y="6085"/>
                    <a:pt x="3227" y="6152"/>
                  </a:cubicBezTo>
                  <a:cubicBezTo>
                    <a:pt x="3060" y="6052"/>
                    <a:pt x="2926" y="5952"/>
                    <a:pt x="2760" y="5852"/>
                  </a:cubicBezTo>
                  <a:cubicBezTo>
                    <a:pt x="2493" y="5685"/>
                    <a:pt x="2226" y="5485"/>
                    <a:pt x="1992" y="5284"/>
                  </a:cubicBezTo>
                  <a:cubicBezTo>
                    <a:pt x="1525" y="4884"/>
                    <a:pt x="1225" y="4350"/>
                    <a:pt x="1058" y="3783"/>
                  </a:cubicBezTo>
                  <a:cubicBezTo>
                    <a:pt x="858" y="3183"/>
                    <a:pt x="758" y="2616"/>
                    <a:pt x="591" y="1949"/>
                  </a:cubicBezTo>
                  <a:cubicBezTo>
                    <a:pt x="425" y="1315"/>
                    <a:pt x="224" y="681"/>
                    <a:pt x="91" y="14"/>
                  </a:cubicBezTo>
                  <a:cubicBezTo>
                    <a:pt x="91" y="4"/>
                    <a:pt x="82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7348090" y="2832189"/>
              <a:ext cx="338743" cy="41535"/>
            </a:xfrm>
            <a:custGeom>
              <a:avLst/>
              <a:gdLst/>
              <a:ahLst/>
              <a:cxnLst/>
              <a:rect l="l" t="t" r="r" b="b"/>
              <a:pathLst>
                <a:path w="15512" h="1902" extrusionOk="0">
                  <a:moveTo>
                    <a:pt x="15445" y="0"/>
                  </a:moveTo>
                  <a:cubicBezTo>
                    <a:pt x="14878" y="100"/>
                    <a:pt x="14278" y="100"/>
                    <a:pt x="13677" y="133"/>
                  </a:cubicBezTo>
                  <a:lnTo>
                    <a:pt x="12009" y="300"/>
                  </a:lnTo>
                  <a:cubicBezTo>
                    <a:pt x="9975" y="467"/>
                    <a:pt x="7973" y="701"/>
                    <a:pt x="5972" y="967"/>
                  </a:cubicBezTo>
                  <a:cubicBezTo>
                    <a:pt x="4971" y="1067"/>
                    <a:pt x="3970" y="1201"/>
                    <a:pt x="2970" y="1368"/>
                  </a:cubicBezTo>
                  <a:cubicBezTo>
                    <a:pt x="2469" y="1468"/>
                    <a:pt x="1869" y="1534"/>
                    <a:pt x="1435" y="1601"/>
                  </a:cubicBezTo>
                  <a:cubicBezTo>
                    <a:pt x="968" y="1668"/>
                    <a:pt x="468" y="1701"/>
                    <a:pt x="34" y="1835"/>
                  </a:cubicBezTo>
                  <a:cubicBezTo>
                    <a:pt x="1" y="1835"/>
                    <a:pt x="1" y="1868"/>
                    <a:pt x="34" y="1901"/>
                  </a:cubicBezTo>
                  <a:cubicBezTo>
                    <a:pt x="301" y="1901"/>
                    <a:pt x="568" y="1835"/>
                    <a:pt x="835" y="1835"/>
                  </a:cubicBezTo>
                  <a:lnTo>
                    <a:pt x="1702" y="1768"/>
                  </a:lnTo>
                  <a:cubicBezTo>
                    <a:pt x="2269" y="1735"/>
                    <a:pt x="2836" y="1668"/>
                    <a:pt x="3370" y="1601"/>
                  </a:cubicBezTo>
                  <a:cubicBezTo>
                    <a:pt x="5405" y="1468"/>
                    <a:pt x="7439" y="1234"/>
                    <a:pt x="9441" y="967"/>
                  </a:cubicBezTo>
                  <a:cubicBezTo>
                    <a:pt x="10442" y="834"/>
                    <a:pt x="11409" y="701"/>
                    <a:pt x="12410" y="567"/>
                  </a:cubicBezTo>
                  <a:cubicBezTo>
                    <a:pt x="13410" y="400"/>
                    <a:pt x="14444" y="167"/>
                    <a:pt x="15445" y="67"/>
                  </a:cubicBezTo>
                  <a:cubicBezTo>
                    <a:pt x="15512" y="67"/>
                    <a:pt x="15512" y="0"/>
                    <a:pt x="1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7005009" y="1339434"/>
              <a:ext cx="495886" cy="623330"/>
            </a:xfrm>
            <a:custGeom>
              <a:avLst/>
              <a:gdLst/>
              <a:ahLst/>
              <a:cxnLst/>
              <a:rect l="l" t="t" r="r" b="b"/>
              <a:pathLst>
                <a:path w="22708" h="28544" extrusionOk="0">
                  <a:moveTo>
                    <a:pt x="12247" y="1"/>
                  </a:moveTo>
                  <a:cubicBezTo>
                    <a:pt x="11723" y="1"/>
                    <a:pt x="11195" y="69"/>
                    <a:pt x="10675" y="210"/>
                  </a:cubicBezTo>
                  <a:cubicBezTo>
                    <a:pt x="5505" y="1411"/>
                    <a:pt x="6405" y="9283"/>
                    <a:pt x="5871" y="10751"/>
                  </a:cubicBezTo>
                  <a:cubicBezTo>
                    <a:pt x="5104" y="12919"/>
                    <a:pt x="3937" y="13553"/>
                    <a:pt x="2803" y="15955"/>
                  </a:cubicBezTo>
                  <a:cubicBezTo>
                    <a:pt x="1702" y="18357"/>
                    <a:pt x="2602" y="20225"/>
                    <a:pt x="2502" y="21993"/>
                  </a:cubicBezTo>
                  <a:cubicBezTo>
                    <a:pt x="2402" y="23727"/>
                    <a:pt x="1" y="25195"/>
                    <a:pt x="568" y="25262"/>
                  </a:cubicBezTo>
                  <a:cubicBezTo>
                    <a:pt x="768" y="25295"/>
                    <a:pt x="1802" y="25462"/>
                    <a:pt x="3303" y="25695"/>
                  </a:cubicBezTo>
                  <a:cubicBezTo>
                    <a:pt x="4337" y="24261"/>
                    <a:pt x="4871" y="22526"/>
                    <a:pt x="4871" y="20758"/>
                  </a:cubicBezTo>
                  <a:cubicBezTo>
                    <a:pt x="4871" y="20725"/>
                    <a:pt x="4875" y="20708"/>
                    <a:pt x="4881" y="20708"/>
                  </a:cubicBezTo>
                  <a:cubicBezTo>
                    <a:pt x="4961" y="20708"/>
                    <a:pt x="5442" y="23006"/>
                    <a:pt x="4704" y="25929"/>
                  </a:cubicBezTo>
                  <a:cubicBezTo>
                    <a:pt x="7606" y="26396"/>
                    <a:pt x="11576" y="27029"/>
                    <a:pt x="15011" y="27563"/>
                  </a:cubicBezTo>
                  <a:cubicBezTo>
                    <a:pt x="15278" y="26196"/>
                    <a:pt x="15578" y="24962"/>
                    <a:pt x="15578" y="24961"/>
                  </a:cubicBezTo>
                  <a:lnTo>
                    <a:pt x="15578" y="24961"/>
                  </a:lnTo>
                  <a:cubicBezTo>
                    <a:pt x="15545" y="25862"/>
                    <a:pt x="15612" y="26763"/>
                    <a:pt x="15779" y="27663"/>
                  </a:cubicBezTo>
                  <a:lnTo>
                    <a:pt x="17146" y="27863"/>
                  </a:lnTo>
                  <a:cubicBezTo>
                    <a:pt x="17380" y="25929"/>
                    <a:pt x="17747" y="24027"/>
                    <a:pt x="18180" y="22159"/>
                  </a:cubicBezTo>
                  <a:cubicBezTo>
                    <a:pt x="18180" y="24194"/>
                    <a:pt x="18480" y="26229"/>
                    <a:pt x="19114" y="28164"/>
                  </a:cubicBezTo>
                  <a:cubicBezTo>
                    <a:pt x="20792" y="28392"/>
                    <a:pt x="22044" y="28544"/>
                    <a:pt x="22500" y="28544"/>
                  </a:cubicBezTo>
                  <a:cubicBezTo>
                    <a:pt x="22642" y="28544"/>
                    <a:pt x="22707" y="28529"/>
                    <a:pt x="22683" y="28497"/>
                  </a:cubicBezTo>
                  <a:cubicBezTo>
                    <a:pt x="19881" y="24227"/>
                    <a:pt x="22617" y="22359"/>
                    <a:pt x="22116" y="18890"/>
                  </a:cubicBezTo>
                  <a:cubicBezTo>
                    <a:pt x="21549" y="14721"/>
                    <a:pt x="18147" y="13586"/>
                    <a:pt x="18681" y="10584"/>
                  </a:cubicBezTo>
                  <a:cubicBezTo>
                    <a:pt x="19081" y="8116"/>
                    <a:pt x="19982" y="3713"/>
                    <a:pt x="17013" y="2312"/>
                  </a:cubicBezTo>
                  <a:cubicBezTo>
                    <a:pt x="15846" y="834"/>
                    <a:pt x="14074" y="1"/>
                    <a:pt x="12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7404910" y="1558175"/>
              <a:ext cx="110738" cy="391918"/>
            </a:xfrm>
            <a:custGeom>
              <a:avLst/>
              <a:gdLst/>
              <a:ahLst/>
              <a:cxnLst/>
              <a:rect l="l" t="t" r="r" b="b"/>
              <a:pathLst>
                <a:path w="5071" h="17947" extrusionOk="0">
                  <a:moveTo>
                    <a:pt x="134" y="0"/>
                  </a:moveTo>
                  <a:cubicBezTo>
                    <a:pt x="1" y="834"/>
                    <a:pt x="101" y="1701"/>
                    <a:pt x="468" y="2469"/>
                  </a:cubicBezTo>
                  <a:cubicBezTo>
                    <a:pt x="835" y="3203"/>
                    <a:pt x="1302" y="3903"/>
                    <a:pt x="1902" y="4503"/>
                  </a:cubicBezTo>
                  <a:cubicBezTo>
                    <a:pt x="2436" y="5104"/>
                    <a:pt x="2969" y="5704"/>
                    <a:pt x="3436" y="6371"/>
                  </a:cubicBezTo>
                  <a:cubicBezTo>
                    <a:pt x="3870" y="7005"/>
                    <a:pt x="4170" y="7739"/>
                    <a:pt x="4304" y="8506"/>
                  </a:cubicBezTo>
                  <a:cubicBezTo>
                    <a:pt x="4404" y="9274"/>
                    <a:pt x="4404" y="10074"/>
                    <a:pt x="4237" y="10841"/>
                  </a:cubicBezTo>
                  <a:cubicBezTo>
                    <a:pt x="4070" y="11609"/>
                    <a:pt x="3803" y="12376"/>
                    <a:pt x="3603" y="13176"/>
                  </a:cubicBezTo>
                  <a:cubicBezTo>
                    <a:pt x="3470" y="13577"/>
                    <a:pt x="3403" y="14010"/>
                    <a:pt x="3336" y="14444"/>
                  </a:cubicBezTo>
                  <a:cubicBezTo>
                    <a:pt x="3303" y="14878"/>
                    <a:pt x="3336" y="15311"/>
                    <a:pt x="3470" y="15712"/>
                  </a:cubicBezTo>
                  <a:cubicBezTo>
                    <a:pt x="3703" y="16512"/>
                    <a:pt x="4070" y="17279"/>
                    <a:pt x="4571" y="17946"/>
                  </a:cubicBezTo>
                  <a:cubicBezTo>
                    <a:pt x="4204" y="17213"/>
                    <a:pt x="3937" y="16445"/>
                    <a:pt x="3803" y="15645"/>
                  </a:cubicBezTo>
                  <a:cubicBezTo>
                    <a:pt x="3703" y="14878"/>
                    <a:pt x="3803" y="14077"/>
                    <a:pt x="4104" y="13343"/>
                  </a:cubicBezTo>
                  <a:cubicBezTo>
                    <a:pt x="4404" y="12576"/>
                    <a:pt x="4637" y="11775"/>
                    <a:pt x="4837" y="10975"/>
                  </a:cubicBezTo>
                  <a:cubicBezTo>
                    <a:pt x="5038" y="10141"/>
                    <a:pt x="5071" y="9240"/>
                    <a:pt x="4938" y="8406"/>
                  </a:cubicBezTo>
                  <a:cubicBezTo>
                    <a:pt x="4771" y="7539"/>
                    <a:pt x="4437" y="6738"/>
                    <a:pt x="3937" y="6038"/>
                  </a:cubicBezTo>
                  <a:cubicBezTo>
                    <a:pt x="3403" y="5371"/>
                    <a:pt x="2869" y="4737"/>
                    <a:pt x="2269" y="4170"/>
                  </a:cubicBezTo>
                  <a:cubicBezTo>
                    <a:pt x="1669" y="3636"/>
                    <a:pt x="1135" y="3002"/>
                    <a:pt x="735" y="2335"/>
                  </a:cubicBezTo>
                  <a:cubicBezTo>
                    <a:pt x="334" y="1601"/>
                    <a:pt x="101" y="801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6999178" y="1397192"/>
              <a:ext cx="170485" cy="482238"/>
            </a:xfrm>
            <a:custGeom>
              <a:avLst/>
              <a:gdLst/>
              <a:ahLst/>
              <a:cxnLst/>
              <a:rect l="l" t="t" r="r" b="b"/>
              <a:pathLst>
                <a:path w="7807" h="22083" extrusionOk="0">
                  <a:moveTo>
                    <a:pt x="7806" y="0"/>
                  </a:moveTo>
                  <a:lnTo>
                    <a:pt x="7806" y="0"/>
                  </a:lnTo>
                  <a:cubicBezTo>
                    <a:pt x="7339" y="901"/>
                    <a:pt x="6972" y="1835"/>
                    <a:pt x="6739" y="2836"/>
                  </a:cubicBezTo>
                  <a:cubicBezTo>
                    <a:pt x="6472" y="3803"/>
                    <a:pt x="6272" y="4804"/>
                    <a:pt x="6072" y="5804"/>
                  </a:cubicBezTo>
                  <a:lnTo>
                    <a:pt x="5738" y="7272"/>
                  </a:lnTo>
                  <a:cubicBezTo>
                    <a:pt x="5638" y="7739"/>
                    <a:pt x="5505" y="8206"/>
                    <a:pt x="5338" y="8673"/>
                  </a:cubicBezTo>
                  <a:cubicBezTo>
                    <a:pt x="4938" y="9540"/>
                    <a:pt x="4371" y="10341"/>
                    <a:pt x="3670" y="11008"/>
                  </a:cubicBezTo>
                  <a:cubicBezTo>
                    <a:pt x="3303" y="11408"/>
                    <a:pt x="2970" y="11809"/>
                    <a:pt x="2669" y="12209"/>
                  </a:cubicBezTo>
                  <a:cubicBezTo>
                    <a:pt x="2369" y="12676"/>
                    <a:pt x="2136" y="13143"/>
                    <a:pt x="1935" y="13610"/>
                  </a:cubicBezTo>
                  <a:cubicBezTo>
                    <a:pt x="1769" y="14110"/>
                    <a:pt x="1602" y="14611"/>
                    <a:pt x="1502" y="15144"/>
                  </a:cubicBezTo>
                  <a:cubicBezTo>
                    <a:pt x="1402" y="15645"/>
                    <a:pt x="1368" y="16179"/>
                    <a:pt x="1402" y="16679"/>
                  </a:cubicBezTo>
                  <a:cubicBezTo>
                    <a:pt x="1402" y="17213"/>
                    <a:pt x="1502" y="17713"/>
                    <a:pt x="1535" y="18213"/>
                  </a:cubicBezTo>
                  <a:cubicBezTo>
                    <a:pt x="1602" y="18714"/>
                    <a:pt x="1602" y="19214"/>
                    <a:pt x="1569" y="19681"/>
                  </a:cubicBezTo>
                  <a:cubicBezTo>
                    <a:pt x="1468" y="20715"/>
                    <a:pt x="868" y="21582"/>
                    <a:pt x="1" y="22083"/>
                  </a:cubicBezTo>
                  <a:cubicBezTo>
                    <a:pt x="968" y="21683"/>
                    <a:pt x="1669" y="20782"/>
                    <a:pt x="1835" y="19748"/>
                  </a:cubicBezTo>
                  <a:cubicBezTo>
                    <a:pt x="1935" y="19247"/>
                    <a:pt x="1969" y="18714"/>
                    <a:pt x="1935" y="18213"/>
                  </a:cubicBezTo>
                  <a:cubicBezTo>
                    <a:pt x="1902" y="17680"/>
                    <a:pt x="1835" y="17179"/>
                    <a:pt x="1869" y="16712"/>
                  </a:cubicBezTo>
                  <a:cubicBezTo>
                    <a:pt x="1902" y="15745"/>
                    <a:pt x="2102" y="14778"/>
                    <a:pt x="2469" y="13877"/>
                  </a:cubicBezTo>
                  <a:cubicBezTo>
                    <a:pt x="2669" y="13443"/>
                    <a:pt x="2903" y="13010"/>
                    <a:pt x="3170" y="12609"/>
                  </a:cubicBezTo>
                  <a:cubicBezTo>
                    <a:pt x="3470" y="12209"/>
                    <a:pt x="3770" y="11842"/>
                    <a:pt x="4104" y="11475"/>
                  </a:cubicBezTo>
                  <a:cubicBezTo>
                    <a:pt x="4437" y="11108"/>
                    <a:pt x="4804" y="10741"/>
                    <a:pt x="5104" y="10308"/>
                  </a:cubicBezTo>
                  <a:cubicBezTo>
                    <a:pt x="5438" y="9874"/>
                    <a:pt x="5671" y="9407"/>
                    <a:pt x="5905" y="8907"/>
                  </a:cubicBezTo>
                  <a:cubicBezTo>
                    <a:pt x="6072" y="8440"/>
                    <a:pt x="6205" y="7939"/>
                    <a:pt x="6305" y="7406"/>
                  </a:cubicBezTo>
                  <a:cubicBezTo>
                    <a:pt x="6405" y="6905"/>
                    <a:pt x="6472" y="6405"/>
                    <a:pt x="6572" y="5905"/>
                  </a:cubicBezTo>
                  <a:cubicBezTo>
                    <a:pt x="6706" y="4904"/>
                    <a:pt x="6872" y="3903"/>
                    <a:pt x="7039" y="2936"/>
                  </a:cubicBezTo>
                  <a:cubicBezTo>
                    <a:pt x="7173" y="1935"/>
                    <a:pt x="7439" y="934"/>
                    <a:pt x="7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6507780" y="1360921"/>
              <a:ext cx="826528" cy="455770"/>
            </a:xfrm>
            <a:custGeom>
              <a:avLst/>
              <a:gdLst/>
              <a:ahLst/>
              <a:cxnLst/>
              <a:rect l="l" t="t" r="r" b="b"/>
              <a:pathLst>
                <a:path w="37849" h="20871" extrusionOk="0">
                  <a:moveTo>
                    <a:pt x="10317" y="1"/>
                  </a:moveTo>
                  <a:cubicBezTo>
                    <a:pt x="7869" y="1"/>
                    <a:pt x="1" y="3636"/>
                    <a:pt x="621" y="4730"/>
                  </a:cubicBezTo>
                  <a:cubicBezTo>
                    <a:pt x="2189" y="7532"/>
                    <a:pt x="7193" y="14771"/>
                    <a:pt x="12363" y="18273"/>
                  </a:cubicBezTo>
                  <a:cubicBezTo>
                    <a:pt x="14662" y="19843"/>
                    <a:pt x="22352" y="20870"/>
                    <a:pt x="28492" y="20870"/>
                  </a:cubicBezTo>
                  <a:cubicBezTo>
                    <a:pt x="31617" y="20870"/>
                    <a:pt x="34340" y="20604"/>
                    <a:pt x="35747" y="20008"/>
                  </a:cubicBezTo>
                  <a:cubicBezTo>
                    <a:pt x="37848" y="19107"/>
                    <a:pt x="37848" y="16672"/>
                    <a:pt x="31477" y="14971"/>
                  </a:cubicBezTo>
                  <a:cubicBezTo>
                    <a:pt x="26707" y="13737"/>
                    <a:pt x="18201" y="10434"/>
                    <a:pt x="17300" y="9767"/>
                  </a:cubicBezTo>
                  <a:cubicBezTo>
                    <a:pt x="16366" y="9100"/>
                    <a:pt x="12930" y="2695"/>
                    <a:pt x="10962" y="194"/>
                  </a:cubicBezTo>
                  <a:cubicBezTo>
                    <a:pt x="10856" y="61"/>
                    <a:pt x="10631" y="1"/>
                    <a:pt x="10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6398245" y="1169913"/>
              <a:ext cx="349662" cy="369338"/>
            </a:xfrm>
            <a:custGeom>
              <a:avLst/>
              <a:gdLst/>
              <a:ahLst/>
              <a:cxnLst/>
              <a:rect l="l" t="t" r="r" b="b"/>
              <a:pathLst>
                <a:path w="16012" h="16913" extrusionOk="0">
                  <a:moveTo>
                    <a:pt x="8192" y="1"/>
                  </a:moveTo>
                  <a:cubicBezTo>
                    <a:pt x="8186" y="1"/>
                    <a:pt x="8179" y="1"/>
                    <a:pt x="8173" y="1"/>
                  </a:cubicBezTo>
                  <a:cubicBezTo>
                    <a:pt x="7038" y="68"/>
                    <a:pt x="7505" y="1902"/>
                    <a:pt x="7505" y="1902"/>
                  </a:cubicBezTo>
                  <a:cubicBezTo>
                    <a:pt x="7505" y="1902"/>
                    <a:pt x="6988" y="271"/>
                    <a:pt x="6066" y="271"/>
                  </a:cubicBezTo>
                  <a:cubicBezTo>
                    <a:pt x="5941" y="271"/>
                    <a:pt x="5810" y="300"/>
                    <a:pt x="5671" y="368"/>
                  </a:cubicBezTo>
                  <a:cubicBezTo>
                    <a:pt x="4537" y="902"/>
                    <a:pt x="4937" y="2936"/>
                    <a:pt x="4937" y="2936"/>
                  </a:cubicBezTo>
                  <a:cubicBezTo>
                    <a:pt x="4937" y="2936"/>
                    <a:pt x="4223" y="1508"/>
                    <a:pt x="3323" y="1508"/>
                  </a:cubicBezTo>
                  <a:cubicBezTo>
                    <a:pt x="3176" y="1508"/>
                    <a:pt x="3024" y="1546"/>
                    <a:pt x="2869" y="1635"/>
                  </a:cubicBezTo>
                  <a:cubicBezTo>
                    <a:pt x="1768" y="2269"/>
                    <a:pt x="2302" y="4204"/>
                    <a:pt x="2302" y="4204"/>
                  </a:cubicBezTo>
                  <a:cubicBezTo>
                    <a:pt x="2302" y="4204"/>
                    <a:pt x="1870" y="3455"/>
                    <a:pt x="1270" y="3455"/>
                  </a:cubicBezTo>
                  <a:cubicBezTo>
                    <a:pt x="1142" y="3455"/>
                    <a:pt x="1007" y="3488"/>
                    <a:pt x="867" y="3570"/>
                  </a:cubicBezTo>
                  <a:cubicBezTo>
                    <a:pt x="0" y="4037"/>
                    <a:pt x="1268" y="8374"/>
                    <a:pt x="1901" y="9875"/>
                  </a:cubicBezTo>
                  <a:cubicBezTo>
                    <a:pt x="3102" y="12743"/>
                    <a:pt x="7339" y="16379"/>
                    <a:pt x="7839" y="16913"/>
                  </a:cubicBezTo>
                  <a:lnTo>
                    <a:pt x="16012" y="11609"/>
                  </a:lnTo>
                  <a:cubicBezTo>
                    <a:pt x="16012" y="11609"/>
                    <a:pt x="11208" y="5305"/>
                    <a:pt x="10975" y="4971"/>
                  </a:cubicBezTo>
                  <a:cubicBezTo>
                    <a:pt x="10012" y="3444"/>
                    <a:pt x="9545" y="1"/>
                    <a:pt x="8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6559948" y="1209875"/>
              <a:ext cx="61014" cy="124976"/>
            </a:xfrm>
            <a:custGeom>
              <a:avLst/>
              <a:gdLst/>
              <a:ahLst/>
              <a:cxnLst/>
              <a:rect l="l" t="t" r="r" b="b"/>
              <a:pathLst>
                <a:path w="2794" h="5723" extrusionOk="0">
                  <a:moveTo>
                    <a:pt x="123" y="1"/>
                  </a:moveTo>
                  <a:cubicBezTo>
                    <a:pt x="96" y="1"/>
                    <a:pt x="67" y="34"/>
                    <a:pt x="67" y="106"/>
                  </a:cubicBezTo>
                  <a:cubicBezTo>
                    <a:pt x="0" y="2741"/>
                    <a:pt x="934" y="3942"/>
                    <a:pt x="2702" y="5710"/>
                  </a:cubicBezTo>
                  <a:cubicBezTo>
                    <a:pt x="2720" y="5719"/>
                    <a:pt x="2736" y="5723"/>
                    <a:pt x="2748" y="5723"/>
                  </a:cubicBezTo>
                  <a:cubicBezTo>
                    <a:pt x="2782" y="5723"/>
                    <a:pt x="2793" y="5692"/>
                    <a:pt x="2769" y="5643"/>
                  </a:cubicBezTo>
                  <a:cubicBezTo>
                    <a:pt x="1135" y="3708"/>
                    <a:pt x="534" y="2641"/>
                    <a:pt x="167" y="72"/>
                  </a:cubicBezTo>
                  <a:cubicBezTo>
                    <a:pt x="167" y="26"/>
                    <a:pt x="146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6505312" y="1232389"/>
              <a:ext cx="64137" cy="132357"/>
            </a:xfrm>
            <a:custGeom>
              <a:avLst/>
              <a:gdLst/>
              <a:ahLst/>
              <a:cxnLst/>
              <a:rect l="l" t="t" r="r" b="b"/>
              <a:pathLst>
                <a:path w="2937" h="6061" extrusionOk="0">
                  <a:moveTo>
                    <a:pt x="73" y="1"/>
                  </a:moveTo>
                  <a:cubicBezTo>
                    <a:pt x="37" y="1"/>
                    <a:pt x="1" y="49"/>
                    <a:pt x="1" y="109"/>
                  </a:cubicBezTo>
                  <a:cubicBezTo>
                    <a:pt x="234" y="2811"/>
                    <a:pt x="1168" y="4078"/>
                    <a:pt x="2869" y="6046"/>
                  </a:cubicBezTo>
                  <a:cubicBezTo>
                    <a:pt x="2879" y="6056"/>
                    <a:pt x="2889" y="6060"/>
                    <a:pt x="2898" y="6060"/>
                  </a:cubicBezTo>
                  <a:cubicBezTo>
                    <a:pt x="2919" y="6060"/>
                    <a:pt x="2936" y="6036"/>
                    <a:pt x="2936" y="6013"/>
                  </a:cubicBezTo>
                  <a:cubicBezTo>
                    <a:pt x="1368" y="3845"/>
                    <a:pt x="734" y="2711"/>
                    <a:pt x="134" y="75"/>
                  </a:cubicBezTo>
                  <a:cubicBezTo>
                    <a:pt x="121" y="22"/>
                    <a:pt x="9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6448099" y="1261497"/>
              <a:ext cx="72391" cy="128623"/>
            </a:xfrm>
            <a:custGeom>
              <a:avLst/>
              <a:gdLst/>
              <a:ahLst/>
              <a:cxnLst/>
              <a:rect l="l" t="t" r="r" b="b"/>
              <a:pathLst>
                <a:path w="3315" h="5890" extrusionOk="0">
                  <a:moveTo>
                    <a:pt x="32" y="0"/>
                  </a:moveTo>
                  <a:cubicBezTo>
                    <a:pt x="12" y="0"/>
                    <a:pt x="0" y="52"/>
                    <a:pt x="19" y="143"/>
                  </a:cubicBezTo>
                  <a:cubicBezTo>
                    <a:pt x="386" y="2512"/>
                    <a:pt x="1220" y="4113"/>
                    <a:pt x="3221" y="5881"/>
                  </a:cubicBezTo>
                  <a:cubicBezTo>
                    <a:pt x="3234" y="5887"/>
                    <a:pt x="3245" y="5890"/>
                    <a:pt x="3255" y="5890"/>
                  </a:cubicBezTo>
                  <a:cubicBezTo>
                    <a:pt x="3298" y="5890"/>
                    <a:pt x="3315" y="5841"/>
                    <a:pt x="3288" y="5814"/>
                  </a:cubicBezTo>
                  <a:cubicBezTo>
                    <a:pt x="1486" y="3913"/>
                    <a:pt x="853" y="2612"/>
                    <a:pt x="85" y="110"/>
                  </a:cubicBezTo>
                  <a:cubicBezTo>
                    <a:pt x="70" y="35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6212500" y="854936"/>
              <a:ext cx="540522" cy="605663"/>
            </a:xfrm>
            <a:custGeom>
              <a:avLst/>
              <a:gdLst/>
              <a:ahLst/>
              <a:cxnLst/>
              <a:rect l="l" t="t" r="r" b="b"/>
              <a:pathLst>
                <a:path w="24752" h="27735" extrusionOk="0">
                  <a:moveTo>
                    <a:pt x="12231" y="0"/>
                  </a:moveTo>
                  <a:cubicBezTo>
                    <a:pt x="5870" y="0"/>
                    <a:pt x="1616" y="5515"/>
                    <a:pt x="1034" y="9788"/>
                  </a:cubicBezTo>
                  <a:cubicBezTo>
                    <a:pt x="0" y="17227"/>
                    <a:pt x="4303" y="19729"/>
                    <a:pt x="4570" y="21864"/>
                  </a:cubicBezTo>
                  <a:cubicBezTo>
                    <a:pt x="4637" y="23164"/>
                    <a:pt x="4637" y="24499"/>
                    <a:pt x="4570" y="25800"/>
                  </a:cubicBezTo>
                  <a:lnTo>
                    <a:pt x="12109" y="27734"/>
                  </a:lnTo>
                  <a:cubicBezTo>
                    <a:pt x="12676" y="26567"/>
                    <a:pt x="13310" y="25399"/>
                    <a:pt x="14010" y="24299"/>
                  </a:cubicBezTo>
                  <a:cubicBezTo>
                    <a:pt x="15311" y="22597"/>
                    <a:pt x="20281" y="22464"/>
                    <a:pt x="22983" y="15459"/>
                  </a:cubicBezTo>
                  <a:cubicBezTo>
                    <a:pt x="24751" y="10856"/>
                    <a:pt x="23150" y="2450"/>
                    <a:pt x="15178" y="381"/>
                  </a:cubicBezTo>
                  <a:cubicBezTo>
                    <a:pt x="14153" y="120"/>
                    <a:pt x="13169" y="0"/>
                    <a:pt x="12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6347256" y="1165546"/>
              <a:ext cx="27690" cy="274650"/>
            </a:xfrm>
            <a:custGeom>
              <a:avLst/>
              <a:gdLst/>
              <a:ahLst/>
              <a:cxnLst/>
              <a:rect l="l" t="t" r="r" b="b"/>
              <a:pathLst>
                <a:path w="1268" h="12577" extrusionOk="0">
                  <a:moveTo>
                    <a:pt x="834" y="1"/>
                  </a:moveTo>
                  <a:lnTo>
                    <a:pt x="0" y="12543"/>
                  </a:lnTo>
                  <a:lnTo>
                    <a:pt x="400" y="12576"/>
                  </a:lnTo>
                  <a:lnTo>
                    <a:pt x="1268" y="34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6428097" y="1209263"/>
              <a:ext cx="124583" cy="253512"/>
            </a:xfrm>
            <a:custGeom>
              <a:avLst/>
              <a:gdLst/>
              <a:ahLst/>
              <a:cxnLst/>
              <a:rect l="l" t="t" r="r" b="b"/>
              <a:pathLst>
                <a:path w="5705" h="11609" extrusionOk="0">
                  <a:moveTo>
                    <a:pt x="5338" y="0"/>
                  </a:moveTo>
                  <a:lnTo>
                    <a:pt x="1" y="11408"/>
                  </a:lnTo>
                  <a:lnTo>
                    <a:pt x="368" y="11608"/>
                  </a:lnTo>
                  <a:lnTo>
                    <a:pt x="5705" y="200"/>
                  </a:lnTo>
                  <a:lnTo>
                    <a:pt x="53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6366189" y="1160763"/>
              <a:ext cx="179220" cy="115542"/>
            </a:xfrm>
            <a:custGeom>
              <a:avLst/>
              <a:gdLst/>
              <a:ahLst/>
              <a:cxnLst/>
              <a:rect l="l" t="t" r="r" b="b"/>
              <a:pathLst>
                <a:path w="8207" h="5291" extrusionOk="0">
                  <a:moveTo>
                    <a:pt x="2602" y="220"/>
                  </a:moveTo>
                  <a:cubicBezTo>
                    <a:pt x="2636" y="220"/>
                    <a:pt x="2669" y="253"/>
                    <a:pt x="2702" y="253"/>
                  </a:cubicBezTo>
                  <a:cubicBezTo>
                    <a:pt x="3203" y="387"/>
                    <a:pt x="3169" y="887"/>
                    <a:pt x="3069" y="1321"/>
                  </a:cubicBezTo>
                  <a:cubicBezTo>
                    <a:pt x="2869" y="1954"/>
                    <a:pt x="2502" y="2555"/>
                    <a:pt x="2002" y="3055"/>
                  </a:cubicBezTo>
                  <a:cubicBezTo>
                    <a:pt x="1868" y="2355"/>
                    <a:pt x="1868" y="1654"/>
                    <a:pt x="2002" y="954"/>
                  </a:cubicBezTo>
                  <a:cubicBezTo>
                    <a:pt x="2069" y="687"/>
                    <a:pt x="2235" y="220"/>
                    <a:pt x="2569" y="220"/>
                  </a:cubicBezTo>
                  <a:close/>
                  <a:moveTo>
                    <a:pt x="5871" y="1054"/>
                  </a:moveTo>
                  <a:cubicBezTo>
                    <a:pt x="5905" y="1054"/>
                    <a:pt x="5938" y="1087"/>
                    <a:pt x="5971" y="1087"/>
                  </a:cubicBezTo>
                  <a:cubicBezTo>
                    <a:pt x="6105" y="1120"/>
                    <a:pt x="6205" y="1220"/>
                    <a:pt x="6238" y="1354"/>
                  </a:cubicBezTo>
                  <a:cubicBezTo>
                    <a:pt x="6372" y="1954"/>
                    <a:pt x="5871" y="3155"/>
                    <a:pt x="5171" y="4056"/>
                  </a:cubicBezTo>
                  <a:cubicBezTo>
                    <a:pt x="4904" y="3422"/>
                    <a:pt x="4871" y="2722"/>
                    <a:pt x="5037" y="2088"/>
                  </a:cubicBezTo>
                  <a:cubicBezTo>
                    <a:pt x="5171" y="1587"/>
                    <a:pt x="5438" y="1054"/>
                    <a:pt x="5838" y="1054"/>
                  </a:cubicBezTo>
                  <a:close/>
                  <a:moveTo>
                    <a:pt x="2610" y="1"/>
                  </a:moveTo>
                  <a:cubicBezTo>
                    <a:pt x="2254" y="1"/>
                    <a:pt x="1981" y="304"/>
                    <a:pt x="1835" y="887"/>
                  </a:cubicBezTo>
                  <a:cubicBezTo>
                    <a:pt x="1668" y="1621"/>
                    <a:pt x="1668" y="2388"/>
                    <a:pt x="1835" y="3155"/>
                  </a:cubicBezTo>
                  <a:cubicBezTo>
                    <a:pt x="1661" y="3271"/>
                    <a:pt x="1462" y="3362"/>
                    <a:pt x="1282" y="3362"/>
                  </a:cubicBezTo>
                  <a:cubicBezTo>
                    <a:pt x="1254" y="3362"/>
                    <a:pt x="1228" y="3360"/>
                    <a:pt x="1201" y="3355"/>
                  </a:cubicBezTo>
                  <a:cubicBezTo>
                    <a:pt x="201" y="3088"/>
                    <a:pt x="367" y="753"/>
                    <a:pt x="367" y="720"/>
                  </a:cubicBezTo>
                  <a:lnTo>
                    <a:pt x="134" y="720"/>
                  </a:lnTo>
                  <a:cubicBezTo>
                    <a:pt x="134" y="820"/>
                    <a:pt x="0" y="3255"/>
                    <a:pt x="1135" y="3555"/>
                  </a:cubicBezTo>
                  <a:cubicBezTo>
                    <a:pt x="1195" y="3573"/>
                    <a:pt x="1257" y="3581"/>
                    <a:pt x="1321" y="3581"/>
                  </a:cubicBezTo>
                  <a:cubicBezTo>
                    <a:pt x="1504" y="3581"/>
                    <a:pt x="1695" y="3512"/>
                    <a:pt x="1868" y="3389"/>
                  </a:cubicBezTo>
                  <a:cubicBezTo>
                    <a:pt x="2102" y="4289"/>
                    <a:pt x="2569" y="5090"/>
                    <a:pt x="3236" y="5257"/>
                  </a:cubicBezTo>
                  <a:cubicBezTo>
                    <a:pt x="3336" y="5290"/>
                    <a:pt x="3436" y="5290"/>
                    <a:pt x="3536" y="5290"/>
                  </a:cubicBezTo>
                  <a:cubicBezTo>
                    <a:pt x="4137" y="5257"/>
                    <a:pt x="4670" y="4956"/>
                    <a:pt x="5071" y="4489"/>
                  </a:cubicBezTo>
                  <a:lnTo>
                    <a:pt x="5171" y="4389"/>
                  </a:lnTo>
                  <a:cubicBezTo>
                    <a:pt x="5338" y="4656"/>
                    <a:pt x="5604" y="4856"/>
                    <a:pt x="5905" y="4956"/>
                  </a:cubicBezTo>
                  <a:cubicBezTo>
                    <a:pt x="5956" y="4968"/>
                    <a:pt x="6007" y="4974"/>
                    <a:pt x="6060" y="4974"/>
                  </a:cubicBezTo>
                  <a:cubicBezTo>
                    <a:pt x="7032" y="4974"/>
                    <a:pt x="8175" y="3018"/>
                    <a:pt x="8206" y="2955"/>
                  </a:cubicBezTo>
                  <a:lnTo>
                    <a:pt x="8039" y="2855"/>
                  </a:lnTo>
                  <a:cubicBezTo>
                    <a:pt x="7727" y="3387"/>
                    <a:pt x="6797" y="4741"/>
                    <a:pt x="6105" y="4741"/>
                  </a:cubicBezTo>
                  <a:cubicBezTo>
                    <a:pt x="6059" y="4741"/>
                    <a:pt x="6015" y="4735"/>
                    <a:pt x="5971" y="4723"/>
                  </a:cubicBezTo>
                  <a:cubicBezTo>
                    <a:pt x="5704" y="4656"/>
                    <a:pt x="5438" y="4489"/>
                    <a:pt x="5304" y="4223"/>
                  </a:cubicBezTo>
                  <a:cubicBezTo>
                    <a:pt x="6105" y="3289"/>
                    <a:pt x="6638" y="1954"/>
                    <a:pt x="6472" y="1287"/>
                  </a:cubicBezTo>
                  <a:cubicBezTo>
                    <a:pt x="6405" y="1087"/>
                    <a:pt x="6238" y="920"/>
                    <a:pt x="6038" y="854"/>
                  </a:cubicBezTo>
                  <a:cubicBezTo>
                    <a:pt x="5991" y="844"/>
                    <a:pt x="5943" y="839"/>
                    <a:pt x="5897" y="839"/>
                  </a:cubicBezTo>
                  <a:cubicBezTo>
                    <a:pt x="5451" y="839"/>
                    <a:pt x="5052" y="1266"/>
                    <a:pt x="4871" y="2021"/>
                  </a:cubicBezTo>
                  <a:cubicBezTo>
                    <a:pt x="4670" y="2755"/>
                    <a:pt x="4737" y="3522"/>
                    <a:pt x="5037" y="4223"/>
                  </a:cubicBezTo>
                  <a:lnTo>
                    <a:pt x="4904" y="4356"/>
                  </a:lnTo>
                  <a:cubicBezTo>
                    <a:pt x="4422" y="4838"/>
                    <a:pt x="3940" y="5079"/>
                    <a:pt x="3519" y="5079"/>
                  </a:cubicBezTo>
                  <a:cubicBezTo>
                    <a:pt x="3445" y="5079"/>
                    <a:pt x="3373" y="5072"/>
                    <a:pt x="3303" y="5057"/>
                  </a:cubicBezTo>
                  <a:cubicBezTo>
                    <a:pt x="2702" y="4923"/>
                    <a:pt x="2269" y="4123"/>
                    <a:pt x="2069" y="3255"/>
                  </a:cubicBezTo>
                  <a:cubicBezTo>
                    <a:pt x="2636" y="2722"/>
                    <a:pt x="3069" y="2054"/>
                    <a:pt x="3269" y="1321"/>
                  </a:cubicBezTo>
                  <a:cubicBezTo>
                    <a:pt x="3436" y="620"/>
                    <a:pt x="3269" y="153"/>
                    <a:pt x="2769" y="20"/>
                  </a:cubicBezTo>
                  <a:cubicBezTo>
                    <a:pt x="2715" y="7"/>
                    <a:pt x="2662" y="1"/>
                    <a:pt x="2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6284606" y="1406648"/>
              <a:ext cx="213462" cy="91805"/>
            </a:xfrm>
            <a:custGeom>
              <a:avLst/>
              <a:gdLst/>
              <a:ahLst/>
              <a:cxnLst/>
              <a:rect l="l" t="t" r="r" b="b"/>
              <a:pathLst>
                <a:path w="9775" h="4204" extrusionOk="0">
                  <a:moveTo>
                    <a:pt x="467" y="1"/>
                  </a:moveTo>
                  <a:lnTo>
                    <a:pt x="0" y="1802"/>
                  </a:lnTo>
                  <a:lnTo>
                    <a:pt x="9307" y="4204"/>
                  </a:lnTo>
                  <a:lnTo>
                    <a:pt x="9774" y="236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6272945" y="1452549"/>
              <a:ext cx="213462" cy="91805"/>
            </a:xfrm>
            <a:custGeom>
              <a:avLst/>
              <a:gdLst/>
              <a:ahLst/>
              <a:cxnLst/>
              <a:rect l="l" t="t" r="r" b="b"/>
              <a:pathLst>
                <a:path w="9775" h="4204" extrusionOk="0">
                  <a:moveTo>
                    <a:pt x="468" y="0"/>
                  </a:moveTo>
                  <a:lnTo>
                    <a:pt x="1" y="1802"/>
                  </a:lnTo>
                  <a:lnTo>
                    <a:pt x="9274" y="4203"/>
                  </a:lnTo>
                  <a:lnTo>
                    <a:pt x="9774" y="2402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6260563" y="1498429"/>
              <a:ext cx="213462" cy="92547"/>
            </a:xfrm>
            <a:custGeom>
              <a:avLst/>
              <a:gdLst/>
              <a:ahLst/>
              <a:cxnLst/>
              <a:rect l="l" t="t" r="r" b="b"/>
              <a:pathLst>
                <a:path w="9775" h="4238" extrusionOk="0">
                  <a:moveTo>
                    <a:pt x="468" y="1"/>
                  </a:moveTo>
                  <a:lnTo>
                    <a:pt x="1" y="1836"/>
                  </a:lnTo>
                  <a:lnTo>
                    <a:pt x="9307" y="4237"/>
                  </a:lnTo>
                  <a:lnTo>
                    <a:pt x="9774" y="2403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6605828" y="1240752"/>
              <a:ext cx="187235" cy="237155"/>
            </a:xfrm>
            <a:custGeom>
              <a:avLst/>
              <a:gdLst/>
              <a:ahLst/>
              <a:cxnLst/>
              <a:rect l="l" t="t" r="r" b="b"/>
              <a:pathLst>
                <a:path w="8574" h="10860" extrusionOk="0">
                  <a:moveTo>
                    <a:pt x="1488" y="1"/>
                  </a:moveTo>
                  <a:cubicBezTo>
                    <a:pt x="1341" y="1"/>
                    <a:pt x="1221" y="40"/>
                    <a:pt x="1135" y="126"/>
                  </a:cubicBezTo>
                  <a:cubicBezTo>
                    <a:pt x="1" y="1260"/>
                    <a:pt x="2036" y="3995"/>
                    <a:pt x="3203" y="5196"/>
                  </a:cubicBezTo>
                  <a:cubicBezTo>
                    <a:pt x="3203" y="5196"/>
                    <a:pt x="568" y="7831"/>
                    <a:pt x="1602" y="10100"/>
                  </a:cubicBezTo>
                  <a:cubicBezTo>
                    <a:pt x="1861" y="10651"/>
                    <a:pt x="2406" y="10859"/>
                    <a:pt x="3082" y="10859"/>
                  </a:cubicBezTo>
                  <a:cubicBezTo>
                    <a:pt x="5189" y="10859"/>
                    <a:pt x="8574" y="8832"/>
                    <a:pt x="8574" y="8832"/>
                  </a:cubicBezTo>
                  <a:cubicBezTo>
                    <a:pt x="8574" y="8832"/>
                    <a:pt x="7706" y="5697"/>
                    <a:pt x="7006" y="4396"/>
                  </a:cubicBezTo>
                  <a:cubicBezTo>
                    <a:pt x="6405" y="3254"/>
                    <a:pt x="2826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6610938" y="1252238"/>
              <a:ext cx="68482" cy="209378"/>
            </a:xfrm>
            <a:custGeom>
              <a:avLst/>
              <a:gdLst/>
              <a:ahLst/>
              <a:cxnLst/>
              <a:rect l="l" t="t" r="r" b="b"/>
              <a:pathLst>
                <a:path w="3136" h="9588" extrusionOk="0">
                  <a:moveTo>
                    <a:pt x="634" y="0"/>
                  </a:moveTo>
                  <a:cubicBezTo>
                    <a:pt x="0" y="1835"/>
                    <a:pt x="1602" y="3403"/>
                    <a:pt x="2702" y="4637"/>
                  </a:cubicBezTo>
                  <a:cubicBezTo>
                    <a:pt x="1468" y="5871"/>
                    <a:pt x="534" y="7906"/>
                    <a:pt x="1168" y="9574"/>
                  </a:cubicBezTo>
                  <a:cubicBezTo>
                    <a:pt x="1178" y="9584"/>
                    <a:pt x="1190" y="9588"/>
                    <a:pt x="1202" y="9588"/>
                  </a:cubicBezTo>
                  <a:cubicBezTo>
                    <a:pt x="1232" y="9588"/>
                    <a:pt x="1258" y="9564"/>
                    <a:pt x="1235" y="9540"/>
                  </a:cubicBezTo>
                  <a:cubicBezTo>
                    <a:pt x="868" y="7939"/>
                    <a:pt x="1968" y="5971"/>
                    <a:pt x="3036" y="4770"/>
                  </a:cubicBezTo>
                  <a:cubicBezTo>
                    <a:pt x="3103" y="4737"/>
                    <a:pt x="3136" y="4604"/>
                    <a:pt x="3069" y="4537"/>
                  </a:cubicBezTo>
                  <a:cubicBezTo>
                    <a:pt x="2035" y="3303"/>
                    <a:pt x="367" y="1802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6476182" y="724133"/>
              <a:ext cx="12404" cy="67762"/>
            </a:xfrm>
            <a:custGeom>
              <a:avLst/>
              <a:gdLst/>
              <a:ahLst/>
              <a:cxnLst/>
              <a:rect l="l" t="t" r="r" b="b"/>
              <a:pathLst>
                <a:path w="568" h="3103" extrusionOk="0">
                  <a:moveTo>
                    <a:pt x="301" y="0"/>
                  </a:moveTo>
                  <a:cubicBezTo>
                    <a:pt x="0" y="1001"/>
                    <a:pt x="0" y="2068"/>
                    <a:pt x="301" y="3102"/>
                  </a:cubicBezTo>
                  <a:cubicBezTo>
                    <a:pt x="567" y="2068"/>
                    <a:pt x="567" y="1001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6293340" y="773659"/>
              <a:ext cx="33542" cy="59027"/>
            </a:xfrm>
            <a:custGeom>
              <a:avLst/>
              <a:gdLst/>
              <a:ahLst/>
              <a:cxnLst/>
              <a:rect l="l" t="t" r="r" b="b"/>
              <a:pathLst>
                <a:path w="1536" h="2703" extrusionOk="0">
                  <a:moveTo>
                    <a:pt x="1" y="1"/>
                  </a:moveTo>
                  <a:cubicBezTo>
                    <a:pt x="101" y="501"/>
                    <a:pt x="301" y="1001"/>
                    <a:pt x="601" y="1435"/>
                  </a:cubicBezTo>
                  <a:cubicBezTo>
                    <a:pt x="835" y="1902"/>
                    <a:pt x="1168" y="2336"/>
                    <a:pt x="1535" y="2702"/>
                  </a:cubicBezTo>
                  <a:cubicBezTo>
                    <a:pt x="1402" y="2169"/>
                    <a:pt x="1202" y="1702"/>
                    <a:pt x="935" y="1235"/>
                  </a:cubicBezTo>
                  <a:cubicBezTo>
                    <a:pt x="701" y="768"/>
                    <a:pt x="368" y="3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6153496" y="910599"/>
              <a:ext cx="59027" cy="33542"/>
            </a:xfrm>
            <a:custGeom>
              <a:avLst/>
              <a:gdLst/>
              <a:ahLst/>
              <a:cxnLst/>
              <a:rect l="l" t="t" r="r" b="b"/>
              <a:pathLst>
                <a:path w="2703" h="1536" extrusionOk="0">
                  <a:moveTo>
                    <a:pt x="0" y="1"/>
                  </a:moveTo>
                  <a:cubicBezTo>
                    <a:pt x="367" y="368"/>
                    <a:pt x="801" y="701"/>
                    <a:pt x="1268" y="968"/>
                  </a:cubicBezTo>
                  <a:cubicBezTo>
                    <a:pt x="1701" y="1235"/>
                    <a:pt x="2202" y="1435"/>
                    <a:pt x="2702" y="1535"/>
                  </a:cubicBezTo>
                  <a:cubicBezTo>
                    <a:pt x="2335" y="1168"/>
                    <a:pt x="1935" y="835"/>
                    <a:pt x="1468" y="601"/>
                  </a:cubicBezTo>
                  <a:cubicBezTo>
                    <a:pt x="1001" y="301"/>
                    <a:pt x="534" y="1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6101764" y="1094903"/>
              <a:ext cx="67762" cy="8757"/>
            </a:xfrm>
            <a:custGeom>
              <a:avLst/>
              <a:gdLst/>
              <a:ahLst/>
              <a:cxnLst/>
              <a:rect l="l" t="t" r="r" b="b"/>
              <a:pathLst>
                <a:path w="3103" h="401" extrusionOk="0">
                  <a:moveTo>
                    <a:pt x="1564" y="0"/>
                  </a:moveTo>
                  <a:cubicBezTo>
                    <a:pt x="1043" y="0"/>
                    <a:pt x="518" y="67"/>
                    <a:pt x="1" y="200"/>
                  </a:cubicBezTo>
                  <a:cubicBezTo>
                    <a:pt x="501" y="334"/>
                    <a:pt x="1035" y="400"/>
                    <a:pt x="1569" y="400"/>
                  </a:cubicBezTo>
                  <a:cubicBezTo>
                    <a:pt x="2069" y="400"/>
                    <a:pt x="2603" y="334"/>
                    <a:pt x="3103" y="200"/>
                  </a:cubicBezTo>
                  <a:cubicBezTo>
                    <a:pt x="2603" y="67"/>
                    <a:pt x="2086" y="0"/>
                    <a:pt x="1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6151312" y="1254422"/>
              <a:ext cx="59005" cy="34263"/>
            </a:xfrm>
            <a:custGeom>
              <a:avLst/>
              <a:gdLst/>
              <a:ahLst/>
              <a:cxnLst/>
              <a:rect l="l" t="t" r="r" b="b"/>
              <a:pathLst>
                <a:path w="2702" h="1569" extrusionOk="0">
                  <a:moveTo>
                    <a:pt x="2702" y="0"/>
                  </a:moveTo>
                  <a:cubicBezTo>
                    <a:pt x="2168" y="134"/>
                    <a:pt x="1701" y="334"/>
                    <a:pt x="1234" y="601"/>
                  </a:cubicBezTo>
                  <a:cubicBezTo>
                    <a:pt x="767" y="868"/>
                    <a:pt x="367" y="1168"/>
                    <a:pt x="0" y="1568"/>
                  </a:cubicBezTo>
                  <a:cubicBezTo>
                    <a:pt x="500" y="1435"/>
                    <a:pt x="1001" y="1235"/>
                    <a:pt x="1434" y="968"/>
                  </a:cubicBezTo>
                  <a:cubicBezTo>
                    <a:pt x="1901" y="701"/>
                    <a:pt x="2335" y="401"/>
                    <a:pt x="2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6747157" y="1258790"/>
              <a:ext cx="59027" cy="34263"/>
            </a:xfrm>
            <a:custGeom>
              <a:avLst/>
              <a:gdLst/>
              <a:ahLst/>
              <a:cxnLst/>
              <a:rect l="l" t="t" r="r" b="b"/>
              <a:pathLst>
                <a:path w="2703" h="1569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401"/>
                    <a:pt x="801" y="701"/>
                    <a:pt x="1268" y="968"/>
                  </a:cubicBezTo>
                  <a:cubicBezTo>
                    <a:pt x="1701" y="1235"/>
                    <a:pt x="2202" y="1435"/>
                    <a:pt x="2702" y="1568"/>
                  </a:cubicBezTo>
                  <a:cubicBezTo>
                    <a:pt x="2335" y="1168"/>
                    <a:pt x="1902" y="868"/>
                    <a:pt x="1435" y="601"/>
                  </a:cubicBezTo>
                  <a:cubicBezTo>
                    <a:pt x="1001" y="334"/>
                    <a:pt x="501" y="1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6790132" y="1099445"/>
              <a:ext cx="67762" cy="9303"/>
            </a:xfrm>
            <a:custGeom>
              <a:avLst/>
              <a:gdLst/>
              <a:ahLst/>
              <a:cxnLst/>
              <a:rect l="l" t="t" r="r" b="b"/>
              <a:pathLst>
                <a:path w="3103" h="426" extrusionOk="0">
                  <a:moveTo>
                    <a:pt x="1539" y="1"/>
                  </a:moveTo>
                  <a:cubicBezTo>
                    <a:pt x="1018" y="1"/>
                    <a:pt x="501" y="76"/>
                    <a:pt x="0" y="226"/>
                  </a:cubicBezTo>
                  <a:cubicBezTo>
                    <a:pt x="501" y="359"/>
                    <a:pt x="1018" y="426"/>
                    <a:pt x="1539" y="426"/>
                  </a:cubicBezTo>
                  <a:cubicBezTo>
                    <a:pt x="2060" y="426"/>
                    <a:pt x="2585" y="359"/>
                    <a:pt x="3102" y="226"/>
                  </a:cubicBezTo>
                  <a:cubicBezTo>
                    <a:pt x="2585" y="76"/>
                    <a:pt x="2060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6750062" y="914966"/>
              <a:ext cx="58306" cy="34263"/>
            </a:xfrm>
            <a:custGeom>
              <a:avLst/>
              <a:gdLst/>
              <a:ahLst/>
              <a:cxnLst/>
              <a:rect l="l" t="t" r="r" b="b"/>
              <a:pathLst>
                <a:path w="2670" h="1569" extrusionOk="0">
                  <a:moveTo>
                    <a:pt x="2669" y="1"/>
                  </a:moveTo>
                  <a:cubicBezTo>
                    <a:pt x="1635" y="268"/>
                    <a:pt x="734" y="801"/>
                    <a:pt x="1" y="1569"/>
                  </a:cubicBezTo>
                  <a:cubicBezTo>
                    <a:pt x="501" y="1435"/>
                    <a:pt x="968" y="1235"/>
                    <a:pt x="1435" y="968"/>
                  </a:cubicBezTo>
                  <a:cubicBezTo>
                    <a:pt x="1869" y="701"/>
                    <a:pt x="2302" y="368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6637164" y="775843"/>
              <a:ext cx="33521" cy="58306"/>
            </a:xfrm>
            <a:custGeom>
              <a:avLst/>
              <a:gdLst/>
              <a:ahLst/>
              <a:cxnLst/>
              <a:rect l="l" t="t" r="r" b="b"/>
              <a:pathLst>
                <a:path w="1535" h="2670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168" y="334"/>
                    <a:pt x="834" y="768"/>
                    <a:pt x="601" y="1235"/>
                  </a:cubicBezTo>
                  <a:cubicBezTo>
                    <a:pt x="334" y="1668"/>
                    <a:pt x="134" y="2169"/>
                    <a:pt x="0" y="2669"/>
                  </a:cubicBezTo>
                  <a:cubicBezTo>
                    <a:pt x="367" y="2302"/>
                    <a:pt x="701" y="1902"/>
                    <a:pt x="968" y="1435"/>
                  </a:cubicBezTo>
                  <a:cubicBezTo>
                    <a:pt x="1234" y="968"/>
                    <a:pt x="1435" y="501"/>
                    <a:pt x="1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6592005" y="1432874"/>
              <a:ext cx="769968" cy="389428"/>
            </a:xfrm>
            <a:custGeom>
              <a:avLst/>
              <a:gdLst/>
              <a:ahLst/>
              <a:cxnLst/>
              <a:rect l="l" t="t" r="r" b="b"/>
              <a:pathLst>
                <a:path w="35259" h="17833" extrusionOk="0">
                  <a:moveTo>
                    <a:pt x="9674" y="1"/>
                  </a:moveTo>
                  <a:cubicBezTo>
                    <a:pt x="9674" y="1"/>
                    <a:pt x="134" y="7840"/>
                    <a:pt x="0" y="8040"/>
                  </a:cubicBezTo>
                  <a:cubicBezTo>
                    <a:pt x="0" y="8040"/>
                    <a:pt x="5838" y="14044"/>
                    <a:pt x="8873" y="15645"/>
                  </a:cubicBezTo>
                  <a:cubicBezTo>
                    <a:pt x="11600" y="17067"/>
                    <a:pt x="18362" y="17832"/>
                    <a:pt x="24818" y="17832"/>
                  </a:cubicBezTo>
                  <a:cubicBezTo>
                    <a:pt x="25786" y="17832"/>
                    <a:pt x="26747" y="17815"/>
                    <a:pt x="27687" y="17780"/>
                  </a:cubicBezTo>
                  <a:cubicBezTo>
                    <a:pt x="34892" y="17547"/>
                    <a:pt x="35259" y="13877"/>
                    <a:pt x="30822" y="12543"/>
                  </a:cubicBezTo>
                  <a:cubicBezTo>
                    <a:pt x="26652" y="11276"/>
                    <a:pt x="14510" y="7039"/>
                    <a:pt x="13510" y="6105"/>
                  </a:cubicBezTo>
                  <a:cubicBezTo>
                    <a:pt x="12509" y="5205"/>
                    <a:pt x="9674" y="1"/>
                    <a:pt x="9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6637361" y="1485763"/>
              <a:ext cx="175159" cy="137554"/>
            </a:xfrm>
            <a:custGeom>
              <a:avLst/>
              <a:gdLst/>
              <a:ahLst/>
              <a:cxnLst/>
              <a:rect l="l" t="t" r="r" b="b"/>
              <a:pathLst>
                <a:path w="8021" h="6299" extrusionOk="0">
                  <a:moveTo>
                    <a:pt x="7991" y="0"/>
                  </a:moveTo>
                  <a:cubicBezTo>
                    <a:pt x="7983" y="0"/>
                    <a:pt x="7973" y="4"/>
                    <a:pt x="7964" y="14"/>
                  </a:cubicBezTo>
                  <a:cubicBezTo>
                    <a:pt x="7330" y="548"/>
                    <a:pt x="2893" y="3750"/>
                    <a:pt x="25" y="6218"/>
                  </a:cubicBezTo>
                  <a:cubicBezTo>
                    <a:pt x="0" y="6267"/>
                    <a:pt x="12" y="6298"/>
                    <a:pt x="32" y="6298"/>
                  </a:cubicBezTo>
                  <a:cubicBezTo>
                    <a:pt x="40" y="6298"/>
                    <a:pt x="49" y="6294"/>
                    <a:pt x="58" y="6285"/>
                  </a:cubicBezTo>
                  <a:cubicBezTo>
                    <a:pt x="3794" y="3783"/>
                    <a:pt x="7330" y="581"/>
                    <a:pt x="7997" y="47"/>
                  </a:cubicBezTo>
                  <a:cubicBezTo>
                    <a:pt x="8021" y="24"/>
                    <a:pt x="8011" y="0"/>
                    <a:pt x="79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7073490" y="1696294"/>
              <a:ext cx="552161" cy="679212"/>
            </a:xfrm>
            <a:custGeom>
              <a:avLst/>
              <a:gdLst/>
              <a:ahLst/>
              <a:cxnLst/>
              <a:rect l="l" t="t" r="r" b="b"/>
              <a:pathLst>
                <a:path w="25285" h="31103" extrusionOk="0">
                  <a:moveTo>
                    <a:pt x="10563" y="1"/>
                  </a:moveTo>
                  <a:cubicBezTo>
                    <a:pt x="9207" y="1"/>
                    <a:pt x="7959" y="610"/>
                    <a:pt x="7005" y="1648"/>
                  </a:cubicBezTo>
                  <a:cubicBezTo>
                    <a:pt x="6538" y="2181"/>
                    <a:pt x="934" y="10321"/>
                    <a:pt x="434" y="13356"/>
                  </a:cubicBezTo>
                  <a:cubicBezTo>
                    <a:pt x="0" y="16058"/>
                    <a:pt x="1835" y="18893"/>
                    <a:pt x="1835" y="18893"/>
                  </a:cubicBezTo>
                  <a:lnTo>
                    <a:pt x="634" y="31102"/>
                  </a:lnTo>
                  <a:cubicBezTo>
                    <a:pt x="634" y="31102"/>
                    <a:pt x="20381" y="30502"/>
                    <a:pt x="25285" y="29968"/>
                  </a:cubicBezTo>
                  <a:cubicBezTo>
                    <a:pt x="25285" y="29968"/>
                    <a:pt x="20281" y="7452"/>
                    <a:pt x="14744" y="1981"/>
                  </a:cubicBezTo>
                  <a:cubicBezTo>
                    <a:pt x="13365" y="602"/>
                    <a:pt x="11910" y="1"/>
                    <a:pt x="10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7196454" y="1720074"/>
              <a:ext cx="497677" cy="654776"/>
            </a:xfrm>
            <a:custGeom>
              <a:avLst/>
              <a:gdLst/>
              <a:ahLst/>
              <a:cxnLst/>
              <a:rect l="l" t="t" r="r" b="b"/>
              <a:pathLst>
                <a:path w="22790" h="29984" extrusionOk="0">
                  <a:moveTo>
                    <a:pt x="7551" y="0"/>
                  </a:moveTo>
                  <a:cubicBezTo>
                    <a:pt x="6813" y="0"/>
                    <a:pt x="6506" y="1036"/>
                    <a:pt x="7045" y="3794"/>
                  </a:cubicBezTo>
                  <a:cubicBezTo>
                    <a:pt x="7912" y="8064"/>
                    <a:pt x="10848" y="19239"/>
                    <a:pt x="10481" y="19239"/>
                  </a:cubicBezTo>
                  <a:cubicBezTo>
                    <a:pt x="10314" y="19239"/>
                    <a:pt x="6211" y="18305"/>
                    <a:pt x="4643" y="17771"/>
                  </a:cubicBezTo>
                  <a:cubicBezTo>
                    <a:pt x="4613" y="17761"/>
                    <a:pt x="4583" y="17757"/>
                    <a:pt x="4551" y="17757"/>
                  </a:cubicBezTo>
                  <a:cubicBezTo>
                    <a:pt x="3162" y="17757"/>
                    <a:pt x="1" y="26853"/>
                    <a:pt x="1207" y="27244"/>
                  </a:cubicBezTo>
                  <a:cubicBezTo>
                    <a:pt x="4600" y="28375"/>
                    <a:pt x="11924" y="29984"/>
                    <a:pt x="16413" y="29984"/>
                  </a:cubicBezTo>
                  <a:cubicBezTo>
                    <a:pt x="17486" y="29984"/>
                    <a:pt x="18397" y="29892"/>
                    <a:pt x="19053" y="29679"/>
                  </a:cubicBezTo>
                  <a:cubicBezTo>
                    <a:pt x="22789" y="28445"/>
                    <a:pt x="18019" y="11600"/>
                    <a:pt x="11215" y="3127"/>
                  </a:cubicBezTo>
                  <a:cubicBezTo>
                    <a:pt x="9851" y="1404"/>
                    <a:pt x="8410" y="0"/>
                    <a:pt x="7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978782" y="2016293"/>
              <a:ext cx="327825" cy="302384"/>
            </a:xfrm>
            <a:custGeom>
              <a:avLst/>
              <a:gdLst/>
              <a:ahLst/>
              <a:cxnLst/>
              <a:rect l="l" t="t" r="r" b="b"/>
              <a:pathLst>
                <a:path w="15012" h="13847" extrusionOk="0">
                  <a:moveTo>
                    <a:pt x="5447" y="0"/>
                  </a:moveTo>
                  <a:cubicBezTo>
                    <a:pt x="3983" y="0"/>
                    <a:pt x="2369" y="234"/>
                    <a:pt x="1869" y="870"/>
                  </a:cubicBezTo>
                  <a:cubicBezTo>
                    <a:pt x="1502" y="1404"/>
                    <a:pt x="1502" y="2104"/>
                    <a:pt x="1869" y="2638"/>
                  </a:cubicBezTo>
                  <a:cubicBezTo>
                    <a:pt x="1368" y="2838"/>
                    <a:pt x="968" y="3172"/>
                    <a:pt x="701" y="3639"/>
                  </a:cubicBezTo>
                  <a:cubicBezTo>
                    <a:pt x="268" y="4473"/>
                    <a:pt x="1402" y="5540"/>
                    <a:pt x="1402" y="5540"/>
                  </a:cubicBezTo>
                  <a:cubicBezTo>
                    <a:pt x="901" y="5840"/>
                    <a:pt x="534" y="6274"/>
                    <a:pt x="301" y="6774"/>
                  </a:cubicBezTo>
                  <a:cubicBezTo>
                    <a:pt x="1" y="7608"/>
                    <a:pt x="968" y="8843"/>
                    <a:pt x="968" y="8843"/>
                  </a:cubicBezTo>
                  <a:cubicBezTo>
                    <a:pt x="701" y="9343"/>
                    <a:pt x="601" y="9943"/>
                    <a:pt x="735" y="10544"/>
                  </a:cubicBezTo>
                  <a:cubicBezTo>
                    <a:pt x="1135" y="12078"/>
                    <a:pt x="3437" y="12812"/>
                    <a:pt x="4904" y="13279"/>
                  </a:cubicBezTo>
                  <a:cubicBezTo>
                    <a:pt x="6372" y="13779"/>
                    <a:pt x="10975" y="13746"/>
                    <a:pt x="11843" y="13846"/>
                  </a:cubicBezTo>
                  <a:lnTo>
                    <a:pt x="15011" y="4473"/>
                  </a:lnTo>
                  <a:cubicBezTo>
                    <a:pt x="15011" y="4473"/>
                    <a:pt x="9074" y="470"/>
                    <a:pt x="7273" y="136"/>
                  </a:cubicBezTo>
                  <a:cubicBezTo>
                    <a:pt x="6784" y="51"/>
                    <a:pt x="6132" y="0"/>
                    <a:pt x="5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7021037" y="2070645"/>
              <a:ext cx="109733" cy="15133"/>
            </a:xfrm>
            <a:custGeom>
              <a:avLst/>
              <a:gdLst/>
              <a:ahLst/>
              <a:cxnLst/>
              <a:rect l="l" t="t" r="r" b="b"/>
              <a:pathLst>
                <a:path w="5025" h="693" extrusionOk="0">
                  <a:moveTo>
                    <a:pt x="565" y="0"/>
                  </a:moveTo>
                  <a:cubicBezTo>
                    <a:pt x="388" y="0"/>
                    <a:pt x="211" y="5"/>
                    <a:pt x="34" y="16"/>
                  </a:cubicBezTo>
                  <a:cubicBezTo>
                    <a:pt x="0" y="16"/>
                    <a:pt x="0" y="116"/>
                    <a:pt x="34" y="116"/>
                  </a:cubicBezTo>
                  <a:cubicBezTo>
                    <a:pt x="1702" y="383"/>
                    <a:pt x="3370" y="383"/>
                    <a:pt x="4971" y="683"/>
                  </a:cubicBezTo>
                  <a:cubicBezTo>
                    <a:pt x="4977" y="690"/>
                    <a:pt x="4984" y="692"/>
                    <a:pt x="4990" y="692"/>
                  </a:cubicBezTo>
                  <a:cubicBezTo>
                    <a:pt x="5013" y="692"/>
                    <a:pt x="5024" y="650"/>
                    <a:pt x="4971" y="650"/>
                  </a:cubicBezTo>
                  <a:cubicBezTo>
                    <a:pt x="3510" y="351"/>
                    <a:pt x="2050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7009376" y="2134344"/>
              <a:ext cx="103466" cy="27712"/>
            </a:xfrm>
            <a:custGeom>
              <a:avLst/>
              <a:gdLst/>
              <a:ahLst/>
              <a:cxnLst/>
              <a:rect l="l" t="t" r="r" b="b"/>
              <a:pathLst>
                <a:path w="4738" h="1269" extrusionOk="0">
                  <a:moveTo>
                    <a:pt x="34" y="1"/>
                  </a:moveTo>
                  <a:cubicBezTo>
                    <a:pt x="1" y="1"/>
                    <a:pt x="1" y="101"/>
                    <a:pt x="34" y="101"/>
                  </a:cubicBezTo>
                  <a:cubicBezTo>
                    <a:pt x="401" y="234"/>
                    <a:pt x="768" y="334"/>
                    <a:pt x="1135" y="401"/>
                  </a:cubicBezTo>
                  <a:lnTo>
                    <a:pt x="2336" y="668"/>
                  </a:lnTo>
                  <a:cubicBezTo>
                    <a:pt x="3136" y="868"/>
                    <a:pt x="3937" y="1068"/>
                    <a:pt x="4704" y="1268"/>
                  </a:cubicBezTo>
                  <a:cubicBezTo>
                    <a:pt x="4737" y="1268"/>
                    <a:pt x="4737" y="1202"/>
                    <a:pt x="4704" y="1202"/>
                  </a:cubicBezTo>
                  <a:cubicBezTo>
                    <a:pt x="3937" y="968"/>
                    <a:pt x="3136" y="735"/>
                    <a:pt x="2369" y="501"/>
                  </a:cubicBezTo>
                  <a:cubicBezTo>
                    <a:pt x="1969" y="401"/>
                    <a:pt x="1569" y="301"/>
                    <a:pt x="1168" y="201"/>
                  </a:cubicBezTo>
                  <a:cubicBezTo>
                    <a:pt x="801" y="68"/>
                    <a:pt x="434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6999921" y="2209376"/>
              <a:ext cx="93989" cy="26249"/>
            </a:xfrm>
            <a:custGeom>
              <a:avLst/>
              <a:gdLst/>
              <a:ahLst/>
              <a:cxnLst/>
              <a:rect l="l" t="t" r="r" b="b"/>
              <a:pathLst>
                <a:path w="4304" h="1202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334" y="201"/>
                    <a:pt x="634" y="334"/>
                    <a:pt x="967" y="401"/>
                  </a:cubicBezTo>
                  <a:lnTo>
                    <a:pt x="2068" y="668"/>
                  </a:lnTo>
                  <a:cubicBezTo>
                    <a:pt x="2802" y="835"/>
                    <a:pt x="3536" y="1001"/>
                    <a:pt x="4270" y="1201"/>
                  </a:cubicBezTo>
                  <a:cubicBezTo>
                    <a:pt x="4303" y="1201"/>
                    <a:pt x="4303" y="1135"/>
                    <a:pt x="4270" y="1135"/>
                  </a:cubicBezTo>
                  <a:cubicBezTo>
                    <a:pt x="3536" y="968"/>
                    <a:pt x="2835" y="768"/>
                    <a:pt x="2102" y="568"/>
                  </a:cubicBezTo>
                  <a:lnTo>
                    <a:pt x="1034" y="234"/>
                  </a:lnTo>
                  <a:cubicBezTo>
                    <a:pt x="701" y="101"/>
                    <a:pt x="367" y="34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7264323" y="1714309"/>
              <a:ext cx="391088" cy="668271"/>
            </a:xfrm>
            <a:custGeom>
              <a:avLst/>
              <a:gdLst/>
              <a:ahLst/>
              <a:cxnLst/>
              <a:rect l="l" t="t" r="r" b="b"/>
              <a:pathLst>
                <a:path w="17909" h="30602" extrusionOk="0">
                  <a:moveTo>
                    <a:pt x="4439" y="1"/>
                  </a:moveTo>
                  <a:cubicBezTo>
                    <a:pt x="3630" y="1"/>
                    <a:pt x="3290" y="1079"/>
                    <a:pt x="3637" y="3425"/>
                  </a:cubicBezTo>
                  <a:cubicBezTo>
                    <a:pt x="4371" y="8195"/>
                    <a:pt x="7573" y="18769"/>
                    <a:pt x="7039" y="19136"/>
                  </a:cubicBezTo>
                  <a:cubicBezTo>
                    <a:pt x="7030" y="19143"/>
                    <a:pt x="7006" y="19147"/>
                    <a:pt x="6969" y="19147"/>
                  </a:cubicBezTo>
                  <a:cubicBezTo>
                    <a:pt x="6369" y="19147"/>
                    <a:pt x="2336" y="18168"/>
                    <a:pt x="2336" y="18168"/>
                  </a:cubicBezTo>
                  <a:lnTo>
                    <a:pt x="1" y="28509"/>
                  </a:lnTo>
                  <a:cubicBezTo>
                    <a:pt x="3770" y="29443"/>
                    <a:pt x="7573" y="30110"/>
                    <a:pt x="11409" y="30477"/>
                  </a:cubicBezTo>
                  <a:cubicBezTo>
                    <a:pt x="12242" y="30561"/>
                    <a:pt x="12963" y="30601"/>
                    <a:pt x="13587" y="30601"/>
                  </a:cubicBezTo>
                  <a:cubicBezTo>
                    <a:pt x="17908" y="30601"/>
                    <a:pt x="17559" y="28677"/>
                    <a:pt x="17413" y="26141"/>
                  </a:cubicBezTo>
                  <a:cubicBezTo>
                    <a:pt x="16779" y="16867"/>
                    <a:pt x="11476" y="7494"/>
                    <a:pt x="8140" y="3158"/>
                  </a:cubicBezTo>
                  <a:cubicBezTo>
                    <a:pt x="6574" y="1120"/>
                    <a:pt x="5263" y="1"/>
                    <a:pt x="4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7314221" y="2135436"/>
              <a:ext cx="44832" cy="204181"/>
            </a:xfrm>
            <a:custGeom>
              <a:avLst/>
              <a:gdLst/>
              <a:ahLst/>
              <a:cxnLst/>
              <a:rect l="l" t="t" r="r" b="b"/>
              <a:pathLst>
                <a:path w="2053" h="9350" extrusionOk="0">
                  <a:moveTo>
                    <a:pt x="2036" y="1"/>
                  </a:moveTo>
                  <a:cubicBezTo>
                    <a:pt x="2027" y="1"/>
                    <a:pt x="2019" y="18"/>
                    <a:pt x="2019" y="51"/>
                  </a:cubicBezTo>
                  <a:cubicBezTo>
                    <a:pt x="1885" y="818"/>
                    <a:pt x="618" y="5822"/>
                    <a:pt x="17" y="9324"/>
                  </a:cubicBezTo>
                  <a:cubicBezTo>
                    <a:pt x="1" y="9341"/>
                    <a:pt x="17" y="9349"/>
                    <a:pt x="38" y="9349"/>
                  </a:cubicBezTo>
                  <a:cubicBezTo>
                    <a:pt x="59" y="9349"/>
                    <a:pt x="84" y="9341"/>
                    <a:pt x="84" y="9324"/>
                  </a:cubicBezTo>
                  <a:cubicBezTo>
                    <a:pt x="1252" y="5255"/>
                    <a:pt x="1885" y="818"/>
                    <a:pt x="2052" y="51"/>
                  </a:cubicBezTo>
                  <a:cubicBezTo>
                    <a:pt x="2052" y="18"/>
                    <a:pt x="2044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7313872" y="1911345"/>
              <a:ext cx="211977" cy="248533"/>
            </a:xfrm>
            <a:custGeom>
              <a:avLst/>
              <a:gdLst/>
              <a:ahLst/>
              <a:cxnLst/>
              <a:rect l="l" t="t" r="r" b="b"/>
              <a:pathLst>
                <a:path w="9707" h="11381" extrusionOk="0">
                  <a:moveTo>
                    <a:pt x="2579" y="0"/>
                  </a:moveTo>
                  <a:cubicBezTo>
                    <a:pt x="2563" y="0"/>
                    <a:pt x="2549" y="20"/>
                    <a:pt x="2569" y="39"/>
                  </a:cubicBezTo>
                  <a:cubicBezTo>
                    <a:pt x="2669" y="639"/>
                    <a:pt x="3236" y="3008"/>
                    <a:pt x="3302" y="3375"/>
                  </a:cubicBezTo>
                  <a:cubicBezTo>
                    <a:pt x="3369" y="3675"/>
                    <a:pt x="3436" y="3942"/>
                    <a:pt x="3503" y="4209"/>
                  </a:cubicBezTo>
                  <a:lnTo>
                    <a:pt x="3469" y="4175"/>
                  </a:lnTo>
                  <a:cubicBezTo>
                    <a:pt x="3336" y="3942"/>
                    <a:pt x="3202" y="3742"/>
                    <a:pt x="3069" y="3541"/>
                  </a:cubicBezTo>
                  <a:cubicBezTo>
                    <a:pt x="2802" y="3108"/>
                    <a:pt x="2502" y="2641"/>
                    <a:pt x="2302" y="2207"/>
                  </a:cubicBezTo>
                  <a:cubicBezTo>
                    <a:pt x="2288" y="2193"/>
                    <a:pt x="2268" y="2185"/>
                    <a:pt x="2253" y="2185"/>
                  </a:cubicBezTo>
                  <a:cubicBezTo>
                    <a:pt x="2230" y="2185"/>
                    <a:pt x="2215" y="2201"/>
                    <a:pt x="2235" y="2240"/>
                  </a:cubicBezTo>
                  <a:cubicBezTo>
                    <a:pt x="2435" y="2707"/>
                    <a:pt x="2635" y="3174"/>
                    <a:pt x="2869" y="3641"/>
                  </a:cubicBezTo>
                  <a:cubicBezTo>
                    <a:pt x="2969" y="3875"/>
                    <a:pt x="3102" y="4108"/>
                    <a:pt x="3236" y="4342"/>
                  </a:cubicBezTo>
                  <a:cubicBezTo>
                    <a:pt x="3336" y="4575"/>
                    <a:pt x="3503" y="4776"/>
                    <a:pt x="3636" y="4976"/>
                  </a:cubicBezTo>
                  <a:lnTo>
                    <a:pt x="3803" y="5676"/>
                  </a:lnTo>
                  <a:cubicBezTo>
                    <a:pt x="3970" y="6443"/>
                    <a:pt x="4136" y="7177"/>
                    <a:pt x="4303" y="7945"/>
                  </a:cubicBezTo>
                  <a:cubicBezTo>
                    <a:pt x="4470" y="8645"/>
                    <a:pt x="4603" y="9379"/>
                    <a:pt x="4770" y="10046"/>
                  </a:cubicBezTo>
                  <a:cubicBezTo>
                    <a:pt x="4003" y="9879"/>
                    <a:pt x="3269" y="9712"/>
                    <a:pt x="2502" y="9546"/>
                  </a:cubicBezTo>
                  <a:lnTo>
                    <a:pt x="1334" y="9312"/>
                  </a:lnTo>
                  <a:cubicBezTo>
                    <a:pt x="901" y="9245"/>
                    <a:pt x="467" y="9212"/>
                    <a:pt x="33" y="9079"/>
                  </a:cubicBezTo>
                  <a:cubicBezTo>
                    <a:pt x="0" y="9079"/>
                    <a:pt x="0" y="9145"/>
                    <a:pt x="33" y="9145"/>
                  </a:cubicBezTo>
                  <a:cubicBezTo>
                    <a:pt x="467" y="9212"/>
                    <a:pt x="867" y="9379"/>
                    <a:pt x="1268" y="9512"/>
                  </a:cubicBezTo>
                  <a:lnTo>
                    <a:pt x="2435" y="9813"/>
                  </a:lnTo>
                  <a:cubicBezTo>
                    <a:pt x="3236" y="10013"/>
                    <a:pt x="4036" y="10213"/>
                    <a:pt x="4870" y="10413"/>
                  </a:cubicBezTo>
                  <a:cubicBezTo>
                    <a:pt x="5671" y="10613"/>
                    <a:pt x="6471" y="10780"/>
                    <a:pt x="7272" y="10947"/>
                  </a:cubicBezTo>
                  <a:lnTo>
                    <a:pt x="8506" y="11180"/>
                  </a:lnTo>
                  <a:cubicBezTo>
                    <a:pt x="8906" y="11280"/>
                    <a:pt x="9273" y="11347"/>
                    <a:pt x="9707" y="11380"/>
                  </a:cubicBezTo>
                  <a:cubicBezTo>
                    <a:pt x="9307" y="11214"/>
                    <a:pt x="8906" y="11080"/>
                    <a:pt x="8473" y="11013"/>
                  </a:cubicBezTo>
                  <a:lnTo>
                    <a:pt x="7339" y="10680"/>
                  </a:lnTo>
                  <a:lnTo>
                    <a:pt x="6838" y="10546"/>
                  </a:lnTo>
                  <a:lnTo>
                    <a:pt x="6905" y="10546"/>
                  </a:lnTo>
                  <a:lnTo>
                    <a:pt x="7572" y="10513"/>
                  </a:lnTo>
                  <a:cubicBezTo>
                    <a:pt x="7806" y="10513"/>
                    <a:pt x="8039" y="10480"/>
                    <a:pt x="8273" y="10480"/>
                  </a:cubicBezTo>
                  <a:cubicBezTo>
                    <a:pt x="8306" y="10480"/>
                    <a:pt x="8306" y="10413"/>
                    <a:pt x="8273" y="10413"/>
                  </a:cubicBezTo>
                  <a:lnTo>
                    <a:pt x="6238" y="10413"/>
                  </a:lnTo>
                  <a:cubicBezTo>
                    <a:pt x="5871" y="10313"/>
                    <a:pt x="5504" y="10246"/>
                    <a:pt x="5137" y="10146"/>
                  </a:cubicBezTo>
                  <a:cubicBezTo>
                    <a:pt x="5037" y="9379"/>
                    <a:pt x="4837" y="8645"/>
                    <a:pt x="4670" y="7878"/>
                  </a:cubicBezTo>
                  <a:cubicBezTo>
                    <a:pt x="4503" y="7144"/>
                    <a:pt x="4303" y="6343"/>
                    <a:pt x="4103" y="5576"/>
                  </a:cubicBezTo>
                  <a:cubicBezTo>
                    <a:pt x="3936" y="4809"/>
                    <a:pt x="3703" y="4042"/>
                    <a:pt x="3503" y="3308"/>
                  </a:cubicBezTo>
                  <a:cubicBezTo>
                    <a:pt x="3369" y="2941"/>
                    <a:pt x="2802" y="639"/>
                    <a:pt x="2602" y="39"/>
                  </a:cubicBezTo>
                  <a:cubicBezTo>
                    <a:pt x="2602" y="11"/>
                    <a:pt x="2590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7265066" y="2336860"/>
              <a:ext cx="284106" cy="48829"/>
            </a:xfrm>
            <a:custGeom>
              <a:avLst/>
              <a:gdLst/>
              <a:ahLst/>
              <a:cxnLst/>
              <a:rect l="l" t="t" r="r" b="b"/>
              <a:pathLst>
                <a:path w="13010" h="2236" extrusionOk="0">
                  <a:moveTo>
                    <a:pt x="67" y="0"/>
                  </a:moveTo>
                  <a:cubicBezTo>
                    <a:pt x="33" y="0"/>
                    <a:pt x="0" y="67"/>
                    <a:pt x="67" y="67"/>
                  </a:cubicBezTo>
                  <a:cubicBezTo>
                    <a:pt x="4236" y="1334"/>
                    <a:pt x="8573" y="2068"/>
                    <a:pt x="12943" y="2235"/>
                  </a:cubicBezTo>
                  <a:cubicBezTo>
                    <a:pt x="13009" y="2235"/>
                    <a:pt x="13009" y="2102"/>
                    <a:pt x="12943" y="2102"/>
                  </a:cubicBezTo>
                  <a:cubicBezTo>
                    <a:pt x="9373" y="1668"/>
                    <a:pt x="3002" y="6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7196585" y="1695551"/>
              <a:ext cx="161903" cy="122443"/>
            </a:xfrm>
            <a:custGeom>
              <a:avLst/>
              <a:gdLst/>
              <a:ahLst/>
              <a:cxnLst/>
              <a:rect l="l" t="t" r="r" b="b"/>
              <a:pathLst>
                <a:path w="7414" h="5607" extrusionOk="0">
                  <a:moveTo>
                    <a:pt x="5701" y="1"/>
                  </a:moveTo>
                  <a:cubicBezTo>
                    <a:pt x="5492" y="1"/>
                    <a:pt x="5260" y="27"/>
                    <a:pt x="5004" y="80"/>
                  </a:cubicBezTo>
                  <a:cubicBezTo>
                    <a:pt x="2769" y="547"/>
                    <a:pt x="1" y="3683"/>
                    <a:pt x="334" y="4250"/>
                  </a:cubicBezTo>
                  <a:cubicBezTo>
                    <a:pt x="402" y="4379"/>
                    <a:pt x="549" y="4428"/>
                    <a:pt x="736" y="4428"/>
                  </a:cubicBezTo>
                  <a:cubicBezTo>
                    <a:pt x="1372" y="4428"/>
                    <a:pt x="2469" y="3850"/>
                    <a:pt x="2469" y="3850"/>
                  </a:cubicBezTo>
                  <a:lnTo>
                    <a:pt x="2469" y="3850"/>
                  </a:lnTo>
                  <a:cubicBezTo>
                    <a:pt x="2469" y="3850"/>
                    <a:pt x="2302" y="5351"/>
                    <a:pt x="3203" y="5584"/>
                  </a:cubicBezTo>
                  <a:cubicBezTo>
                    <a:pt x="3262" y="5599"/>
                    <a:pt x="3326" y="5606"/>
                    <a:pt x="3392" y="5606"/>
                  </a:cubicBezTo>
                  <a:cubicBezTo>
                    <a:pt x="4366" y="5606"/>
                    <a:pt x="6012" y="4065"/>
                    <a:pt x="6605" y="2816"/>
                  </a:cubicBezTo>
                  <a:cubicBezTo>
                    <a:pt x="7414" y="1083"/>
                    <a:pt x="7047" y="1"/>
                    <a:pt x="5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7241023" y="1575644"/>
              <a:ext cx="110017" cy="195992"/>
            </a:xfrm>
            <a:custGeom>
              <a:avLst/>
              <a:gdLst/>
              <a:ahLst/>
              <a:cxnLst/>
              <a:rect l="l" t="t" r="r" b="b"/>
              <a:pathLst>
                <a:path w="5038" h="8975" extrusionOk="0">
                  <a:moveTo>
                    <a:pt x="5037" y="1"/>
                  </a:moveTo>
                  <a:lnTo>
                    <a:pt x="4437" y="234"/>
                  </a:lnTo>
                  <a:lnTo>
                    <a:pt x="267" y="2102"/>
                  </a:lnTo>
                  <a:lnTo>
                    <a:pt x="501" y="5438"/>
                  </a:lnTo>
                  <a:lnTo>
                    <a:pt x="501" y="5672"/>
                  </a:lnTo>
                  <a:cubicBezTo>
                    <a:pt x="501" y="5672"/>
                    <a:pt x="0" y="8807"/>
                    <a:pt x="567" y="8941"/>
                  </a:cubicBezTo>
                  <a:cubicBezTo>
                    <a:pt x="689" y="8964"/>
                    <a:pt x="814" y="8974"/>
                    <a:pt x="939" y="8974"/>
                  </a:cubicBezTo>
                  <a:cubicBezTo>
                    <a:pt x="2630" y="8974"/>
                    <a:pt x="4546" y="7014"/>
                    <a:pt x="4670" y="6672"/>
                  </a:cubicBezTo>
                  <a:cubicBezTo>
                    <a:pt x="4870" y="5738"/>
                    <a:pt x="4971" y="4738"/>
                    <a:pt x="5037" y="3770"/>
                  </a:cubicBezTo>
                  <a:lnTo>
                    <a:pt x="5037" y="3370"/>
                  </a:lnTo>
                  <a:lnTo>
                    <a:pt x="5037" y="2936"/>
                  </a:lnTo>
                  <a:lnTo>
                    <a:pt x="5037" y="2436"/>
                  </a:lnTo>
                  <a:lnTo>
                    <a:pt x="5037" y="2236"/>
                  </a:lnTo>
                  <a:lnTo>
                    <a:pt x="5037" y="2069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7246111" y="1575644"/>
              <a:ext cx="104929" cy="118774"/>
            </a:xfrm>
            <a:custGeom>
              <a:avLst/>
              <a:gdLst/>
              <a:ahLst/>
              <a:cxnLst/>
              <a:rect l="l" t="t" r="r" b="b"/>
              <a:pathLst>
                <a:path w="4805" h="5439" extrusionOk="0">
                  <a:moveTo>
                    <a:pt x="4771" y="1"/>
                  </a:moveTo>
                  <a:lnTo>
                    <a:pt x="4170" y="234"/>
                  </a:lnTo>
                  <a:lnTo>
                    <a:pt x="1" y="2102"/>
                  </a:lnTo>
                  <a:lnTo>
                    <a:pt x="234" y="5438"/>
                  </a:lnTo>
                  <a:cubicBezTo>
                    <a:pt x="2169" y="5038"/>
                    <a:pt x="3837" y="3804"/>
                    <a:pt x="4771" y="2069"/>
                  </a:cubicBezTo>
                  <a:cubicBezTo>
                    <a:pt x="4804" y="901"/>
                    <a:pt x="4771" y="1"/>
                    <a:pt x="4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7142691" y="1363651"/>
              <a:ext cx="265173" cy="301925"/>
            </a:xfrm>
            <a:custGeom>
              <a:avLst/>
              <a:gdLst/>
              <a:ahLst/>
              <a:cxnLst/>
              <a:rect l="l" t="t" r="r" b="b"/>
              <a:pathLst>
                <a:path w="12143" h="13826" extrusionOk="0">
                  <a:moveTo>
                    <a:pt x="6133" y="1"/>
                  </a:moveTo>
                  <a:cubicBezTo>
                    <a:pt x="3733" y="1"/>
                    <a:pt x="1135" y="1575"/>
                    <a:pt x="601" y="6773"/>
                  </a:cubicBezTo>
                  <a:cubicBezTo>
                    <a:pt x="0" y="12644"/>
                    <a:pt x="3469" y="13678"/>
                    <a:pt x="4703" y="13778"/>
                  </a:cubicBezTo>
                  <a:cubicBezTo>
                    <a:pt x="4896" y="13800"/>
                    <a:pt x="5164" y="13825"/>
                    <a:pt x="5481" y="13825"/>
                  </a:cubicBezTo>
                  <a:cubicBezTo>
                    <a:pt x="7086" y="13825"/>
                    <a:pt x="9972" y="13192"/>
                    <a:pt x="10975" y="8375"/>
                  </a:cubicBezTo>
                  <a:cubicBezTo>
                    <a:pt x="12142" y="2604"/>
                    <a:pt x="9640" y="469"/>
                    <a:pt x="7005" y="69"/>
                  </a:cubicBezTo>
                  <a:cubicBezTo>
                    <a:pt x="6720" y="25"/>
                    <a:pt x="6428" y="1"/>
                    <a:pt x="6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7172542" y="1465477"/>
              <a:ext cx="25528" cy="13321"/>
            </a:xfrm>
            <a:custGeom>
              <a:avLst/>
              <a:gdLst/>
              <a:ahLst/>
              <a:cxnLst/>
              <a:rect l="l" t="t" r="r" b="b"/>
              <a:pathLst>
                <a:path w="1169" h="610" extrusionOk="0">
                  <a:moveTo>
                    <a:pt x="720" y="1"/>
                  </a:moveTo>
                  <a:cubicBezTo>
                    <a:pt x="691" y="1"/>
                    <a:pt x="662" y="3"/>
                    <a:pt x="635" y="9"/>
                  </a:cubicBezTo>
                  <a:cubicBezTo>
                    <a:pt x="434" y="42"/>
                    <a:pt x="268" y="109"/>
                    <a:pt x="134" y="242"/>
                  </a:cubicBezTo>
                  <a:cubicBezTo>
                    <a:pt x="1" y="376"/>
                    <a:pt x="101" y="576"/>
                    <a:pt x="268" y="609"/>
                  </a:cubicBezTo>
                  <a:cubicBezTo>
                    <a:pt x="401" y="609"/>
                    <a:pt x="534" y="576"/>
                    <a:pt x="701" y="576"/>
                  </a:cubicBezTo>
                  <a:cubicBezTo>
                    <a:pt x="835" y="576"/>
                    <a:pt x="968" y="543"/>
                    <a:pt x="1102" y="443"/>
                  </a:cubicBezTo>
                  <a:cubicBezTo>
                    <a:pt x="1168" y="376"/>
                    <a:pt x="1168" y="276"/>
                    <a:pt x="1135" y="209"/>
                  </a:cubicBezTo>
                  <a:cubicBezTo>
                    <a:pt x="1024" y="70"/>
                    <a:pt x="866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7244670" y="1472923"/>
              <a:ext cx="24611" cy="15417"/>
            </a:xfrm>
            <a:custGeom>
              <a:avLst/>
              <a:gdLst/>
              <a:ahLst/>
              <a:cxnLst/>
              <a:rect l="l" t="t" r="r" b="b"/>
              <a:pathLst>
                <a:path w="1127" h="706" extrusionOk="0">
                  <a:moveTo>
                    <a:pt x="414" y="0"/>
                  </a:moveTo>
                  <a:cubicBezTo>
                    <a:pt x="296" y="0"/>
                    <a:pt x="175" y="37"/>
                    <a:pt x="67" y="102"/>
                  </a:cubicBezTo>
                  <a:cubicBezTo>
                    <a:pt x="0" y="168"/>
                    <a:pt x="0" y="268"/>
                    <a:pt x="67" y="368"/>
                  </a:cubicBezTo>
                  <a:cubicBezTo>
                    <a:pt x="134" y="468"/>
                    <a:pt x="267" y="535"/>
                    <a:pt x="434" y="569"/>
                  </a:cubicBezTo>
                  <a:cubicBezTo>
                    <a:pt x="534" y="602"/>
                    <a:pt x="667" y="669"/>
                    <a:pt x="801" y="702"/>
                  </a:cubicBezTo>
                  <a:cubicBezTo>
                    <a:pt x="816" y="704"/>
                    <a:pt x="830" y="706"/>
                    <a:pt x="844" y="706"/>
                  </a:cubicBezTo>
                  <a:cubicBezTo>
                    <a:pt x="1019" y="706"/>
                    <a:pt x="1127" y="520"/>
                    <a:pt x="1034" y="335"/>
                  </a:cubicBezTo>
                  <a:cubicBezTo>
                    <a:pt x="934" y="202"/>
                    <a:pt x="767" y="68"/>
                    <a:pt x="601" y="35"/>
                  </a:cubicBezTo>
                  <a:cubicBezTo>
                    <a:pt x="541" y="11"/>
                    <a:pt x="478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7238840" y="1518104"/>
              <a:ext cx="9477" cy="23344"/>
            </a:xfrm>
            <a:custGeom>
              <a:avLst/>
              <a:gdLst/>
              <a:ahLst/>
              <a:cxnLst/>
              <a:rect l="l" t="t" r="r" b="b"/>
              <a:pathLst>
                <a:path w="434" h="1069" extrusionOk="0">
                  <a:moveTo>
                    <a:pt x="134" y="1"/>
                  </a:moveTo>
                  <a:cubicBezTo>
                    <a:pt x="34" y="368"/>
                    <a:pt x="0" y="968"/>
                    <a:pt x="434" y="1068"/>
                  </a:cubicBezTo>
                  <a:cubicBezTo>
                    <a:pt x="100" y="901"/>
                    <a:pt x="100" y="468"/>
                    <a:pt x="167" y="34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7236809" y="1510090"/>
              <a:ext cx="28083" cy="27712"/>
            </a:xfrm>
            <a:custGeom>
              <a:avLst/>
              <a:gdLst/>
              <a:ahLst/>
              <a:cxnLst/>
              <a:rect l="l" t="t" r="r" b="b"/>
              <a:pathLst>
                <a:path w="1286" h="1269" extrusionOk="0">
                  <a:moveTo>
                    <a:pt x="639" y="0"/>
                  </a:moveTo>
                  <a:cubicBezTo>
                    <a:pt x="91" y="0"/>
                    <a:pt x="1" y="1268"/>
                    <a:pt x="594" y="1268"/>
                  </a:cubicBezTo>
                  <a:cubicBezTo>
                    <a:pt x="601" y="1269"/>
                    <a:pt x="609" y="1269"/>
                    <a:pt x="617" y="1269"/>
                  </a:cubicBezTo>
                  <a:cubicBezTo>
                    <a:pt x="1197" y="1269"/>
                    <a:pt x="1286" y="34"/>
                    <a:pt x="660" y="1"/>
                  </a:cubicBezTo>
                  <a:cubicBezTo>
                    <a:pt x="653" y="0"/>
                    <a:pt x="646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7254125" y="1511553"/>
              <a:ext cx="18977" cy="11749"/>
            </a:xfrm>
            <a:custGeom>
              <a:avLst/>
              <a:gdLst/>
              <a:ahLst/>
              <a:cxnLst/>
              <a:rect l="l" t="t" r="r" b="b"/>
              <a:pathLst>
                <a:path w="869" h="538" extrusionOk="0">
                  <a:moveTo>
                    <a:pt x="101" y="0"/>
                  </a:moveTo>
                  <a:cubicBezTo>
                    <a:pt x="67" y="0"/>
                    <a:pt x="1" y="34"/>
                    <a:pt x="34" y="67"/>
                  </a:cubicBezTo>
                  <a:cubicBezTo>
                    <a:pt x="34" y="317"/>
                    <a:pt x="151" y="537"/>
                    <a:pt x="412" y="537"/>
                  </a:cubicBezTo>
                  <a:cubicBezTo>
                    <a:pt x="430" y="537"/>
                    <a:pt x="448" y="536"/>
                    <a:pt x="468" y="534"/>
                  </a:cubicBezTo>
                  <a:cubicBezTo>
                    <a:pt x="735" y="534"/>
                    <a:pt x="868" y="301"/>
                    <a:pt x="868" y="34"/>
                  </a:cubicBezTo>
                  <a:lnTo>
                    <a:pt x="868" y="34"/>
                  </a:lnTo>
                  <a:cubicBezTo>
                    <a:pt x="749" y="153"/>
                    <a:pt x="603" y="272"/>
                    <a:pt x="478" y="272"/>
                  </a:cubicBezTo>
                  <a:cubicBezTo>
                    <a:pt x="463" y="272"/>
                    <a:pt x="448" y="271"/>
                    <a:pt x="434" y="267"/>
                  </a:cubicBezTo>
                  <a:cubicBezTo>
                    <a:pt x="301" y="234"/>
                    <a:pt x="2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7180557" y="1512273"/>
              <a:ext cx="12404" cy="21881"/>
            </a:xfrm>
            <a:custGeom>
              <a:avLst/>
              <a:gdLst/>
              <a:ahLst/>
              <a:cxnLst/>
              <a:rect l="l" t="t" r="r" b="b"/>
              <a:pathLst>
                <a:path w="568" h="1002" extrusionOk="0">
                  <a:moveTo>
                    <a:pt x="534" y="1"/>
                  </a:moveTo>
                  <a:cubicBezTo>
                    <a:pt x="534" y="1"/>
                    <a:pt x="501" y="1"/>
                    <a:pt x="501" y="34"/>
                  </a:cubicBezTo>
                  <a:cubicBezTo>
                    <a:pt x="501" y="434"/>
                    <a:pt x="368" y="868"/>
                    <a:pt x="1" y="1001"/>
                  </a:cubicBezTo>
                  <a:cubicBezTo>
                    <a:pt x="468" y="968"/>
                    <a:pt x="568" y="368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7167935" y="1501966"/>
              <a:ext cx="28367" cy="28607"/>
            </a:xfrm>
            <a:custGeom>
              <a:avLst/>
              <a:gdLst/>
              <a:ahLst/>
              <a:cxnLst/>
              <a:rect l="l" t="t" r="r" b="b"/>
              <a:pathLst>
                <a:path w="1299" h="1310" extrusionOk="0">
                  <a:moveTo>
                    <a:pt x="710" y="0"/>
                  </a:moveTo>
                  <a:cubicBezTo>
                    <a:pt x="134" y="0"/>
                    <a:pt x="0" y="1210"/>
                    <a:pt x="579" y="1307"/>
                  </a:cubicBezTo>
                  <a:cubicBezTo>
                    <a:pt x="594" y="1308"/>
                    <a:pt x="609" y="1309"/>
                    <a:pt x="624" y="1309"/>
                  </a:cubicBezTo>
                  <a:cubicBezTo>
                    <a:pt x="1186" y="1309"/>
                    <a:pt x="1299" y="103"/>
                    <a:pt x="779" y="6"/>
                  </a:cubicBezTo>
                  <a:cubicBezTo>
                    <a:pt x="755" y="2"/>
                    <a:pt x="73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7163087" y="1500634"/>
              <a:ext cx="17383" cy="12971"/>
            </a:xfrm>
            <a:custGeom>
              <a:avLst/>
              <a:gdLst/>
              <a:ahLst/>
              <a:cxnLst/>
              <a:rect l="l" t="t" r="r" b="b"/>
              <a:pathLst>
                <a:path w="796" h="594" extrusionOk="0">
                  <a:moveTo>
                    <a:pt x="33" y="0"/>
                  </a:moveTo>
                  <a:cubicBezTo>
                    <a:pt x="0" y="234"/>
                    <a:pt x="33" y="500"/>
                    <a:pt x="300" y="567"/>
                  </a:cubicBezTo>
                  <a:cubicBezTo>
                    <a:pt x="342" y="585"/>
                    <a:pt x="382" y="593"/>
                    <a:pt x="419" y="593"/>
                  </a:cubicBezTo>
                  <a:cubicBezTo>
                    <a:pt x="590" y="593"/>
                    <a:pt x="713" y="419"/>
                    <a:pt x="767" y="200"/>
                  </a:cubicBezTo>
                  <a:cubicBezTo>
                    <a:pt x="796" y="200"/>
                    <a:pt x="776" y="127"/>
                    <a:pt x="748" y="127"/>
                  </a:cubicBezTo>
                  <a:cubicBezTo>
                    <a:pt x="744" y="127"/>
                    <a:pt x="739" y="129"/>
                    <a:pt x="734" y="133"/>
                  </a:cubicBezTo>
                  <a:cubicBezTo>
                    <a:pt x="601" y="200"/>
                    <a:pt x="500" y="300"/>
                    <a:pt x="367" y="300"/>
                  </a:cubicBezTo>
                  <a:cubicBezTo>
                    <a:pt x="234" y="267"/>
                    <a:pt x="134" y="133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7219885" y="1587480"/>
              <a:ext cx="18234" cy="7993"/>
            </a:xfrm>
            <a:custGeom>
              <a:avLst/>
              <a:gdLst/>
              <a:ahLst/>
              <a:cxnLst/>
              <a:rect l="l" t="t" r="r" b="b"/>
              <a:pathLst>
                <a:path w="835" h="366" extrusionOk="0">
                  <a:moveTo>
                    <a:pt x="814" y="1"/>
                  </a:moveTo>
                  <a:cubicBezTo>
                    <a:pt x="802" y="1"/>
                    <a:pt x="785" y="9"/>
                    <a:pt x="768" y="26"/>
                  </a:cubicBezTo>
                  <a:cubicBezTo>
                    <a:pt x="668" y="126"/>
                    <a:pt x="568" y="226"/>
                    <a:pt x="435" y="259"/>
                  </a:cubicBezTo>
                  <a:cubicBezTo>
                    <a:pt x="268" y="226"/>
                    <a:pt x="134" y="193"/>
                    <a:pt x="1" y="126"/>
                  </a:cubicBezTo>
                  <a:lnTo>
                    <a:pt x="1" y="126"/>
                  </a:lnTo>
                  <a:cubicBezTo>
                    <a:pt x="117" y="271"/>
                    <a:pt x="259" y="366"/>
                    <a:pt x="425" y="366"/>
                  </a:cubicBezTo>
                  <a:cubicBezTo>
                    <a:pt x="450" y="366"/>
                    <a:pt x="475" y="364"/>
                    <a:pt x="501" y="359"/>
                  </a:cubicBezTo>
                  <a:cubicBezTo>
                    <a:pt x="668" y="326"/>
                    <a:pt x="802" y="193"/>
                    <a:pt x="835" y="26"/>
                  </a:cubicBezTo>
                  <a:cubicBezTo>
                    <a:pt x="835" y="9"/>
                    <a:pt x="827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7188331" y="1468097"/>
              <a:ext cx="44701" cy="105759"/>
            </a:xfrm>
            <a:custGeom>
              <a:avLst/>
              <a:gdLst/>
              <a:ahLst/>
              <a:cxnLst/>
              <a:rect l="l" t="t" r="r" b="b"/>
              <a:pathLst>
                <a:path w="2047" h="4843" extrusionOk="0">
                  <a:moveTo>
                    <a:pt x="1237" y="0"/>
                  </a:moveTo>
                  <a:cubicBezTo>
                    <a:pt x="1224" y="0"/>
                    <a:pt x="1212" y="9"/>
                    <a:pt x="1212" y="22"/>
                  </a:cubicBezTo>
                  <a:cubicBezTo>
                    <a:pt x="679" y="1257"/>
                    <a:pt x="278" y="2557"/>
                    <a:pt x="12" y="3892"/>
                  </a:cubicBezTo>
                  <a:cubicBezTo>
                    <a:pt x="1" y="3946"/>
                    <a:pt x="56" y="3965"/>
                    <a:pt x="139" y="3965"/>
                  </a:cubicBezTo>
                  <a:cubicBezTo>
                    <a:pt x="314" y="3965"/>
                    <a:pt x="611" y="3881"/>
                    <a:pt x="679" y="3858"/>
                  </a:cubicBezTo>
                  <a:lnTo>
                    <a:pt x="679" y="3858"/>
                  </a:lnTo>
                  <a:cubicBezTo>
                    <a:pt x="612" y="4159"/>
                    <a:pt x="579" y="4459"/>
                    <a:pt x="512" y="4726"/>
                  </a:cubicBezTo>
                  <a:cubicBezTo>
                    <a:pt x="512" y="4759"/>
                    <a:pt x="579" y="4792"/>
                    <a:pt x="679" y="4792"/>
                  </a:cubicBezTo>
                  <a:cubicBezTo>
                    <a:pt x="806" y="4826"/>
                    <a:pt x="933" y="4843"/>
                    <a:pt x="1058" y="4843"/>
                  </a:cubicBezTo>
                  <a:cubicBezTo>
                    <a:pt x="1425" y="4843"/>
                    <a:pt x="1773" y="4699"/>
                    <a:pt x="2046" y="4425"/>
                  </a:cubicBezTo>
                  <a:cubicBezTo>
                    <a:pt x="2046" y="4402"/>
                    <a:pt x="2046" y="4378"/>
                    <a:pt x="2023" y="4378"/>
                  </a:cubicBezTo>
                  <a:cubicBezTo>
                    <a:pt x="2013" y="4378"/>
                    <a:pt x="1999" y="4382"/>
                    <a:pt x="1980" y="4392"/>
                  </a:cubicBezTo>
                  <a:cubicBezTo>
                    <a:pt x="1672" y="4560"/>
                    <a:pt x="1318" y="4634"/>
                    <a:pt x="956" y="4634"/>
                  </a:cubicBezTo>
                  <a:cubicBezTo>
                    <a:pt x="886" y="4634"/>
                    <a:pt x="816" y="4631"/>
                    <a:pt x="745" y="4626"/>
                  </a:cubicBezTo>
                  <a:cubicBezTo>
                    <a:pt x="745" y="4526"/>
                    <a:pt x="1012" y="3625"/>
                    <a:pt x="979" y="3592"/>
                  </a:cubicBezTo>
                  <a:cubicBezTo>
                    <a:pt x="745" y="3592"/>
                    <a:pt x="545" y="3625"/>
                    <a:pt x="312" y="3692"/>
                  </a:cubicBezTo>
                  <a:cubicBezTo>
                    <a:pt x="579" y="2424"/>
                    <a:pt x="1046" y="1290"/>
                    <a:pt x="1279" y="56"/>
                  </a:cubicBezTo>
                  <a:cubicBezTo>
                    <a:pt x="1279" y="17"/>
                    <a:pt x="1256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7203878" y="1563263"/>
              <a:ext cx="29874" cy="21881"/>
            </a:xfrm>
            <a:custGeom>
              <a:avLst/>
              <a:gdLst/>
              <a:ahLst/>
              <a:cxnLst/>
              <a:rect l="l" t="t" r="r" b="b"/>
              <a:pathLst>
                <a:path w="1368" h="1002" extrusionOk="0">
                  <a:moveTo>
                    <a:pt x="1268" y="1"/>
                  </a:moveTo>
                  <a:cubicBezTo>
                    <a:pt x="990" y="178"/>
                    <a:pt x="655" y="259"/>
                    <a:pt x="320" y="259"/>
                  </a:cubicBezTo>
                  <a:cubicBezTo>
                    <a:pt x="213" y="259"/>
                    <a:pt x="105" y="250"/>
                    <a:pt x="0" y="234"/>
                  </a:cubicBezTo>
                  <a:lnTo>
                    <a:pt x="0" y="234"/>
                  </a:lnTo>
                  <a:cubicBezTo>
                    <a:pt x="100" y="501"/>
                    <a:pt x="300" y="701"/>
                    <a:pt x="534" y="868"/>
                  </a:cubicBezTo>
                  <a:cubicBezTo>
                    <a:pt x="667" y="968"/>
                    <a:pt x="801" y="1001"/>
                    <a:pt x="934" y="1001"/>
                  </a:cubicBezTo>
                  <a:cubicBezTo>
                    <a:pt x="1268" y="1001"/>
                    <a:pt x="1368" y="701"/>
                    <a:pt x="1334" y="434"/>
                  </a:cubicBezTo>
                  <a:cubicBezTo>
                    <a:pt x="1334" y="301"/>
                    <a:pt x="1334" y="134"/>
                    <a:pt x="12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7215518" y="1572456"/>
              <a:ext cx="18234" cy="12688"/>
            </a:xfrm>
            <a:custGeom>
              <a:avLst/>
              <a:gdLst/>
              <a:ahLst/>
              <a:cxnLst/>
              <a:rect l="l" t="t" r="r" b="b"/>
              <a:pathLst>
                <a:path w="835" h="581" extrusionOk="0">
                  <a:moveTo>
                    <a:pt x="671" y="1"/>
                  </a:moveTo>
                  <a:cubicBezTo>
                    <a:pt x="384" y="1"/>
                    <a:pt x="117" y="186"/>
                    <a:pt x="1" y="447"/>
                  </a:cubicBezTo>
                  <a:cubicBezTo>
                    <a:pt x="134" y="547"/>
                    <a:pt x="268" y="580"/>
                    <a:pt x="401" y="580"/>
                  </a:cubicBezTo>
                  <a:cubicBezTo>
                    <a:pt x="735" y="580"/>
                    <a:pt x="835" y="280"/>
                    <a:pt x="801" y="13"/>
                  </a:cubicBezTo>
                  <a:cubicBezTo>
                    <a:pt x="758" y="5"/>
                    <a:pt x="714" y="1"/>
                    <a:pt x="671" y="1"/>
                  </a:cubicBezTo>
                  <a:close/>
                </a:path>
              </a:pathLst>
            </a:custGeom>
            <a:solidFill>
              <a:srgbClr val="FF9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7155073" y="1345155"/>
              <a:ext cx="264365" cy="207238"/>
            </a:xfrm>
            <a:custGeom>
              <a:avLst/>
              <a:gdLst/>
              <a:ahLst/>
              <a:cxnLst/>
              <a:rect l="l" t="t" r="r" b="b"/>
              <a:pathLst>
                <a:path w="12106" h="9490" extrusionOk="0">
                  <a:moveTo>
                    <a:pt x="5791" y="1"/>
                  </a:moveTo>
                  <a:cubicBezTo>
                    <a:pt x="4428" y="1"/>
                    <a:pt x="3095" y="499"/>
                    <a:pt x="2168" y="1316"/>
                  </a:cubicBezTo>
                  <a:cubicBezTo>
                    <a:pt x="1001" y="2350"/>
                    <a:pt x="234" y="3784"/>
                    <a:pt x="0" y="5352"/>
                  </a:cubicBezTo>
                  <a:cubicBezTo>
                    <a:pt x="0" y="5405"/>
                    <a:pt x="27" y="5427"/>
                    <a:pt x="93" y="5427"/>
                  </a:cubicBezTo>
                  <a:cubicBezTo>
                    <a:pt x="192" y="5427"/>
                    <a:pt x="380" y="5379"/>
                    <a:pt x="701" y="5319"/>
                  </a:cubicBezTo>
                  <a:cubicBezTo>
                    <a:pt x="867" y="4618"/>
                    <a:pt x="1134" y="3951"/>
                    <a:pt x="1535" y="3384"/>
                  </a:cubicBezTo>
                  <a:cubicBezTo>
                    <a:pt x="1544" y="3370"/>
                    <a:pt x="1551" y="3363"/>
                    <a:pt x="1555" y="3363"/>
                  </a:cubicBezTo>
                  <a:lnTo>
                    <a:pt x="1555" y="3363"/>
                  </a:lnTo>
                  <a:cubicBezTo>
                    <a:pt x="1613" y="3363"/>
                    <a:pt x="1268" y="4509"/>
                    <a:pt x="1268" y="5252"/>
                  </a:cubicBezTo>
                  <a:lnTo>
                    <a:pt x="1668" y="5252"/>
                  </a:lnTo>
                  <a:cubicBezTo>
                    <a:pt x="1735" y="4885"/>
                    <a:pt x="1835" y="4552"/>
                    <a:pt x="1968" y="4218"/>
                  </a:cubicBezTo>
                  <a:cubicBezTo>
                    <a:pt x="1971" y="4205"/>
                    <a:pt x="1974" y="4199"/>
                    <a:pt x="1975" y="4199"/>
                  </a:cubicBezTo>
                  <a:lnTo>
                    <a:pt x="1975" y="4199"/>
                  </a:lnTo>
                  <a:cubicBezTo>
                    <a:pt x="1989" y="4199"/>
                    <a:pt x="1932" y="4739"/>
                    <a:pt x="1902" y="5252"/>
                  </a:cubicBezTo>
                  <a:cubicBezTo>
                    <a:pt x="2202" y="5252"/>
                    <a:pt x="2502" y="5252"/>
                    <a:pt x="2902" y="5285"/>
                  </a:cubicBezTo>
                  <a:cubicBezTo>
                    <a:pt x="4237" y="5419"/>
                    <a:pt x="5537" y="5686"/>
                    <a:pt x="6838" y="6119"/>
                  </a:cubicBezTo>
                  <a:cubicBezTo>
                    <a:pt x="7018" y="5491"/>
                    <a:pt x="7090" y="4755"/>
                    <a:pt x="7127" y="4755"/>
                  </a:cubicBezTo>
                  <a:cubicBezTo>
                    <a:pt x="7131" y="4755"/>
                    <a:pt x="7135" y="4764"/>
                    <a:pt x="7139" y="4785"/>
                  </a:cubicBezTo>
                  <a:cubicBezTo>
                    <a:pt x="7239" y="5252"/>
                    <a:pt x="7272" y="5752"/>
                    <a:pt x="7239" y="6253"/>
                  </a:cubicBezTo>
                  <a:lnTo>
                    <a:pt x="7506" y="6319"/>
                  </a:lnTo>
                  <a:cubicBezTo>
                    <a:pt x="7564" y="5968"/>
                    <a:pt x="7623" y="5668"/>
                    <a:pt x="7636" y="5668"/>
                  </a:cubicBezTo>
                  <a:cubicBezTo>
                    <a:pt x="7638" y="5668"/>
                    <a:pt x="7639" y="5674"/>
                    <a:pt x="7639" y="5686"/>
                  </a:cubicBezTo>
                  <a:cubicBezTo>
                    <a:pt x="7672" y="5919"/>
                    <a:pt x="7672" y="6153"/>
                    <a:pt x="7672" y="6386"/>
                  </a:cubicBezTo>
                  <a:cubicBezTo>
                    <a:pt x="7806" y="6453"/>
                    <a:pt x="7973" y="6486"/>
                    <a:pt x="8139" y="6486"/>
                  </a:cubicBezTo>
                  <a:cubicBezTo>
                    <a:pt x="8273" y="6420"/>
                    <a:pt x="8306" y="4485"/>
                    <a:pt x="8306" y="4118"/>
                  </a:cubicBezTo>
                  <a:cubicBezTo>
                    <a:pt x="8339" y="4718"/>
                    <a:pt x="8606" y="9388"/>
                    <a:pt x="10107" y="9488"/>
                  </a:cubicBezTo>
                  <a:cubicBezTo>
                    <a:pt x="10119" y="9489"/>
                    <a:pt x="10130" y="9490"/>
                    <a:pt x="10142" y="9490"/>
                  </a:cubicBezTo>
                  <a:cubicBezTo>
                    <a:pt x="11004" y="9490"/>
                    <a:pt x="12106" y="7029"/>
                    <a:pt x="11875" y="5219"/>
                  </a:cubicBezTo>
                  <a:cubicBezTo>
                    <a:pt x="11675" y="3351"/>
                    <a:pt x="9974" y="2150"/>
                    <a:pt x="9974" y="2150"/>
                  </a:cubicBezTo>
                  <a:cubicBezTo>
                    <a:pt x="8897" y="631"/>
                    <a:pt x="7325" y="1"/>
                    <a:pt x="5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7353200" y="1522995"/>
              <a:ext cx="72872" cy="79729"/>
            </a:xfrm>
            <a:custGeom>
              <a:avLst/>
              <a:gdLst/>
              <a:ahLst/>
              <a:cxnLst/>
              <a:rect l="l" t="t" r="r" b="b"/>
              <a:pathLst>
                <a:path w="3337" h="3651" extrusionOk="0">
                  <a:moveTo>
                    <a:pt x="2204" y="1"/>
                  </a:moveTo>
                  <a:cubicBezTo>
                    <a:pt x="1391" y="1"/>
                    <a:pt x="367" y="1444"/>
                    <a:pt x="367" y="1444"/>
                  </a:cubicBezTo>
                  <a:lnTo>
                    <a:pt x="0" y="3012"/>
                  </a:lnTo>
                  <a:cubicBezTo>
                    <a:pt x="153" y="3418"/>
                    <a:pt x="555" y="3650"/>
                    <a:pt x="960" y="3650"/>
                  </a:cubicBezTo>
                  <a:cubicBezTo>
                    <a:pt x="1087" y="3650"/>
                    <a:pt x="1215" y="3627"/>
                    <a:pt x="1335" y="3579"/>
                  </a:cubicBezTo>
                  <a:cubicBezTo>
                    <a:pt x="2335" y="3212"/>
                    <a:pt x="3336" y="577"/>
                    <a:pt x="2502" y="77"/>
                  </a:cubicBezTo>
                  <a:cubicBezTo>
                    <a:pt x="2408" y="24"/>
                    <a:pt x="2308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7365101" y="1541426"/>
              <a:ext cx="36185" cy="49571"/>
            </a:xfrm>
            <a:custGeom>
              <a:avLst/>
              <a:gdLst/>
              <a:ahLst/>
              <a:cxnLst/>
              <a:rect l="l" t="t" r="r" b="b"/>
              <a:pathLst>
                <a:path w="1657" h="2270" extrusionOk="0">
                  <a:moveTo>
                    <a:pt x="1657" y="0"/>
                  </a:moveTo>
                  <a:cubicBezTo>
                    <a:pt x="723" y="67"/>
                    <a:pt x="22" y="1301"/>
                    <a:pt x="22" y="2168"/>
                  </a:cubicBezTo>
                  <a:cubicBezTo>
                    <a:pt x="1" y="2233"/>
                    <a:pt x="35" y="2270"/>
                    <a:pt x="71" y="2270"/>
                  </a:cubicBezTo>
                  <a:cubicBezTo>
                    <a:pt x="90" y="2270"/>
                    <a:pt x="111" y="2259"/>
                    <a:pt x="122" y="2235"/>
                  </a:cubicBezTo>
                  <a:cubicBezTo>
                    <a:pt x="223" y="2035"/>
                    <a:pt x="323" y="1868"/>
                    <a:pt x="456" y="1668"/>
                  </a:cubicBezTo>
                  <a:cubicBezTo>
                    <a:pt x="581" y="1518"/>
                    <a:pt x="763" y="1443"/>
                    <a:pt x="944" y="1443"/>
                  </a:cubicBezTo>
                  <a:cubicBezTo>
                    <a:pt x="1004" y="1443"/>
                    <a:pt x="1065" y="1451"/>
                    <a:pt x="1123" y="1468"/>
                  </a:cubicBezTo>
                  <a:cubicBezTo>
                    <a:pt x="1130" y="1474"/>
                    <a:pt x="1135" y="1477"/>
                    <a:pt x="1139" y="1477"/>
                  </a:cubicBezTo>
                  <a:cubicBezTo>
                    <a:pt x="1157" y="1477"/>
                    <a:pt x="1157" y="1434"/>
                    <a:pt x="1157" y="1434"/>
                  </a:cubicBezTo>
                  <a:cubicBezTo>
                    <a:pt x="1051" y="1355"/>
                    <a:pt x="925" y="1318"/>
                    <a:pt x="801" y="1318"/>
                  </a:cubicBezTo>
                  <a:cubicBezTo>
                    <a:pt x="610" y="1318"/>
                    <a:pt x="424" y="1406"/>
                    <a:pt x="323" y="1568"/>
                  </a:cubicBezTo>
                  <a:cubicBezTo>
                    <a:pt x="523" y="901"/>
                    <a:pt x="990" y="334"/>
                    <a:pt x="1657" y="33"/>
                  </a:cubicBezTo>
                  <a:lnTo>
                    <a:pt x="16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5607178" y="3780592"/>
              <a:ext cx="607541" cy="543361"/>
            </a:xfrm>
            <a:custGeom>
              <a:avLst/>
              <a:gdLst/>
              <a:ahLst/>
              <a:cxnLst/>
              <a:rect l="l" t="t" r="r" b="b"/>
              <a:pathLst>
                <a:path w="27821" h="24882" extrusionOk="0">
                  <a:moveTo>
                    <a:pt x="100" y="0"/>
                  </a:moveTo>
                  <a:cubicBezTo>
                    <a:pt x="100" y="0"/>
                    <a:pt x="0" y="6471"/>
                    <a:pt x="34" y="12743"/>
                  </a:cubicBezTo>
                  <a:lnTo>
                    <a:pt x="34" y="13110"/>
                  </a:lnTo>
                  <a:cubicBezTo>
                    <a:pt x="34" y="14044"/>
                    <a:pt x="67" y="14978"/>
                    <a:pt x="67" y="15878"/>
                  </a:cubicBezTo>
                  <a:lnTo>
                    <a:pt x="67" y="16012"/>
                  </a:lnTo>
                  <a:cubicBezTo>
                    <a:pt x="134" y="20348"/>
                    <a:pt x="300" y="23917"/>
                    <a:pt x="634" y="24117"/>
                  </a:cubicBezTo>
                  <a:cubicBezTo>
                    <a:pt x="1336" y="24594"/>
                    <a:pt x="15396" y="24882"/>
                    <a:pt x="22680" y="24882"/>
                  </a:cubicBezTo>
                  <a:cubicBezTo>
                    <a:pt x="25081" y="24882"/>
                    <a:pt x="26746" y="24851"/>
                    <a:pt x="26953" y="24785"/>
                  </a:cubicBezTo>
                  <a:cubicBezTo>
                    <a:pt x="27820" y="24518"/>
                    <a:pt x="27120" y="22016"/>
                    <a:pt x="26186" y="21249"/>
                  </a:cubicBezTo>
                  <a:cubicBezTo>
                    <a:pt x="25218" y="20481"/>
                    <a:pt x="15878" y="16178"/>
                    <a:pt x="15878" y="16178"/>
                  </a:cubicBezTo>
                  <a:lnTo>
                    <a:pt x="15878" y="15912"/>
                  </a:lnTo>
                  <a:lnTo>
                    <a:pt x="15978" y="13276"/>
                  </a:lnTo>
                  <a:lnTo>
                    <a:pt x="16012" y="12776"/>
                  </a:lnTo>
                  <a:lnTo>
                    <a:pt x="16512" y="167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DD6A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5607898" y="4058839"/>
              <a:ext cx="606820" cy="265107"/>
            </a:xfrm>
            <a:custGeom>
              <a:avLst/>
              <a:gdLst/>
              <a:ahLst/>
              <a:cxnLst/>
              <a:rect l="l" t="t" r="r" b="b"/>
              <a:pathLst>
                <a:path w="27788" h="12140" extrusionOk="0">
                  <a:moveTo>
                    <a:pt x="1" y="1"/>
                  </a:moveTo>
                  <a:lnTo>
                    <a:pt x="1" y="368"/>
                  </a:lnTo>
                  <a:cubicBezTo>
                    <a:pt x="1" y="1302"/>
                    <a:pt x="34" y="2236"/>
                    <a:pt x="34" y="3136"/>
                  </a:cubicBezTo>
                  <a:lnTo>
                    <a:pt x="34" y="3270"/>
                  </a:lnTo>
                  <a:cubicBezTo>
                    <a:pt x="101" y="7606"/>
                    <a:pt x="267" y="11175"/>
                    <a:pt x="601" y="11375"/>
                  </a:cubicBezTo>
                  <a:cubicBezTo>
                    <a:pt x="1303" y="11852"/>
                    <a:pt x="15363" y="12140"/>
                    <a:pt x="22647" y="12140"/>
                  </a:cubicBezTo>
                  <a:cubicBezTo>
                    <a:pt x="25048" y="12140"/>
                    <a:pt x="26713" y="12109"/>
                    <a:pt x="26920" y="12043"/>
                  </a:cubicBezTo>
                  <a:cubicBezTo>
                    <a:pt x="27787" y="11776"/>
                    <a:pt x="27087" y="9274"/>
                    <a:pt x="26153" y="8507"/>
                  </a:cubicBezTo>
                  <a:cubicBezTo>
                    <a:pt x="25185" y="7739"/>
                    <a:pt x="15845" y="3436"/>
                    <a:pt x="15845" y="3436"/>
                  </a:cubicBezTo>
                  <a:lnTo>
                    <a:pt x="15845" y="3170"/>
                  </a:lnTo>
                  <a:lnTo>
                    <a:pt x="15945" y="534"/>
                  </a:lnTo>
                  <a:lnTo>
                    <a:pt x="15979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5608619" y="4127319"/>
              <a:ext cx="606100" cy="196581"/>
            </a:xfrm>
            <a:custGeom>
              <a:avLst/>
              <a:gdLst/>
              <a:ahLst/>
              <a:cxnLst/>
              <a:rect l="l" t="t" r="r" b="b"/>
              <a:pathLst>
                <a:path w="27755" h="9002" extrusionOk="0">
                  <a:moveTo>
                    <a:pt x="1" y="0"/>
                  </a:moveTo>
                  <a:lnTo>
                    <a:pt x="1" y="134"/>
                  </a:lnTo>
                  <a:lnTo>
                    <a:pt x="1" y="300"/>
                  </a:lnTo>
                  <a:cubicBezTo>
                    <a:pt x="68" y="4570"/>
                    <a:pt x="234" y="8039"/>
                    <a:pt x="568" y="8273"/>
                  </a:cubicBezTo>
                  <a:cubicBezTo>
                    <a:pt x="935" y="8473"/>
                    <a:pt x="4771" y="8673"/>
                    <a:pt x="9408" y="8806"/>
                  </a:cubicBezTo>
                  <a:cubicBezTo>
                    <a:pt x="13948" y="8929"/>
                    <a:pt x="19258" y="9001"/>
                    <a:pt x="22828" y="9001"/>
                  </a:cubicBezTo>
                  <a:cubicBezTo>
                    <a:pt x="25108" y="9001"/>
                    <a:pt x="26679" y="8972"/>
                    <a:pt x="26887" y="8907"/>
                  </a:cubicBezTo>
                  <a:cubicBezTo>
                    <a:pt x="27754" y="8640"/>
                    <a:pt x="27054" y="6138"/>
                    <a:pt x="26120" y="5371"/>
                  </a:cubicBezTo>
                  <a:cubicBezTo>
                    <a:pt x="25186" y="4603"/>
                    <a:pt x="15846" y="300"/>
                    <a:pt x="15846" y="300"/>
                  </a:cubicBezTo>
                  <a:lnTo>
                    <a:pt x="15846" y="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5645043" y="4294700"/>
              <a:ext cx="547095" cy="7905"/>
            </a:xfrm>
            <a:custGeom>
              <a:avLst/>
              <a:gdLst/>
              <a:ahLst/>
              <a:cxnLst/>
              <a:rect l="l" t="t" r="r" b="b"/>
              <a:pathLst>
                <a:path w="25053" h="362" extrusionOk="0">
                  <a:moveTo>
                    <a:pt x="4046" y="1"/>
                  </a:moveTo>
                  <a:cubicBezTo>
                    <a:pt x="2310" y="1"/>
                    <a:pt x="895" y="13"/>
                    <a:pt x="34" y="41"/>
                  </a:cubicBezTo>
                  <a:cubicBezTo>
                    <a:pt x="1" y="41"/>
                    <a:pt x="1" y="74"/>
                    <a:pt x="34" y="74"/>
                  </a:cubicBezTo>
                  <a:cubicBezTo>
                    <a:pt x="3299" y="260"/>
                    <a:pt x="14529" y="361"/>
                    <a:pt x="21064" y="361"/>
                  </a:cubicBezTo>
                  <a:cubicBezTo>
                    <a:pt x="22740" y="361"/>
                    <a:pt x="24107" y="355"/>
                    <a:pt x="24952" y="341"/>
                  </a:cubicBezTo>
                  <a:cubicBezTo>
                    <a:pt x="25052" y="341"/>
                    <a:pt x="25052" y="274"/>
                    <a:pt x="24952" y="274"/>
                  </a:cubicBezTo>
                  <a:cubicBezTo>
                    <a:pt x="21684" y="169"/>
                    <a:pt x="10584" y="1"/>
                    <a:pt x="40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5884704" y="4126446"/>
              <a:ext cx="110017" cy="27843"/>
            </a:xfrm>
            <a:custGeom>
              <a:avLst/>
              <a:gdLst/>
              <a:ahLst/>
              <a:cxnLst/>
              <a:rect l="l" t="t" r="r" b="b"/>
              <a:pathLst>
                <a:path w="5038" h="1275" extrusionOk="0">
                  <a:moveTo>
                    <a:pt x="3543" y="1"/>
                  </a:moveTo>
                  <a:cubicBezTo>
                    <a:pt x="2270" y="1"/>
                    <a:pt x="965" y="349"/>
                    <a:pt x="67" y="1174"/>
                  </a:cubicBezTo>
                  <a:cubicBezTo>
                    <a:pt x="0" y="1208"/>
                    <a:pt x="67" y="1274"/>
                    <a:pt x="134" y="1274"/>
                  </a:cubicBezTo>
                  <a:cubicBezTo>
                    <a:pt x="1702" y="774"/>
                    <a:pt x="3303" y="474"/>
                    <a:pt x="4937" y="340"/>
                  </a:cubicBezTo>
                  <a:cubicBezTo>
                    <a:pt x="5037" y="307"/>
                    <a:pt x="5037" y="140"/>
                    <a:pt x="4937" y="140"/>
                  </a:cubicBezTo>
                  <a:cubicBezTo>
                    <a:pt x="4492" y="49"/>
                    <a:pt x="4020" y="1"/>
                    <a:pt x="35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5910472" y="4142081"/>
              <a:ext cx="110454" cy="27690"/>
            </a:xfrm>
            <a:custGeom>
              <a:avLst/>
              <a:gdLst/>
              <a:ahLst/>
              <a:cxnLst/>
              <a:rect l="l" t="t" r="r" b="b"/>
              <a:pathLst>
                <a:path w="5058" h="1268" extrusionOk="0">
                  <a:moveTo>
                    <a:pt x="3560" y="0"/>
                  </a:moveTo>
                  <a:cubicBezTo>
                    <a:pt x="2277" y="0"/>
                    <a:pt x="959" y="336"/>
                    <a:pt x="55" y="1192"/>
                  </a:cubicBezTo>
                  <a:cubicBezTo>
                    <a:pt x="1" y="1219"/>
                    <a:pt x="34" y="1268"/>
                    <a:pt x="84" y="1268"/>
                  </a:cubicBezTo>
                  <a:cubicBezTo>
                    <a:pt x="96" y="1268"/>
                    <a:pt x="109" y="1265"/>
                    <a:pt x="121" y="1259"/>
                  </a:cubicBezTo>
                  <a:cubicBezTo>
                    <a:pt x="1656" y="792"/>
                    <a:pt x="3290" y="458"/>
                    <a:pt x="4925" y="325"/>
                  </a:cubicBezTo>
                  <a:cubicBezTo>
                    <a:pt x="4934" y="327"/>
                    <a:pt x="4942" y="328"/>
                    <a:pt x="4950" y="328"/>
                  </a:cubicBezTo>
                  <a:cubicBezTo>
                    <a:pt x="5058" y="328"/>
                    <a:pt x="5049" y="125"/>
                    <a:pt x="4925" y="125"/>
                  </a:cubicBezTo>
                  <a:cubicBezTo>
                    <a:pt x="4489" y="45"/>
                    <a:pt x="4026" y="0"/>
                    <a:pt x="35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8" name="Google Shape;1208;p42"/>
            <p:cNvSpPr/>
            <p:nvPr/>
          </p:nvSpPr>
          <p:spPr>
            <a:xfrm>
              <a:off x="5935956" y="4157760"/>
              <a:ext cx="109013" cy="28039"/>
            </a:xfrm>
            <a:custGeom>
              <a:avLst/>
              <a:gdLst/>
              <a:ahLst/>
              <a:cxnLst/>
              <a:rect l="l" t="t" r="r" b="b"/>
              <a:pathLst>
                <a:path w="4992" h="1284" extrusionOk="0">
                  <a:moveTo>
                    <a:pt x="3531" y="1"/>
                  </a:moveTo>
                  <a:cubicBezTo>
                    <a:pt x="2258" y="1"/>
                    <a:pt x="953" y="349"/>
                    <a:pt x="55" y="1175"/>
                  </a:cubicBezTo>
                  <a:cubicBezTo>
                    <a:pt x="1" y="1229"/>
                    <a:pt x="35" y="1284"/>
                    <a:pt x="86" y="1284"/>
                  </a:cubicBezTo>
                  <a:cubicBezTo>
                    <a:pt x="97" y="1284"/>
                    <a:pt x="110" y="1281"/>
                    <a:pt x="122" y="1275"/>
                  </a:cubicBezTo>
                  <a:cubicBezTo>
                    <a:pt x="1656" y="774"/>
                    <a:pt x="3257" y="474"/>
                    <a:pt x="4892" y="341"/>
                  </a:cubicBezTo>
                  <a:cubicBezTo>
                    <a:pt x="4992" y="307"/>
                    <a:pt x="4992" y="174"/>
                    <a:pt x="4925" y="141"/>
                  </a:cubicBezTo>
                  <a:cubicBezTo>
                    <a:pt x="4480" y="50"/>
                    <a:pt x="4008" y="1"/>
                    <a:pt x="3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9" name="Google Shape;1209;p42"/>
            <p:cNvSpPr/>
            <p:nvPr/>
          </p:nvSpPr>
          <p:spPr>
            <a:xfrm>
              <a:off x="5929143" y="4040692"/>
              <a:ext cx="123840" cy="99164"/>
            </a:xfrm>
            <a:custGeom>
              <a:avLst/>
              <a:gdLst/>
              <a:ahLst/>
              <a:cxnLst/>
              <a:rect l="l" t="t" r="r" b="b"/>
              <a:pathLst>
                <a:path w="5671" h="4541" extrusionOk="0">
                  <a:moveTo>
                    <a:pt x="4132" y="492"/>
                  </a:moveTo>
                  <a:cubicBezTo>
                    <a:pt x="4559" y="492"/>
                    <a:pt x="4871" y="743"/>
                    <a:pt x="4737" y="1532"/>
                  </a:cubicBezTo>
                  <a:cubicBezTo>
                    <a:pt x="4570" y="2533"/>
                    <a:pt x="2969" y="3100"/>
                    <a:pt x="2202" y="3400"/>
                  </a:cubicBezTo>
                  <a:cubicBezTo>
                    <a:pt x="1535" y="3667"/>
                    <a:pt x="867" y="3867"/>
                    <a:pt x="200" y="4134"/>
                  </a:cubicBezTo>
                  <a:cubicBezTo>
                    <a:pt x="701" y="3433"/>
                    <a:pt x="1168" y="2700"/>
                    <a:pt x="1735" y="2032"/>
                  </a:cubicBezTo>
                  <a:cubicBezTo>
                    <a:pt x="2035" y="1699"/>
                    <a:pt x="2302" y="1399"/>
                    <a:pt x="2635" y="1098"/>
                  </a:cubicBezTo>
                  <a:cubicBezTo>
                    <a:pt x="2894" y="877"/>
                    <a:pt x="3602" y="492"/>
                    <a:pt x="4132" y="492"/>
                  </a:cubicBezTo>
                  <a:close/>
                  <a:moveTo>
                    <a:pt x="4040" y="1"/>
                  </a:moveTo>
                  <a:cubicBezTo>
                    <a:pt x="3513" y="1"/>
                    <a:pt x="2952" y="272"/>
                    <a:pt x="2569" y="598"/>
                  </a:cubicBezTo>
                  <a:cubicBezTo>
                    <a:pt x="1401" y="1565"/>
                    <a:pt x="534" y="2833"/>
                    <a:pt x="0" y="4267"/>
                  </a:cubicBezTo>
                  <a:cubicBezTo>
                    <a:pt x="0" y="4301"/>
                    <a:pt x="0" y="4334"/>
                    <a:pt x="33" y="4334"/>
                  </a:cubicBezTo>
                  <a:cubicBezTo>
                    <a:pt x="33" y="4450"/>
                    <a:pt x="134" y="4541"/>
                    <a:pt x="248" y="4541"/>
                  </a:cubicBezTo>
                  <a:cubicBezTo>
                    <a:pt x="265" y="4541"/>
                    <a:pt x="283" y="4539"/>
                    <a:pt x="300" y="4534"/>
                  </a:cubicBezTo>
                  <a:cubicBezTo>
                    <a:pt x="1635" y="4067"/>
                    <a:pt x="3169" y="3700"/>
                    <a:pt x="4303" y="2833"/>
                  </a:cubicBezTo>
                  <a:cubicBezTo>
                    <a:pt x="4970" y="2333"/>
                    <a:pt x="5671" y="1365"/>
                    <a:pt x="5070" y="531"/>
                  </a:cubicBezTo>
                  <a:cubicBezTo>
                    <a:pt x="4801" y="149"/>
                    <a:pt x="4430" y="1"/>
                    <a:pt x="40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5802379" y="4060869"/>
              <a:ext cx="135524" cy="78855"/>
            </a:xfrm>
            <a:custGeom>
              <a:avLst/>
              <a:gdLst/>
              <a:ahLst/>
              <a:cxnLst/>
              <a:rect l="l" t="t" r="r" b="b"/>
              <a:pathLst>
                <a:path w="6206" h="3611" extrusionOk="0">
                  <a:moveTo>
                    <a:pt x="1641" y="497"/>
                  </a:moveTo>
                  <a:cubicBezTo>
                    <a:pt x="2114" y="497"/>
                    <a:pt x="2655" y="662"/>
                    <a:pt x="2903" y="808"/>
                  </a:cubicBezTo>
                  <a:cubicBezTo>
                    <a:pt x="3270" y="1008"/>
                    <a:pt x="3637" y="1242"/>
                    <a:pt x="3970" y="1509"/>
                  </a:cubicBezTo>
                  <a:cubicBezTo>
                    <a:pt x="4671" y="2042"/>
                    <a:pt x="5305" y="2610"/>
                    <a:pt x="5939" y="3210"/>
                  </a:cubicBezTo>
                  <a:cubicBezTo>
                    <a:pt x="5271" y="3077"/>
                    <a:pt x="4571" y="3043"/>
                    <a:pt x="3870" y="2943"/>
                  </a:cubicBezTo>
                  <a:cubicBezTo>
                    <a:pt x="3036" y="2810"/>
                    <a:pt x="1335" y="2610"/>
                    <a:pt x="935" y="1709"/>
                  </a:cubicBezTo>
                  <a:cubicBezTo>
                    <a:pt x="541" y="770"/>
                    <a:pt x="1034" y="497"/>
                    <a:pt x="1641" y="497"/>
                  </a:cubicBezTo>
                  <a:close/>
                  <a:moveTo>
                    <a:pt x="1734" y="1"/>
                  </a:moveTo>
                  <a:cubicBezTo>
                    <a:pt x="1171" y="1"/>
                    <a:pt x="636" y="220"/>
                    <a:pt x="401" y="808"/>
                  </a:cubicBezTo>
                  <a:cubicBezTo>
                    <a:pt x="1" y="1809"/>
                    <a:pt x="902" y="2543"/>
                    <a:pt x="1669" y="2876"/>
                  </a:cubicBezTo>
                  <a:cubicBezTo>
                    <a:pt x="3003" y="3477"/>
                    <a:pt x="4538" y="3443"/>
                    <a:pt x="5972" y="3610"/>
                  </a:cubicBezTo>
                  <a:cubicBezTo>
                    <a:pt x="6105" y="3610"/>
                    <a:pt x="6205" y="3477"/>
                    <a:pt x="6172" y="3343"/>
                  </a:cubicBezTo>
                  <a:cubicBezTo>
                    <a:pt x="6205" y="3343"/>
                    <a:pt x="6205" y="3310"/>
                    <a:pt x="6205" y="3277"/>
                  </a:cubicBezTo>
                  <a:cubicBezTo>
                    <a:pt x="5371" y="2009"/>
                    <a:pt x="4204" y="975"/>
                    <a:pt x="2870" y="275"/>
                  </a:cubicBezTo>
                  <a:cubicBezTo>
                    <a:pt x="2539" y="109"/>
                    <a:pt x="2129" y="1"/>
                    <a:pt x="17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1" name="Google Shape;1211;p42"/>
            <p:cNvSpPr/>
            <p:nvPr/>
          </p:nvSpPr>
          <p:spPr>
            <a:xfrm>
              <a:off x="5608619" y="4133871"/>
              <a:ext cx="205447" cy="185772"/>
            </a:xfrm>
            <a:custGeom>
              <a:avLst/>
              <a:gdLst/>
              <a:ahLst/>
              <a:cxnLst/>
              <a:rect l="l" t="t" r="r" b="b"/>
              <a:pathLst>
                <a:path w="9408" h="8507" extrusionOk="0">
                  <a:moveTo>
                    <a:pt x="1" y="0"/>
                  </a:moveTo>
                  <a:cubicBezTo>
                    <a:pt x="68" y="4270"/>
                    <a:pt x="234" y="7739"/>
                    <a:pt x="568" y="7973"/>
                  </a:cubicBezTo>
                  <a:cubicBezTo>
                    <a:pt x="935" y="8173"/>
                    <a:pt x="4771" y="8373"/>
                    <a:pt x="9408" y="8506"/>
                  </a:cubicBezTo>
                  <a:cubicBezTo>
                    <a:pt x="6639" y="5938"/>
                    <a:pt x="1902" y="170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" name="Google Shape;1212;p42"/>
            <p:cNvSpPr/>
            <p:nvPr/>
          </p:nvSpPr>
          <p:spPr>
            <a:xfrm>
              <a:off x="5498648" y="2237065"/>
              <a:ext cx="478591" cy="1858983"/>
            </a:xfrm>
            <a:custGeom>
              <a:avLst/>
              <a:gdLst/>
              <a:ahLst/>
              <a:cxnLst/>
              <a:rect l="l" t="t" r="r" b="b"/>
              <a:pathLst>
                <a:path w="21916" h="85128" extrusionOk="0">
                  <a:moveTo>
                    <a:pt x="14977" y="0"/>
                  </a:moveTo>
                  <a:lnTo>
                    <a:pt x="0" y="34"/>
                  </a:lnTo>
                  <a:cubicBezTo>
                    <a:pt x="0" y="34"/>
                    <a:pt x="3703" y="41463"/>
                    <a:pt x="4303" y="44632"/>
                  </a:cubicBezTo>
                  <a:cubicBezTo>
                    <a:pt x="4437" y="45366"/>
                    <a:pt x="4537" y="49269"/>
                    <a:pt x="4570" y="54306"/>
                  </a:cubicBezTo>
                  <a:cubicBezTo>
                    <a:pt x="4703" y="65314"/>
                    <a:pt x="4637" y="85128"/>
                    <a:pt x="4637" y="85128"/>
                  </a:cubicBezTo>
                  <a:lnTo>
                    <a:pt x="21916" y="85128"/>
                  </a:lnTo>
                  <a:cubicBezTo>
                    <a:pt x="21916" y="85128"/>
                    <a:pt x="21415" y="50770"/>
                    <a:pt x="20648" y="44465"/>
                  </a:cubicBezTo>
                  <a:cubicBezTo>
                    <a:pt x="19881" y="38127"/>
                    <a:pt x="14977" y="0"/>
                    <a:pt x="1497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5613729" y="4027699"/>
              <a:ext cx="348221" cy="7228"/>
            </a:xfrm>
            <a:custGeom>
              <a:avLst/>
              <a:gdLst/>
              <a:ahLst/>
              <a:cxnLst/>
              <a:rect l="l" t="t" r="r" b="b"/>
              <a:pathLst>
                <a:path w="15946" h="331" extrusionOk="0">
                  <a:moveTo>
                    <a:pt x="5613" y="1"/>
                  </a:moveTo>
                  <a:cubicBezTo>
                    <a:pt x="3119" y="1"/>
                    <a:pt x="634" y="26"/>
                    <a:pt x="0" y="126"/>
                  </a:cubicBezTo>
                  <a:cubicBezTo>
                    <a:pt x="0" y="126"/>
                    <a:pt x="0" y="192"/>
                    <a:pt x="0" y="192"/>
                  </a:cubicBezTo>
                  <a:cubicBezTo>
                    <a:pt x="682" y="300"/>
                    <a:pt x="3503" y="330"/>
                    <a:pt x="6174" y="330"/>
                  </a:cubicBezTo>
                  <a:cubicBezTo>
                    <a:pt x="8471" y="330"/>
                    <a:pt x="10658" y="308"/>
                    <a:pt x="11275" y="292"/>
                  </a:cubicBezTo>
                  <a:cubicBezTo>
                    <a:pt x="13977" y="259"/>
                    <a:pt x="13210" y="259"/>
                    <a:pt x="15912" y="192"/>
                  </a:cubicBezTo>
                  <a:cubicBezTo>
                    <a:pt x="15945" y="192"/>
                    <a:pt x="15945" y="126"/>
                    <a:pt x="15912" y="126"/>
                  </a:cubicBezTo>
                  <a:cubicBezTo>
                    <a:pt x="13210" y="59"/>
                    <a:pt x="13977" y="26"/>
                    <a:pt x="11275" y="26"/>
                  </a:cubicBezTo>
                  <a:cubicBezTo>
                    <a:pt x="10608" y="26"/>
                    <a:pt x="8106" y="1"/>
                    <a:pt x="56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5546711" y="2280215"/>
              <a:ext cx="127509" cy="1714047"/>
            </a:xfrm>
            <a:custGeom>
              <a:avLst/>
              <a:gdLst/>
              <a:ahLst/>
              <a:cxnLst/>
              <a:rect l="l" t="t" r="r" b="b"/>
              <a:pathLst>
                <a:path w="5839" h="78491" extrusionOk="0">
                  <a:moveTo>
                    <a:pt x="34" y="1"/>
                  </a:moveTo>
                  <a:cubicBezTo>
                    <a:pt x="17" y="1"/>
                    <a:pt x="1" y="9"/>
                    <a:pt x="1" y="26"/>
                  </a:cubicBezTo>
                  <a:cubicBezTo>
                    <a:pt x="801" y="9799"/>
                    <a:pt x="1735" y="19606"/>
                    <a:pt x="3069" y="29347"/>
                  </a:cubicBezTo>
                  <a:cubicBezTo>
                    <a:pt x="3403" y="31748"/>
                    <a:pt x="3770" y="34183"/>
                    <a:pt x="4170" y="36585"/>
                  </a:cubicBezTo>
                  <a:cubicBezTo>
                    <a:pt x="4604" y="39020"/>
                    <a:pt x="5004" y="41455"/>
                    <a:pt x="5171" y="43924"/>
                  </a:cubicBezTo>
                  <a:cubicBezTo>
                    <a:pt x="5371" y="46392"/>
                    <a:pt x="5404" y="48761"/>
                    <a:pt x="5438" y="51196"/>
                  </a:cubicBezTo>
                  <a:lnTo>
                    <a:pt x="5505" y="58701"/>
                  </a:lnTo>
                  <a:cubicBezTo>
                    <a:pt x="5571" y="64272"/>
                    <a:pt x="5605" y="72844"/>
                    <a:pt x="5671" y="78415"/>
                  </a:cubicBezTo>
                  <a:cubicBezTo>
                    <a:pt x="5671" y="78465"/>
                    <a:pt x="5713" y="78490"/>
                    <a:pt x="5755" y="78490"/>
                  </a:cubicBezTo>
                  <a:cubicBezTo>
                    <a:pt x="5796" y="78490"/>
                    <a:pt x="5838" y="78465"/>
                    <a:pt x="5838" y="78415"/>
                  </a:cubicBezTo>
                  <a:cubicBezTo>
                    <a:pt x="5805" y="73445"/>
                    <a:pt x="5771" y="65472"/>
                    <a:pt x="5705" y="60502"/>
                  </a:cubicBezTo>
                  <a:cubicBezTo>
                    <a:pt x="5705" y="58000"/>
                    <a:pt x="5671" y="55499"/>
                    <a:pt x="5671" y="52997"/>
                  </a:cubicBezTo>
                  <a:cubicBezTo>
                    <a:pt x="5671" y="50562"/>
                    <a:pt x="5671" y="48127"/>
                    <a:pt x="5538" y="45692"/>
                  </a:cubicBezTo>
                  <a:cubicBezTo>
                    <a:pt x="5304" y="40788"/>
                    <a:pt x="4304" y="35951"/>
                    <a:pt x="3603" y="31081"/>
                  </a:cubicBezTo>
                  <a:cubicBezTo>
                    <a:pt x="2869" y="26244"/>
                    <a:pt x="2302" y="21341"/>
                    <a:pt x="1769" y="16471"/>
                  </a:cubicBezTo>
                  <a:cubicBezTo>
                    <a:pt x="1168" y="11000"/>
                    <a:pt x="634" y="5496"/>
                    <a:pt x="67" y="26"/>
                  </a:cubicBezTo>
                  <a:cubicBezTo>
                    <a:pt x="67" y="9"/>
                    <a:pt x="51" y="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5419248" y="2237786"/>
              <a:ext cx="359860" cy="1185187"/>
            </a:xfrm>
            <a:custGeom>
              <a:avLst/>
              <a:gdLst/>
              <a:ahLst/>
              <a:cxnLst/>
              <a:rect l="l" t="t" r="r" b="b"/>
              <a:pathLst>
                <a:path w="16479" h="54273" extrusionOk="0">
                  <a:moveTo>
                    <a:pt x="0" y="1"/>
                  </a:moveTo>
                  <a:cubicBezTo>
                    <a:pt x="0" y="1"/>
                    <a:pt x="7339" y="41430"/>
                    <a:pt x="7939" y="44599"/>
                  </a:cubicBezTo>
                  <a:cubicBezTo>
                    <a:pt x="8073" y="45333"/>
                    <a:pt x="8139" y="49236"/>
                    <a:pt x="8206" y="54273"/>
                  </a:cubicBezTo>
                  <a:lnTo>
                    <a:pt x="1647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5177403" y="3772577"/>
              <a:ext cx="599527" cy="581620"/>
            </a:xfrm>
            <a:custGeom>
              <a:avLst/>
              <a:gdLst/>
              <a:ahLst/>
              <a:cxnLst/>
              <a:rect l="l" t="t" r="r" b="b"/>
              <a:pathLst>
                <a:path w="27454" h="26634" extrusionOk="0">
                  <a:moveTo>
                    <a:pt x="1468" y="0"/>
                  </a:moveTo>
                  <a:cubicBezTo>
                    <a:pt x="1468" y="0"/>
                    <a:pt x="935" y="6438"/>
                    <a:pt x="501" y="12709"/>
                  </a:cubicBezTo>
                  <a:lnTo>
                    <a:pt x="501" y="13076"/>
                  </a:lnTo>
                  <a:cubicBezTo>
                    <a:pt x="434" y="14010"/>
                    <a:pt x="401" y="14944"/>
                    <a:pt x="334" y="15812"/>
                  </a:cubicBezTo>
                  <a:lnTo>
                    <a:pt x="334" y="15945"/>
                  </a:lnTo>
                  <a:cubicBezTo>
                    <a:pt x="101" y="20281"/>
                    <a:pt x="1" y="23851"/>
                    <a:pt x="334" y="24117"/>
                  </a:cubicBezTo>
                  <a:cubicBezTo>
                    <a:pt x="1193" y="24754"/>
                    <a:pt x="23462" y="26633"/>
                    <a:pt x="26283" y="26633"/>
                  </a:cubicBezTo>
                  <a:cubicBezTo>
                    <a:pt x="26421" y="26633"/>
                    <a:pt x="26512" y="26629"/>
                    <a:pt x="26553" y="26619"/>
                  </a:cubicBezTo>
                  <a:cubicBezTo>
                    <a:pt x="27453" y="26386"/>
                    <a:pt x="26886" y="23884"/>
                    <a:pt x="25986" y="23050"/>
                  </a:cubicBezTo>
                  <a:cubicBezTo>
                    <a:pt x="25085" y="22216"/>
                    <a:pt x="16079" y="17246"/>
                    <a:pt x="16079" y="17246"/>
                  </a:cubicBezTo>
                  <a:lnTo>
                    <a:pt x="16112" y="16979"/>
                  </a:lnTo>
                  <a:lnTo>
                    <a:pt x="16412" y="14377"/>
                  </a:lnTo>
                  <a:lnTo>
                    <a:pt x="16446" y="13877"/>
                  </a:lnTo>
                  <a:lnTo>
                    <a:pt x="17847" y="1334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DD6A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7" name="Google Shape;1217;p42"/>
            <p:cNvSpPr/>
            <p:nvPr/>
          </p:nvSpPr>
          <p:spPr>
            <a:xfrm>
              <a:off x="5177403" y="4050104"/>
              <a:ext cx="599527" cy="304087"/>
            </a:xfrm>
            <a:custGeom>
              <a:avLst/>
              <a:gdLst/>
              <a:ahLst/>
              <a:cxnLst/>
              <a:rect l="l" t="t" r="r" b="b"/>
              <a:pathLst>
                <a:path w="27454" h="13925" extrusionOk="0">
                  <a:moveTo>
                    <a:pt x="501" y="0"/>
                  </a:moveTo>
                  <a:lnTo>
                    <a:pt x="501" y="367"/>
                  </a:lnTo>
                  <a:cubicBezTo>
                    <a:pt x="434" y="1301"/>
                    <a:pt x="401" y="2235"/>
                    <a:pt x="334" y="3103"/>
                  </a:cubicBezTo>
                  <a:lnTo>
                    <a:pt x="334" y="3236"/>
                  </a:lnTo>
                  <a:cubicBezTo>
                    <a:pt x="101" y="7572"/>
                    <a:pt x="1" y="11142"/>
                    <a:pt x="334" y="11408"/>
                  </a:cubicBezTo>
                  <a:cubicBezTo>
                    <a:pt x="1193" y="12045"/>
                    <a:pt x="23462" y="13924"/>
                    <a:pt x="26283" y="13924"/>
                  </a:cubicBezTo>
                  <a:cubicBezTo>
                    <a:pt x="26421" y="13924"/>
                    <a:pt x="26512" y="13920"/>
                    <a:pt x="26553" y="13910"/>
                  </a:cubicBezTo>
                  <a:cubicBezTo>
                    <a:pt x="27453" y="13677"/>
                    <a:pt x="26886" y="11175"/>
                    <a:pt x="25986" y="10341"/>
                  </a:cubicBezTo>
                  <a:cubicBezTo>
                    <a:pt x="25085" y="9507"/>
                    <a:pt x="16079" y="4537"/>
                    <a:pt x="16079" y="4537"/>
                  </a:cubicBezTo>
                  <a:lnTo>
                    <a:pt x="16112" y="4270"/>
                  </a:lnTo>
                  <a:lnTo>
                    <a:pt x="16412" y="1668"/>
                  </a:lnTo>
                  <a:lnTo>
                    <a:pt x="16446" y="1168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8" name="Google Shape;1218;p42"/>
            <p:cNvSpPr/>
            <p:nvPr/>
          </p:nvSpPr>
          <p:spPr>
            <a:xfrm>
              <a:off x="5177403" y="4117842"/>
              <a:ext cx="599527" cy="236347"/>
            </a:xfrm>
            <a:custGeom>
              <a:avLst/>
              <a:gdLst/>
              <a:ahLst/>
              <a:cxnLst/>
              <a:rect l="l" t="t" r="r" b="b"/>
              <a:pathLst>
                <a:path w="27454" h="10823" extrusionOk="0">
                  <a:moveTo>
                    <a:pt x="334" y="1"/>
                  </a:moveTo>
                  <a:lnTo>
                    <a:pt x="334" y="134"/>
                  </a:lnTo>
                  <a:cubicBezTo>
                    <a:pt x="101" y="4470"/>
                    <a:pt x="1" y="8040"/>
                    <a:pt x="334" y="8306"/>
                  </a:cubicBezTo>
                  <a:cubicBezTo>
                    <a:pt x="1193" y="8943"/>
                    <a:pt x="23462" y="10822"/>
                    <a:pt x="26283" y="10822"/>
                  </a:cubicBezTo>
                  <a:cubicBezTo>
                    <a:pt x="26421" y="10822"/>
                    <a:pt x="26512" y="10818"/>
                    <a:pt x="26553" y="10808"/>
                  </a:cubicBezTo>
                  <a:cubicBezTo>
                    <a:pt x="27453" y="10575"/>
                    <a:pt x="26886" y="8073"/>
                    <a:pt x="26019" y="7239"/>
                  </a:cubicBezTo>
                  <a:cubicBezTo>
                    <a:pt x="25118" y="6405"/>
                    <a:pt x="16112" y="1435"/>
                    <a:pt x="16112" y="1435"/>
                  </a:cubicBezTo>
                  <a:lnTo>
                    <a:pt x="16145" y="11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42"/>
            <p:cNvSpPr/>
            <p:nvPr/>
          </p:nvSpPr>
          <p:spPr>
            <a:xfrm>
              <a:off x="5209460" y="4289022"/>
              <a:ext cx="545610" cy="45182"/>
            </a:xfrm>
            <a:custGeom>
              <a:avLst/>
              <a:gdLst/>
              <a:ahLst/>
              <a:cxnLst/>
              <a:rect l="l" t="t" r="r" b="b"/>
              <a:pathLst>
                <a:path w="24985" h="2069" extrusionOk="0">
                  <a:moveTo>
                    <a:pt x="34" y="0"/>
                  </a:moveTo>
                  <a:cubicBezTo>
                    <a:pt x="0" y="0"/>
                    <a:pt x="0" y="0"/>
                    <a:pt x="34" y="34"/>
                  </a:cubicBezTo>
                  <a:cubicBezTo>
                    <a:pt x="4103" y="568"/>
                    <a:pt x="20748" y="1835"/>
                    <a:pt x="24885" y="2069"/>
                  </a:cubicBezTo>
                  <a:cubicBezTo>
                    <a:pt x="24985" y="2069"/>
                    <a:pt x="24985" y="2002"/>
                    <a:pt x="24885" y="2002"/>
                  </a:cubicBezTo>
                  <a:cubicBezTo>
                    <a:pt x="20782" y="1535"/>
                    <a:pt x="4137" y="134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42"/>
            <p:cNvSpPr/>
            <p:nvPr/>
          </p:nvSpPr>
          <p:spPr>
            <a:xfrm>
              <a:off x="5459406" y="4141688"/>
              <a:ext cx="111371" cy="22951"/>
            </a:xfrm>
            <a:custGeom>
              <a:avLst/>
              <a:gdLst/>
              <a:ahLst/>
              <a:cxnLst/>
              <a:rect l="l" t="t" r="r" b="b"/>
              <a:pathLst>
                <a:path w="5100" h="1051" extrusionOk="0">
                  <a:moveTo>
                    <a:pt x="3141" y="1"/>
                  </a:moveTo>
                  <a:cubicBezTo>
                    <a:pt x="2017" y="1"/>
                    <a:pt x="886" y="280"/>
                    <a:pt x="29" y="943"/>
                  </a:cubicBezTo>
                  <a:cubicBezTo>
                    <a:pt x="0" y="972"/>
                    <a:pt x="21" y="1050"/>
                    <a:pt x="70" y="1050"/>
                  </a:cubicBezTo>
                  <a:cubicBezTo>
                    <a:pt x="78" y="1050"/>
                    <a:pt x="86" y="1048"/>
                    <a:pt x="96" y="1043"/>
                  </a:cubicBezTo>
                  <a:cubicBezTo>
                    <a:pt x="1697" y="676"/>
                    <a:pt x="3331" y="476"/>
                    <a:pt x="4966" y="443"/>
                  </a:cubicBezTo>
                  <a:cubicBezTo>
                    <a:pt x="5066" y="443"/>
                    <a:pt x="5099" y="276"/>
                    <a:pt x="4966" y="243"/>
                  </a:cubicBezTo>
                  <a:cubicBezTo>
                    <a:pt x="4393" y="87"/>
                    <a:pt x="3768" y="1"/>
                    <a:pt x="31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42"/>
            <p:cNvSpPr/>
            <p:nvPr/>
          </p:nvSpPr>
          <p:spPr>
            <a:xfrm>
              <a:off x="5483602" y="4159354"/>
              <a:ext cx="111218" cy="22798"/>
            </a:xfrm>
            <a:custGeom>
              <a:avLst/>
              <a:gdLst/>
              <a:ahLst/>
              <a:cxnLst/>
              <a:rect l="l" t="t" r="r" b="b"/>
              <a:pathLst>
                <a:path w="5093" h="1044" extrusionOk="0">
                  <a:moveTo>
                    <a:pt x="3115" y="1"/>
                  </a:moveTo>
                  <a:cubicBezTo>
                    <a:pt x="2008" y="1"/>
                    <a:pt x="899" y="281"/>
                    <a:pt x="55" y="935"/>
                  </a:cubicBezTo>
                  <a:cubicBezTo>
                    <a:pt x="1" y="989"/>
                    <a:pt x="35" y="1044"/>
                    <a:pt x="68" y="1044"/>
                  </a:cubicBezTo>
                  <a:cubicBezTo>
                    <a:pt x="75" y="1044"/>
                    <a:pt x="82" y="1041"/>
                    <a:pt x="89" y="1035"/>
                  </a:cubicBezTo>
                  <a:cubicBezTo>
                    <a:pt x="1690" y="668"/>
                    <a:pt x="3324" y="468"/>
                    <a:pt x="4959" y="468"/>
                  </a:cubicBezTo>
                  <a:cubicBezTo>
                    <a:pt x="5059" y="435"/>
                    <a:pt x="5092" y="268"/>
                    <a:pt x="4992" y="268"/>
                  </a:cubicBezTo>
                  <a:cubicBezTo>
                    <a:pt x="4403" y="96"/>
                    <a:pt x="3760" y="1"/>
                    <a:pt x="31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" name="Google Shape;1222;p42"/>
            <p:cNvSpPr/>
            <p:nvPr/>
          </p:nvSpPr>
          <p:spPr>
            <a:xfrm>
              <a:off x="5507644" y="4176649"/>
              <a:ext cx="111197" cy="22995"/>
            </a:xfrm>
            <a:custGeom>
              <a:avLst/>
              <a:gdLst/>
              <a:ahLst/>
              <a:cxnLst/>
              <a:rect l="l" t="t" r="r" b="b"/>
              <a:pathLst>
                <a:path w="5092" h="1053" extrusionOk="0">
                  <a:moveTo>
                    <a:pt x="3167" y="1"/>
                  </a:moveTo>
                  <a:cubicBezTo>
                    <a:pt x="2043" y="1"/>
                    <a:pt x="911" y="280"/>
                    <a:pt x="55" y="943"/>
                  </a:cubicBezTo>
                  <a:cubicBezTo>
                    <a:pt x="1" y="998"/>
                    <a:pt x="35" y="1052"/>
                    <a:pt x="86" y="1052"/>
                  </a:cubicBezTo>
                  <a:cubicBezTo>
                    <a:pt x="97" y="1052"/>
                    <a:pt x="109" y="1050"/>
                    <a:pt x="122" y="1044"/>
                  </a:cubicBezTo>
                  <a:cubicBezTo>
                    <a:pt x="1690" y="677"/>
                    <a:pt x="3324" y="476"/>
                    <a:pt x="4959" y="476"/>
                  </a:cubicBezTo>
                  <a:cubicBezTo>
                    <a:pt x="5092" y="443"/>
                    <a:pt x="5092" y="276"/>
                    <a:pt x="4992" y="243"/>
                  </a:cubicBezTo>
                  <a:cubicBezTo>
                    <a:pt x="4418" y="88"/>
                    <a:pt x="3794" y="1"/>
                    <a:pt x="31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5504456" y="4060629"/>
              <a:ext cx="127509" cy="93268"/>
            </a:xfrm>
            <a:custGeom>
              <a:avLst/>
              <a:gdLst/>
              <a:ahLst/>
              <a:cxnLst/>
              <a:rect l="l" t="t" r="r" b="b"/>
              <a:pathLst>
                <a:path w="5839" h="4271" extrusionOk="0">
                  <a:moveTo>
                    <a:pt x="4306" y="501"/>
                  </a:moveTo>
                  <a:cubicBezTo>
                    <a:pt x="4780" y="501"/>
                    <a:pt x="5129" y="759"/>
                    <a:pt x="4938" y="1586"/>
                  </a:cubicBezTo>
                  <a:cubicBezTo>
                    <a:pt x="4671" y="2554"/>
                    <a:pt x="3036" y="3021"/>
                    <a:pt x="2236" y="3254"/>
                  </a:cubicBezTo>
                  <a:cubicBezTo>
                    <a:pt x="1569" y="3454"/>
                    <a:pt x="902" y="3621"/>
                    <a:pt x="234" y="3855"/>
                  </a:cubicBezTo>
                  <a:cubicBezTo>
                    <a:pt x="768" y="3188"/>
                    <a:pt x="1302" y="2487"/>
                    <a:pt x="1902" y="1853"/>
                  </a:cubicBezTo>
                  <a:cubicBezTo>
                    <a:pt x="2202" y="1553"/>
                    <a:pt x="2503" y="1286"/>
                    <a:pt x="2836" y="1019"/>
                  </a:cubicBezTo>
                  <a:cubicBezTo>
                    <a:pt x="3115" y="810"/>
                    <a:pt x="3786" y="501"/>
                    <a:pt x="4306" y="501"/>
                  </a:cubicBezTo>
                  <a:close/>
                  <a:moveTo>
                    <a:pt x="4191" y="1"/>
                  </a:moveTo>
                  <a:cubicBezTo>
                    <a:pt x="3706" y="1"/>
                    <a:pt x="3186" y="207"/>
                    <a:pt x="2803" y="486"/>
                  </a:cubicBezTo>
                  <a:cubicBezTo>
                    <a:pt x="1602" y="1386"/>
                    <a:pt x="635" y="2587"/>
                    <a:pt x="1" y="3988"/>
                  </a:cubicBezTo>
                  <a:cubicBezTo>
                    <a:pt x="1" y="4022"/>
                    <a:pt x="1" y="4055"/>
                    <a:pt x="34" y="4055"/>
                  </a:cubicBezTo>
                  <a:cubicBezTo>
                    <a:pt x="34" y="4139"/>
                    <a:pt x="105" y="4270"/>
                    <a:pt x="207" y="4270"/>
                  </a:cubicBezTo>
                  <a:cubicBezTo>
                    <a:pt x="226" y="4270"/>
                    <a:pt x="247" y="4266"/>
                    <a:pt x="268" y="4255"/>
                  </a:cubicBezTo>
                  <a:cubicBezTo>
                    <a:pt x="1669" y="3888"/>
                    <a:pt x="3203" y="3655"/>
                    <a:pt x="4404" y="2854"/>
                  </a:cubicBezTo>
                  <a:cubicBezTo>
                    <a:pt x="5105" y="2387"/>
                    <a:pt x="5838" y="1486"/>
                    <a:pt x="5305" y="619"/>
                  </a:cubicBezTo>
                  <a:cubicBezTo>
                    <a:pt x="5050" y="173"/>
                    <a:pt x="4635" y="1"/>
                    <a:pt x="4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5379898" y="4068185"/>
              <a:ext cx="133340" cy="85472"/>
            </a:xfrm>
            <a:custGeom>
              <a:avLst/>
              <a:gdLst/>
              <a:ahLst/>
              <a:cxnLst/>
              <a:rect l="l" t="t" r="r" b="b"/>
              <a:pathLst>
                <a:path w="6106" h="3914" extrusionOk="0">
                  <a:moveTo>
                    <a:pt x="1625" y="493"/>
                  </a:moveTo>
                  <a:cubicBezTo>
                    <a:pt x="2123" y="493"/>
                    <a:pt x="2731" y="714"/>
                    <a:pt x="3003" y="874"/>
                  </a:cubicBezTo>
                  <a:cubicBezTo>
                    <a:pt x="3337" y="1107"/>
                    <a:pt x="3670" y="1374"/>
                    <a:pt x="4004" y="1641"/>
                  </a:cubicBezTo>
                  <a:cubicBezTo>
                    <a:pt x="4671" y="2241"/>
                    <a:pt x="5271" y="2842"/>
                    <a:pt x="5872" y="3509"/>
                  </a:cubicBezTo>
                  <a:cubicBezTo>
                    <a:pt x="5171" y="3342"/>
                    <a:pt x="4471" y="3209"/>
                    <a:pt x="3770" y="3075"/>
                  </a:cubicBezTo>
                  <a:cubicBezTo>
                    <a:pt x="2970" y="2908"/>
                    <a:pt x="1302" y="2608"/>
                    <a:pt x="968" y="1641"/>
                  </a:cubicBezTo>
                  <a:cubicBezTo>
                    <a:pt x="673" y="754"/>
                    <a:pt x="1084" y="493"/>
                    <a:pt x="1625" y="493"/>
                  </a:cubicBezTo>
                  <a:close/>
                  <a:moveTo>
                    <a:pt x="1702" y="0"/>
                  </a:moveTo>
                  <a:cubicBezTo>
                    <a:pt x="1204" y="0"/>
                    <a:pt x="733" y="194"/>
                    <a:pt x="468" y="707"/>
                  </a:cubicBezTo>
                  <a:cubicBezTo>
                    <a:pt x="1" y="1674"/>
                    <a:pt x="868" y="2475"/>
                    <a:pt x="1602" y="2875"/>
                  </a:cubicBezTo>
                  <a:cubicBezTo>
                    <a:pt x="2903" y="3542"/>
                    <a:pt x="4437" y="3642"/>
                    <a:pt x="5838" y="3909"/>
                  </a:cubicBezTo>
                  <a:cubicBezTo>
                    <a:pt x="5853" y="3912"/>
                    <a:pt x="5867" y="3913"/>
                    <a:pt x="5880" y="3913"/>
                  </a:cubicBezTo>
                  <a:cubicBezTo>
                    <a:pt x="6016" y="3913"/>
                    <a:pt x="6072" y="3767"/>
                    <a:pt x="6072" y="3676"/>
                  </a:cubicBezTo>
                  <a:cubicBezTo>
                    <a:pt x="6105" y="3642"/>
                    <a:pt x="6105" y="3609"/>
                    <a:pt x="6105" y="3609"/>
                  </a:cubicBezTo>
                  <a:cubicBezTo>
                    <a:pt x="5371" y="2275"/>
                    <a:pt x="4271" y="1140"/>
                    <a:pt x="2970" y="373"/>
                  </a:cubicBezTo>
                  <a:cubicBezTo>
                    <a:pt x="2609" y="153"/>
                    <a:pt x="2144" y="0"/>
                    <a:pt x="17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5167926" y="2237065"/>
              <a:ext cx="658532" cy="1879379"/>
            </a:xfrm>
            <a:custGeom>
              <a:avLst/>
              <a:gdLst/>
              <a:ahLst/>
              <a:cxnLst/>
              <a:rect l="l" t="t" r="r" b="b"/>
              <a:pathLst>
                <a:path w="30156" h="86062" extrusionOk="0">
                  <a:moveTo>
                    <a:pt x="9041" y="0"/>
                  </a:moveTo>
                  <a:cubicBezTo>
                    <a:pt x="9041" y="0"/>
                    <a:pt x="5038" y="39028"/>
                    <a:pt x="4804" y="45066"/>
                  </a:cubicBezTo>
                  <a:cubicBezTo>
                    <a:pt x="4704" y="47434"/>
                    <a:pt x="1" y="85328"/>
                    <a:pt x="1" y="85328"/>
                  </a:cubicBezTo>
                  <a:lnTo>
                    <a:pt x="17280" y="86062"/>
                  </a:lnTo>
                  <a:cubicBezTo>
                    <a:pt x="17280" y="86062"/>
                    <a:pt x="19915" y="52138"/>
                    <a:pt x="20082" y="45766"/>
                  </a:cubicBezTo>
                  <a:cubicBezTo>
                    <a:pt x="20149" y="42564"/>
                    <a:pt x="22150" y="16746"/>
                    <a:pt x="22150" y="16746"/>
                  </a:cubicBezTo>
                  <a:cubicBezTo>
                    <a:pt x="23551" y="15945"/>
                    <a:pt x="25019" y="15278"/>
                    <a:pt x="26553" y="14744"/>
                  </a:cubicBezTo>
                  <a:cubicBezTo>
                    <a:pt x="28821" y="9007"/>
                    <a:pt x="30156" y="0"/>
                    <a:pt x="301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5188322" y="4032066"/>
              <a:ext cx="347500" cy="17317"/>
            </a:xfrm>
            <a:custGeom>
              <a:avLst/>
              <a:gdLst/>
              <a:ahLst/>
              <a:cxnLst/>
              <a:rect l="l" t="t" r="r" b="b"/>
              <a:pathLst>
                <a:path w="15913" h="793" extrusionOk="0">
                  <a:moveTo>
                    <a:pt x="878" y="0"/>
                  </a:moveTo>
                  <a:cubicBezTo>
                    <a:pt x="490" y="0"/>
                    <a:pt x="197" y="8"/>
                    <a:pt x="34" y="26"/>
                  </a:cubicBezTo>
                  <a:cubicBezTo>
                    <a:pt x="1" y="26"/>
                    <a:pt x="1" y="92"/>
                    <a:pt x="34" y="92"/>
                  </a:cubicBezTo>
                  <a:cubicBezTo>
                    <a:pt x="1268" y="359"/>
                    <a:pt x="9941" y="626"/>
                    <a:pt x="11276" y="693"/>
                  </a:cubicBezTo>
                  <a:cubicBezTo>
                    <a:pt x="13944" y="760"/>
                    <a:pt x="13177" y="726"/>
                    <a:pt x="15879" y="793"/>
                  </a:cubicBezTo>
                  <a:cubicBezTo>
                    <a:pt x="15912" y="760"/>
                    <a:pt x="15912" y="726"/>
                    <a:pt x="15879" y="693"/>
                  </a:cubicBezTo>
                  <a:cubicBezTo>
                    <a:pt x="13177" y="526"/>
                    <a:pt x="13978" y="526"/>
                    <a:pt x="11276" y="393"/>
                  </a:cubicBezTo>
                  <a:cubicBezTo>
                    <a:pt x="10117" y="335"/>
                    <a:pt x="3430" y="0"/>
                    <a:pt x="8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5221842" y="2286308"/>
              <a:ext cx="179941" cy="1698106"/>
            </a:xfrm>
            <a:custGeom>
              <a:avLst/>
              <a:gdLst/>
              <a:ahLst/>
              <a:cxnLst/>
              <a:rect l="l" t="t" r="r" b="b"/>
              <a:pathLst>
                <a:path w="8240" h="77761" extrusionOk="0">
                  <a:moveTo>
                    <a:pt x="8197" y="0"/>
                  </a:moveTo>
                  <a:cubicBezTo>
                    <a:pt x="8170" y="0"/>
                    <a:pt x="8139" y="25"/>
                    <a:pt x="8139" y="80"/>
                  </a:cubicBezTo>
                  <a:cubicBezTo>
                    <a:pt x="7339" y="9887"/>
                    <a:pt x="6538" y="19728"/>
                    <a:pt x="5638" y="29535"/>
                  </a:cubicBezTo>
                  <a:cubicBezTo>
                    <a:pt x="4704" y="39375"/>
                    <a:pt x="3670" y="49249"/>
                    <a:pt x="2369" y="59056"/>
                  </a:cubicBezTo>
                  <a:cubicBezTo>
                    <a:pt x="1668" y="64526"/>
                    <a:pt x="868" y="72265"/>
                    <a:pt x="0" y="77736"/>
                  </a:cubicBezTo>
                  <a:cubicBezTo>
                    <a:pt x="0" y="77752"/>
                    <a:pt x="17" y="77761"/>
                    <a:pt x="34" y="77761"/>
                  </a:cubicBezTo>
                  <a:cubicBezTo>
                    <a:pt x="50" y="77761"/>
                    <a:pt x="67" y="77752"/>
                    <a:pt x="67" y="77736"/>
                  </a:cubicBezTo>
                  <a:cubicBezTo>
                    <a:pt x="1802" y="68029"/>
                    <a:pt x="3103" y="55987"/>
                    <a:pt x="4170" y="46180"/>
                  </a:cubicBezTo>
                  <a:cubicBezTo>
                    <a:pt x="5271" y="36373"/>
                    <a:pt x="6171" y="26566"/>
                    <a:pt x="6939" y="16725"/>
                  </a:cubicBezTo>
                  <a:cubicBezTo>
                    <a:pt x="7406" y="11155"/>
                    <a:pt x="7806" y="5617"/>
                    <a:pt x="8240" y="47"/>
                  </a:cubicBezTo>
                  <a:cubicBezTo>
                    <a:pt x="8240" y="17"/>
                    <a:pt x="8219" y="0"/>
                    <a:pt x="819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5649716" y="2549989"/>
              <a:ext cx="118774" cy="55096"/>
            </a:xfrm>
            <a:custGeom>
              <a:avLst/>
              <a:gdLst/>
              <a:ahLst/>
              <a:cxnLst/>
              <a:rect l="l" t="t" r="r" b="b"/>
              <a:pathLst>
                <a:path w="5439" h="2523" extrusionOk="0">
                  <a:moveTo>
                    <a:pt x="5277" y="0"/>
                  </a:moveTo>
                  <a:cubicBezTo>
                    <a:pt x="5261" y="0"/>
                    <a:pt x="5243" y="4"/>
                    <a:pt x="5224" y="14"/>
                  </a:cubicBezTo>
                  <a:cubicBezTo>
                    <a:pt x="3456" y="648"/>
                    <a:pt x="1722" y="1448"/>
                    <a:pt x="87" y="2416"/>
                  </a:cubicBezTo>
                  <a:cubicBezTo>
                    <a:pt x="1" y="2444"/>
                    <a:pt x="38" y="2522"/>
                    <a:pt x="93" y="2522"/>
                  </a:cubicBezTo>
                  <a:cubicBezTo>
                    <a:pt x="102" y="2522"/>
                    <a:pt x="111" y="2520"/>
                    <a:pt x="120" y="2516"/>
                  </a:cubicBezTo>
                  <a:cubicBezTo>
                    <a:pt x="1855" y="1782"/>
                    <a:pt x="3623" y="1048"/>
                    <a:pt x="5324" y="214"/>
                  </a:cubicBezTo>
                  <a:cubicBezTo>
                    <a:pt x="5439" y="157"/>
                    <a:pt x="5381" y="0"/>
                    <a:pt x="52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42"/>
            <p:cNvSpPr/>
            <p:nvPr/>
          </p:nvSpPr>
          <p:spPr>
            <a:xfrm>
              <a:off x="5688018" y="2288120"/>
              <a:ext cx="93268" cy="255106"/>
            </a:xfrm>
            <a:custGeom>
              <a:avLst/>
              <a:gdLst/>
              <a:ahLst/>
              <a:cxnLst/>
              <a:rect l="l" t="t" r="r" b="b"/>
              <a:pathLst>
                <a:path w="4271" h="11682" extrusionOk="0">
                  <a:moveTo>
                    <a:pt x="3966" y="1"/>
                  </a:moveTo>
                  <a:cubicBezTo>
                    <a:pt x="3941" y="1"/>
                    <a:pt x="3922" y="19"/>
                    <a:pt x="3937" y="64"/>
                  </a:cubicBezTo>
                  <a:cubicBezTo>
                    <a:pt x="3937" y="2099"/>
                    <a:pt x="3804" y="3933"/>
                    <a:pt x="3637" y="5868"/>
                  </a:cubicBezTo>
                  <a:cubicBezTo>
                    <a:pt x="3540" y="6737"/>
                    <a:pt x="2886" y="11358"/>
                    <a:pt x="1433" y="11358"/>
                  </a:cubicBezTo>
                  <a:cubicBezTo>
                    <a:pt x="1379" y="11358"/>
                    <a:pt x="1324" y="11352"/>
                    <a:pt x="1268" y="11339"/>
                  </a:cubicBezTo>
                  <a:cubicBezTo>
                    <a:pt x="1002" y="11305"/>
                    <a:pt x="868" y="11038"/>
                    <a:pt x="868" y="10638"/>
                  </a:cubicBezTo>
                  <a:cubicBezTo>
                    <a:pt x="868" y="10138"/>
                    <a:pt x="935" y="9637"/>
                    <a:pt x="1068" y="9137"/>
                  </a:cubicBezTo>
                  <a:cubicBezTo>
                    <a:pt x="1235" y="8070"/>
                    <a:pt x="1369" y="7036"/>
                    <a:pt x="1469" y="6001"/>
                  </a:cubicBezTo>
                  <a:cubicBezTo>
                    <a:pt x="1669" y="4033"/>
                    <a:pt x="1635" y="2065"/>
                    <a:pt x="1402" y="131"/>
                  </a:cubicBezTo>
                  <a:cubicBezTo>
                    <a:pt x="1402" y="97"/>
                    <a:pt x="1377" y="81"/>
                    <a:pt x="1352" y="81"/>
                  </a:cubicBezTo>
                  <a:cubicBezTo>
                    <a:pt x="1327" y="81"/>
                    <a:pt x="1302" y="97"/>
                    <a:pt x="1302" y="131"/>
                  </a:cubicBezTo>
                  <a:cubicBezTo>
                    <a:pt x="1335" y="2833"/>
                    <a:pt x="1202" y="5534"/>
                    <a:pt x="835" y="8236"/>
                  </a:cubicBezTo>
                  <a:cubicBezTo>
                    <a:pt x="635" y="9537"/>
                    <a:pt x="1" y="11472"/>
                    <a:pt x="1335" y="11672"/>
                  </a:cubicBezTo>
                  <a:cubicBezTo>
                    <a:pt x="1375" y="11678"/>
                    <a:pt x="1414" y="11681"/>
                    <a:pt x="1452" y="11681"/>
                  </a:cubicBezTo>
                  <a:cubicBezTo>
                    <a:pt x="2722" y="11681"/>
                    <a:pt x="3575" y="8578"/>
                    <a:pt x="3737" y="7736"/>
                  </a:cubicBezTo>
                  <a:cubicBezTo>
                    <a:pt x="4171" y="5201"/>
                    <a:pt x="4271" y="2599"/>
                    <a:pt x="4037" y="64"/>
                  </a:cubicBezTo>
                  <a:cubicBezTo>
                    <a:pt x="4037" y="27"/>
                    <a:pt x="3997" y="1"/>
                    <a:pt x="39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42"/>
            <p:cNvSpPr/>
            <p:nvPr/>
          </p:nvSpPr>
          <p:spPr>
            <a:xfrm>
              <a:off x="5705510" y="2536560"/>
              <a:ext cx="18671" cy="44090"/>
            </a:xfrm>
            <a:custGeom>
              <a:avLst/>
              <a:gdLst/>
              <a:ahLst/>
              <a:cxnLst/>
              <a:rect l="l" t="t" r="r" b="b"/>
              <a:pathLst>
                <a:path w="855" h="2019" extrusionOk="0">
                  <a:moveTo>
                    <a:pt x="666" y="1"/>
                  </a:moveTo>
                  <a:cubicBezTo>
                    <a:pt x="604" y="1"/>
                    <a:pt x="540" y="30"/>
                    <a:pt x="501" y="95"/>
                  </a:cubicBezTo>
                  <a:cubicBezTo>
                    <a:pt x="367" y="429"/>
                    <a:pt x="267" y="796"/>
                    <a:pt x="167" y="1129"/>
                  </a:cubicBezTo>
                  <a:cubicBezTo>
                    <a:pt x="67" y="1396"/>
                    <a:pt x="0" y="1696"/>
                    <a:pt x="0" y="1963"/>
                  </a:cubicBezTo>
                  <a:cubicBezTo>
                    <a:pt x="20" y="2002"/>
                    <a:pt x="51" y="2018"/>
                    <a:pt x="80" y="2018"/>
                  </a:cubicBezTo>
                  <a:cubicBezTo>
                    <a:pt x="101" y="2018"/>
                    <a:pt x="120" y="2010"/>
                    <a:pt x="134" y="1996"/>
                  </a:cubicBezTo>
                  <a:cubicBezTo>
                    <a:pt x="301" y="1730"/>
                    <a:pt x="401" y="1463"/>
                    <a:pt x="501" y="1163"/>
                  </a:cubicBezTo>
                  <a:cubicBezTo>
                    <a:pt x="601" y="829"/>
                    <a:pt x="734" y="529"/>
                    <a:pt x="834" y="195"/>
                  </a:cubicBezTo>
                  <a:cubicBezTo>
                    <a:pt x="855" y="73"/>
                    <a:pt x="763" y="1"/>
                    <a:pt x="6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5425057" y="2310088"/>
              <a:ext cx="138428" cy="147709"/>
            </a:xfrm>
            <a:custGeom>
              <a:avLst/>
              <a:gdLst/>
              <a:ahLst/>
              <a:cxnLst/>
              <a:rect l="l" t="t" r="r" b="b"/>
              <a:pathLst>
                <a:path w="6339" h="6764" extrusionOk="0">
                  <a:moveTo>
                    <a:pt x="6218" y="0"/>
                  </a:moveTo>
                  <a:cubicBezTo>
                    <a:pt x="6205" y="0"/>
                    <a:pt x="6189" y="9"/>
                    <a:pt x="6172" y="25"/>
                  </a:cubicBezTo>
                  <a:cubicBezTo>
                    <a:pt x="6139" y="192"/>
                    <a:pt x="6105" y="392"/>
                    <a:pt x="6105" y="592"/>
                  </a:cubicBezTo>
                  <a:cubicBezTo>
                    <a:pt x="6105" y="792"/>
                    <a:pt x="6072" y="993"/>
                    <a:pt x="6039" y="1226"/>
                  </a:cubicBezTo>
                  <a:cubicBezTo>
                    <a:pt x="6005" y="1660"/>
                    <a:pt x="5905" y="2093"/>
                    <a:pt x="5805" y="2527"/>
                  </a:cubicBezTo>
                  <a:cubicBezTo>
                    <a:pt x="5605" y="3328"/>
                    <a:pt x="5205" y="4061"/>
                    <a:pt x="4638" y="4662"/>
                  </a:cubicBezTo>
                  <a:cubicBezTo>
                    <a:pt x="4037" y="5229"/>
                    <a:pt x="3370" y="5663"/>
                    <a:pt x="2603" y="5963"/>
                  </a:cubicBezTo>
                  <a:cubicBezTo>
                    <a:pt x="1769" y="6263"/>
                    <a:pt x="902" y="6497"/>
                    <a:pt x="34" y="6697"/>
                  </a:cubicBezTo>
                  <a:cubicBezTo>
                    <a:pt x="1" y="6730"/>
                    <a:pt x="1" y="6763"/>
                    <a:pt x="34" y="6763"/>
                  </a:cubicBezTo>
                  <a:cubicBezTo>
                    <a:pt x="1002" y="6763"/>
                    <a:pt x="1936" y="6597"/>
                    <a:pt x="2836" y="6230"/>
                  </a:cubicBezTo>
                  <a:cubicBezTo>
                    <a:pt x="3604" y="5929"/>
                    <a:pt x="4304" y="5462"/>
                    <a:pt x="4904" y="4895"/>
                  </a:cubicBezTo>
                  <a:cubicBezTo>
                    <a:pt x="5505" y="4262"/>
                    <a:pt x="5939" y="3528"/>
                    <a:pt x="6139" y="2694"/>
                  </a:cubicBezTo>
                  <a:cubicBezTo>
                    <a:pt x="6239" y="2260"/>
                    <a:pt x="6272" y="1827"/>
                    <a:pt x="6305" y="1393"/>
                  </a:cubicBezTo>
                  <a:cubicBezTo>
                    <a:pt x="6305" y="1159"/>
                    <a:pt x="6339" y="893"/>
                    <a:pt x="6305" y="659"/>
                  </a:cubicBezTo>
                  <a:cubicBezTo>
                    <a:pt x="6305" y="459"/>
                    <a:pt x="6305" y="225"/>
                    <a:pt x="6239" y="25"/>
                  </a:cubicBezTo>
                  <a:cubicBezTo>
                    <a:pt x="6239" y="9"/>
                    <a:pt x="6230" y="0"/>
                    <a:pt x="62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5620826" y="1730185"/>
              <a:ext cx="833385" cy="537115"/>
            </a:xfrm>
            <a:custGeom>
              <a:avLst/>
              <a:gdLst/>
              <a:ahLst/>
              <a:cxnLst/>
              <a:rect l="l" t="t" r="r" b="b"/>
              <a:pathLst>
                <a:path w="38163" h="24596" extrusionOk="0">
                  <a:moveTo>
                    <a:pt x="1501" y="0"/>
                  </a:moveTo>
                  <a:cubicBezTo>
                    <a:pt x="409" y="0"/>
                    <a:pt x="0" y="1429"/>
                    <a:pt x="576" y="3798"/>
                  </a:cubicBezTo>
                  <a:cubicBezTo>
                    <a:pt x="1343" y="7034"/>
                    <a:pt x="8782" y="23012"/>
                    <a:pt x="13752" y="24380"/>
                  </a:cubicBezTo>
                  <a:cubicBezTo>
                    <a:pt x="14292" y="24528"/>
                    <a:pt x="14930" y="24595"/>
                    <a:pt x="15641" y="24595"/>
                  </a:cubicBezTo>
                  <a:cubicBezTo>
                    <a:pt x="21791" y="24595"/>
                    <a:pt x="33441" y="19595"/>
                    <a:pt x="34667" y="19176"/>
                  </a:cubicBezTo>
                  <a:cubicBezTo>
                    <a:pt x="38162" y="17948"/>
                    <a:pt x="31671" y="8161"/>
                    <a:pt x="29333" y="8161"/>
                  </a:cubicBezTo>
                  <a:cubicBezTo>
                    <a:pt x="29194" y="8161"/>
                    <a:pt x="29070" y="8195"/>
                    <a:pt x="28963" y="8268"/>
                  </a:cubicBezTo>
                  <a:cubicBezTo>
                    <a:pt x="26002" y="10273"/>
                    <a:pt x="19418" y="13676"/>
                    <a:pt x="17257" y="13676"/>
                  </a:cubicBezTo>
                  <a:cubicBezTo>
                    <a:pt x="17081" y="13676"/>
                    <a:pt x="16934" y="13653"/>
                    <a:pt x="16821" y="13605"/>
                  </a:cubicBezTo>
                  <a:cubicBezTo>
                    <a:pt x="13685" y="12238"/>
                    <a:pt x="7948" y="5133"/>
                    <a:pt x="3645" y="1163"/>
                  </a:cubicBezTo>
                  <a:cubicBezTo>
                    <a:pt x="2781" y="367"/>
                    <a:pt x="2054" y="0"/>
                    <a:pt x="1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6235079" y="1812882"/>
              <a:ext cx="386808" cy="342630"/>
            </a:xfrm>
            <a:custGeom>
              <a:avLst/>
              <a:gdLst/>
              <a:ahLst/>
              <a:cxnLst/>
              <a:rect l="l" t="t" r="r" b="b"/>
              <a:pathLst>
                <a:path w="17713" h="15690" extrusionOk="0">
                  <a:moveTo>
                    <a:pt x="11434" y="0"/>
                  </a:moveTo>
                  <a:cubicBezTo>
                    <a:pt x="10224" y="0"/>
                    <a:pt x="8607" y="2602"/>
                    <a:pt x="7239" y="3514"/>
                  </a:cubicBezTo>
                  <a:cubicBezTo>
                    <a:pt x="6905" y="3747"/>
                    <a:pt x="0" y="7650"/>
                    <a:pt x="0" y="7650"/>
                  </a:cubicBezTo>
                  <a:lnTo>
                    <a:pt x="5671" y="15689"/>
                  </a:lnTo>
                  <a:cubicBezTo>
                    <a:pt x="6305" y="15422"/>
                    <a:pt x="11442" y="13754"/>
                    <a:pt x="13643" y="11620"/>
                  </a:cubicBezTo>
                  <a:cubicBezTo>
                    <a:pt x="14811" y="10485"/>
                    <a:pt x="17713" y="7016"/>
                    <a:pt x="17112" y="6216"/>
                  </a:cubicBezTo>
                  <a:cubicBezTo>
                    <a:pt x="16929" y="5978"/>
                    <a:pt x="16700" y="5898"/>
                    <a:pt x="16474" y="5898"/>
                  </a:cubicBezTo>
                  <a:cubicBezTo>
                    <a:pt x="16002" y="5898"/>
                    <a:pt x="15545" y="6249"/>
                    <a:pt x="15545" y="6249"/>
                  </a:cubicBezTo>
                  <a:cubicBezTo>
                    <a:pt x="15545" y="6249"/>
                    <a:pt x="16779" y="4681"/>
                    <a:pt x="16012" y="3647"/>
                  </a:cubicBezTo>
                  <a:cubicBezTo>
                    <a:pt x="15815" y="3379"/>
                    <a:pt x="15551" y="3281"/>
                    <a:pt x="15271" y="3281"/>
                  </a:cubicBezTo>
                  <a:cubicBezTo>
                    <a:pt x="14504" y="3281"/>
                    <a:pt x="13610" y="4014"/>
                    <a:pt x="13610" y="4014"/>
                  </a:cubicBezTo>
                  <a:cubicBezTo>
                    <a:pt x="13610" y="4014"/>
                    <a:pt x="14777" y="2313"/>
                    <a:pt x="13943" y="1379"/>
                  </a:cubicBezTo>
                  <a:cubicBezTo>
                    <a:pt x="13748" y="1161"/>
                    <a:pt x="13525" y="1077"/>
                    <a:pt x="13295" y="1077"/>
                  </a:cubicBezTo>
                  <a:cubicBezTo>
                    <a:pt x="12504" y="1077"/>
                    <a:pt x="11642" y="2079"/>
                    <a:pt x="11642" y="2079"/>
                  </a:cubicBezTo>
                  <a:cubicBezTo>
                    <a:pt x="11642" y="2079"/>
                    <a:pt x="12809" y="578"/>
                    <a:pt x="11775" y="78"/>
                  </a:cubicBezTo>
                  <a:cubicBezTo>
                    <a:pt x="11666" y="25"/>
                    <a:pt x="11552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6386781" y="1857014"/>
              <a:ext cx="104143" cy="92482"/>
            </a:xfrm>
            <a:custGeom>
              <a:avLst/>
              <a:gdLst/>
              <a:ahLst/>
              <a:cxnLst/>
              <a:rect l="l" t="t" r="r" b="b"/>
              <a:pathLst>
                <a:path w="4769" h="4235" extrusionOk="0">
                  <a:moveTo>
                    <a:pt x="4710" y="0"/>
                  </a:moveTo>
                  <a:cubicBezTo>
                    <a:pt x="4686" y="0"/>
                    <a:pt x="4654" y="19"/>
                    <a:pt x="4628" y="58"/>
                  </a:cubicBezTo>
                  <a:cubicBezTo>
                    <a:pt x="3294" y="2260"/>
                    <a:pt x="2326" y="2994"/>
                    <a:pt x="58" y="4161"/>
                  </a:cubicBezTo>
                  <a:cubicBezTo>
                    <a:pt x="1" y="4161"/>
                    <a:pt x="42" y="4235"/>
                    <a:pt x="55" y="4235"/>
                  </a:cubicBezTo>
                  <a:cubicBezTo>
                    <a:pt x="57" y="4235"/>
                    <a:pt x="58" y="4233"/>
                    <a:pt x="58" y="4228"/>
                  </a:cubicBezTo>
                  <a:cubicBezTo>
                    <a:pt x="2393" y="3294"/>
                    <a:pt x="3761" y="2560"/>
                    <a:pt x="4728" y="125"/>
                  </a:cubicBezTo>
                  <a:cubicBezTo>
                    <a:pt x="4769" y="44"/>
                    <a:pt x="4748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42"/>
            <p:cNvSpPr/>
            <p:nvPr/>
          </p:nvSpPr>
          <p:spPr>
            <a:xfrm>
              <a:off x="6422266" y="1899618"/>
              <a:ext cx="111262" cy="97810"/>
            </a:xfrm>
            <a:custGeom>
              <a:avLst/>
              <a:gdLst/>
              <a:ahLst/>
              <a:cxnLst/>
              <a:rect l="l" t="t" r="r" b="b"/>
              <a:pathLst>
                <a:path w="5095" h="4479" extrusionOk="0">
                  <a:moveTo>
                    <a:pt x="5015" y="1"/>
                  </a:moveTo>
                  <a:cubicBezTo>
                    <a:pt x="4994" y="1"/>
                    <a:pt x="4967" y="13"/>
                    <a:pt x="4938" y="42"/>
                  </a:cubicBezTo>
                  <a:cubicBezTo>
                    <a:pt x="3370" y="2210"/>
                    <a:pt x="2336" y="3044"/>
                    <a:pt x="34" y="4412"/>
                  </a:cubicBezTo>
                  <a:cubicBezTo>
                    <a:pt x="1" y="4412"/>
                    <a:pt x="34" y="4479"/>
                    <a:pt x="68" y="4479"/>
                  </a:cubicBezTo>
                  <a:cubicBezTo>
                    <a:pt x="2436" y="3311"/>
                    <a:pt x="3737" y="2511"/>
                    <a:pt x="5071" y="142"/>
                  </a:cubicBezTo>
                  <a:cubicBezTo>
                    <a:pt x="5095" y="71"/>
                    <a:pt x="5068" y="1"/>
                    <a:pt x="5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6457249" y="1948992"/>
              <a:ext cx="117398" cy="90691"/>
            </a:xfrm>
            <a:custGeom>
              <a:avLst/>
              <a:gdLst/>
              <a:ahLst/>
              <a:cxnLst/>
              <a:rect l="l" t="t" r="r" b="b"/>
              <a:pathLst>
                <a:path w="5376" h="4153" extrusionOk="0">
                  <a:moveTo>
                    <a:pt x="5349" y="0"/>
                  </a:moveTo>
                  <a:cubicBezTo>
                    <a:pt x="5331" y="0"/>
                    <a:pt x="5293" y="27"/>
                    <a:pt x="5237" y="83"/>
                  </a:cubicBezTo>
                  <a:cubicBezTo>
                    <a:pt x="3569" y="2084"/>
                    <a:pt x="2468" y="2985"/>
                    <a:pt x="67" y="4086"/>
                  </a:cubicBezTo>
                  <a:cubicBezTo>
                    <a:pt x="0" y="4086"/>
                    <a:pt x="33" y="4152"/>
                    <a:pt x="100" y="4152"/>
                  </a:cubicBezTo>
                  <a:cubicBezTo>
                    <a:pt x="2635" y="3318"/>
                    <a:pt x="4036" y="2151"/>
                    <a:pt x="5304" y="150"/>
                  </a:cubicBezTo>
                  <a:cubicBezTo>
                    <a:pt x="5362" y="52"/>
                    <a:pt x="5375" y="0"/>
                    <a:pt x="5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42"/>
            <p:cNvSpPr/>
            <p:nvPr/>
          </p:nvSpPr>
          <p:spPr>
            <a:xfrm>
              <a:off x="6190641" y="1853062"/>
              <a:ext cx="236762" cy="210907"/>
            </a:xfrm>
            <a:custGeom>
              <a:avLst/>
              <a:gdLst/>
              <a:ahLst/>
              <a:cxnLst/>
              <a:rect l="l" t="t" r="r" b="b"/>
              <a:pathLst>
                <a:path w="10842" h="9658" extrusionOk="0">
                  <a:moveTo>
                    <a:pt x="9261" y="0"/>
                  </a:moveTo>
                  <a:cubicBezTo>
                    <a:pt x="7510" y="0"/>
                    <a:pt x="4014" y="1277"/>
                    <a:pt x="3136" y="1974"/>
                  </a:cubicBezTo>
                  <a:cubicBezTo>
                    <a:pt x="2002" y="2908"/>
                    <a:pt x="0" y="5443"/>
                    <a:pt x="0" y="5443"/>
                  </a:cubicBezTo>
                  <a:cubicBezTo>
                    <a:pt x="0" y="5443"/>
                    <a:pt x="3029" y="9658"/>
                    <a:pt x="5046" y="9658"/>
                  </a:cubicBezTo>
                  <a:cubicBezTo>
                    <a:pt x="5349" y="9658"/>
                    <a:pt x="5628" y="9563"/>
                    <a:pt x="5871" y="9346"/>
                  </a:cubicBezTo>
                  <a:cubicBezTo>
                    <a:pt x="7739" y="7678"/>
                    <a:pt x="6338" y="4209"/>
                    <a:pt x="6338" y="4209"/>
                  </a:cubicBezTo>
                  <a:cubicBezTo>
                    <a:pt x="7873" y="3575"/>
                    <a:pt x="10841" y="1874"/>
                    <a:pt x="10241" y="373"/>
                  </a:cubicBezTo>
                  <a:cubicBezTo>
                    <a:pt x="10135" y="109"/>
                    <a:pt x="9773" y="0"/>
                    <a:pt x="9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42"/>
            <p:cNvSpPr/>
            <p:nvPr/>
          </p:nvSpPr>
          <p:spPr>
            <a:xfrm>
              <a:off x="6320440" y="1871383"/>
              <a:ext cx="94578" cy="187431"/>
            </a:xfrm>
            <a:custGeom>
              <a:avLst/>
              <a:gdLst/>
              <a:ahLst/>
              <a:cxnLst/>
              <a:rect l="l" t="t" r="r" b="b"/>
              <a:pathLst>
                <a:path w="4331" h="8583" extrusionOk="0">
                  <a:moveTo>
                    <a:pt x="4330" y="1"/>
                  </a:moveTo>
                  <a:cubicBezTo>
                    <a:pt x="3897" y="1769"/>
                    <a:pt x="1795" y="2469"/>
                    <a:pt x="327" y="3203"/>
                  </a:cubicBezTo>
                  <a:cubicBezTo>
                    <a:pt x="227" y="3237"/>
                    <a:pt x="194" y="3370"/>
                    <a:pt x="261" y="3437"/>
                  </a:cubicBezTo>
                  <a:cubicBezTo>
                    <a:pt x="761" y="4938"/>
                    <a:pt x="1028" y="7206"/>
                    <a:pt x="27" y="8507"/>
                  </a:cubicBezTo>
                  <a:cubicBezTo>
                    <a:pt x="0" y="8534"/>
                    <a:pt x="39" y="8583"/>
                    <a:pt x="72" y="8583"/>
                  </a:cubicBezTo>
                  <a:cubicBezTo>
                    <a:pt x="80" y="8583"/>
                    <a:pt x="88" y="8580"/>
                    <a:pt x="94" y="8574"/>
                  </a:cubicBezTo>
                  <a:cubicBezTo>
                    <a:pt x="1328" y="7306"/>
                    <a:pt x="1261" y="5071"/>
                    <a:pt x="628" y="3470"/>
                  </a:cubicBezTo>
                  <a:cubicBezTo>
                    <a:pt x="2129" y="2736"/>
                    <a:pt x="4197" y="1936"/>
                    <a:pt x="4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5600299" y="1721057"/>
              <a:ext cx="296095" cy="365254"/>
            </a:xfrm>
            <a:custGeom>
              <a:avLst/>
              <a:gdLst/>
              <a:ahLst/>
              <a:cxnLst/>
              <a:rect l="l" t="t" r="r" b="b"/>
              <a:pathLst>
                <a:path w="13559" h="16726" extrusionOk="0">
                  <a:moveTo>
                    <a:pt x="2095" y="0"/>
                  </a:moveTo>
                  <a:cubicBezTo>
                    <a:pt x="585" y="0"/>
                    <a:pt x="1" y="1851"/>
                    <a:pt x="1516" y="6418"/>
                  </a:cubicBezTo>
                  <a:cubicBezTo>
                    <a:pt x="3985" y="13890"/>
                    <a:pt x="5519" y="16725"/>
                    <a:pt x="5519" y="16725"/>
                  </a:cubicBezTo>
                  <a:lnTo>
                    <a:pt x="13558" y="10121"/>
                  </a:lnTo>
                  <a:cubicBezTo>
                    <a:pt x="13558" y="10121"/>
                    <a:pt x="9388" y="5217"/>
                    <a:pt x="5752" y="1981"/>
                  </a:cubicBezTo>
                  <a:cubicBezTo>
                    <a:pt x="4362" y="732"/>
                    <a:pt x="3045" y="0"/>
                    <a:pt x="209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5614449" y="1768683"/>
              <a:ext cx="19697" cy="18955"/>
            </a:xfrm>
            <a:custGeom>
              <a:avLst/>
              <a:gdLst/>
              <a:ahLst/>
              <a:cxnLst/>
              <a:rect l="l" t="t" r="r" b="b"/>
              <a:pathLst>
                <a:path w="902" h="868" extrusionOk="0">
                  <a:moveTo>
                    <a:pt x="1" y="1"/>
                  </a:moveTo>
                  <a:cubicBezTo>
                    <a:pt x="1" y="167"/>
                    <a:pt x="1" y="367"/>
                    <a:pt x="34" y="534"/>
                  </a:cubicBezTo>
                  <a:cubicBezTo>
                    <a:pt x="134" y="734"/>
                    <a:pt x="334" y="868"/>
                    <a:pt x="535" y="868"/>
                  </a:cubicBezTo>
                  <a:lnTo>
                    <a:pt x="901" y="868"/>
                  </a:lnTo>
                  <a:lnTo>
                    <a:pt x="901" y="734"/>
                  </a:lnTo>
                  <a:lnTo>
                    <a:pt x="535" y="734"/>
                  </a:lnTo>
                  <a:cubicBezTo>
                    <a:pt x="268" y="734"/>
                    <a:pt x="68" y="534"/>
                    <a:pt x="68" y="267"/>
                  </a:cubicBezTo>
                  <a:cubicBezTo>
                    <a:pt x="68" y="167"/>
                    <a:pt x="34" y="6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5773248" y="1859001"/>
              <a:ext cx="38631" cy="25528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" y="1"/>
                  </a:moveTo>
                  <a:lnTo>
                    <a:pt x="1" y="101"/>
                  </a:lnTo>
                  <a:lnTo>
                    <a:pt x="368" y="101"/>
                  </a:lnTo>
                  <a:cubicBezTo>
                    <a:pt x="634" y="101"/>
                    <a:pt x="835" y="334"/>
                    <a:pt x="835" y="568"/>
                  </a:cubicBezTo>
                  <a:cubicBezTo>
                    <a:pt x="835" y="901"/>
                    <a:pt x="1101" y="1168"/>
                    <a:pt x="1435" y="1168"/>
                  </a:cubicBezTo>
                  <a:lnTo>
                    <a:pt x="1769" y="1168"/>
                  </a:lnTo>
                  <a:lnTo>
                    <a:pt x="1769" y="1068"/>
                  </a:lnTo>
                  <a:lnTo>
                    <a:pt x="1435" y="1068"/>
                  </a:lnTo>
                  <a:cubicBezTo>
                    <a:pt x="1168" y="1068"/>
                    <a:pt x="968" y="835"/>
                    <a:pt x="968" y="568"/>
                  </a:cubicBezTo>
                  <a:cubicBezTo>
                    <a:pt x="968" y="268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5728810" y="2043306"/>
              <a:ext cx="12404" cy="34984"/>
            </a:xfrm>
            <a:custGeom>
              <a:avLst/>
              <a:gdLst/>
              <a:ahLst/>
              <a:cxnLst/>
              <a:rect l="l" t="t" r="r" b="b"/>
              <a:pathLst>
                <a:path w="568" h="1602" extrusionOk="0">
                  <a:moveTo>
                    <a:pt x="101" y="0"/>
                  </a:moveTo>
                  <a:lnTo>
                    <a:pt x="1" y="100"/>
                  </a:lnTo>
                  <a:lnTo>
                    <a:pt x="268" y="367"/>
                  </a:lnTo>
                  <a:cubicBezTo>
                    <a:pt x="468" y="534"/>
                    <a:pt x="468" y="834"/>
                    <a:pt x="268" y="1034"/>
                  </a:cubicBezTo>
                  <a:cubicBezTo>
                    <a:pt x="134" y="1168"/>
                    <a:pt x="68" y="1401"/>
                    <a:pt x="134" y="1601"/>
                  </a:cubicBezTo>
                  <a:lnTo>
                    <a:pt x="234" y="1501"/>
                  </a:lnTo>
                  <a:cubicBezTo>
                    <a:pt x="201" y="1368"/>
                    <a:pt x="234" y="1201"/>
                    <a:pt x="368" y="1101"/>
                  </a:cubicBezTo>
                  <a:cubicBezTo>
                    <a:pt x="568" y="867"/>
                    <a:pt x="568" y="501"/>
                    <a:pt x="368" y="2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5682930" y="1816026"/>
              <a:ext cx="45182" cy="12404"/>
            </a:xfrm>
            <a:custGeom>
              <a:avLst/>
              <a:gdLst/>
              <a:ahLst/>
              <a:cxnLst/>
              <a:rect l="l" t="t" r="r" b="b"/>
              <a:pathLst>
                <a:path w="2069" h="568" extrusionOk="0">
                  <a:moveTo>
                    <a:pt x="2002" y="1"/>
                  </a:moveTo>
                  <a:lnTo>
                    <a:pt x="1735" y="268"/>
                  </a:lnTo>
                  <a:cubicBezTo>
                    <a:pt x="1635" y="351"/>
                    <a:pt x="1518" y="393"/>
                    <a:pt x="1401" y="393"/>
                  </a:cubicBezTo>
                  <a:cubicBezTo>
                    <a:pt x="1285" y="393"/>
                    <a:pt x="1168" y="351"/>
                    <a:pt x="1068" y="268"/>
                  </a:cubicBezTo>
                  <a:cubicBezTo>
                    <a:pt x="951" y="134"/>
                    <a:pt x="801" y="67"/>
                    <a:pt x="651" y="67"/>
                  </a:cubicBezTo>
                  <a:cubicBezTo>
                    <a:pt x="501" y="67"/>
                    <a:pt x="351" y="134"/>
                    <a:pt x="234" y="268"/>
                  </a:cubicBezTo>
                  <a:lnTo>
                    <a:pt x="0" y="501"/>
                  </a:lnTo>
                  <a:lnTo>
                    <a:pt x="67" y="568"/>
                  </a:lnTo>
                  <a:lnTo>
                    <a:pt x="334" y="334"/>
                  </a:lnTo>
                  <a:cubicBezTo>
                    <a:pt x="417" y="234"/>
                    <a:pt x="534" y="184"/>
                    <a:pt x="655" y="184"/>
                  </a:cubicBezTo>
                  <a:cubicBezTo>
                    <a:pt x="776" y="184"/>
                    <a:pt x="901" y="234"/>
                    <a:pt x="1001" y="334"/>
                  </a:cubicBezTo>
                  <a:cubicBezTo>
                    <a:pt x="1101" y="451"/>
                    <a:pt x="1251" y="509"/>
                    <a:pt x="1406" y="509"/>
                  </a:cubicBezTo>
                  <a:cubicBezTo>
                    <a:pt x="1560" y="509"/>
                    <a:pt x="1718" y="451"/>
                    <a:pt x="1835" y="334"/>
                  </a:cubicBezTo>
                  <a:lnTo>
                    <a:pt x="2069" y="67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5795107" y="1968274"/>
              <a:ext cx="45902" cy="13124"/>
            </a:xfrm>
            <a:custGeom>
              <a:avLst/>
              <a:gdLst/>
              <a:ahLst/>
              <a:cxnLst/>
              <a:rect l="l" t="t" r="r" b="b"/>
              <a:pathLst>
                <a:path w="2102" h="601" extrusionOk="0">
                  <a:moveTo>
                    <a:pt x="2002" y="0"/>
                  </a:moveTo>
                  <a:lnTo>
                    <a:pt x="1768" y="267"/>
                  </a:lnTo>
                  <a:cubicBezTo>
                    <a:pt x="1668" y="367"/>
                    <a:pt x="1543" y="417"/>
                    <a:pt x="1422" y="417"/>
                  </a:cubicBezTo>
                  <a:cubicBezTo>
                    <a:pt x="1301" y="417"/>
                    <a:pt x="1185" y="367"/>
                    <a:pt x="1101" y="267"/>
                  </a:cubicBezTo>
                  <a:cubicBezTo>
                    <a:pt x="984" y="150"/>
                    <a:pt x="826" y="92"/>
                    <a:pt x="672" y="92"/>
                  </a:cubicBezTo>
                  <a:cubicBezTo>
                    <a:pt x="517" y="92"/>
                    <a:pt x="367" y="150"/>
                    <a:pt x="267" y="267"/>
                  </a:cubicBezTo>
                  <a:lnTo>
                    <a:pt x="0" y="534"/>
                  </a:lnTo>
                  <a:lnTo>
                    <a:pt x="100" y="601"/>
                  </a:lnTo>
                  <a:lnTo>
                    <a:pt x="334" y="367"/>
                  </a:lnTo>
                  <a:cubicBezTo>
                    <a:pt x="417" y="267"/>
                    <a:pt x="534" y="217"/>
                    <a:pt x="655" y="217"/>
                  </a:cubicBezTo>
                  <a:cubicBezTo>
                    <a:pt x="776" y="217"/>
                    <a:pt x="901" y="267"/>
                    <a:pt x="1001" y="367"/>
                  </a:cubicBezTo>
                  <a:cubicBezTo>
                    <a:pt x="1118" y="467"/>
                    <a:pt x="1268" y="517"/>
                    <a:pt x="1418" y="517"/>
                  </a:cubicBezTo>
                  <a:cubicBezTo>
                    <a:pt x="1568" y="517"/>
                    <a:pt x="1718" y="467"/>
                    <a:pt x="1835" y="367"/>
                  </a:cubicBezTo>
                  <a:lnTo>
                    <a:pt x="2102" y="100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5" name="Google Shape;1245;p42"/>
            <p:cNvSpPr/>
            <p:nvPr/>
          </p:nvSpPr>
          <p:spPr>
            <a:xfrm>
              <a:off x="5705510" y="1929666"/>
              <a:ext cx="26249" cy="38631"/>
            </a:xfrm>
            <a:custGeom>
              <a:avLst/>
              <a:gdLst/>
              <a:ahLst/>
              <a:cxnLst/>
              <a:rect l="l" t="t" r="r" b="b"/>
              <a:pathLst>
                <a:path w="1202" h="1769" extrusionOk="0">
                  <a:moveTo>
                    <a:pt x="1068" y="0"/>
                  </a:moveTo>
                  <a:lnTo>
                    <a:pt x="1068" y="334"/>
                  </a:lnTo>
                  <a:cubicBezTo>
                    <a:pt x="1068" y="601"/>
                    <a:pt x="868" y="801"/>
                    <a:pt x="601" y="801"/>
                  </a:cubicBezTo>
                  <a:cubicBezTo>
                    <a:pt x="267" y="801"/>
                    <a:pt x="0" y="1068"/>
                    <a:pt x="34" y="1401"/>
                  </a:cubicBezTo>
                  <a:lnTo>
                    <a:pt x="34" y="1768"/>
                  </a:lnTo>
                  <a:lnTo>
                    <a:pt x="101" y="1768"/>
                  </a:lnTo>
                  <a:lnTo>
                    <a:pt x="134" y="1401"/>
                  </a:lnTo>
                  <a:cubicBezTo>
                    <a:pt x="134" y="1135"/>
                    <a:pt x="334" y="934"/>
                    <a:pt x="601" y="934"/>
                  </a:cubicBezTo>
                  <a:cubicBezTo>
                    <a:pt x="934" y="934"/>
                    <a:pt x="1201" y="668"/>
                    <a:pt x="1201" y="334"/>
                  </a:cubicBezTo>
                  <a:lnTo>
                    <a:pt x="1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6" name="Google Shape;1246;p42"/>
            <p:cNvSpPr/>
            <p:nvPr/>
          </p:nvSpPr>
          <p:spPr>
            <a:xfrm>
              <a:off x="5600233" y="1721210"/>
              <a:ext cx="233508" cy="365101"/>
            </a:xfrm>
            <a:custGeom>
              <a:avLst/>
              <a:gdLst/>
              <a:ahLst/>
              <a:cxnLst/>
              <a:rect l="l" t="t" r="r" b="b"/>
              <a:pathLst>
                <a:path w="10693" h="16719" extrusionOk="0">
                  <a:moveTo>
                    <a:pt x="2111" y="1"/>
                  </a:moveTo>
                  <a:cubicBezTo>
                    <a:pt x="589" y="1"/>
                    <a:pt x="0" y="1854"/>
                    <a:pt x="1519" y="6411"/>
                  </a:cubicBezTo>
                  <a:cubicBezTo>
                    <a:pt x="3988" y="13883"/>
                    <a:pt x="5522" y="16718"/>
                    <a:pt x="5522" y="16718"/>
                  </a:cubicBezTo>
                  <a:lnTo>
                    <a:pt x="10692" y="12482"/>
                  </a:lnTo>
                  <a:cubicBezTo>
                    <a:pt x="9125" y="9880"/>
                    <a:pt x="5755" y="4276"/>
                    <a:pt x="3420" y="340"/>
                  </a:cubicBezTo>
                  <a:cubicBezTo>
                    <a:pt x="2937" y="118"/>
                    <a:pt x="2495" y="1"/>
                    <a:pt x="21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7" name="Google Shape;1247;p42"/>
            <p:cNvSpPr/>
            <p:nvPr/>
          </p:nvSpPr>
          <p:spPr>
            <a:xfrm>
              <a:off x="5706230" y="1918442"/>
              <a:ext cx="150591" cy="125915"/>
            </a:xfrm>
            <a:custGeom>
              <a:avLst/>
              <a:gdLst/>
              <a:ahLst/>
              <a:cxnLst/>
              <a:rect l="l" t="t" r="r" b="b"/>
              <a:pathLst>
                <a:path w="6896" h="5766" extrusionOk="0">
                  <a:moveTo>
                    <a:pt x="6867" y="0"/>
                  </a:moveTo>
                  <a:cubicBezTo>
                    <a:pt x="6859" y="0"/>
                    <a:pt x="6849" y="4"/>
                    <a:pt x="6839" y="14"/>
                  </a:cubicBezTo>
                  <a:cubicBezTo>
                    <a:pt x="6305" y="481"/>
                    <a:pt x="2469" y="3450"/>
                    <a:pt x="1" y="5718"/>
                  </a:cubicBezTo>
                  <a:cubicBezTo>
                    <a:pt x="1" y="5742"/>
                    <a:pt x="1" y="5765"/>
                    <a:pt x="13" y="5765"/>
                  </a:cubicBezTo>
                  <a:cubicBezTo>
                    <a:pt x="17" y="5765"/>
                    <a:pt x="24" y="5761"/>
                    <a:pt x="34" y="5752"/>
                  </a:cubicBezTo>
                  <a:cubicBezTo>
                    <a:pt x="2436" y="3984"/>
                    <a:pt x="4704" y="2049"/>
                    <a:pt x="6872" y="47"/>
                  </a:cubicBezTo>
                  <a:cubicBezTo>
                    <a:pt x="6896" y="24"/>
                    <a:pt x="6886" y="0"/>
                    <a:pt x="6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8" name="Google Shape;1248;p42"/>
            <p:cNvSpPr/>
            <p:nvPr/>
          </p:nvSpPr>
          <p:spPr>
            <a:xfrm>
              <a:off x="5316527" y="1705902"/>
              <a:ext cx="578410" cy="730857"/>
            </a:xfrm>
            <a:custGeom>
              <a:avLst/>
              <a:gdLst/>
              <a:ahLst/>
              <a:cxnLst/>
              <a:rect l="l" t="t" r="r" b="b"/>
              <a:pathLst>
                <a:path w="26487" h="33468" extrusionOk="0">
                  <a:moveTo>
                    <a:pt x="13304" y="0"/>
                  </a:moveTo>
                  <a:cubicBezTo>
                    <a:pt x="12189" y="0"/>
                    <a:pt x="11088" y="298"/>
                    <a:pt x="10442" y="974"/>
                  </a:cubicBezTo>
                  <a:cubicBezTo>
                    <a:pt x="6272" y="5311"/>
                    <a:pt x="5471" y="8413"/>
                    <a:pt x="4471" y="11315"/>
                  </a:cubicBezTo>
                  <a:cubicBezTo>
                    <a:pt x="3737" y="13450"/>
                    <a:pt x="2903" y="17086"/>
                    <a:pt x="2169" y="20788"/>
                  </a:cubicBezTo>
                  <a:cubicBezTo>
                    <a:pt x="935" y="26893"/>
                    <a:pt x="1" y="33231"/>
                    <a:pt x="201" y="33464"/>
                  </a:cubicBezTo>
                  <a:cubicBezTo>
                    <a:pt x="204" y="33467"/>
                    <a:pt x="247" y="33468"/>
                    <a:pt x="327" y="33468"/>
                  </a:cubicBezTo>
                  <a:cubicBezTo>
                    <a:pt x="2269" y="33468"/>
                    <a:pt x="25962" y="32720"/>
                    <a:pt x="26186" y="32463"/>
                  </a:cubicBezTo>
                  <a:cubicBezTo>
                    <a:pt x="26486" y="32096"/>
                    <a:pt x="20982" y="6578"/>
                    <a:pt x="16646" y="1174"/>
                  </a:cubicBezTo>
                  <a:cubicBezTo>
                    <a:pt x="16041" y="441"/>
                    <a:pt x="14662" y="0"/>
                    <a:pt x="1330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9" name="Google Shape;1249;p42"/>
            <p:cNvSpPr/>
            <p:nvPr/>
          </p:nvSpPr>
          <p:spPr>
            <a:xfrm>
              <a:off x="5724442" y="2171511"/>
              <a:ext cx="38631" cy="25506"/>
            </a:xfrm>
            <a:custGeom>
              <a:avLst/>
              <a:gdLst/>
              <a:ahLst/>
              <a:cxnLst/>
              <a:rect l="l" t="t" r="r" b="b"/>
              <a:pathLst>
                <a:path w="1769" h="1168" extrusionOk="0">
                  <a:moveTo>
                    <a:pt x="1" y="0"/>
                  </a:moveTo>
                  <a:lnTo>
                    <a:pt x="1" y="100"/>
                  </a:lnTo>
                  <a:lnTo>
                    <a:pt x="368" y="100"/>
                  </a:lnTo>
                  <a:cubicBezTo>
                    <a:pt x="635" y="100"/>
                    <a:pt x="835" y="300"/>
                    <a:pt x="835" y="567"/>
                  </a:cubicBezTo>
                  <a:cubicBezTo>
                    <a:pt x="835" y="901"/>
                    <a:pt x="1102" y="1168"/>
                    <a:pt x="1435" y="1168"/>
                  </a:cubicBezTo>
                  <a:lnTo>
                    <a:pt x="1769" y="1168"/>
                  </a:lnTo>
                  <a:lnTo>
                    <a:pt x="1769" y="1034"/>
                  </a:lnTo>
                  <a:lnTo>
                    <a:pt x="1402" y="1034"/>
                  </a:lnTo>
                  <a:cubicBezTo>
                    <a:pt x="1168" y="1034"/>
                    <a:pt x="935" y="834"/>
                    <a:pt x="935" y="567"/>
                  </a:cubicBezTo>
                  <a:cubicBezTo>
                    <a:pt x="935" y="267"/>
                    <a:pt x="668" y="0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0" name="Google Shape;1250;p42"/>
            <p:cNvSpPr/>
            <p:nvPr/>
          </p:nvSpPr>
          <p:spPr>
            <a:xfrm>
              <a:off x="5595517" y="1762132"/>
              <a:ext cx="38631" cy="25506"/>
            </a:xfrm>
            <a:custGeom>
              <a:avLst/>
              <a:gdLst/>
              <a:ahLst/>
              <a:cxnLst/>
              <a:rect l="l" t="t" r="r" b="b"/>
              <a:pathLst>
                <a:path w="1769" h="1168" extrusionOk="0">
                  <a:moveTo>
                    <a:pt x="1" y="0"/>
                  </a:moveTo>
                  <a:lnTo>
                    <a:pt x="1" y="100"/>
                  </a:lnTo>
                  <a:lnTo>
                    <a:pt x="367" y="100"/>
                  </a:lnTo>
                  <a:cubicBezTo>
                    <a:pt x="601" y="100"/>
                    <a:pt x="834" y="301"/>
                    <a:pt x="834" y="567"/>
                  </a:cubicBezTo>
                  <a:cubicBezTo>
                    <a:pt x="834" y="901"/>
                    <a:pt x="1101" y="1168"/>
                    <a:pt x="1402" y="1168"/>
                  </a:cubicBezTo>
                  <a:lnTo>
                    <a:pt x="1768" y="1168"/>
                  </a:lnTo>
                  <a:lnTo>
                    <a:pt x="1768" y="1034"/>
                  </a:lnTo>
                  <a:lnTo>
                    <a:pt x="1402" y="1034"/>
                  </a:lnTo>
                  <a:cubicBezTo>
                    <a:pt x="1135" y="1034"/>
                    <a:pt x="935" y="834"/>
                    <a:pt x="935" y="567"/>
                  </a:cubicBezTo>
                  <a:cubicBezTo>
                    <a:pt x="935" y="234"/>
                    <a:pt x="668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1" name="Google Shape;1251;p42"/>
            <p:cNvSpPr/>
            <p:nvPr/>
          </p:nvSpPr>
          <p:spPr>
            <a:xfrm>
              <a:off x="5422873" y="2041842"/>
              <a:ext cx="38631" cy="25506"/>
            </a:xfrm>
            <a:custGeom>
              <a:avLst/>
              <a:gdLst/>
              <a:ahLst/>
              <a:cxnLst/>
              <a:rect l="l" t="t" r="r" b="b"/>
              <a:pathLst>
                <a:path w="1769" h="1168" extrusionOk="0">
                  <a:moveTo>
                    <a:pt x="1" y="0"/>
                  </a:moveTo>
                  <a:lnTo>
                    <a:pt x="1" y="101"/>
                  </a:lnTo>
                  <a:lnTo>
                    <a:pt x="368" y="101"/>
                  </a:lnTo>
                  <a:cubicBezTo>
                    <a:pt x="635" y="101"/>
                    <a:pt x="835" y="334"/>
                    <a:pt x="835" y="568"/>
                  </a:cubicBezTo>
                  <a:cubicBezTo>
                    <a:pt x="835" y="901"/>
                    <a:pt x="1102" y="1168"/>
                    <a:pt x="1435" y="1168"/>
                  </a:cubicBezTo>
                  <a:lnTo>
                    <a:pt x="1769" y="1168"/>
                  </a:lnTo>
                  <a:lnTo>
                    <a:pt x="1769" y="1068"/>
                  </a:lnTo>
                  <a:lnTo>
                    <a:pt x="1435" y="1068"/>
                  </a:lnTo>
                  <a:cubicBezTo>
                    <a:pt x="1168" y="1068"/>
                    <a:pt x="968" y="834"/>
                    <a:pt x="968" y="568"/>
                  </a:cubicBezTo>
                  <a:cubicBezTo>
                    <a:pt x="968" y="267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2" name="Google Shape;1252;p42"/>
            <p:cNvSpPr/>
            <p:nvPr/>
          </p:nvSpPr>
          <p:spPr>
            <a:xfrm>
              <a:off x="5615192" y="2006881"/>
              <a:ext cx="38631" cy="25506"/>
            </a:xfrm>
            <a:custGeom>
              <a:avLst/>
              <a:gdLst/>
              <a:ahLst/>
              <a:cxnLst/>
              <a:rect l="l" t="t" r="r" b="b"/>
              <a:pathLst>
                <a:path w="1769" h="1168" extrusionOk="0">
                  <a:moveTo>
                    <a:pt x="0" y="0"/>
                  </a:moveTo>
                  <a:lnTo>
                    <a:pt x="0" y="100"/>
                  </a:lnTo>
                  <a:lnTo>
                    <a:pt x="334" y="100"/>
                  </a:lnTo>
                  <a:cubicBezTo>
                    <a:pt x="601" y="100"/>
                    <a:pt x="801" y="334"/>
                    <a:pt x="801" y="601"/>
                  </a:cubicBezTo>
                  <a:cubicBezTo>
                    <a:pt x="801" y="901"/>
                    <a:pt x="1068" y="1168"/>
                    <a:pt x="1401" y="1168"/>
                  </a:cubicBezTo>
                  <a:lnTo>
                    <a:pt x="1735" y="1168"/>
                  </a:lnTo>
                  <a:lnTo>
                    <a:pt x="1768" y="1068"/>
                  </a:lnTo>
                  <a:lnTo>
                    <a:pt x="1401" y="1068"/>
                  </a:lnTo>
                  <a:cubicBezTo>
                    <a:pt x="1134" y="1068"/>
                    <a:pt x="934" y="834"/>
                    <a:pt x="934" y="601"/>
                  </a:cubicBezTo>
                  <a:cubicBezTo>
                    <a:pt x="934" y="267"/>
                    <a:pt x="667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3" name="Google Shape;1253;p42"/>
            <p:cNvSpPr/>
            <p:nvPr/>
          </p:nvSpPr>
          <p:spPr>
            <a:xfrm>
              <a:off x="5518301" y="2208655"/>
              <a:ext cx="38631" cy="26249"/>
            </a:xfrm>
            <a:custGeom>
              <a:avLst/>
              <a:gdLst/>
              <a:ahLst/>
              <a:cxnLst/>
              <a:rect l="l" t="t" r="r" b="b"/>
              <a:pathLst>
                <a:path w="1769" h="1202" extrusionOk="0">
                  <a:moveTo>
                    <a:pt x="1" y="0"/>
                  </a:moveTo>
                  <a:lnTo>
                    <a:pt x="1" y="134"/>
                  </a:lnTo>
                  <a:lnTo>
                    <a:pt x="368" y="134"/>
                  </a:lnTo>
                  <a:cubicBezTo>
                    <a:pt x="601" y="134"/>
                    <a:pt x="835" y="334"/>
                    <a:pt x="835" y="601"/>
                  </a:cubicBezTo>
                  <a:cubicBezTo>
                    <a:pt x="835" y="934"/>
                    <a:pt x="1101" y="1201"/>
                    <a:pt x="1402" y="1201"/>
                  </a:cubicBezTo>
                  <a:lnTo>
                    <a:pt x="1769" y="1201"/>
                  </a:lnTo>
                  <a:lnTo>
                    <a:pt x="1769" y="1068"/>
                  </a:lnTo>
                  <a:lnTo>
                    <a:pt x="1402" y="1068"/>
                  </a:lnTo>
                  <a:cubicBezTo>
                    <a:pt x="1168" y="1068"/>
                    <a:pt x="935" y="868"/>
                    <a:pt x="935" y="601"/>
                  </a:cubicBezTo>
                  <a:cubicBezTo>
                    <a:pt x="935" y="267"/>
                    <a:pt x="668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4" name="Google Shape;1254;p42"/>
            <p:cNvSpPr/>
            <p:nvPr/>
          </p:nvSpPr>
          <p:spPr>
            <a:xfrm>
              <a:off x="5638492" y="2379093"/>
              <a:ext cx="38631" cy="25528"/>
            </a:xfrm>
            <a:custGeom>
              <a:avLst/>
              <a:gdLst/>
              <a:ahLst/>
              <a:cxnLst/>
              <a:rect l="l" t="t" r="r" b="b"/>
              <a:pathLst>
                <a:path w="1769" h="1169" extrusionOk="0">
                  <a:moveTo>
                    <a:pt x="1" y="1"/>
                  </a:moveTo>
                  <a:lnTo>
                    <a:pt x="1" y="134"/>
                  </a:lnTo>
                  <a:lnTo>
                    <a:pt x="368" y="134"/>
                  </a:lnTo>
                  <a:cubicBezTo>
                    <a:pt x="634" y="134"/>
                    <a:pt x="835" y="334"/>
                    <a:pt x="835" y="601"/>
                  </a:cubicBezTo>
                  <a:cubicBezTo>
                    <a:pt x="835" y="901"/>
                    <a:pt x="1101" y="1168"/>
                    <a:pt x="1435" y="1168"/>
                  </a:cubicBezTo>
                  <a:lnTo>
                    <a:pt x="1769" y="1168"/>
                  </a:lnTo>
                  <a:lnTo>
                    <a:pt x="1769" y="1068"/>
                  </a:lnTo>
                  <a:lnTo>
                    <a:pt x="1435" y="1068"/>
                  </a:lnTo>
                  <a:cubicBezTo>
                    <a:pt x="1168" y="1068"/>
                    <a:pt x="935" y="868"/>
                    <a:pt x="935" y="601"/>
                  </a:cubicBezTo>
                  <a:cubicBezTo>
                    <a:pt x="935" y="268"/>
                    <a:pt x="668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5" name="Google Shape;1255;p42"/>
            <p:cNvSpPr/>
            <p:nvPr/>
          </p:nvSpPr>
          <p:spPr>
            <a:xfrm>
              <a:off x="5376994" y="2366712"/>
              <a:ext cx="38631" cy="26249"/>
            </a:xfrm>
            <a:custGeom>
              <a:avLst/>
              <a:gdLst/>
              <a:ahLst/>
              <a:cxnLst/>
              <a:rect l="l" t="t" r="r" b="b"/>
              <a:pathLst>
                <a:path w="1769" h="1202" extrusionOk="0">
                  <a:moveTo>
                    <a:pt x="0" y="1"/>
                  </a:moveTo>
                  <a:lnTo>
                    <a:pt x="0" y="134"/>
                  </a:lnTo>
                  <a:lnTo>
                    <a:pt x="367" y="134"/>
                  </a:lnTo>
                  <a:cubicBezTo>
                    <a:pt x="634" y="134"/>
                    <a:pt x="834" y="334"/>
                    <a:pt x="834" y="601"/>
                  </a:cubicBezTo>
                  <a:cubicBezTo>
                    <a:pt x="834" y="935"/>
                    <a:pt x="1101" y="1202"/>
                    <a:pt x="1435" y="1202"/>
                  </a:cubicBezTo>
                  <a:lnTo>
                    <a:pt x="1768" y="1202"/>
                  </a:lnTo>
                  <a:lnTo>
                    <a:pt x="1768" y="1068"/>
                  </a:lnTo>
                  <a:lnTo>
                    <a:pt x="1435" y="1068"/>
                  </a:lnTo>
                  <a:cubicBezTo>
                    <a:pt x="1168" y="1068"/>
                    <a:pt x="968" y="868"/>
                    <a:pt x="968" y="601"/>
                  </a:cubicBezTo>
                  <a:cubicBezTo>
                    <a:pt x="968" y="268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6" name="Google Shape;1256;p42"/>
            <p:cNvSpPr/>
            <p:nvPr/>
          </p:nvSpPr>
          <p:spPr>
            <a:xfrm>
              <a:off x="5654520" y="2226125"/>
              <a:ext cx="12404" cy="45924"/>
            </a:xfrm>
            <a:custGeom>
              <a:avLst/>
              <a:gdLst/>
              <a:ahLst/>
              <a:cxnLst/>
              <a:rect l="l" t="t" r="r" b="b"/>
              <a:pathLst>
                <a:path w="568" h="2103" extrusionOk="0">
                  <a:moveTo>
                    <a:pt x="67" y="1"/>
                  </a:moveTo>
                  <a:lnTo>
                    <a:pt x="0" y="101"/>
                  </a:lnTo>
                  <a:lnTo>
                    <a:pt x="267" y="368"/>
                  </a:lnTo>
                  <a:cubicBezTo>
                    <a:pt x="434" y="535"/>
                    <a:pt x="434" y="835"/>
                    <a:pt x="267" y="1035"/>
                  </a:cubicBezTo>
                  <a:cubicBezTo>
                    <a:pt x="34" y="1235"/>
                    <a:pt x="34" y="1635"/>
                    <a:pt x="267" y="1869"/>
                  </a:cubicBezTo>
                  <a:lnTo>
                    <a:pt x="501" y="2102"/>
                  </a:lnTo>
                  <a:lnTo>
                    <a:pt x="568" y="2036"/>
                  </a:lnTo>
                  <a:lnTo>
                    <a:pt x="334" y="1769"/>
                  </a:lnTo>
                  <a:cubicBezTo>
                    <a:pt x="167" y="1602"/>
                    <a:pt x="167" y="1302"/>
                    <a:pt x="334" y="1102"/>
                  </a:cubicBezTo>
                  <a:cubicBezTo>
                    <a:pt x="434" y="1002"/>
                    <a:pt x="501" y="835"/>
                    <a:pt x="501" y="701"/>
                  </a:cubicBezTo>
                  <a:cubicBezTo>
                    <a:pt x="501" y="535"/>
                    <a:pt x="434" y="368"/>
                    <a:pt x="334" y="2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7" name="Google Shape;1257;p42"/>
            <p:cNvSpPr/>
            <p:nvPr/>
          </p:nvSpPr>
          <p:spPr>
            <a:xfrm>
              <a:off x="5805305" y="2352146"/>
              <a:ext cx="13124" cy="45924"/>
            </a:xfrm>
            <a:custGeom>
              <a:avLst/>
              <a:gdLst/>
              <a:ahLst/>
              <a:cxnLst/>
              <a:rect l="l" t="t" r="r" b="b"/>
              <a:pathLst>
                <a:path w="601" h="2103" extrusionOk="0">
                  <a:moveTo>
                    <a:pt x="100" y="1"/>
                  </a:moveTo>
                  <a:lnTo>
                    <a:pt x="0" y="67"/>
                  </a:lnTo>
                  <a:lnTo>
                    <a:pt x="267" y="334"/>
                  </a:lnTo>
                  <a:cubicBezTo>
                    <a:pt x="467" y="534"/>
                    <a:pt x="467" y="835"/>
                    <a:pt x="267" y="1001"/>
                  </a:cubicBezTo>
                  <a:cubicBezTo>
                    <a:pt x="34" y="1235"/>
                    <a:pt x="34" y="1602"/>
                    <a:pt x="267" y="1835"/>
                  </a:cubicBezTo>
                  <a:lnTo>
                    <a:pt x="534" y="2102"/>
                  </a:lnTo>
                  <a:lnTo>
                    <a:pt x="601" y="2002"/>
                  </a:lnTo>
                  <a:lnTo>
                    <a:pt x="367" y="1769"/>
                  </a:lnTo>
                  <a:cubicBezTo>
                    <a:pt x="167" y="1568"/>
                    <a:pt x="167" y="1268"/>
                    <a:pt x="367" y="1101"/>
                  </a:cubicBezTo>
                  <a:cubicBezTo>
                    <a:pt x="567" y="868"/>
                    <a:pt x="567" y="501"/>
                    <a:pt x="367" y="2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8" name="Google Shape;1258;p42"/>
            <p:cNvSpPr/>
            <p:nvPr/>
          </p:nvSpPr>
          <p:spPr>
            <a:xfrm>
              <a:off x="5728810" y="2043306"/>
              <a:ext cx="13146" cy="45902"/>
            </a:xfrm>
            <a:custGeom>
              <a:avLst/>
              <a:gdLst/>
              <a:ahLst/>
              <a:cxnLst/>
              <a:rect l="l" t="t" r="r" b="b"/>
              <a:pathLst>
                <a:path w="602" h="2102" extrusionOk="0">
                  <a:moveTo>
                    <a:pt x="101" y="0"/>
                  </a:moveTo>
                  <a:lnTo>
                    <a:pt x="1" y="67"/>
                  </a:lnTo>
                  <a:lnTo>
                    <a:pt x="268" y="334"/>
                  </a:lnTo>
                  <a:cubicBezTo>
                    <a:pt x="468" y="534"/>
                    <a:pt x="468" y="834"/>
                    <a:pt x="268" y="1001"/>
                  </a:cubicBezTo>
                  <a:cubicBezTo>
                    <a:pt x="34" y="1234"/>
                    <a:pt x="34" y="1601"/>
                    <a:pt x="268" y="1835"/>
                  </a:cubicBezTo>
                  <a:lnTo>
                    <a:pt x="501" y="2102"/>
                  </a:lnTo>
                  <a:lnTo>
                    <a:pt x="601" y="2002"/>
                  </a:lnTo>
                  <a:lnTo>
                    <a:pt x="368" y="1768"/>
                  </a:lnTo>
                  <a:cubicBezTo>
                    <a:pt x="168" y="1568"/>
                    <a:pt x="168" y="1268"/>
                    <a:pt x="368" y="1101"/>
                  </a:cubicBezTo>
                  <a:cubicBezTo>
                    <a:pt x="568" y="867"/>
                    <a:pt x="568" y="501"/>
                    <a:pt x="368" y="2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9" name="Google Shape;1259;p42"/>
            <p:cNvSpPr/>
            <p:nvPr/>
          </p:nvSpPr>
          <p:spPr>
            <a:xfrm>
              <a:off x="5460040" y="1896168"/>
              <a:ext cx="13124" cy="45902"/>
            </a:xfrm>
            <a:custGeom>
              <a:avLst/>
              <a:gdLst/>
              <a:ahLst/>
              <a:cxnLst/>
              <a:rect l="l" t="t" r="r" b="b"/>
              <a:pathLst>
                <a:path w="601" h="2102" extrusionOk="0">
                  <a:moveTo>
                    <a:pt x="100" y="0"/>
                  </a:moveTo>
                  <a:lnTo>
                    <a:pt x="0" y="100"/>
                  </a:lnTo>
                  <a:lnTo>
                    <a:pt x="267" y="334"/>
                  </a:lnTo>
                  <a:cubicBezTo>
                    <a:pt x="467" y="534"/>
                    <a:pt x="467" y="834"/>
                    <a:pt x="267" y="1034"/>
                  </a:cubicBezTo>
                  <a:cubicBezTo>
                    <a:pt x="33" y="1234"/>
                    <a:pt x="33" y="1635"/>
                    <a:pt x="267" y="1868"/>
                  </a:cubicBezTo>
                  <a:lnTo>
                    <a:pt x="500" y="2102"/>
                  </a:lnTo>
                  <a:lnTo>
                    <a:pt x="601" y="2035"/>
                  </a:lnTo>
                  <a:lnTo>
                    <a:pt x="334" y="1768"/>
                  </a:lnTo>
                  <a:cubicBezTo>
                    <a:pt x="167" y="1601"/>
                    <a:pt x="167" y="1301"/>
                    <a:pt x="334" y="1101"/>
                  </a:cubicBezTo>
                  <a:cubicBezTo>
                    <a:pt x="467" y="1001"/>
                    <a:pt x="534" y="834"/>
                    <a:pt x="534" y="701"/>
                  </a:cubicBezTo>
                  <a:cubicBezTo>
                    <a:pt x="534" y="534"/>
                    <a:pt x="467" y="367"/>
                    <a:pt x="334" y="267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0" name="Google Shape;1260;p42"/>
            <p:cNvSpPr/>
            <p:nvPr/>
          </p:nvSpPr>
          <p:spPr>
            <a:xfrm>
              <a:off x="5623206" y="1871383"/>
              <a:ext cx="13124" cy="45924"/>
            </a:xfrm>
            <a:custGeom>
              <a:avLst/>
              <a:gdLst/>
              <a:ahLst/>
              <a:cxnLst/>
              <a:rect l="l" t="t" r="r" b="b"/>
              <a:pathLst>
                <a:path w="601" h="2103" extrusionOk="0">
                  <a:moveTo>
                    <a:pt x="100" y="1"/>
                  </a:moveTo>
                  <a:lnTo>
                    <a:pt x="0" y="101"/>
                  </a:lnTo>
                  <a:lnTo>
                    <a:pt x="267" y="334"/>
                  </a:lnTo>
                  <a:cubicBezTo>
                    <a:pt x="467" y="535"/>
                    <a:pt x="467" y="835"/>
                    <a:pt x="267" y="1035"/>
                  </a:cubicBezTo>
                  <a:cubicBezTo>
                    <a:pt x="33" y="1235"/>
                    <a:pt x="33" y="1635"/>
                    <a:pt x="267" y="1869"/>
                  </a:cubicBezTo>
                  <a:lnTo>
                    <a:pt x="534" y="2102"/>
                  </a:lnTo>
                  <a:lnTo>
                    <a:pt x="601" y="2036"/>
                  </a:lnTo>
                  <a:lnTo>
                    <a:pt x="367" y="1769"/>
                  </a:lnTo>
                  <a:cubicBezTo>
                    <a:pt x="167" y="1602"/>
                    <a:pt x="167" y="1302"/>
                    <a:pt x="367" y="1102"/>
                  </a:cubicBezTo>
                  <a:cubicBezTo>
                    <a:pt x="467" y="1002"/>
                    <a:pt x="534" y="835"/>
                    <a:pt x="534" y="701"/>
                  </a:cubicBezTo>
                  <a:cubicBezTo>
                    <a:pt x="534" y="535"/>
                    <a:pt x="467" y="368"/>
                    <a:pt x="367" y="26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1" name="Google Shape;1261;p42"/>
            <p:cNvSpPr/>
            <p:nvPr/>
          </p:nvSpPr>
          <p:spPr>
            <a:xfrm>
              <a:off x="5445453" y="2145284"/>
              <a:ext cx="12426" cy="45902"/>
            </a:xfrm>
            <a:custGeom>
              <a:avLst/>
              <a:gdLst/>
              <a:ahLst/>
              <a:cxnLst/>
              <a:rect l="l" t="t" r="r" b="b"/>
              <a:pathLst>
                <a:path w="569" h="2102" extrusionOk="0">
                  <a:moveTo>
                    <a:pt x="68" y="0"/>
                  </a:moveTo>
                  <a:lnTo>
                    <a:pt x="1" y="100"/>
                  </a:lnTo>
                  <a:lnTo>
                    <a:pt x="268" y="367"/>
                  </a:lnTo>
                  <a:cubicBezTo>
                    <a:pt x="435" y="534"/>
                    <a:pt x="435" y="834"/>
                    <a:pt x="268" y="1034"/>
                  </a:cubicBezTo>
                  <a:cubicBezTo>
                    <a:pt x="34" y="1268"/>
                    <a:pt x="34" y="1635"/>
                    <a:pt x="268" y="1868"/>
                  </a:cubicBezTo>
                  <a:lnTo>
                    <a:pt x="501" y="2102"/>
                  </a:lnTo>
                  <a:lnTo>
                    <a:pt x="568" y="2035"/>
                  </a:lnTo>
                  <a:lnTo>
                    <a:pt x="335" y="1768"/>
                  </a:lnTo>
                  <a:cubicBezTo>
                    <a:pt x="134" y="1601"/>
                    <a:pt x="134" y="1301"/>
                    <a:pt x="335" y="1101"/>
                  </a:cubicBezTo>
                  <a:cubicBezTo>
                    <a:pt x="568" y="867"/>
                    <a:pt x="568" y="501"/>
                    <a:pt x="335" y="267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2" name="Google Shape;1262;p42"/>
            <p:cNvSpPr/>
            <p:nvPr/>
          </p:nvSpPr>
          <p:spPr>
            <a:xfrm>
              <a:off x="5706230" y="2306267"/>
              <a:ext cx="45182" cy="12404"/>
            </a:xfrm>
            <a:custGeom>
              <a:avLst/>
              <a:gdLst/>
              <a:ahLst/>
              <a:cxnLst/>
              <a:rect l="l" t="t" r="r" b="b"/>
              <a:pathLst>
                <a:path w="2069" h="568" extrusionOk="0">
                  <a:moveTo>
                    <a:pt x="2002" y="0"/>
                  </a:moveTo>
                  <a:lnTo>
                    <a:pt x="1735" y="267"/>
                  </a:lnTo>
                  <a:cubicBezTo>
                    <a:pt x="1635" y="350"/>
                    <a:pt x="1510" y="392"/>
                    <a:pt x="1389" y="392"/>
                  </a:cubicBezTo>
                  <a:cubicBezTo>
                    <a:pt x="1268" y="392"/>
                    <a:pt x="1152" y="350"/>
                    <a:pt x="1068" y="267"/>
                  </a:cubicBezTo>
                  <a:cubicBezTo>
                    <a:pt x="951" y="150"/>
                    <a:pt x="801" y="92"/>
                    <a:pt x="651" y="92"/>
                  </a:cubicBezTo>
                  <a:cubicBezTo>
                    <a:pt x="501" y="92"/>
                    <a:pt x="351" y="150"/>
                    <a:pt x="234" y="267"/>
                  </a:cubicBezTo>
                  <a:lnTo>
                    <a:pt x="1" y="500"/>
                  </a:lnTo>
                  <a:lnTo>
                    <a:pt x="68" y="567"/>
                  </a:lnTo>
                  <a:lnTo>
                    <a:pt x="301" y="334"/>
                  </a:lnTo>
                  <a:cubicBezTo>
                    <a:pt x="401" y="250"/>
                    <a:pt x="526" y="209"/>
                    <a:pt x="647" y="209"/>
                  </a:cubicBezTo>
                  <a:cubicBezTo>
                    <a:pt x="768" y="209"/>
                    <a:pt x="885" y="250"/>
                    <a:pt x="968" y="334"/>
                  </a:cubicBezTo>
                  <a:cubicBezTo>
                    <a:pt x="1102" y="434"/>
                    <a:pt x="1235" y="500"/>
                    <a:pt x="1402" y="500"/>
                  </a:cubicBezTo>
                  <a:cubicBezTo>
                    <a:pt x="1569" y="500"/>
                    <a:pt x="1702" y="434"/>
                    <a:pt x="1802" y="334"/>
                  </a:cubicBezTo>
                  <a:lnTo>
                    <a:pt x="2069" y="67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3" name="Google Shape;1263;p42"/>
            <p:cNvSpPr/>
            <p:nvPr/>
          </p:nvSpPr>
          <p:spPr>
            <a:xfrm>
              <a:off x="5440365" y="2282224"/>
              <a:ext cx="45182" cy="12404"/>
            </a:xfrm>
            <a:custGeom>
              <a:avLst/>
              <a:gdLst/>
              <a:ahLst/>
              <a:cxnLst/>
              <a:rect l="l" t="t" r="r" b="b"/>
              <a:pathLst>
                <a:path w="2069" h="568" extrusionOk="0">
                  <a:moveTo>
                    <a:pt x="2002" y="0"/>
                  </a:moveTo>
                  <a:lnTo>
                    <a:pt x="1735" y="267"/>
                  </a:lnTo>
                  <a:cubicBezTo>
                    <a:pt x="1635" y="351"/>
                    <a:pt x="1510" y="392"/>
                    <a:pt x="1389" y="392"/>
                  </a:cubicBezTo>
                  <a:cubicBezTo>
                    <a:pt x="1268" y="392"/>
                    <a:pt x="1151" y="351"/>
                    <a:pt x="1068" y="267"/>
                  </a:cubicBezTo>
                  <a:cubicBezTo>
                    <a:pt x="951" y="150"/>
                    <a:pt x="801" y="92"/>
                    <a:pt x="651" y="92"/>
                  </a:cubicBezTo>
                  <a:cubicBezTo>
                    <a:pt x="501" y="92"/>
                    <a:pt x="351" y="150"/>
                    <a:pt x="234" y="267"/>
                  </a:cubicBezTo>
                  <a:lnTo>
                    <a:pt x="0" y="501"/>
                  </a:lnTo>
                  <a:lnTo>
                    <a:pt x="67" y="567"/>
                  </a:lnTo>
                  <a:lnTo>
                    <a:pt x="301" y="334"/>
                  </a:lnTo>
                  <a:cubicBezTo>
                    <a:pt x="401" y="234"/>
                    <a:pt x="526" y="184"/>
                    <a:pt x="647" y="184"/>
                  </a:cubicBezTo>
                  <a:cubicBezTo>
                    <a:pt x="768" y="184"/>
                    <a:pt x="884" y="234"/>
                    <a:pt x="968" y="334"/>
                  </a:cubicBezTo>
                  <a:cubicBezTo>
                    <a:pt x="1085" y="451"/>
                    <a:pt x="1235" y="509"/>
                    <a:pt x="1385" y="509"/>
                  </a:cubicBezTo>
                  <a:cubicBezTo>
                    <a:pt x="1535" y="509"/>
                    <a:pt x="1685" y="451"/>
                    <a:pt x="1802" y="334"/>
                  </a:cubicBezTo>
                  <a:lnTo>
                    <a:pt x="2069" y="67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5519043" y="2097920"/>
              <a:ext cx="45182" cy="13146"/>
            </a:xfrm>
            <a:custGeom>
              <a:avLst/>
              <a:gdLst/>
              <a:ahLst/>
              <a:cxnLst/>
              <a:rect l="l" t="t" r="r" b="b"/>
              <a:pathLst>
                <a:path w="2069" h="602" extrusionOk="0">
                  <a:moveTo>
                    <a:pt x="2001" y="1"/>
                  </a:moveTo>
                  <a:lnTo>
                    <a:pt x="1735" y="268"/>
                  </a:lnTo>
                  <a:cubicBezTo>
                    <a:pt x="1651" y="351"/>
                    <a:pt x="1534" y="393"/>
                    <a:pt x="1414" y="393"/>
                  </a:cubicBezTo>
                  <a:cubicBezTo>
                    <a:pt x="1293" y="393"/>
                    <a:pt x="1168" y="351"/>
                    <a:pt x="1067" y="268"/>
                  </a:cubicBezTo>
                  <a:cubicBezTo>
                    <a:pt x="951" y="151"/>
                    <a:pt x="801" y="93"/>
                    <a:pt x="650" y="93"/>
                  </a:cubicBezTo>
                  <a:cubicBezTo>
                    <a:pt x="500" y="93"/>
                    <a:pt x="350" y="151"/>
                    <a:pt x="234" y="268"/>
                  </a:cubicBezTo>
                  <a:lnTo>
                    <a:pt x="0" y="501"/>
                  </a:lnTo>
                  <a:lnTo>
                    <a:pt x="67" y="601"/>
                  </a:lnTo>
                  <a:lnTo>
                    <a:pt x="334" y="335"/>
                  </a:lnTo>
                  <a:cubicBezTo>
                    <a:pt x="417" y="251"/>
                    <a:pt x="534" y="209"/>
                    <a:pt x="655" y="209"/>
                  </a:cubicBezTo>
                  <a:cubicBezTo>
                    <a:pt x="776" y="209"/>
                    <a:pt x="901" y="251"/>
                    <a:pt x="1001" y="335"/>
                  </a:cubicBezTo>
                  <a:cubicBezTo>
                    <a:pt x="1117" y="451"/>
                    <a:pt x="1268" y="510"/>
                    <a:pt x="1418" y="510"/>
                  </a:cubicBezTo>
                  <a:cubicBezTo>
                    <a:pt x="1568" y="510"/>
                    <a:pt x="1718" y="451"/>
                    <a:pt x="1835" y="335"/>
                  </a:cubicBezTo>
                  <a:lnTo>
                    <a:pt x="2068" y="68"/>
                  </a:lnTo>
                  <a:lnTo>
                    <a:pt x="20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5487707" y="2390754"/>
              <a:ext cx="45182" cy="12404"/>
            </a:xfrm>
            <a:custGeom>
              <a:avLst/>
              <a:gdLst/>
              <a:ahLst/>
              <a:cxnLst/>
              <a:rect l="l" t="t" r="r" b="b"/>
              <a:pathLst>
                <a:path w="2069" h="568" extrusionOk="0">
                  <a:moveTo>
                    <a:pt x="2002" y="1"/>
                  </a:moveTo>
                  <a:lnTo>
                    <a:pt x="1735" y="234"/>
                  </a:lnTo>
                  <a:cubicBezTo>
                    <a:pt x="1652" y="334"/>
                    <a:pt x="1535" y="384"/>
                    <a:pt x="1414" y="384"/>
                  </a:cubicBezTo>
                  <a:cubicBezTo>
                    <a:pt x="1293" y="384"/>
                    <a:pt x="1168" y="334"/>
                    <a:pt x="1068" y="234"/>
                  </a:cubicBezTo>
                  <a:cubicBezTo>
                    <a:pt x="951" y="117"/>
                    <a:pt x="801" y="59"/>
                    <a:pt x="651" y="59"/>
                  </a:cubicBezTo>
                  <a:cubicBezTo>
                    <a:pt x="501" y="59"/>
                    <a:pt x="351" y="117"/>
                    <a:pt x="234" y="234"/>
                  </a:cubicBezTo>
                  <a:lnTo>
                    <a:pt x="1" y="501"/>
                  </a:lnTo>
                  <a:lnTo>
                    <a:pt x="67" y="568"/>
                  </a:lnTo>
                  <a:lnTo>
                    <a:pt x="334" y="334"/>
                  </a:lnTo>
                  <a:cubicBezTo>
                    <a:pt x="418" y="234"/>
                    <a:pt x="534" y="184"/>
                    <a:pt x="655" y="184"/>
                  </a:cubicBezTo>
                  <a:cubicBezTo>
                    <a:pt x="776" y="184"/>
                    <a:pt x="901" y="234"/>
                    <a:pt x="1001" y="334"/>
                  </a:cubicBezTo>
                  <a:cubicBezTo>
                    <a:pt x="1101" y="451"/>
                    <a:pt x="1252" y="509"/>
                    <a:pt x="1406" y="509"/>
                  </a:cubicBezTo>
                  <a:cubicBezTo>
                    <a:pt x="1560" y="509"/>
                    <a:pt x="1719" y="451"/>
                    <a:pt x="1835" y="334"/>
                  </a:cubicBezTo>
                  <a:lnTo>
                    <a:pt x="2069" y="67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6" name="Google Shape;1266;p42"/>
            <p:cNvSpPr/>
            <p:nvPr/>
          </p:nvSpPr>
          <p:spPr>
            <a:xfrm>
              <a:off x="5682930" y="1816026"/>
              <a:ext cx="44461" cy="12404"/>
            </a:xfrm>
            <a:custGeom>
              <a:avLst/>
              <a:gdLst/>
              <a:ahLst/>
              <a:cxnLst/>
              <a:rect l="l" t="t" r="r" b="b"/>
              <a:pathLst>
                <a:path w="2036" h="568" extrusionOk="0">
                  <a:moveTo>
                    <a:pt x="1968" y="1"/>
                  </a:moveTo>
                  <a:lnTo>
                    <a:pt x="1735" y="268"/>
                  </a:lnTo>
                  <a:cubicBezTo>
                    <a:pt x="1635" y="351"/>
                    <a:pt x="1518" y="393"/>
                    <a:pt x="1401" y="393"/>
                  </a:cubicBezTo>
                  <a:cubicBezTo>
                    <a:pt x="1285" y="393"/>
                    <a:pt x="1168" y="351"/>
                    <a:pt x="1068" y="268"/>
                  </a:cubicBezTo>
                  <a:cubicBezTo>
                    <a:pt x="951" y="134"/>
                    <a:pt x="801" y="67"/>
                    <a:pt x="651" y="67"/>
                  </a:cubicBezTo>
                  <a:cubicBezTo>
                    <a:pt x="501" y="67"/>
                    <a:pt x="351" y="134"/>
                    <a:pt x="234" y="268"/>
                  </a:cubicBezTo>
                  <a:lnTo>
                    <a:pt x="0" y="501"/>
                  </a:lnTo>
                  <a:lnTo>
                    <a:pt x="67" y="568"/>
                  </a:lnTo>
                  <a:lnTo>
                    <a:pt x="334" y="334"/>
                  </a:lnTo>
                  <a:cubicBezTo>
                    <a:pt x="417" y="234"/>
                    <a:pt x="534" y="184"/>
                    <a:pt x="655" y="184"/>
                  </a:cubicBezTo>
                  <a:cubicBezTo>
                    <a:pt x="776" y="184"/>
                    <a:pt x="901" y="234"/>
                    <a:pt x="1001" y="334"/>
                  </a:cubicBezTo>
                  <a:cubicBezTo>
                    <a:pt x="1101" y="451"/>
                    <a:pt x="1251" y="509"/>
                    <a:pt x="1406" y="509"/>
                  </a:cubicBezTo>
                  <a:cubicBezTo>
                    <a:pt x="1560" y="509"/>
                    <a:pt x="1718" y="451"/>
                    <a:pt x="1835" y="334"/>
                  </a:cubicBezTo>
                  <a:lnTo>
                    <a:pt x="2035" y="134"/>
                  </a:lnTo>
                  <a:cubicBezTo>
                    <a:pt x="2002" y="101"/>
                    <a:pt x="2002" y="34"/>
                    <a:pt x="19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7" name="Google Shape;1267;p42"/>
            <p:cNvSpPr/>
            <p:nvPr/>
          </p:nvSpPr>
          <p:spPr>
            <a:xfrm>
              <a:off x="5798011" y="2116678"/>
              <a:ext cx="26991" cy="10416"/>
            </a:xfrm>
            <a:custGeom>
              <a:avLst/>
              <a:gdLst/>
              <a:ahLst/>
              <a:cxnLst/>
              <a:rect l="l" t="t" r="r" b="b"/>
              <a:pathLst>
                <a:path w="1236" h="477" extrusionOk="0">
                  <a:moveTo>
                    <a:pt x="651" y="1"/>
                  </a:moveTo>
                  <a:cubicBezTo>
                    <a:pt x="501" y="1"/>
                    <a:pt x="351" y="59"/>
                    <a:pt x="234" y="176"/>
                  </a:cubicBezTo>
                  <a:lnTo>
                    <a:pt x="1" y="410"/>
                  </a:lnTo>
                  <a:lnTo>
                    <a:pt x="68" y="476"/>
                  </a:lnTo>
                  <a:lnTo>
                    <a:pt x="301" y="243"/>
                  </a:lnTo>
                  <a:cubicBezTo>
                    <a:pt x="401" y="159"/>
                    <a:pt x="526" y="118"/>
                    <a:pt x="647" y="118"/>
                  </a:cubicBezTo>
                  <a:cubicBezTo>
                    <a:pt x="768" y="118"/>
                    <a:pt x="885" y="159"/>
                    <a:pt x="968" y="243"/>
                  </a:cubicBezTo>
                  <a:cubicBezTo>
                    <a:pt x="1068" y="309"/>
                    <a:pt x="1135" y="376"/>
                    <a:pt x="1235" y="410"/>
                  </a:cubicBezTo>
                  <a:cubicBezTo>
                    <a:pt x="1235" y="343"/>
                    <a:pt x="1202" y="309"/>
                    <a:pt x="1202" y="276"/>
                  </a:cubicBezTo>
                  <a:cubicBezTo>
                    <a:pt x="1168" y="243"/>
                    <a:pt x="1102" y="209"/>
                    <a:pt x="1068" y="176"/>
                  </a:cubicBezTo>
                  <a:cubicBezTo>
                    <a:pt x="951" y="59"/>
                    <a:pt x="801" y="1"/>
                    <a:pt x="6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8" name="Google Shape;1268;p42"/>
            <p:cNvSpPr/>
            <p:nvPr/>
          </p:nvSpPr>
          <p:spPr>
            <a:xfrm>
              <a:off x="5514654" y="1837164"/>
              <a:ext cx="45924" cy="13124"/>
            </a:xfrm>
            <a:custGeom>
              <a:avLst/>
              <a:gdLst/>
              <a:ahLst/>
              <a:cxnLst/>
              <a:rect l="l" t="t" r="r" b="b"/>
              <a:pathLst>
                <a:path w="2103" h="601" extrusionOk="0">
                  <a:moveTo>
                    <a:pt x="2002" y="0"/>
                  </a:moveTo>
                  <a:lnTo>
                    <a:pt x="1735" y="267"/>
                  </a:lnTo>
                  <a:cubicBezTo>
                    <a:pt x="1669" y="334"/>
                    <a:pt x="1535" y="400"/>
                    <a:pt x="1402" y="400"/>
                  </a:cubicBezTo>
                  <a:cubicBezTo>
                    <a:pt x="1268" y="400"/>
                    <a:pt x="1168" y="334"/>
                    <a:pt x="1068" y="267"/>
                  </a:cubicBezTo>
                  <a:cubicBezTo>
                    <a:pt x="952" y="150"/>
                    <a:pt x="801" y="92"/>
                    <a:pt x="651" y="92"/>
                  </a:cubicBezTo>
                  <a:cubicBezTo>
                    <a:pt x="501" y="92"/>
                    <a:pt x="351" y="150"/>
                    <a:pt x="234" y="267"/>
                  </a:cubicBezTo>
                  <a:lnTo>
                    <a:pt x="1" y="500"/>
                  </a:lnTo>
                  <a:lnTo>
                    <a:pt x="68" y="601"/>
                  </a:lnTo>
                  <a:lnTo>
                    <a:pt x="334" y="334"/>
                  </a:lnTo>
                  <a:cubicBezTo>
                    <a:pt x="418" y="250"/>
                    <a:pt x="535" y="209"/>
                    <a:pt x="656" y="209"/>
                  </a:cubicBezTo>
                  <a:cubicBezTo>
                    <a:pt x="776" y="209"/>
                    <a:pt x="902" y="250"/>
                    <a:pt x="1002" y="334"/>
                  </a:cubicBezTo>
                  <a:cubicBezTo>
                    <a:pt x="1102" y="434"/>
                    <a:pt x="1268" y="500"/>
                    <a:pt x="1402" y="500"/>
                  </a:cubicBezTo>
                  <a:cubicBezTo>
                    <a:pt x="1569" y="500"/>
                    <a:pt x="1702" y="434"/>
                    <a:pt x="1836" y="334"/>
                  </a:cubicBezTo>
                  <a:lnTo>
                    <a:pt x="2102" y="67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9" name="Google Shape;1269;p42"/>
            <p:cNvSpPr/>
            <p:nvPr/>
          </p:nvSpPr>
          <p:spPr>
            <a:xfrm>
              <a:off x="5805305" y="2237786"/>
              <a:ext cx="25506" cy="38631"/>
            </a:xfrm>
            <a:custGeom>
              <a:avLst/>
              <a:gdLst/>
              <a:ahLst/>
              <a:cxnLst/>
              <a:rect l="l" t="t" r="r" b="b"/>
              <a:pathLst>
                <a:path w="1168" h="1769" extrusionOk="0">
                  <a:moveTo>
                    <a:pt x="1068" y="1"/>
                  </a:moveTo>
                  <a:lnTo>
                    <a:pt x="1068" y="334"/>
                  </a:lnTo>
                  <a:cubicBezTo>
                    <a:pt x="1068" y="601"/>
                    <a:pt x="834" y="801"/>
                    <a:pt x="601" y="801"/>
                  </a:cubicBezTo>
                  <a:cubicBezTo>
                    <a:pt x="267" y="801"/>
                    <a:pt x="0" y="1068"/>
                    <a:pt x="0" y="1402"/>
                  </a:cubicBezTo>
                  <a:lnTo>
                    <a:pt x="0" y="1768"/>
                  </a:lnTo>
                  <a:lnTo>
                    <a:pt x="134" y="1768"/>
                  </a:lnTo>
                  <a:lnTo>
                    <a:pt x="134" y="1402"/>
                  </a:lnTo>
                  <a:cubicBezTo>
                    <a:pt x="100" y="1135"/>
                    <a:pt x="334" y="935"/>
                    <a:pt x="601" y="935"/>
                  </a:cubicBezTo>
                  <a:cubicBezTo>
                    <a:pt x="901" y="935"/>
                    <a:pt x="1168" y="668"/>
                    <a:pt x="1168" y="334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5561276" y="2304083"/>
              <a:ext cx="26249" cy="38609"/>
            </a:xfrm>
            <a:custGeom>
              <a:avLst/>
              <a:gdLst/>
              <a:ahLst/>
              <a:cxnLst/>
              <a:rect l="l" t="t" r="r" b="b"/>
              <a:pathLst>
                <a:path w="1202" h="1768" extrusionOk="0">
                  <a:moveTo>
                    <a:pt x="1068" y="0"/>
                  </a:moveTo>
                  <a:lnTo>
                    <a:pt x="1068" y="334"/>
                  </a:lnTo>
                  <a:cubicBezTo>
                    <a:pt x="1068" y="600"/>
                    <a:pt x="868" y="801"/>
                    <a:pt x="601" y="801"/>
                  </a:cubicBezTo>
                  <a:cubicBezTo>
                    <a:pt x="268" y="801"/>
                    <a:pt x="1" y="1067"/>
                    <a:pt x="1" y="1401"/>
                  </a:cubicBezTo>
                  <a:lnTo>
                    <a:pt x="1" y="1768"/>
                  </a:lnTo>
                  <a:lnTo>
                    <a:pt x="134" y="1768"/>
                  </a:lnTo>
                  <a:lnTo>
                    <a:pt x="134" y="1401"/>
                  </a:lnTo>
                  <a:cubicBezTo>
                    <a:pt x="134" y="1134"/>
                    <a:pt x="368" y="934"/>
                    <a:pt x="601" y="934"/>
                  </a:cubicBezTo>
                  <a:cubicBezTo>
                    <a:pt x="935" y="934"/>
                    <a:pt x="1202" y="667"/>
                    <a:pt x="1202" y="334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5621743" y="2121242"/>
              <a:ext cx="25506" cy="38631"/>
            </a:xfrm>
            <a:custGeom>
              <a:avLst/>
              <a:gdLst/>
              <a:ahLst/>
              <a:cxnLst/>
              <a:rect l="l" t="t" r="r" b="b"/>
              <a:pathLst>
                <a:path w="1168" h="1769" extrusionOk="0">
                  <a:moveTo>
                    <a:pt x="1034" y="0"/>
                  </a:moveTo>
                  <a:lnTo>
                    <a:pt x="1034" y="334"/>
                  </a:lnTo>
                  <a:cubicBezTo>
                    <a:pt x="1034" y="601"/>
                    <a:pt x="834" y="801"/>
                    <a:pt x="567" y="801"/>
                  </a:cubicBezTo>
                  <a:cubicBezTo>
                    <a:pt x="267" y="801"/>
                    <a:pt x="0" y="1068"/>
                    <a:pt x="0" y="1401"/>
                  </a:cubicBezTo>
                  <a:lnTo>
                    <a:pt x="0" y="1768"/>
                  </a:lnTo>
                  <a:lnTo>
                    <a:pt x="100" y="1768"/>
                  </a:lnTo>
                  <a:lnTo>
                    <a:pt x="100" y="1401"/>
                  </a:lnTo>
                  <a:cubicBezTo>
                    <a:pt x="100" y="1135"/>
                    <a:pt x="301" y="934"/>
                    <a:pt x="567" y="934"/>
                  </a:cubicBezTo>
                  <a:cubicBezTo>
                    <a:pt x="901" y="934"/>
                    <a:pt x="1168" y="668"/>
                    <a:pt x="1168" y="334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5364612" y="2207192"/>
              <a:ext cx="25506" cy="38631"/>
            </a:xfrm>
            <a:custGeom>
              <a:avLst/>
              <a:gdLst/>
              <a:ahLst/>
              <a:cxnLst/>
              <a:rect l="l" t="t" r="r" b="b"/>
              <a:pathLst>
                <a:path w="1168" h="1769" extrusionOk="0">
                  <a:moveTo>
                    <a:pt x="1034" y="1"/>
                  </a:moveTo>
                  <a:lnTo>
                    <a:pt x="1034" y="334"/>
                  </a:lnTo>
                  <a:cubicBezTo>
                    <a:pt x="1034" y="601"/>
                    <a:pt x="834" y="801"/>
                    <a:pt x="567" y="801"/>
                  </a:cubicBezTo>
                  <a:cubicBezTo>
                    <a:pt x="234" y="801"/>
                    <a:pt x="0" y="1068"/>
                    <a:pt x="0" y="1402"/>
                  </a:cubicBezTo>
                  <a:lnTo>
                    <a:pt x="0" y="1768"/>
                  </a:lnTo>
                  <a:lnTo>
                    <a:pt x="100" y="1768"/>
                  </a:lnTo>
                  <a:lnTo>
                    <a:pt x="100" y="1402"/>
                  </a:lnTo>
                  <a:cubicBezTo>
                    <a:pt x="100" y="1135"/>
                    <a:pt x="301" y="935"/>
                    <a:pt x="567" y="935"/>
                  </a:cubicBezTo>
                  <a:cubicBezTo>
                    <a:pt x="901" y="935"/>
                    <a:pt x="1168" y="668"/>
                    <a:pt x="1168" y="367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5528499" y="1963906"/>
              <a:ext cx="26249" cy="38631"/>
            </a:xfrm>
            <a:custGeom>
              <a:avLst/>
              <a:gdLst/>
              <a:ahLst/>
              <a:cxnLst/>
              <a:rect l="l" t="t" r="r" b="b"/>
              <a:pathLst>
                <a:path w="1202" h="1769" extrusionOk="0">
                  <a:moveTo>
                    <a:pt x="1068" y="0"/>
                  </a:moveTo>
                  <a:lnTo>
                    <a:pt x="1068" y="367"/>
                  </a:lnTo>
                  <a:cubicBezTo>
                    <a:pt x="1068" y="601"/>
                    <a:pt x="868" y="834"/>
                    <a:pt x="601" y="834"/>
                  </a:cubicBezTo>
                  <a:cubicBezTo>
                    <a:pt x="268" y="834"/>
                    <a:pt x="1" y="1101"/>
                    <a:pt x="1" y="1401"/>
                  </a:cubicBezTo>
                  <a:lnTo>
                    <a:pt x="1" y="1768"/>
                  </a:lnTo>
                  <a:lnTo>
                    <a:pt x="134" y="1768"/>
                  </a:lnTo>
                  <a:lnTo>
                    <a:pt x="134" y="1401"/>
                  </a:lnTo>
                  <a:cubicBezTo>
                    <a:pt x="134" y="1168"/>
                    <a:pt x="334" y="934"/>
                    <a:pt x="601" y="934"/>
                  </a:cubicBezTo>
                  <a:cubicBezTo>
                    <a:pt x="935" y="934"/>
                    <a:pt x="1202" y="667"/>
                    <a:pt x="1202" y="367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5705510" y="1929666"/>
              <a:ext cx="26249" cy="38631"/>
            </a:xfrm>
            <a:custGeom>
              <a:avLst/>
              <a:gdLst/>
              <a:ahLst/>
              <a:cxnLst/>
              <a:rect l="l" t="t" r="r" b="b"/>
              <a:pathLst>
                <a:path w="1202" h="1769" extrusionOk="0">
                  <a:moveTo>
                    <a:pt x="1068" y="0"/>
                  </a:moveTo>
                  <a:lnTo>
                    <a:pt x="1068" y="334"/>
                  </a:lnTo>
                  <a:cubicBezTo>
                    <a:pt x="1068" y="601"/>
                    <a:pt x="868" y="801"/>
                    <a:pt x="601" y="801"/>
                  </a:cubicBezTo>
                  <a:cubicBezTo>
                    <a:pt x="267" y="801"/>
                    <a:pt x="0" y="1068"/>
                    <a:pt x="34" y="1401"/>
                  </a:cubicBezTo>
                  <a:lnTo>
                    <a:pt x="34" y="1768"/>
                  </a:lnTo>
                  <a:lnTo>
                    <a:pt x="101" y="1768"/>
                  </a:lnTo>
                  <a:lnTo>
                    <a:pt x="134" y="1401"/>
                  </a:lnTo>
                  <a:cubicBezTo>
                    <a:pt x="134" y="1135"/>
                    <a:pt x="334" y="934"/>
                    <a:pt x="601" y="934"/>
                  </a:cubicBezTo>
                  <a:cubicBezTo>
                    <a:pt x="934" y="934"/>
                    <a:pt x="1201" y="668"/>
                    <a:pt x="1201" y="334"/>
                  </a:cubicBezTo>
                  <a:lnTo>
                    <a:pt x="1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5543064" y="1611173"/>
              <a:ext cx="145722" cy="191406"/>
            </a:xfrm>
            <a:custGeom>
              <a:avLst/>
              <a:gdLst/>
              <a:ahLst/>
              <a:cxnLst/>
              <a:rect l="l" t="t" r="r" b="b"/>
              <a:pathLst>
                <a:path w="6673" h="8765" extrusionOk="0">
                  <a:moveTo>
                    <a:pt x="123" y="1"/>
                  </a:moveTo>
                  <a:cubicBezTo>
                    <a:pt x="50" y="1"/>
                    <a:pt x="1" y="20"/>
                    <a:pt x="1" y="75"/>
                  </a:cubicBezTo>
                  <a:cubicBezTo>
                    <a:pt x="134" y="976"/>
                    <a:pt x="168" y="1976"/>
                    <a:pt x="201" y="2877"/>
                  </a:cubicBezTo>
                  <a:cubicBezTo>
                    <a:pt x="234" y="4378"/>
                    <a:pt x="234" y="5612"/>
                    <a:pt x="301" y="5746"/>
                  </a:cubicBezTo>
                  <a:cubicBezTo>
                    <a:pt x="1373" y="7196"/>
                    <a:pt x="3665" y="8764"/>
                    <a:pt x="4815" y="8764"/>
                  </a:cubicBezTo>
                  <a:cubicBezTo>
                    <a:pt x="4882" y="8764"/>
                    <a:pt x="4945" y="8759"/>
                    <a:pt x="5004" y="8748"/>
                  </a:cubicBezTo>
                  <a:cubicBezTo>
                    <a:pt x="6672" y="8414"/>
                    <a:pt x="6139" y="5479"/>
                    <a:pt x="5905" y="4778"/>
                  </a:cubicBezTo>
                  <a:lnTo>
                    <a:pt x="5905" y="4712"/>
                  </a:lnTo>
                  <a:cubicBezTo>
                    <a:pt x="5872" y="4578"/>
                    <a:pt x="5838" y="4478"/>
                    <a:pt x="5838" y="4345"/>
                  </a:cubicBezTo>
                  <a:cubicBezTo>
                    <a:pt x="5705" y="3144"/>
                    <a:pt x="5772" y="1943"/>
                    <a:pt x="5938" y="742"/>
                  </a:cubicBezTo>
                  <a:lnTo>
                    <a:pt x="1902" y="275"/>
                  </a:lnTo>
                  <a:lnTo>
                    <a:pt x="668" y="142"/>
                  </a:lnTo>
                  <a:cubicBezTo>
                    <a:pt x="668" y="142"/>
                    <a:pt x="315" y="1"/>
                    <a:pt x="123" y="1"/>
                  </a:cubicBezTo>
                  <a:close/>
                </a:path>
              </a:pathLst>
            </a:custGeom>
            <a:solidFill>
              <a:srgbClr val="DD6A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5550358" y="1617178"/>
              <a:ext cx="121679" cy="101042"/>
            </a:xfrm>
            <a:custGeom>
              <a:avLst/>
              <a:gdLst/>
              <a:ahLst/>
              <a:cxnLst/>
              <a:rect l="l" t="t" r="r" b="b"/>
              <a:pathLst>
                <a:path w="5572" h="4627" extrusionOk="0">
                  <a:moveTo>
                    <a:pt x="1535" y="0"/>
                  </a:moveTo>
                  <a:lnTo>
                    <a:pt x="0" y="134"/>
                  </a:lnTo>
                  <a:cubicBezTo>
                    <a:pt x="0" y="134"/>
                    <a:pt x="1016" y="4627"/>
                    <a:pt x="4555" y="4627"/>
                  </a:cubicBezTo>
                  <a:cubicBezTo>
                    <a:pt x="4700" y="4627"/>
                    <a:pt x="4850" y="4619"/>
                    <a:pt x="5004" y="4603"/>
                  </a:cubicBezTo>
                  <a:cubicBezTo>
                    <a:pt x="5204" y="4570"/>
                    <a:pt x="5371" y="4537"/>
                    <a:pt x="5571" y="4503"/>
                  </a:cubicBezTo>
                  <a:lnTo>
                    <a:pt x="5571" y="4437"/>
                  </a:lnTo>
                  <a:cubicBezTo>
                    <a:pt x="5538" y="4303"/>
                    <a:pt x="5471" y="4203"/>
                    <a:pt x="5471" y="4070"/>
                  </a:cubicBezTo>
                  <a:cubicBezTo>
                    <a:pt x="5338" y="2869"/>
                    <a:pt x="5371" y="1668"/>
                    <a:pt x="5571" y="467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5685114" y="1378980"/>
              <a:ext cx="59027" cy="150853"/>
            </a:xfrm>
            <a:custGeom>
              <a:avLst/>
              <a:gdLst/>
              <a:ahLst/>
              <a:cxnLst/>
              <a:rect l="l" t="t" r="r" b="b"/>
              <a:pathLst>
                <a:path w="2703" h="6908" extrusionOk="0">
                  <a:moveTo>
                    <a:pt x="0" y="0"/>
                  </a:moveTo>
                  <a:cubicBezTo>
                    <a:pt x="1" y="1"/>
                    <a:pt x="1899" y="6907"/>
                    <a:pt x="2097" y="6907"/>
                  </a:cubicBezTo>
                  <a:cubicBezTo>
                    <a:pt x="2099" y="6907"/>
                    <a:pt x="2100" y="6907"/>
                    <a:pt x="2102" y="6905"/>
                  </a:cubicBezTo>
                  <a:cubicBezTo>
                    <a:pt x="2269" y="6805"/>
                    <a:pt x="2702" y="4704"/>
                    <a:pt x="2335" y="2736"/>
                  </a:cubicBezTo>
                  <a:cubicBezTo>
                    <a:pt x="1935" y="76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5583135" y="1679807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5506640" y="1370093"/>
              <a:ext cx="247703" cy="308062"/>
            </a:xfrm>
            <a:custGeom>
              <a:avLst/>
              <a:gdLst/>
              <a:ahLst/>
              <a:cxnLst/>
              <a:rect l="l" t="t" r="r" b="b"/>
              <a:pathLst>
                <a:path w="11343" h="14107" extrusionOk="0">
                  <a:moveTo>
                    <a:pt x="5525" y="1"/>
                  </a:moveTo>
                  <a:cubicBezTo>
                    <a:pt x="3437" y="1"/>
                    <a:pt x="1244" y="1253"/>
                    <a:pt x="601" y="3343"/>
                  </a:cubicBezTo>
                  <a:cubicBezTo>
                    <a:pt x="1" y="5411"/>
                    <a:pt x="1102" y="11349"/>
                    <a:pt x="2569" y="12649"/>
                  </a:cubicBezTo>
                  <a:cubicBezTo>
                    <a:pt x="3585" y="13584"/>
                    <a:pt x="4928" y="14107"/>
                    <a:pt x="6225" y="14107"/>
                  </a:cubicBezTo>
                  <a:cubicBezTo>
                    <a:pt x="7612" y="14107"/>
                    <a:pt x="8947" y="13510"/>
                    <a:pt x="9775" y="12182"/>
                  </a:cubicBezTo>
                  <a:cubicBezTo>
                    <a:pt x="11342" y="9714"/>
                    <a:pt x="9775" y="2009"/>
                    <a:pt x="8140" y="808"/>
                  </a:cubicBezTo>
                  <a:cubicBezTo>
                    <a:pt x="7392" y="257"/>
                    <a:pt x="6469" y="1"/>
                    <a:pt x="5525" y="1"/>
                  </a:cubicBezTo>
                  <a:close/>
                </a:path>
              </a:pathLst>
            </a:custGeom>
            <a:solidFill>
              <a:srgbClr val="DD6A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5634124" y="1515200"/>
              <a:ext cx="9499" cy="24786"/>
            </a:xfrm>
            <a:custGeom>
              <a:avLst/>
              <a:gdLst/>
              <a:ahLst/>
              <a:cxnLst/>
              <a:rect l="l" t="t" r="r" b="b"/>
              <a:pathLst>
                <a:path w="435" h="1135" extrusionOk="0">
                  <a:moveTo>
                    <a:pt x="234" y="0"/>
                  </a:moveTo>
                  <a:cubicBezTo>
                    <a:pt x="234" y="0"/>
                    <a:pt x="201" y="34"/>
                    <a:pt x="201" y="34"/>
                  </a:cubicBezTo>
                  <a:cubicBezTo>
                    <a:pt x="301" y="467"/>
                    <a:pt x="334" y="901"/>
                    <a:pt x="0" y="1101"/>
                  </a:cubicBezTo>
                  <a:lnTo>
                    <a:pt x="0" y="1134"/>
                  </a:lnTo>
                  <a:cubicBezTo>
                    <a:pt x="434" y="968"/>
                    <a:pt x="401" y="3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5616262" y="1507164"/>
              <a:ext cx="30092" cy="28498"/>
            </a:xfrm>
            <a:custGeom>
              <a:avLst/>
              <a:gdLst/>
              <a:ahLst/>
              <a:cxnLst/>
              <a:rect l="l" t="t" r="r" b="b"/>
              <a:pathLst>
                <a:path w="1378" h="1305" extrusionOk="0">
                  <a:moveTo>
                    <a:pt x="640" y="1"/>
                  </a:moveTo>
                  <a:cubicBezTo>
                    <a:pt x="633" y="1"/>
                    <a:pt x="626" y="1"/>
                    <a:pt x="618" y="1"/>
                  </a:cubicBezTo>
                  <a:cubicBezTo>
                    <a:pt x="1" y="99"/>
                    <a:pt x="175" y="1305"/>
                    <a:pt x="740" y="1305"/>
                  </a:cubicBezTo>
                  <a:cubicBezTo>
                    <a:pt x="755" y="1305"/>
                    <a:pt x="770" y="1304"/>
                    <a:pt x="785" y="1302"/>
                  </a:cubicBezTo>
                  <a:cubicBezTo>
                    <a:pt x="1378" y="1236"/>
                    <a:pt x="1190" y="1"/>
                    <a:pt x="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5690944" y="1505002"/>
              <a:ext cx="13124" cy="21859"/>
            </a:xfrm>
            <a:custGeom>
              <a:avLst/>
              <a:gdLst/>
              <a:ahLst/>
              <a:cxnLst/>
              <a:rect l="l" t="t" r="r" b="b"/>
              <a:pathLst>
                <a:path w="601" h="1001" extrusionOk="0">
                  <a:moveTo>
                    <a:pt x="0" y="0"/>
                  </a:moveTo>
                  <a:cubicBezTo>
                    <a:pt x="0" y="400"/>
                    <a:pt x="134" y="1001"/>
                    <a:pt x="601" y="1001"/>
                  </a:cubicBezTo>
                  <a:lnTo>
                    <a:pt x="601" y="968"/>
                  </a:lnTo>
                  <a:cubicBezTo>
                    <a:pt x="234" y="901"/>
                    <a:pt x="100" y="467"/>
                    <a:pt x="34" y="34"/>
                  </a:cubicBezTo>
                  <a:cubicBezTo>
                    <a:pt x="34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5686533" y="1494585"/>
              <a:ext cx="30005" cy="28236"/>
            </a:xfrm>
            <a:custGeom>
              <a:avLst/>
              <a:gdLst/>
              <a:ahLst/>
              <a:cxnLst/>
              <a:rect l="l" t="t" r="r" b="b"/>
              <a:pathLst>
                <a:path w="1374" h="1293" extrusionOk="0">
                  <a:moveTo>
                    <a:pt x="595" y="0"/>
                  </a:moveTo>
                  <a:cubicBezTo>
                    <a:pt x="565" y="0"/>
                    <a:pt x="534" y="4"/>
                    <a:pt x="503" y="10"/>
                  </a:cubicBezTo>
                  <a:cubicBezTo>
                    <a:pt x="1" y="136"/>
                    <a:pt x="177" y="1293"/>
                    <a:pt x="699" y="1293"/>
                  </a:cubicBezTo>
                  <a:cubicBezTo>
                    <a:pt x="732" y="1293"/>
                    <a:pt x="767" y="1288"/>
                    <a:pt x="803" y="1278"/>
                  </a:cubicBezTo>
                  <a:cubicBezTo>
                    <a:pt x="1373" y="1151"/>
                    <a:pt x="1161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5606064" y="1473993"/>
              <a:ext cx="30987" cy="22798"/>
            </a:xfrm>
            <a:custGeom>
              <a:avLst/>
              <a:gdLst/>
              <a:ahLst/>
              <a:cxnLst/>
              <a:rect l="l" t="t" r="r" b="b"/>
              <a:pathLst>
                <a:path w="1419" h="1044" extrusionOk="0">
                  <a:moveTo>
                    <a:pt x="968" y="1"/>
                  </a:moveTo>
                  <a:cubicBezTo>
                    <a:pt x="831" y="1"/>
                    <a:pt x="697" y="44"/>
                    <a:pt x="585" y="119"/>
                  </a:cubicBezTo>
                  <a:cubicBezTo>
                    <a:pt x="351" y="219"/>
                    <a:pt x="185" y="419"/>
                    <a:pt x="85" y="653"/>
                  </a:cubicBezTo>
                  <a:cubicBezTo>
                    <a:pt x="1" y="848"/>
                    <a:pt x="174" y="1044"/>
                    <a:pt x="370" y="1044"/>
                  </a:cubicBezTo>
                  <a:cubicBezTo>
                    <a:pt x="408" y="1044"/>
                    <a:pt x="447" y="1036"/>
                    <a:pt x="485" y="1020"/>
                  </a:cubicBezTo>
                  <a:cubicBezTo>
                    <a:pt x="652" y="953"/>
                    <a:pt x="818" y="853"/>
                    <a:pt x="952" y="753"/>
                  </a:cubicBezTo>
                  <a:cubicBezTo>
                    <a:pt x="1152" y="686"/>
                    <a:pt x="1285" y="553"/>
                    <a:pt x="1386" y="419"/>
                  </a:cubicBezTo>
                  <a:cubicBezTo>
                    <a:pt x="1419" y="286"/>
                    <a:pt x="1386" y="153"/>
                    <a:pt x="1285" y="86"/>
                  </a:cubicBezTo>
                  <a:cubicBezTo>
                    <a:pt x="1183" y="27"/>
                    <a:pt x="1074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5680004" y="1464800"/>
              <a:ext cx="34263" cy="17645"/>
            </a:xfrm>
            <a:custGeom>
              <a:avLst/>
              <a:gdLst/>
              <a:ahLst/>
              <a:cxnLst/>
              <a:rect l="l" t="t" r="r" b="b"/>
              <a:pathLst>
                <a:path w="1569" h="808" extrusionOk="0">
                  <a:moveTo>
                    <a:pt x="643" y="0"/>
                  </a:moveTo>
                  <a:cubicBezTo>
                    <a:pt x="434" y="0"/>
                    <a:pt x="213" y="95"/>
                    <a:pt x="68" y="240"/>
                  </a:cubicBezTo>
                  <a:cubicBezTo>
                    <a:pt x="1" y="340"/>
                    <a:pt x="34" y="507"/>
                    <a:pt x="101" y="574"/>
                  </a:cubicBezTo>
                  <a:cubicBezTo>
                    <a:pt x="268" y="707"/>
                    <a:pt x="468" y="740"/>
                    <a:pt x="635" y="740"/>
                  </a:cubicBezTo>
                  <a:cubicBezTo>
                    <a:pt x="835" y="774"/>
                    <a:pt x="1002" y="807"/>
                    <a:pt x="1202" y="807"/>
                  </a:cubicBezTo>
                  <a:cubicBezTo>
                    <a:pt x="1435" y="807"/>
                    <a:pt x="1569" y="507"/>
                    <a:pt x="1402" y="307"/>
                  </a:cubicBezTo>
                  <a:cubicBezTo>
                    <a:pt x="1235" y="140"/>
                    <a:pt x="1002" y="40"/>
                    <a:pt x="735" y="7"/>
                  </a:cubicBezTo>
                  <a:cubicBezTo>
                    <a:pt x="705" y="2"/>
                    <a:pt x="674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5642859" y="1597503"/>
              <a:ext cx="18234" cy="7316"/>
            </a:xfrm>
            <a:custGeom>
              <a:avLst/>
              <a:gdLst/>
              <a:ahLst/>
              <a:cxnLst/>
              <a:rect l="l" t="t" r="r" b="b"/>
              <a:pathLst>
                <a:path w="835" h="335" extrusionOk="0">
                  <a:moveTo>
                    <a:pt x="34" y="1"/>
                  </a:moveTo>
                  <a:cubicBezTo>
                    <a:pt x="34" y="1"/>
                    <a:pt x="1" y="1"/>
                    <a:pt x="1" y="34"/>
                  </a:cubicBezTo>
                  <a:cubicBezTo>
                    <a:pt x="34" y="201"/>
                    <a:pt x="168" y="334"/>
                    <a:pt x="368" y="334"/>
                  </a:cubicBezTo>
                  <a:cubicBezTo>
                    <a:pt x="568" y="334"/>
                    <a:pt x="735" y="234"/>
                    <a:pt x="835" y="34"/>
                  </a:cubicBezTo>
                  <a:lnTo>
                    <a:pt x="835" y="34"/>
                  </a:lnTo>
                  <a:cubicBezTo>
                    <a:pt x="701" y="101"/>
                    <a:pt x="568" y="167"/>
                    <a:pt x="434" y="201"/>
                  </a:cubicBezTo>
                  <a:cubicBezTo>
                    <a:pt x="268" y="201"/>
                    <a:pt x="168" y="10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5648690" y="1468818"/>
              <a:ext cx="51209" cy="111218"/>
            </a:xfrm>
            <a:custGeom>
              <a:avLst/>
              <a:gdLst/>
              <a:ahLst/>
              <a:cxnLst/>
              <a:rect l="l" t="t" r="r" b="b"/>
              <a:pathLst>
                <a:path w="2345" h="5093" extrusionOk="0">
                  <a:moveTo>
                    <a:pt x="1119" y="1"/>
                  </a:moveTo>
                  <a:cubicBezTo>
                    <a:pt x="1097" y="1"/>
                    <a:pt x="1082" y="17"/>
                    <a:pt x="1101" y="56"/>
                  </a:cubicBezTo>
                  <a:cubicBezTo>
                    <a:pt x="1302" y="1324"/>
                    <a:pt x="1769" y="2558"/>
                    <a:pt x="2002" y="3859"/>
                  </a:cubicBezTo>
                  <a:cubicBezTo>
                    <a:pt x="1769" y="3792"/>
                    <a:pt x="1568" y="3759"/>
                    <a:pt x="1335" y="3759"/>
                  </a:cubicBezTo>
                  <a:cubicBezTo>
                    <a:pt x="1268" y="3759"/>
                    <a:pt x="1535" y="4659"/>
                    <a:pt x="1535" y="4793"/>
                  </a:cubicBezTo>
                  <a:cubicBezTo>
                    <a:pt x="1368" y="4837"/>
                    <a:pt x="1198" y="4859"/>
                    <a:pt x="1028" y="4859"/>
                  </a:cubicBezTo>
                  <a:cubicBezTo>
                    <a:pt x="690" y="4859"/>
                    <a:pt x="356" y="4771"/>
                    <a:pt x="67" y="4593"/>
                  </a:cubicBezTo>
                  <a:cubicBezTo>
                    <a:pt x="1" y="4593"/>
                    <a:pt x="1" y="4626"/>
                    <a:pt x="1" y="4626"/>
                  </a:cubicBezTo>
                  <a:cubicBezTo>
                    <a:pt x="267" y="4926"/>
                    <a:pt x="634" y="5093"/>
                    <a:pt x="1035" y="5093"/>
                  </a:cubicBezTo>
                  <a:cubicBezTo>
                    <a:pt x="1201" y="5093"/>
                    <a:pt x="1368" y="5093"/>
                    <a:pt x="1502" y="5060"/>
                  </a:cubicBezTo>
                  <a:lnTo>
                    <a:pt x="1602" y="5026"/>
                  </a:lnTo>
                  <a:lnTo>
                    <a:pt x="1702" y="4993"/>
                  </a:lnTo>
                  <a:cubicBezTo>
                    <a:pt x="1735" y="4960"/>
                    <a:pt x="1769" y="4926"/>
                    <a:pt x="1769" y="4893"/>
                  </a:cubicBezTo>
                  <a:cubicBezTo>
                    <a:pt x="1769" y="4859"/>
                    <a:pt x="1769" y="4859"/>
                    <a:pt x="1769" y="4859"/>
                  </a:cubicBezTo>
                  <a:lnTo>
                    <a:pt x="1769" y="4826"/>
                  </a:lnTo>
                  <a:cubicBezTo>
                    <a:pt x="1735" y="4493"/>
                    <a:pt x="1602" y="4026"/>
                    <a:pt x="1602" y="4026"/>
                  </a:cubicBezTo>
                  <a:lnTo>
                    <a:pt x="1602" y="4026"/>
                  </a:lnTo>
                  <a:cubicBezTo>
                    <a:pt x="1698" y="4050"/>
                    <a:pt x="2055" y="4143"/>
                    <a:pt x="2234" y="4143"/>
                  </a:cubicBezTo>
                  <a:cubicBezTo>
                    <a:pt x="2303" y="4143"/>
                    <a:pt x="2345" y="4129"/>
                    <a:pt x="2336" y="4092"/>
                  </a:cubicBezTo>
                  <a:cubicBezTo>
                    <a:pt x="2069" y="2691"/>
                    <a:pt x="1668" y="1324"/>
                    <a:pt x="1168" y="23"/>
                  </a:cubicBezTo>
                  <a:cubicBezTo>
                    <a:pt x="1154" y="9"/>
                    <a:pt x="1135" y="1"/>
                    <a:pt x="1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5646506" y="1569814"/>
              <a:ext cx="30616" cy="21881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134" y="1"/>
                  </a:moveTo>
                  <a:cubicBezTo>
                    <a:pt x="67" y="134"/>
                    <a:pt x="34" y="268"/>
                    <a:pt x="34" y="401"/>
                  </a:cubicBezTo>
                  <a:cubicBezTo>
                    <a:pt x="1" y="668"/>
                    <a:pt x="67" y="968"/>
                    <a:pt x="401" y="1002"/>
                  </a:cubicBezTo>
                  <a:cubicBezTo>
                    <a:pt x="534" y="1002"/>
                    <a:pt x="701" y="968"/>
                    <a:pt x="834" y="902"/>
                  </a:cubicBezTo>
                  <a:cubicBezTo>
                    <a:pt x="1068" y="768"/>
                    <a:pt x="1268" y="535"/>
                    <a:pt x="1402" y="301"/>
                  </a:cubicBezTo>
                  <a:lnTo>
                    <a:pt x="1402" y="301"/>
                  </a:lnTo>
                  <a:cubicBezTo>
                    <a:pt x="1347" y="305"/>
                    <a:pt x="1293" y="307"/>
                    <a:pt x="1238" y="307"/>
                  </a:cubicBezTo>
                  <a:cubicBezTo>
                    <a:pt x="853" y="307"/>
                    <a:pt x="455" y="205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5646506" y="1578483"/>
              <a:ext cx="18234" cy="13212"/>
            </a:xfrm>
            <a:custGeom>
              <a:avLst/>
              <a:gdLst/>
              <a:ahLst/>
              <a:cxnLst/>
              <a:rect l="l" t="t" r="r" b="b"/>
              <a:pathLst>
                <a:path w="835" h="605" extrusionOk="0">
                  <a:moveTo>
                    <a:pt x="106" y="1"/>
                  </a:moveTo>
                  <a:cubicBezTo>
                    <a:pt x="82" y="1"/>
                    <a:pt x="58" y="2"/>
                    <a:pt x="34" y="4"/>
                  </a:cubicBezTo>
                  <a:cubicBezTo>
                    <a:pt x="1" y="271"/>
                    <a:pt x="67" y="571"/>
                    <a:pt x="401" y="605"/>
                  </a:cubicBezTo>
                  <a:cubicBezTo>
                    <a:pt x="534" y="605"/>
                    <a:pt x="701" y="571"/>
                    <a:pt x="834" y="505"/>
                  </a:cubicBezTo>
                  <a:cubicBezTo>
                    <a:pt x="711" y="195"/>
                    <a:pt x="415" y="1"/>
                    <a:pt x="106" y="1"/>
                  </a:cubicBezTo>
                  <a:close/>
                </a:path>
              </a:pathLst>
            </a:custGeom>
            <a:solidFill>
              <a:srgbClr val="FF9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5492817" y="1329039"/>
              <a:ext cx="220733" cy="219773"/>
            </a:xfrm>
            <a:custGeom>
              <a:avLst/>
              <a:gdLst/>
              <a:ahLst/>
              <a:cxnLst/>
              <a:rect l="l" t="t" r="r" b="b"/>
              <a:pathLst>
                <a:path w="10108" h="10064" extrusionOk="0">
                  <a:moveTo>
                    <a:pt x="6184" y="0"/>
                  </a:moveTo>
                  <a:cubicBezTo>
                    <a:pt x="6067" y="0"/>
                    <a:pt x="5951" y="6"/>
                    <a:pt x="5838" y="19"/>
                  </a:cubicBezTo>
                  <a:cubicBezTo>
                    <a:pt x="4070" y="186"/>
                    <a:pt x="2035" y="2788"/>
                    <a:pt x="2035" y="2788"/>
                  </a:cubicBezTo>
                  <a:cubicBezTo>
                    <a:pt x="2268" y="2421"/>
                    <a:pt x="2469" y="2054"/>
                    <a:pt x="2635" y="1620"/>
                  </a:cubicBezTo>
                  <a:lnTo>
                    <a:pt x="2635" y="1620"/>
                  </a:lnTo>
                  <a:cubicBezTo>
                    <a:pt x="2035" y="1887"/>
                    <a:pt x="1601" y="2387"/>
                    <a:pt x="1468" y="3021"/>
                  </a:cubicBezTo>
                  <a:cubicBezTo>
                    <a:pt x="1468" y="3021"/>
                    <a:pt x="1535" y="1987"/>
                    <a:pt x="1435" y="1987"/>
                  </a:cubicBezTo>
                  <a:cubicBezTo>
                    <a:pt x="1334" y="1987"/>
                    <a:pt x="601" y="2988"/>
                    <a:pt x="901" y="3622"/>
                  </a:cubicBezTo>
                  <a:cubicBezTo>
                    <a:pt x="901" y="3622"/>
                    <a:pt x="0" y="4656"/>
                    <a:pt x="67" y="5656"/>
                  </a:cubicBezTo>
                  <a:cubicBezTo>
                    <a:pt x="134" y="6624"/>
                    <a:pt x="968" y="9960"/>
                    <a:pt x="1768" y="10060"/>
                  </a:cubicBezTo>
                  <a:cubicBezTo>
                    <a:pt x="1784" y="10062"/>
                    <a:pt x="1799" y="10063"/>
                    <a:pt x="1815" y="10063"/>
                  </a:cubicBezTo>
                  <a:cubicBezTo>
                    <a:pt x="2455" y="10063"/>
                    <a:pt x="2871" y="8073"/>
                    <a:pt x="2969" y="7291"/>
                  </a:cubicBezTo>
                  <a:cubicBezTo>
                    <a:pt x="3069" y="6590"/>
                    <a:pt x="2936" y="4456"/>
                    <a:pt x="2969" y="4322"/>
                  </a:cubicBezTo>
                  <a:cubicBezTo>
                    <a:pt x="2971" y="4314"/>
                    <a:pt x="2980" y="4310"/>
                    <a:pt x="2998" y="4310"/>
                  </a:cubicBezTo>
                  <a:cubicBezTo>
                    <a:pt x="3251" y="4310"/>
                    <a:pt x="5130" y="5186"/>
                    <a:pt x="6634" y="5186"/>
                  </a:cubicBezTo>
                  <a:cubicBezTo>
                    <a:pt x="7015" y="5186"/>
                    <a:pt x="7372" y="5130"/>
                    <a:pt x="7672" y="4989"/>
                  </a:cubicBezTo>
                  <a:cubicBezTo>
                    <a:pt x="9240" y="4255"/>
                    <a:pt x="10107" y="2621"/>
                    <a:pt x="10007" y="1920"/>
                  </a:cubicBezTo>
                  <a:cubicBezTo>
                    <a:pt x="9914" y="1296"/>
                    <a:pt x="7892" y="0"/>
                    <a:pt x="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5541011" y="1410928"/>
              <a:ext cx="143407" cy="43413"/>
            </a:xfrm>
            <a:custGeom>
              <a:avLst/>
              <a:gdLst/>
              <a:ahLst/>
              <a:cxnLst/>
              <a:rect l="l" t="t" r="r" b="b"/>
              <a:pathLst>
                <a:path w="6567" h="1988" extrusionOk="0">
                  <a:moveTo>
                    <a:pt x="168" y="1"/>
                  </a:moveTo>
                  <a:cubicBezTo>
                    <a:pt x="78" y="1"/>
                    <a:pt x="1" y="147"/>
                    <a:pt x="61" y="239"/>
                  </a:cubicBezTo>
                  <a:cubicBezTo>
                    <a:pt x="962" y="1139"/>
                    <a:pt x="2130" y="1740"/>
                    <a:pt x="3397" y="1940"/>
                  </a:cubicBezTo>
                  <a:cubicBezTo>
                    <a:pt x="3590" y="1972"/>
                    <a:pt x="3783" y="1988"/>
                    <a:pt x="3974" y="1988"/>
                  </a:cubicBezTo>
                  <a:cubicBezTo>
                    <a:pt x="4973" y="1988"/>
                    <a:pt x="5922" y="1556"/>
                    <a:pt x="6566" y="772"/>
                  </a:cubicBezTo>
                  <a:cubicBezTo>
                    <a:pt x="6566" y="772"/>
                    <a:pt x="6566" y="739"/>
                    <a:pt x="6533" y="739"/>
                  </a:cubicBezTo>
                  <a:cubicBezTo>
                    <a:pt x="6099" y="1073"/>
                    <a:pt x="5599" y="1339"/>
                    <a:pt x="5098" y="1540"/>
                  </a:cubicBezTo>
                  <a:cubicBezTo>
                    <a:pt x="4798" y="1606"/>
                    <a:pt x="4490" y="1640"/>
                    <a:pt x="4181" y="1640"/>
                  </a:cubicBezTo>
                  <a:cubicBezTo>
                    <a:pt x="3873" y="1640"/>
                    <a:pt x="3564" y="1606"/>
                    <a:pt x="3264" y="1540"/>
                  </a:cubicBezTo>
                  <a:cubicBezTo>
                    <a:pt x="2663" y="1406"/>
                    <a:pt x="2096" y="1173"/>
                    <a:pt x="1596" y="839"/>
                  </a:cubicBezTo>
                  <a:cubicBezTo>
                    <a:pt x="1129" y="572"/>
                    <a:pt x="695" y="239"/>
                    <a:pt x="195" y="5"/>
                  </a:cubicBezTo>
                  <a:cubicBezTo>
                    <a:pt x="186" y="2"/>
                    <a:pt x="17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5682210" y="1469822"/>
              <a:ext cx="60468" cy="81279"/>
            </a:xfrm>
            <a:custGeom>
              <a:avLst/>
              <a:gdLst/>
              <a:ahLst/>
              <a:cxnLst/>
              <a:rect l="l" t="t" r="r" b="b"/>
              <a:pathLst>
                <a:path w="2769" h="3722" extrusionOk="0">
                  <a:moveTo>
                    <a:pt x="1212" y="239"/>
                  </a:moveTo>
                  <a:cubicBezTo>
                    <a:pt x="1722" y="239"/>
                    <a:pt x="2241" y="853"/>
                    <a:pt x="2368" y="1678"/>
                  </a:cubicBezTo>
                  <a:cubicBezTo>
                    <a:pt x="2502" y="2579"/>
                    <a:pt x="2202" y="3346"/>
                    <a:pt x="1668" y="3446"/>
                  </a:cubicBezTo>
                  <a:cubicBezTo>
                    <a:pt x="1630" y="3453"/>
                    <a:pt x="1592" y="3456"/>
                    <a:pt x="1555" y="3456"/>
                  </a:cubicBezTo>
                  <a:cubicBezTo>
                    <a:pt x="1031" y="3456"/>
                    <a:pt x="556" y="2821"/>
                    <a:pt x="400" y="2011"/>
                  </a:cubicBezTo>
                  <a:cubicBezTo>
                    <a:pt x="267" y="1144"/>
                    <a:pt x="567" y="344"/>
                    <a:pt x="1134" y="244"/>
                  </a:cubicBezTo>
                  <a:cubicBezTo>
                    <a:pt x="1160" y="240"/>
                    <a:pt x="1186" y="239"/>
                    <a:pt x="1212" y="239"/>
                  </a:cubicBezTo>
                  <a:close/>
                  <a:moveTo>
                    <a:pt x="1190" y="1"/>
                  </a:moveTo>
                  <a:cubicBezTo>
                    <a:pt x="1149" y="1"/>
                    <a:pt x="1108" y="4"/>
                    <a:pt x="1067" y="10"/>
                  </a:cubicBezTo>
                  <a:cubicBezTo>
                    <a:pt x="400" y="110"/>
                    <a:pt x="0" y="1044"/>
                    <a:pt x="167" y="2045"/>
                  </a:cubicBezTo>
                  <a:cubicBezTo>
                    <a:pt x="323" y="3016"/>
                    <a:pt x="921" y="3722"/>
                    <a:pt x="1546" y="3722"/>
                  </a:cubicBezTo>
                  <a:cubicBezTo>
                    <a:pt x="1586" y="3722"/>
                    <a:pt x="1627" y="3719"/>
                    <a:pt x="1668" y="3713"/>
                  </a:cubicBezTo>
                  <a:cubicBezTo>
                    <a:pt x="2368" y="3579"/>
                    <a:pt x="2769" y="2679"/>
                    <a:pt x="2602" y="1645"/>
                  </a:cubicBezTo>
                  <a:cubicBezTo>
                    <a:pt x="2445" y="705"/>
                    <a:pt x="1818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5582480" y="1489563"/>
              <a:ext cx="89556" cy="76278"/>
            </a:xfrm>
            <a:custGeom>
              <a:avLst/>
              <a:gdLst/>
              <a:ahLst/>
              <a:cxnLst/>
              <a:rect l="l" t="t" r="r" b="b"/>
              <a:pathLst>
                <a:path w="4101" h="3493" extrusionOk="0">
                  <a:moveTo>
                    <a:pt x="1837" y="15"/>
                  </a:moveTo>
                  <a:cubicBezTo>
                    <a:pt x="2960" y="15"/>
                    <a:pt x="3713" y="1322"/>
                    <a:pt x="3033" y="2342"/>
                  </a:cubicBezTo>
                  <a:cubicBezTo>
                    <a:pt x="2737" y="2792"/>
                    <a:pt x="2268" y="3005"/>
                    <a:pt x="1801" y="3005"/>
                  </a:cubicBezTo>
                  <a:cubicBezTo>
                    <a:pt x="1161" y="3005"/>
                    <a:pt x="523" y="2607"/>
                    <a:pt x="331" y="1875"/>
                  </a:cubicBezTo>
                  <a:cubicBezTo>
                    <a:pt x="164" y="1041"/>
                    <a:pt x="698" y="207"/>
                    <a:pt x="1565" y="40"/>
                  </a:cubicBezTo>
                  <a:cubicBezTo>
                    <a:pt x="1658" y="23"/>
                    <a:pt x="1749" y="15"/>
                    <a:pt x="1837" y="15"/>
                  </a:cubicBezTo>
                  <a:close/>
                  <a:moveTo>
                    <a:pt x="1834" y="1"/>
                  </a:moveTo>
                  <a:cubicBezTo>
                    <a:pt x="884" y="1"/>
                    <a:pt x="1" y="797"/>
                    <a:pt x="97" y="1908"/>
                  </a:cubicBezTo>
                  <a:cubicBezTo>
                    <a:pt x="220" y="2827"/>
                    <a:pt x="988" y="3492"/>
                    <a:pt x="1862" y="3492"/>
                  </a:cubicBezTo>
                  <a:cubicBezTo>
                    <a:pt x="1940" y="3492"/>
                    <a:pt x="2019" y="3487"/>
                    <a:pt x="2099" y="3476"/>
                  </a:cubicBezTo>
                  <a:cubicBezTo>
                    <a:pt x="3633" y="3209"/>
                    <a:pt x="4100" y="1308"/>
                    <a:pt x="2899" y="374"/>
                  </a:cubicBezTo>
                  <a:cubicBezTo>
                    <a:pt x="2568" y="116"/>
                    <a:pt x="2196" y="1"/>
                    <a:pt x="1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5654520" y="1503167"/>
              <a:ext cx="34984" cy="12054"/>
            </a:xfrm>
            <a:custGeom>
              <a:avLst/>
              <a:gdLst/>
              <a:ahLst/>
              <a:cxnLst/>
              <a:rect l="l" t="t" r="r" b="b"/>
              <a:pathLst>
                <a:path w="1602" h="552" extrusionOk="0">
                  <a:moveTo>
                    <a:pt x="1115" y="0"/>
                  </a:moveTo>
                  <a:cubicBezTo>
                    <a:pt x="846" y="0"/>
                    <a:pt x="471" y="67"/>
                    <a:pt x="0" y="318"/>
                  </a:cubicBezTo>
                  <a:lnTo>
                    <a:pt x="134" y="551"/>
                  </a:lnTo>
                  <a:cubicBezTo>
                    <a:pt x="568" y="318"/>
                    <a:pt x="901" y="259"/>
                    <a:pt x="1126" y="259"/>
                  </a:cubicBezTo>
                  <a:cubicBezTo>
                    <a:pt x="1351" y="259"/>
                    <a:pt x="1468" y="318"/>
                    <a:pt x="1468" y="318"/>
                  </a:cubicBezTo>
                  <a:lnTo>
                    <a:pt x="1602" y="84"/>
                  </a:lnTo>
                  <a:cubicBezTo>
                    <a:pt x="1584" y="84"/>
                    <a:pt x="1417" y="0"/>
                    <a:pt x="1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5481156" y="1520812"/>
              <a:ext cx="105650" cy="22820"/>
            </a:xfrm>
            <a:custGeom>
              <a:avLst/>
              <a:gdLst/>
              <a:ahLst/>
              <a:cxnLst/>
              <a:rect l="l" t="t" r="r" b="b"/>
              <a:pathLst>
                <a:path w="4838" h="1045" extrusionOk="0">
                  <a:moveTo>
                    <a:pt x="1956" y="1"/>
                  </a:moveTo>
                  <a:cubicBezTo>
                    <a:pt x="1724" y="1"/>
                    <a:pt x="1548" y="3"/>
                    <a:pt x="1468" y="10"/>
                  </a:cubicBezTo>
                  <a:cubicBezTo>
                    <a:pt x="1035" y="43"/>
                    <a:pt x="134" y="777"/>
                    <a:pt x="0" y="877"/>
                  </a:cubicBezTo>
                  <a:lnTo>
                    <a:pt x="167" y="1044"/>
                  </a:lnTo>
                  <a:cubicBezTo>
                    <a:pt x="568" y="711"/>
                    <a:pt x="1001" y="444"/>
                    <a:pt x="1468" y="244"/>
                  </a:cubicBezTo>
                  <a:cubicBezTo>
                    <a:pt x="1538" y="237"/>
                    <a:pt x="1653" y="234"/>
                    <a:pt x="1803" y="234"/>
                  </a:cubicBezTo>
                  <a:cubicBezTo>
                    <a:pt x="2439" y="234"/>
                    <a:pt x="3704" y="283"/>
                    <a:pt x="4837" y="310"/>
                  </a:cubicBezTo>
                  <a:lnTo>
                    <a:pt x="4837" y="43"/>
                  </a:lnTo>
                  <a:cubicBezTo>
                    <a:pt x="4704" y="43"/>
                    <a:pt x="2884" y="1"/>
                    <a:pt x="1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5480436" y="1516270"/>
              <a:ext cx="75776" cy="83004"/>
            </a:xfrm>
            <a:custGeom>
              <a:avLst/>
              <a:gdLst/>
              <a:ahLst/>
              <a:cxnLst/>
              <a:rect l="l" t="t" r="r" b="b"/>
              <a:pathLst>
                <a:path w="3470" h="3801" extrusionOk="0">
                  <a:moveTo>
                    <a:pt x="1178" y="1"/>
                  </a:moveTo>
                  <a:cubicBezTo>
                    <a:pt x="1069" y="1"/>
                    <a:pt x="964" y="26"/>
                    <a:pt x="867" y="85"/>
                  </a:cubicBezTo>
                  <a:cubicBezTo>
                    <a:pt x="0" y="585"/>
                    <a:pt x="1068" y="3354"/>
                    <a:pt x="2102" y="3721"/>
                  </a:cubicBezTo>
                  <a:cubicBezTo>
                    <a:pt x="2227" y="3775"/>
                    <a:pt x="2357" y="3801"/>
                    <a:pt x="2486" y="3801"/>
                  </a:cubicBezTo>
                  <a:cubicBezTo>
                    <a:pt x="2908" y="3801"/>
                    <a:pt x="3316" y="3529"/>
                    <a:pt x="3469" y="3120"/>
                  </a:cubicBezTo>
                  <a:lnTo>
                    <a:pt x="3102" y="1486"/>
                  </a:lnTo>
                  <a:cubicBezTo>
                    <a:pt x="3102" y="1486"/>
                    <a:pt x="2008" y="1"/>
                    <a:pt x="1178" y="1"/>
                  </a:cubicBezTo>
                  <a:close/>
                </a:path>
              </a:pathLst>
            </a:custGeom>
            <a:solidFill>
              <a:srgbClr val="DD6A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5505919" y="1535595"/>
              <a:ext cx="38368" cy="51034"/>
            </a:xfrm>
            <a:custGeom>
              <a:avLst/>
              <a:gdLst/>
              <a:ahLst/>
              <a:cxnLst/>
              <a:rect l="l" t="t" r="r" b="b"/>
              <a:pathLst>
                <a:path w="1757" h="2337" extrusionOk="0">
                  <a:moveTo>
                    <a:pt x="1" y="0"/>
                  </a:moveTo>
                  <a:cubicBezTo>
                    <a:pt x="1" y="0"/>
                    <a:pt x="1" y="0"/>
                    <a:pt x="1" y="34"/>
                  </a:cubicBezTo>
                  <a:cubicBezTo>
                    <a:pt x="668" y="334"/>
                    <a:pt x="1201" y="934"/>
                    <a:pt x="1402" y="1635"/>
                  </a:cubicBezTo>
                  <a:cubicBezTo>
                    <a:pt x="1303" y="1457"/>
                    <a:pt x="1110" y="1361"/>
                    <a:pt x="914" y="1361"/>
                  </a:cubicBezTo>
                  <a:cubicBezTo>
                    <a:pt x="779" y="1361"/>
                    <a:pt x="643" y="1406"/>
                    <a:pt x="534" y="1501"/>
                  </a:cubicBezTo>
                  <a:cubicBezTo>
                    <a:pt x="534" y="1501"/>
                    <a:pt x="534" y="1535"/>
                    <a:pt x="534" y="1535"/>
                  </a:cubicBezTo>
                  <a:cubicBezTo>
                    <a:pt x="606" y="1508"/>
                    <a:pt x="677" y="1495"/>
                    <a:pt x="748" y="1495"/>
                  </a:cubicBezTo>
                  <a:cubicBezTo>
                    <a:pt x="939" y="1495"/>
                    <a:pt x="1122" y="1588"/>
                    <a:pt x="1268" y="1735"/>
                  </a:cubicBezTo>
                  <a:cubicBezTo>
                    <a:pt x="1402" y="1902"/>
                    <a:pt x="1502" y="2102"/>
                    <a:pt x="1602" y="2302"/>
                  </a:cubicBezTo>
                  <a:cubicBezTo>
                    <a:pt x="1614" y="2325"/>
                    <a:pt x="1638" y="2337"/>
                    <a:pt x="1663" y="2337"/>
                  </a:cubicBezTo>
                  <a:cubicBezTo>
                    <a:pt x="1709" y="2337"/>
                    <a:pt x="1757" y="2300"/>
                    <a:pt x="1735" y="2235"/>
                  </a:cubicBezTo>
                  <a:cubicBezTo>
                    <a:pt x="1735" y="1334"/>
                    <a:pt x="100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5464407" y="1777746"/>
              <a:ext cx="547619" cy="831506"/>
            </a:xfrm>
            <a:custGeom>
              <a:avLst/>
              <a:gdLst/>
              <a:ahLst/>
              <a:cxnLst/>
              <a:rect l="l" t="t" r="r" b="b"/>
              <a:pathLst>
                <a:path w="25077" h="38077" extrusionOk="0">
                  <a:moveTo>
                    <a:pt x="2698" y="0"/>
                  </a:moveTo>
                  <a:cubicBezTo>
                    <a:pt x="1494" y="0"/>
                    <a:pt x="507" y="1799"/>
                    <a:pt x="334" y="5290"/>
                  </a:cubicBezTo>
                  <a:cubicBezTo>
                    <a:pt x="167" y="8058"/>
                    <a:pt x="0" y="22936"/>
                    <a:pt x="2702" y="26438"/>
                  </a:cubicBezTo>
                  <a:cubicBezTo>
                    <a:pt x="6705" y="31675"/>
                    <a:pt x="14677" y="36512"/>
                    <a:pt x="17713" y="38046"/>
                  </a:cubicBezTo>
                  <a:cubicBezTo>
                    <a:pt x="17756" y="38067"/>
                    <a:pt x="17804" y="38077"/>
                    <a:pt x="17856" y="38077"/>
                  </a:cubicBezTo>
                  <a:cubicBezTo>
                    <a:pt x="19431" y="38077"/>
                    <a:pt x="25076" y="29143"/>
                    <a:pt x="23817" y="28239"/>
                  </a:cubicBezTo>
                  <a:cubicBezTo>
                    <a:pt x="21015" y="26305"/>
                    <a:pt x="11842" y="21101"/>
                    <a:pt x="11075" y="20167"/>
                  </a:cubicBezTo>
                  <a:cubicBezTo>
                    <a:pt x="10341" y="19266"/>
                    <a:pt x="7739" y="9693"/>
                    <a:pt x="6138" y="4756"/>
                  </a:cubicBezTo>
                  <a:cubicBezTo>
                    <a:pt x="5125" y="1557"/>
                    <a:pt x="3818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5851927" y="2374726"/>
              <a:ext cx="443629" cy="278756"/>
            </a:xfrm>
            <a:custGeom>
              <a:avLst/>
              <a:gdLst/>
              <a:ahLst/>
              <a:cxnLst/>
              <a:rect l="l" t="t" r="r" b="b"/>
              <a:pathLst>
                <a:path w="20315" h="12765" extrusionOk="0">
                  <a:moveTo>
                    <a:pt x="4670" y="1"/>
                  </a:moveTo>
                  <a:lnTo>
                    <a:pt x="0" y="10708"/>
                  </a:lnTo>
                  <a:cubicBezTo>
                    <a:pt x="2786" y="12344"/>
                    <a:pt x="7432" y="12764"/>
                    <a:pt x="10589" y="12764"/>
                  </a:cubicBezTo>
                  <a:cubicBezTo>
                    <a:pt x="12196" y="12764"/>
                    <a:pt x="13416" y="12656"/>
                    <a:pt x="13810" y="12543"/>
                  </a:cubicBezTo>
                  <a:cubicBezTo>
                    <a:pt x="14811" y="12276"/>
                    <a:pt x="15311" y="12109"/>
                    <a:pt x="15311" y="12109"/>
                  </a:cubicBezTo>
                  <a:cubicBezTo>
                    <a:pt x="17079" y="11609"/>
                    <a:pt x="17546" y="10642"/>
                    <a:pt x="17546" y="10642"/>
                  </a:cubicBezTo>
                  <a:cubicBezTo>
                    <a:pt x="17546" y="10642"/>
                    <a:pt x="17551" y="10642"/>
                    <a:pt x="17561" y="10642"/>
                  </a:cubicBezTo>
                  <a:cubicBezTo>
                    <a:pt x="17754" y="10642"/>
                    <a:pt x="19792" y="10611"/>
                    <a:pt x="20015" y="9341"/>
                  </a:cubicBezTo>
                  <a:cubicBezTo>
                    <a:pt x="20315" y="7873"/>
                    <a:pt x="17146" y="8073"/>
                    <a:pt x="15311" y="7139"/>
                  </a:cubicBezTo>
                  <a:cubicBezTo>
                    <a:pt x="11142" y="5004"/>
                    <a:pt x="5838" y="768"/>
                    <a:pt x="4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6053897" y="2548679"/>
              <a:ext cx="181928" cy="59180"/>
            </a:xfrm>
            <a:custGeom>
              <a:avLst/>
              <a:gdLst/>
              <a:ahLst/>
              <a:cxnLst/>
              <a:rect l="l" t="t" r="r" b="b"/>
              <a:pathLst>
                <a:path w="8331" h="2710" extrusionOk="0">
                  <a:moveTo>
                    <a:pt x="96" y="0"/>
                  </a:moveTo>
                  <a:cubicBezTo>
                    <a:pt x="42" y="0"/>
                    <a:pt x="1" y="74"/>
                    <a:pt x="58" y="74"/>
                  </a:cubicBezTo>
                  <a:cubicBezTo>
                    <a:pt x="2526" y="1675"/>
                    <a:pt x="5362" y="2576"/>
                    <a:pt x="8264" y="2709"/>
                  </a:cubicBezTo>
                  <a:cubicBezTo>
                    <a:pt x="8330" y="2709"/>
                    <a:pt x="8330" y="2609"/>
                    <a:pt x="8264" y="2609"/>
                  </a:cubicBezTo>
                  <a:cubicBezTo>
                    <a:pt x="6796" y="2409"/>
                    <a:pt x="5328" y="2075"/>
                    <a:pt x="3861" y="1675"/>
                  </a:cubicBezTo>
                  <a:cubicBezTo>
                    <a:pt x="2593" y="1175"/>
                    <a:pt x="1325" y="641"/>
                    <a:pt x="125" y="7"/>
                  </a:cubicBezTo>
                  <a:cubicBezTo>
                    <a:pt x="115" y="2"/>
                    <a:pt x="10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6017277" y="2599079"/>
              <a:ext cx="169022" cy="39984"/>
            </a:xfrm>
            <a:custGeom>
              <a:avLst/>
              <a:gdLst/>
              <a:ahLst/>
              <a:cxnLst/>
              <a:rect l="l" t="t" r="r" b="b"/>
              <a:pathLst>
                <a:path w="7740" h="1831" extrusionOk="0">
                  <a:moveTo>
                    <a:pt x="134" y="1"/>
                  </a:moveTo>
                  <a:cubicBezTo>
                    <a:pt x="34" y="1"/>
                    <a:pt x="0" y="101"/>
                    <a:pt x="67" y="134"/>
                  </a:cubicBezTo>
                  <a:cubicBezTo>
                    <a:pt x="2166" y="1257"/>
                    <a:pt x="4474" y="1830"/>
                    <a:pt x="6829" y="1830"/>
                  </a:cubicBezTo>
                  <a:cubicBezTo>
                    <a:pt x="7132" y="1830"/>
                    <a:pt x="7435" y="1821"/>
                    <a:pt x="7739" y="1802"/>
                  </a:cubicBezTo>
                  <a:cubicBezTo>
                    <a:pt x="3536" y="1435"/>
                    <a:pt x="1368" y="5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5951722" y="2371035"/>
              <a:ext cx="292841" cy="109231"/>
            </a:xfrm>
            <a:custGeom>
              <a:avLst/>
              <a:gdLst/>
              <a:ahLst/>
              <a:cxnLst/>
              <a:rect l="l" t="t" r="r" b="b"/>
              <a:pathLst>
                <a:path w="13410" h="5002" extrusionOk="0">
                  <a:moveTo>
                    <a:pt x="3631" y="1"/>
                  </a:moveTo>
                  <a:cubicBezTo>
                    <a:pt x="1877" y="1"/>
                    <a:pt x="0" y="170"/>
                    <a:pt x="0" y="170"/>
                  </a:cubicBezTo>
                  <a:cubicBezTo>
                    <a:pt x="1134" y="904"/>
                    <a:pt x="3770" y="2938"/>
                    <a:pt x="5904" y="4406"/>
                  </a:cubicBezTo>
                  <a:cubicBezTo>
                    <a:pt x="5586" y="4038"/>
                    <a:pt x="5627" y="3815"/>
                    <a:pt x="6135" y="3815"/>
                  </a:cubicBezTo>
                  <a:cubicBezTo>
                    <a:pt x="6318" y="3815"/>
                    <a:pt x="6562" y="3844"/>
                    <a:pt x="6872" y="3906"/>
                  </a:cubicBezTo>
                  <a:cubicBezTo>
                    <a:pt x="7672" y="4047"/>
                    <a:pt x="10081" y="5001"/>
                    <a:pt x="11608" y="5001"/>
                  </a:cubicBezTo>
                  <a:cubicBezTo>
                    <a:pt x="12245" y="5001"/>
                    <a:pt x="12729" y="4835"/>
                    <a:pt x="12876" y="4373"/>
                  </a:cubicBezTo>
                  <a:cubicBezTo>
                    <a:pt x="13410" y="2805"/>
                    <a:pt x="7205" y="303"/>
                    <a:pt x="5271" y="70"/>
                  </a:cubicBezTo>
                  <a:cubicBezTo>
                    <a:pt x="4787" y="20"/>
                    <a:pt x="4216" y="1"/>
                    <a:pt x="3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5450562" y="1773378"/>
              <a:ext cx="223660" cy="367569"/>
            </a:xfrm>
            <a:custGeom>
              <a:avLst/>
              <a:gdLst/>
              <a:ahLst/>
              <a:cxnLst/>
              <a:rect l="l" t="t" r="r" b="b"/>
              <a:pathLst>
                <a:path w="10242" h="16832" extrusionOk="0">
                  <a:moveTo>
                    <a:pt x="3278" y="0"/>
                  </a:moveTo>
                  <a:cubicBezTo>
                    <a:pt x="2124" y="0"/>
                    <a:pt x="1122" y="1666"/>
                    <a:pt x="734" y="5790"/>
                  </a:cubicBezTo>
                  <a:cubicBezTo>
                    <a:pt x="0" y="13595"/>
                    <a:pt x="234" y="16831"/>
                    <a:pt x="234" y="16831"/>
                  </a:cubicBezTo>
                  <a:lnTo>
                    <a:pt x="10241" y="13996"/>
                  </a:lnTo>
                  <a:cubicBezTo>
                    <a:pt x="10241" y="13996"/>
                    <a:pt x="8440" y="7825"/>
                    <a:pt x="6405" y="3421"/>
                  </a:cubicBezTo>
                  <a:cubicBezTo>
                    <a:pt x="5461" y="1329"/>
                    <a:pt x="4309" y="0"/>
                    <a:pt x="3278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5615192" y="2006881"/>
              <a:ext cx="38631" cy="25506"/>
            </a:xfrm>
            <a:custGeom>
              <a:avLst/>
              <a:gdLst/>
              <a:ahLst/>
              <a:cxnLst/>
              <a:rect l="l" t="t" r="r" b="b"/>
              <a:pathLst>
                <a:path w="1769" h="1168" extrusionOk="0">
                  <a:moveTo>
                    <a:pt x="0" y="0"/>
                  </a:moveTo>
                  <a:lnTo>
                    <a:pt x="0" y="100"/>
                  </a:lnTo>
                  <a:lnTo>
                    <a:pt x="334" y="100"/>
                  </a:lnTo>
                  <a:cubicBezTo>
                    <a:pt x="601" y="100"/>
                    <a:pt x="801" y="334"/>
                    <a:pt x="801" y="601"/>
                  </a:cubicBezTo>
                  <a:cubicBezTo>
                    <a:pt x="801" y="901"/>
                    <a:pt x="1068" y="1168"/>
                    <a:pt x="1401" y="1168"/>
                  </a:cubicBezTo>
                  <a:lnTo>
                    <a:pt x="1735" y="1168"/>
                  </a:lnTo>
                  <a:lnTo>
                    <a:pt x="1768" y="1068"/>
                  </a:lnTo>
                  <a:lnTo>
                    <a:pt x="1401" y="1068"/>
                  </a:lnTo>
                  <a:cubicBezTo>
                    <a:pt x="1134" y="1068"/>
                    <a:pt x="934" y="834"/>
                    <a:pt x="934" y="601"/>
                  </a:cubicBezTo>
                  <a:cubicBezTo>
                    <a:pt x="934" y="267"/>
                    <a:pt x="667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5463665" y="1900535"/>
              <a:ext cx="9499" cy="41535"/>
            </a:xfrm>
            <a:custGeom>
              <a:avLst/>
              <a:gdLst/>
              <a:ahLst/>
              <a:cxnLst/>
              <a:rect l="l" t="t" r="r" b="b"/>
              <a:pathLst>
                <a:path w="435" h="1902" extrusionOk="0">
                  <a:moveTo>
                    <a:pt x="101" y="0"/>
                  </a:moveTo>
                  <a:lnTo>
                    <a:pt x="101" y="167"/>
                  </a:lnTo>
                  <a:cubicBezTo>
                    <a:pt x="301" y="334"/>
                    <a:pt x="301" y="634"/>
                    <a:pt x="101" y="834"/>
                  </a:cubicBezTo>
                  <a:cubicBezTo>
                    <a:pt x="68" y="867"/>
                    <a:pt x="68" y="867"/>
                    <a:pt x="34" y="901"/>
                  </a:cubicBezTo>
                  <a:lnTo>
                    <a:pt x="1" y="1501"/>
                  </a:lnTo>
                  <a:cubicBezTo>
                    <a:pt x="1" y="1535"/>
                    <a:pt x="68" y="1601"/>
                    <a:pt x="101" y="1668"/>
                  </a:cubicBezTo>
                  <a:lnTo>
                    <a:pt x="334" y="1902"/>
                  </a:lnTo>
                  <a:lnTo>
                    <a:pt x="435" y="1835"/>
                  </a:lnTo>
                  <a:lnTo>
                    <a:pt x="168" y="1601"/>
                  </a:lnTo>
                  <a:cubicBezTo>
                    <a:pt x="1" y="1401"/>
                    <a:pt x="1" y="1101"/>
                    <a:pt x="168" y="901"/>
                  </a:cubicBezTo>
                  <a:cubicBezTo>
                    <a:pt x="268" y="801"/>
                    <a:pt x="334" y="667"/>
                    <a:pt x="334" y="501"/>
                  </a:cubicBezTo>
                  <a:cubicBezTo>
                    <a:pt x="334" y="334"/>
                    <a:pt x="268" y="200"/>
                    <a:pt x="168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5519043" y="2097920"/>
              <a:ext cx="45182" cy="13146"/>
            </a:xfrm>
            <a:custGeom>
              <a:avLst/>
              <a:gdLst/>
              <a:ahLst/>
              <a:cxnLst/>
              <a:rect l="l" t="t" r="r" b="b"/>
              <a:pathLst>
                <a:path w="2069" h="602" extrusionOk="0">
                  <a:moveTo>
                    <a:pt x="2001" y="1"/>
                  </a:moveTo>
                  <a:lnTo>
                    <a:pt x="1735" y="268"/>
                  </a:lnTo>
                  <a:cubicBezTo>
                    <a:pt x="1651" y="351"/>
                    <a:pt x="1534" y="393"/>
                    <a:pt x="1414" y="393"/>
                  </a:cubicBezTo>
                  <a:cubicBezTo>
                    <a:pt x="1293" y="393"/>
                    <a:pt x="1168" y="351"/>
                    <a:pt x="1067" y="268"/>
                  </a:cubicBezTo>
                  <a:cubicBezTo>
                    <a:pt x="951" y="151"/>
                    <a:pt x="801" y="93"/>
                    <a:pt x="650" y="93"/>
                  </a:cubicBezTo>
                  <a:cubicBezTo>
                    <a:pt x="500" y="93"/>
                    <a:pt x="350" y="151"/>
                    <a:pt x="234" y="268"/>
                  </a:cubicBezTo>
                  <a:lnTo>
                    <a:pt x="0" y="501"/>
                  </a:lnTo>
                  <a:lnTo>
                    <a:pt x="67" y="601"/>
                  </a:lnTo>
                  <a:lnTo>
                    <a:pt x="334" y="335"/>
                  </a:lnTo>
                  <a:cubicBezTo>
                    <a:pt x="417" y="251"/>
                    <a:pt x="534" y="209"/>
                    <a:pt x="655" y="209"/>
                  </a:cubicBezTo>
                  <a:cubicBezTo>
                    <a:pt x="776" y="209"/>
                    <a:pt x="901" y="251"/>
                    <a:pt x="1001" y="335"/>
                  </a:cubicBezTo>
                  <a:cubicBezTo>
                    <a:pt x="1117" y="451"/>
                    <a:pt x="1268" y="510"/>
                    <a:pt x="1418" y="510"/>
                  </a:cubicBezTo>
                  <a:cubicBezTo>
                    <a:pt x="1568" y="510"/>
                    <a:pt x="1718" y="451"/>
                    <a:pt x="1835" y="335"/>
                  </a:cubicBezTo>
                  <a:lnTo>
                    <a:pt x="2068" y="68"/>
                  </a:lnTo>
                  <a:lnTo>
                    <a:pt x="20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5514654" y="1837164"/>
              <a:ext cx="45924" cy="13124"/>
            </a:xfrm>
            <a:custGeom>
              <a:avLst/>
              <a:gdLst/>
              <a:ahLst/>
              <a:cxnLst/>
              <a:rect l="l" t="t" r="r" b="b"/>
              <a:pathLst>
                <a:path w="2103" h="601" extrusionOk="0">
                  <a:moveTo>
                    <a:pt x="2002" y="0"/>
                  </a:moveTo>
                  <a:lnTo>
                    <a:pt x="1735" y="267"/>
                  </a:lnTo>
                  <a:cubicBezTo>
                    <a:pt x="1669" y="334"/>
                    <a:pt x="1535" y="400"/>
                    <a:pt x="1402" y="400"/>
                  </a:cubicBezTo>
                  <a:cubicBezTo>
                    <a:pt x="1268" y="400"/>
                    <a:pt x="1168" y="334"/>
                    <a:pt x="1068" y="267"/>
                  </a:cubicBezTo>
                  <a:cubicBezTo>
                    <a:pt x="952" y="150"/>
                    <a:pt x="801" y="92"/>
                    <a:pt x="651" y="92"/>
                  </a:cubicBezTo>
                  <a:cubicBezTo>
                    <a:pt x="501" y="92"/>
                    <a:pt x="351" y="150"/>
                    <a:pt x="234" y="267"/>
                  </a:cubicBezTo>
                  <a:lnTo>
                    <a:pt x="1" y="500"/>
                  </a:lnTo>
                  <a:lnTo>
                    <a:pt x="68" y="601"/>
                  </a:lnTo>
                  <a:lnTo>
                    <a:pt x="334" y="334"/>
                  </a:lnTo>
                  <a:cubicBezTo>
                    <a:pt x="418" y="250"/>
                    <a:pt x="535" y="209"/>
                    <a:pt x="656" y="209"/>
                  </a:cubicBezTo>
                  <a:cubicBezTo>
                    <a:pt x="776" y="209"/>
                    <a:pt x="902" y="250"/>
                    <a:pt x="1002" y="334"/>
                  </a:cubicBezTo>
                  <a:cubicBezTo>
                    <a:pt x="1102" y="434"/>
                    <a:pt x="1268" y="500"/>
                    <a:pt x="1402" y="500"/>
                  </a:cubicBezTo>
                  <a:cubicBezTo>
                    <a:pt x="1569" y="500"/>
                    <a:pt x="1702" y="434"/>
                    <a:pt x="1836" y="334"/>
                  </a:cubicBezTo>
                  <a:lnTo>
                    <a:pt x="2102" y="67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5528499" y="1963906"/>
              <a:ext cx="26249" cy="38631"/>
            </a:xfrm>
            <a:custGeom>
              <a:avLst/>
              <a:gdLst/>
              <a:ahLst/>
              <a:cxnLst/>
              <a:rect l="l" t="t" r="r" b="b"/>
              <a:pathLst>
                <a:path w="1202" h="1769" extrusionOk="0">
                  <a:moveTo>
                    <a:pt x="1068" y="0"/>
                  </a:moveTo>
                  <a:lnTo>
                    <a:pt x="1068" y="367"/>
                  </a:lnTo>
                  <a:cubicBezTo>
                    <a:pt x="1068" y="601"/>
                    <a:pt x="868" y="834"/>
                    <a:pt x="601" y="834"/>
                  </a:cubicBezTo>
                  <a:cubicBezTo>
                    <a:pt x="268" y="834"/>
                    <a:pt x="1" y="1101"/>
                    <a:pt x="1" y="1401"/>
                  </a:cubicBezTo>
                  <a:lnTo>
                    <a:pt x="1" y="1768"/>
                  </a:lnTo>
                  <a:lnTo>
                    <a:pt x="134" y="1768"/>
                  </a:lnTo>
                  <a:lnTo>
                    <a:pt x="134" y="1401"/>
                  </a:lnTo>
                  <a:cubicBezTo>
                    <a:pt x="134" y="1168"/>
                    <a:pt x="334" y="934"/>
                    <a:pt x="601" y="934"/>
                  </a:cubicBezTo>
                  <a:cubicBezTo>
                    <a:pt x="935" y="934"/>
                    <a:pt x="1202" y="667"/>
                    <a:pt x="1202" y="367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455650" y="2065143"/>
              <a:ext cx="5852" cy="2206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cubicBezTo>
                    <a:pt x="1" y="34"/>
                    <a:pt x="1" y="68"/>
                    <a:pt x="1" y="101"/>
                  </a:cubicBezTo>
                  <a:lnTo>
                    <a:pt x="268" y="101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462267" y="2038938"/>
              <a:ext cx="190095" cy="54113"/>
            </a:xfrm>
            <a:custGeom>
              <a:avLst/>
              <a:gdLst/>
              <a:ahLst/>
              <a:cxnLst/>
              <a:rect l="l" t="t" r="r" b="b"/>
              <a:pathLst>
                <a:path w="8705" h="2478" extrusionOk="0">
                  <a:moveTo>
                    <a:pt x="8671" y="0"/>
                  </a:moveTo>
                  <a:cubicBezTo>
                    <a:pt x="7971" y="234"/>
                    <a:pt x="3234" y="1368"/>
                    <a:pt x="65" y="2435"/>
                  </a:cubicBezTo>
                  <a:cubicBezTo>
                    <a:pt x="12" y="2435"/>
                    <a:pt x="1" y="2478"/>
                    <a:pt x="33" y="2478"/>
                  </a:cubicBezTo>
                  <a:cubicBezTo>
                    <a:pt x="41" y="2478"/>
                    <a:pt x="52" y="2475"/>
                    <a:pt x="65" y="2468"/>
                  </a:cubicBezTo>
                  <a:cubicBezTo>
                    <a:pt x="2967" y="1835"/>
                    <a:pt x="5836" y="1034"/>
                    <a:pt x="8671" y="67"/>
                  </a:cubicBezTo>
                  <a:cubicBezTo>
                    <a:pt x="8704" y="67"/>
                    <a:pt x="8671" y="0"/>
                    <a:pt x="8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5451283" y="1932767"/>
              <a:ext cx="24786" cy="210361"/>
            </a:xfrm>
            <a:custGeom>
              <a:avLst/>
              <a:gdLst/>
              <a:ahLst/>
              <a:cxnLst/>
              <a:rect l="l" t="t" r="r" b="b"/>
              <a:pathLst>
                <a:path w="1135" h="9633" extrusionOk="0">
                  <a:moveTo>
                    <a:pt x="685" y="0"/>
                  </a:moveTo>
                  <a:cubicBezTo>
                    <a:pt x="676" y="0"/>
                    <a:pt x="668" y="9"/>
                    <a:pt x="668" y="25"/>
                  </a:cubicBezTo>
                  <a:cubicBezTo>
                    <a:pt x="501" y="692"/>
                    <a:pt x="401" y="1393"/>
                    <a:pt x="368" y="2093"/>
                  </a:cubicBezTo>
                  <a:lnTo>
                    <a:pt x="368" y="2027"/>
                  </a:lnTo>
                  <a:cubicBezTo>
                    <a:pt x="301" y="1660"/>
                    <a:pt x="268" y="1326"/>
                    <a:pt x="234" y="959"/>
                  </a:cubicBezTo>
                  <a:cubicBezTo>
                    <a:pt x="234" y="943"/>
                    <a:pt x="218" y="934"/>
                    <a:pt x="201" y="934"/>
                  </a:cubicBezTo>
                  <a:cubicBezTo>
                    <a:pt x="184" y="934"/>
                    <a:pt x="168" y="943"/>
                    <a:pt x="168" y="959"/>
                  </a:cubicBezTo>
                  <a:cubicBezTo>
                    <a:pt x="168" y="1326"/>
                    <a:pt x="168" y="1693"/>
                    <a:pt x="201" y="2027"/>
                  </a:cubicBezTo>
                  <a:cubicBezTo>
                    <a:pt x="201" y="2193"/>
                    <a:pt x="234" y="2360"/>
                    <a:pt x="268" y="2527"/>
                  </a:cubicBezTo>
                  <a:lnTo>
                    <a:pt x="301" y="2660"/>
                  </a:lnTo>
                  <a:cubicBezTo>
                    <a:pt x="234" y="3361"/>
                    <a:pt x="168" y="4095"/>
                    <a:pt x="134" y="4795"/>
                  </a:cubicBezTo>
                  <a:cubicBezTo>
                    <a:pt x="68" y="5563"/>
                    <a:pt x="34" y="6363"/>
                    <a:pt x="34" y="7164"/>
                  </a:cubicBezTo>
                  <a:cubicBezTo>
                    <a:pt x="1" y="7998"/>
                    <a:pt x="34" y="8798"/>
                    <a:pt x="134" y="9632"/>
                  </a:cubicBezTo>
                  <a:cubicBezTo>
                    <a:pt x="468" y="9565"/>
                    <a:pt x="801" y="9465"/>
                    <a:pt x="1102" y="9332"/>
                  </a:cubicBezTo>
                  <a:cubicBezTo>
                    <a:pt x="1102" y="9332"/>
                    <a:pt x="1135" y="9265"/>
                    <a:pt x="1102" y="9265"/>
                  </a:cubicBezTo>
                  <a:cubicBezTo>
                    <a:pt x="801" y="9332"/>
                    <a:pt x="501" y="9399"/>
                    <a:pt x="234" y="9499"/>
                  </a:cubicBezTo>
                  <a:cubicBezTo>
                    <a:pt x="234" y="7931"/>
                    <a:pt x="334" y="6396"/>
                    <a:pt x="434" y="4829"/>
                  </a:cubicBezTo>
                  <a:cubicBezTo>
                    <a:pt x="468" y="4028"/>
                    <a:pt x="535" y="3228"/>
                    <a:pt x="568" y="2427"/>
                  </a:cubicBezTo>
                  <a:cubicBezTo>
                    <a:pt x="635" y="1660"/>
                    <a:pt x="701" y="826"/>
                    <a:pt x="701" y="25"/>
                  </a:cubicBezTo>
                  <a:cubicBezTo>
                    <a:pt x="701" y="9"/>
                    <a:pt x="693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5618817" y="1918747"/>
              <a:ext cx="56122" cy="163912"/>
            </a:xfrm>
            <a:custGeom>
              <a:avLst/>
              <a:gdLst/>
              <a:ahLst/>
              <a:cxnLst/>
              <a:rect l="l" t="t" r="r" b="b"/>
              <a:pathLst>
                <a:path w="2570" h="7506" extrusionOk="0">
                  <a:moveTo>
                    <a:pt x="1" y="0"/>
                  </a:moveTo>
                  <a:cubicBezTo>
                    <a:pt x="401" y="1201"/>
                    <a:pt x="835" y="2435"/>
                    <a:pt x="1235" y="3636"/>
                  </a:cubicBezTo>
                  <a:cubicBezTo>
                    <a:pt x="1669" y="4870"/>
                    <a:pt x="2102" y="6071"/>
                    <a:pt x="2503" y="7305"/>
                  </a:cubicBezTo>
                  <a:cubicBezTo>
                    <a:pt x="2503" y="7305"/>
                    <a:pt x="1869" y="7505"/>
                    <a:pt x="1869" y="7505"/>
                  </a:cubicBezTo>
                  <a:cubicBezTo>
                    <a:pt x="2102" y="7472"/>
                    <a:pt x="2369" y="7439"/>
                    <a:pt x="2569" y="7372"/>
                  </a:cubicBezTo>
                  <a:cubicBezTo>
                    <a:pt x="2236" y="6138"/>
                    <a:pt x="1902" y="4804"/>
                    <a:pt x="1469" y="3603"/>
                  </a:cubicBezTo>
                  <a:cubicBezTo>
                    <a:pt x="1335" y="3169"/>
                    <a:pt x="1168" y="2769"/>
                    <a:pt x="1002" y="2335"/>
                  </a:cubicBezTo>
                  <a:cubicBezTo>
                    <a:pt x="902" y="1835"/>
                    <a:pt x="768" y="1368"/>
                    <a:pt x="635" y="867"/>
                  </a:cubicBezTo>
                  <a:cubicBezTo>
                    <a:pt x="635" y="856"/>
                    <a:pt x="627" y="853"/>
                    <a:pt x="617" y="853"/>
                  </a:cubicBezTo>
                  <a:cubicBezTo>
                    <a:pt x="598" y="853"/>
                    <a:pt x="568" y="867"/>
                    <a:pt x="568" y="867"/>
                  </a:cubicBezTo>
                  <a:cubicBezTo>
                    <a:pt x="635" y="1168"/>
                    <a:pt x="701" y="1434"/>
                    <a:pt x="768" y="1701"/>
                  </a:cubicBezTo>
                  <a:cubicBezTo>
                    <a:pt x="535" y="1134"/>
                    <a:pt x="268" y="5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4862732" y="3271680"/>
              <a:ext cx="237483" cy="545392"/>
            </a:xfrm>
            <a:custGeom>
              <a:avLst/>
              <a:gdLst/>
              <a:ahLst/>
              <a:cxnLst/>
              <a:rect l="l" t="t" r="r" b="b"/>
              <a:pathLst>
                <a:path w="10875" h="24975" extrusionOk="0">
                  <a:moveTo>
                    <a:pt x="6819" y="0"/>
                  </a:moveTo>
                  <a:cubicBezTo>
                    <a:pt x="6544" y="0"/>
                    <a:pt x="6261" y="38"/>
                    <a:pt x="5971" y="122"/>
                  </a:cubicBezTo>
                  <a:cubicBezTo>
                    <a:pt x="4137" y="622"/>
                    <a:pt x="3403" y="2624"/>
                    <a:pt x="3102" y="4292"/>
                  </a:cubicBezTo>
                  <a:cubicBezTo>
                    <a:pt x="2669" y="6460"/>
                    <a:pt x="2335" y="8628"/>
                    <a:pt x="2002" y="10796"/>
                  </a:cubicBezTo>
                  <a:cubicBezTo>
                    <a:pt x="1668" y="12998"/>
                    <a:pt x="1335" y="15199"/>
                    <a:pt x="1001" y="17401"/>
                  </a:cubicBezTo>
                  <a:cubicBezTo>
                    <a:pt x="834" y="18635"/>
                    <a:pt x="634" y="19869"/>
                    <a:pt x="467" y="21137"/>
                  </a:cubicBezTo>
                  <a:cubicBezTo>
                    <a:pt x="401" y="21737"/>
                    <a:pt x="300" y="22371"/>
                    <a:pt x="234" y="22972"/>
                  </a:cubicBezTo>
                  <a:cubicBezTo>
                    <a:pt x="134" y="23605"/>
                    <a:pt x="34" y="24206"/>
                    <a:pt x="0" y="24806"/>
                  </a:cubicBezTo>
                  <a:cubicBezTo>
                    <a:pt x="0" y="24915"/>
                    <a:pt x="88" y="24974"/>
                    <a:pt x="174" y="24974"/>
                  </a:cubicBezTo>
                  <a:cubicBezTo>
                    <a:pt x="247" y="24974"/>
                    <a:pt x="319" y="24931"/>
                    <a:pt x="334" y="24840"/>
                  </a:cubicBezTo>
                  <a:cubicBezTo>
                    <a:pt x="567" y="23805"/>
                    <a:pt x="667" y="22738"/>
                    <a:pt x="834" y="21704"/>
                  </a:cubicBezTo>
                  <a:cubicBezTo>
                    <a:pt x="968" y="20637"/>
                    <a:pt x="1134" y="19569"/>
                    <a:pt x="1268" y="18535"/>
                  </a:cubicBezTo>
                  <a:cubicBezTo>
                    <a:pt x="1601" y="16434"/>
                    <a:pt x="1902" y="14332"/>
                    <a:pt x="2235" y="12231"/>
                  </a:cubicBezTo>
                  <a:cubicBezTo>
                    <a:pt x="2535" y="10129"/>
                    <a:pt x="2869" y="8028"/>
                    <a:pt x="3203" y="5926"/>
                  </a:cubicBezTo>
                  <a:cubicBezTo>
                    <a:pt x="3503" y="4158"/>
                    <a:pt x="3636" y="1957"/>
                    <a:pt x="5204" y="789"/>
                  </a:cubicBezTo>
                  <a:cubicBezTo>
                    <a:pt x="5724" y="429"/>
                    <a:pt x="6329" y="249"/>
                    <a:pt x="6938" y="249"/>
                  </a:cubicBezTo>
                  <a:cubicBezTo>
                    <a:pt x="7344" y="249"/>
                    <a:pt x="7752" y="329"/>
                    <a:pt x="8139" y="489"/>
                  </a:cubicBezTo>
                  <a:cubicBezTo>
                    <a:pt x="9140" y="956"/>
                    <a:pt x="10041" y="1590"/>
                    <a:pt x="10808" y="2390"/>
                  </a:cubicBezTo>
                  <a:cubicBezTo>
                    <a:pt x="10841" y="2390"/>
                    <a:pt x="10875" y="2357"/>
                    <a:pt x="10875" y="2323"/>
                  </a:cubicBezTo>
                  <a:cubicBezTo>
                    <a:pt x="9765" y="1271"/>
                    <a:pt x="8414" y="0"/>
                    <a:pt x="6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4947962" y="3213725"/>
              <a:ext cx="294304" cy="309765"/>
            </a:xfrm>
            <a:custGeom>
              <a:avLst/>
              <a:gdLst/>
              <a:ahLst/>
              <a:cxnLst/>
              <a:rect l="l" t="t" r="r" b="b"/>
              <a:pathLst>
                <a:path w="13477" h="14185" extrusionOk="0">
                  <a:moveTo>
                    <a:pt x="6788" y="1"/>
                  </a:moveTo>
                  <a:cubicBezTo>
                    <a:pt x="5261" y="1"/>
                    <a:pt x="4248" y="1592"/>
                    <a:pt x="5204" y="3710"/>
                  </a:cubicBezTo>
                  <a:cubicBezTo>
                    <a:pt x="5204" y="3710"/>
                    <a:pt x="4565" y="3480"/>
                    <a:pt x="3762" y="3480"/>
                  </a:cubicBezTo>
                  <a:cubicBezTo>
                    <a:pt x="2944" y="3480"/>
                    <a:pt x="1957" y="3718"/>
                    <a:pt x="1301" y="4677"/>
                  </a:cubicBezTo>
                  <a:cubicBezTo>
                    <a:pt x="0" y="6579"/>
                    <a:pt x="1534" y="11449"/>
                    <a:pt x="13476" y="14184"/>
                  </a:cubicBezTo>
                  <a:cubicBezTo>
                    <a:pt x="13109" y="10448"/>
                    <a:pt x="12142" y="6812"/>
                    <a:pt x="10608" y="3410"/>
                  </a:cubicBezTo>
                  <a:cubicBezTo>
                    <a:pt x="9482" y="969"/>
                    <a:pt x="7979" y="1"/>
                    <a:pt x="6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031139" y="3290962"/>
              <a:ext cx="195817" cy="216497"/>
            </a:xfrm>
            <a:custGeom>
              <a:avLst/>
              <a:gdLst/>
              <a:ahLst/>
              <a:cxnLst/>
              <a:rect l="l" t="t" r="r" b="b"/>
              <a:pathLst>
                <a:path w="8967" h="9914" extrusionOk="0">
                  <a:moveTo>
                    <a:pt x="4770" y="1"/>
                  </a:moveTo>
                  <a:cubicBezTo>
                    <a:pt x="4759" y="1"/>
                    <a:pt x="4745" y="11"/>
                    <a:pt x="4730" y="39"/>
                  </a:cubicBezTo>
                  <a:cubicBezTo>
                    <a:pt x="4430" y="1174"/>
                    <a:pt x="4263" y="2374"/>
                    <a:pt x="4297" y="3575"/>
                  </a:cubicBezTo>
                  <a:cubicBezTo>
                    <a:pt x="4063" y="3308"/>
                    <a:pt x="3796" y="3042"/>
                    <a:pt x="3530" y="2741"/>
                  </a:cubicBezTo>
                  <a:cubicBezTo>
                    <a:pt x="2963" y="2141"/>
                    <a:pt x="2362" y="1507"/>
                    <a:pt x="1762" y="907"/>
                  </a:cubicBezTo>
                  <a:cubicBezTo>
                    <a:pt x="1728" y="907"/>
                    <a:pt x="1695" y="907"/>
                    <a:pt x="1728" y="940"/>
                  </a:cubicBezTo>
                  <a:cubicBezTo>
                    <a:pt x="2729" y="2041"/>
                    <a:pt x="3696" y="3142"/>
                    <a:pt x="4630" y="4276"/>
                  </a:cubicBezTo>
                  <a:cubicBezTo>
                    <a:pt x="3897" y="4276"/>
                    <a:pt x="3163" y="4309"/>
                    <a:pt x="2429" y="4376"/>
                  </a:cubicBezTo>
                  <a:cubicBezTo>
                    <a:pt x="1628" y="4409"/>
                    <a:pt x="828" y="4543"/>
                    <a:pt x="27" y="4643"/>
                  </a:cubicBezTo>
                  <a:cubicBezTo>
                    <a:pt x="0" y="4643"/>
                    <a:pt x="16" y="4685"/>
                    <a:pt x="24" y="4685"/>
                  </a:cubicBezTo>
                  <a:cubicBezTo>
                    <a:pt x="26" y="4685"/>
                    <a:pt x="27" y="4683"/>
                    <a:pt x="27" y="4676"/>
                  </a:cubicBezTo>
                  <a:cubicBezTo>
                    <a:pt x="828" y="4576"/>
                    <a:pt x="1628" y="4509"/>
                    <a:pt x="2429" y="4476"/>
                  </a:cubicBezTo>
                  <a:cubicBezTo>
                    <a:pt x="2685" y="4465"/>
                    <a:pt x="2940" y="4461"/>
                    <a:pt x="3197" y="4461"/>
                  </a:cubicBezTo>
                  <a:cubicBezTo>
                    <a:pt x="3711" y="4461"/>
                    <a:pt x="4230" y="4476"/>
                    <a:pt x="4764" y="4476"/>
                  </a:cubicBezTo>
                  <a:cubicBezTo>
                    <a:pt x="5264" y="5110"/>
                    <a:pt x="5765" y="5744"/>
                    <a:pt x="6232" y="6344"/>
                  </a:cubicBezTo>
                  <a:lnTo>
                    <a:pt x="5598" y="6344"/>
                  </a:lnTo>
                  <a:cubicBezTo>
                    <a:pt x="5231" y="6344"/>
                    <a:pt x="4864" y="6377"/>
                    <a:pt x="4497" y="6411"/>
                  </a:cubicBezTo>
                  <a:cubicBezTo>
                    <a:pt x="3763" y="6477"/>
                    <a:pt x="3029" y="6577"/>
                    <a:pt x="2295" y="6744"/>
                  </a:cubicBezTo>
                  <a:cubicBezTo>
                    <a:pt x="2295" y="6744"/>
                    <a:pt x="2295" y="6778"/>
                    <a:pt x="2295" y="6811"/>
                  </a:cubicBezTo>
                  <a:cubicBezTo>
                    <a:pt x="3029" y="6711"/>
                    <a:pt x="3763" y="6644"/>
                    <a:pt x="4497" y="6611"/>
                  </a:cubicBezTo>
                  <a:lnTo>
                    <a:pt x="6098" y="6611"/>
                  </a:lnTo>
                  <a:cubicBezTo>
                    <a:pt x="6148" y="6627"/>
                    <a:pt x="6198" y="6636"/>
                    <a:pt x="6248" y="6636"/>
                  </a:cubicBezTo>
                  <a:cubicBezTo>
                    <a:pt x="6298" y="6636"/>
                    <a:pt x="6348" y="6627"/>
                    <a:pt x="6398" y="6611"/>
                  </a:cubicBezTo>
                  <a:cubicBezTo>
                    <a:pt x="6732" y="7011"/>
                    <a:pt x="7065" y="7445"/>
                    <a:pt x="7366" y="7845"/>
                  </a:cubicBezTo>
                  <a:cubicBezTo>
                    <a:pt x="7633" y="8179"/>
                    <a:pt x="7866" y="8512"/>
                    <a:pt x="8100" y="8846"/>
                  </a:cubicBezTo>
                  <a:cubicBezTo>
                    <a:pt x="8366" y="9179"/>
                    <a:pt x="8600" y="9580"/>
                    <a:pt x="8867" y="9913"/>
                  </a:cubicBezTo>
                  <a:cubicBezTo>
                    <a:pt x="8933" y="9913"/>
                    <a:pt x="8967" y="9880"/>
                    <a:pt x="8967" y="9846"/>
                  </a:cubicBezTo>
                  <a:cubicBezTo>
                    <a:pt x="8800" y="9513"/>
                    <a:pt x="8600" y="9179"/>
                    <a:pt x="8366" y="8879"/>
                  </a:cubicBezTo>
                  <a:cubicBezTo>
                    <a:pt x="8166" y="8579"/>
                    <a:pt x="7966" y="8279"/>
                    <a:pt x="7766" y="7978"/>
                  </a:cubicBezTo>
                  <a:cubicBezTo>
                    <a:pt x="7599" y="7745"/>
                    <a:pt x="7466" y="7511"/>
                    <a:pt x="7299" y="7278"/>
                  </a:cubicBezTo>
                  <a:lnTo>
                    <a:pt x="7299" y="7111"/>
                  </a:lnTo>
                  <a:cubicBezTo>
                    <a:pt x="7299" y="7044"/>
                    <a:pt x="7332" y="6911"/>
                    <a:pt x="7332" y="6811"/>
                  </a:cubicBezTo>
                  <a:cubicBezTo>
                    <a:pt x="7366" y="6577"/>
                    <a:pt x="7399" y="6377"/>
                    <a:pt x="7432" y="6144"/>
                  </a:cubicBezTo>
                  <a:cubicBezTo>
                    <a:pt x="7466" y="5910"/>
                    <a:pt x="7499" y="5677"/>
                    <a:pt x="7532" y="5477"/>
                  </a:cubicBezTo>
                  <a:cubicBezTo>
                    <a:pt x="7566" y="5243"/>
                    <a:pt x="7633" y="5010"/>
                    <a:pt x="7699" y="4776"/>
                  </a:cubicBezTo>
                  <a:cubicBezTo>
                    <a:pt x="7699" y="4757"/>
                    <a:pt x="7688" y="4738"/>
                    <a:pt x="7679" y="4738"/>
                  </a:cubicBezTo>
                  <a:cubicBezTo>
                    <a:pt x="7672" y="4738"/>
                    <a:pt x="7666" y="4748"/>
                    <a:pt x="7666" y="4776"/>
                  </a:cubicBezTo>
                  <a:cubicBezTo>
                    <a:pt x="7633" y="4910"/>
                    <a:pt x="7599" y="5043"/>
                    <a:pt x="7532" y="5176"/>
                  </a:cubicBezTo>
                  <a:cubicBezTo>
                    <a:pt x="7532" y="5277"/>
                    <a:pt x="7499" y="5377"/>
                    <a:pt x="7466" y="5477"/>
                  </a:cubicBezTo>
                  <a:cubicBezTo>
                    <a:pt x="7399" y="5710"/>
                    <a:pt x="7366" y="5910"/>
                    <a:pt x="7299" y="6144"/>
                  </a:cubicBezTo>
                  <a:cubicBezTo>
                    <a:pt x="7232" y="6377"/>
                    <a:pt x="7199" y="6577"/>
                    <a:pt x="7166" y="6778"/>
                  </a:cubicBezTo>
                  <a:cubicBezTo>
                    <a:pt x="7166" y="6878"/>
                    <a:pt x="7132" y="6978"/>
                    <a:pt x="7132" y="7078"/>
                  </a:cubicBezTo>
                  <a:cubicBezTo>
                    <a:pt x="6932" y="6778"/>
                    <a:pt x="6699" y="6477"/>
                    <a:pt x="6465" y="6177"/>
                  </a:cubicBezTo>
                  <a:cubicBezTo>
                    <a:pt x="5831" y="5343"/>
                    <a:pt x="5164" y="4543"/>
                    <a:pt x="4497" y="3775"/>
                  </a:cubicBezTo>
                  <a:lnTo>
                    <a:pt x="4497" y="3742"/>
                  </a:lnTo>
                  <a:cubicBezTo>
                    <a:pt x="4464" y="2508"/>
                    <a:pt x="4597" y="1240"/>
                    <a:pt x="4797" y="39"/>
                  </a:cubicBezTo>
                  <a:cubicBezTo>
                    <a:pt x="4797" y="20"/>
                    <a:pt x="4786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5030986" y="3352281"/>
              <a:ext cx="56122" cy="2206"/>
            </a:xfrm>
            <a:custGeom>
              <a:avLst/>
              <a:gdLst/>
              <a:ahLst/>
              <a:cxnLst/>
              <a:rect l="l" t="t" r="r" b="b"/>
              <a:pathLst>
                <a:path w="2570" h="101" extrusionOk="0">
                  <a:moveTo>
                    <a:pt x="1268" y="0"/>
                  </a:moveTo>
                  <a:cubicBezTo>
                    <a:pt x="868" y="0"/>
                    <a:pt x="434" y="0"/>
                    <a:pt x="34" y="33"/>
                  </a:cubicBezTo>
                  <a:cubicBezTo>
                    <a:pt x="1" y="33"/>
                    <a:pt x="1" y="100"/>
                    <a:pt x="34" y="100"/>
                  </a:cubicBezTo>
                  <a:cubicBezTo>
                    <a:pt x="434" y="67"/>
                    <a:pt x="901" y="67"/>
                    <a:pt x="1335" y="67"/>
                  </a:cubicBezTo>
                  <a:cubicBezTo>
                    <a:pt x="1769" y="67"/>
                    <a:pt x="2169" y="100"/>
                    <a:pt x="2569" y="100"/>
                  </a:cubicBezTo>
                  <a:lnTo>
                    <a:pt x="2569" y="67"/>
                  </a:lnTo>
                  <a:cubicBezTo>
                    <a:pt x="2136" y="0"/>
                    <a:pt x="1702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5163559" y="3347346"/>
              <a:ext cx="8779" cy="53567"/>
            </a:xfrm>
            <a:custGeom>
              <a:avLst/>
              <a:gdLst/>
              <a:ahLst/>
              <a:cxnLst/>
              <a:rect l="l" t="t" r="r" b="b"/>
              <a:pathLst>
                <a:path w="402" h="2453" extrusionOk="0">
                  <a:moveTo>
                    <a:pt x="368" y="1"/>
                  </a:moveTo>
                  <a:cubicBezTo>
                    <a:pt x="351" y="1"/>
                    <a:pt x="334" y="9"/>
                    <a:pt x="334" y="26"/>
                  </a:cubicBezTo>
                  <a:cubicBezTo>
                    <a:pt x="268" y="460"/>
                    <a:pt x="201" y="827"/>
                    <a:pt x="134" y="1227"/>
                  </a:cubicBezTo>
                  <a:cubicBezTo>
                    <a:pt x="101" y="1427"/>
                    <a:pt x="101" y="1660"/>
                    <a:pt x="67" y="1861"/>
                  </a:cubicBezTo>
                  <a:cubicBezTo>
                    <a:pt x="34" y="2027"/>
                    <a:pt x="1" y="2228"/>
                    <a:pt x="1" y="2428"/>
                  </a:cubicBezTo>
                  <a:cubicBezTo>
                    <a:pt x="17" y="2444"/>
                    <a:pt x="34" y="2453"/>
                    <a:pt x="47" y="2453"/>
                  </a:cubicBezTo>
                  <a:cubicBezTo>
                    <a:pt x="59" y="2453"/>
                    <a:pt x="67" y="2444"/>
                    <a:pt x="67" y="2428"/>
                  </a:cubicBezTo>
                  <a:cubicBezTo>
                    <a:pt x="134" y="2228"/>
                    <a:pt x="134" y="2027"/>
                    <a:pt x="134" y="1861"/>
                  </a:cubicBezTo>
                  <a:cubicBezTo>
                    <a:pt x="168" y="1660"/>
                    <a:pt x="201" y="1460"/>
                    <a:pt x="201" y="1260"/>
                  </a:cubicBezTo>
                  <a:cubicBezTo>
                    <a:pt x="268" y="827"/>
                    <a:pt x="301" y="426"/>
                    <a:pt x="401" y="26"/>
                  </a:cubicBezTo>
                  <a:cubicBezTo>
                    <a:pt x="401" y="9"/>
                    <a:pt x="384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5141722" y="3275960"/>
              <a:ext cx="10569" cy="53021"/>
            </a:xfrm>
            <a:custGeom>
              <a:avLst/>
              <a:gdLst/>
              <a:ahLst/>
              <a:cxnLst/>
              <a:rect l="l" t="t" r="r" b="b"/>
              <a:pathLst>
                <a:path w="484" h="2428" extrusionOk="0">
                  <a:moveTo>
                    <a:pt x="463" y="1"/>
                  </a:moveTo>
                  <a:cubicBezTo>
                    <a:pt x="450" y="1"/>
                    <a:pt x="434" y="9"/>
                    <a:pt x="434" y="26"/>
                  </a:cubicBezTo>
                  <a:cubicBezTo>
                    <a:pt x="334" y="426"/>
                    <a:pt x="234" y="827"/>
                    <a:pt x="133" y="1227"/>
                  </a:cubicBezTo>
                  <a:cubicBezTo>
                    <a:pt x="100" y="1427"/>
                    <a:pt x="67" y="1627"/>
                    <a:pt x="33" y="1827"/>
                  </a:cubicBezTo>
                  <a:cubicBezTo>
                    <a:pt x="0" y="2027"/>
                    <a:pt x="0" y="2228"/>
                    <a:pt x="0" y="2428"/>
                  </a:cubicBezTo>
                  <a:lnTo>
                    <a:pt x="33" y="2428"/>
                  </a:lnTo>
                  <a:cubicBezTo>
                    <a:pt x="100" y="2228"/>
                    <a:pt x="133" y="2061"/>
                    <a:pt x="133" y="1861"/>
                  </a:cubicBezTo>
                  <a:cubicBezTo>
                    <a:pt x="167" y="1660"/>
                    <a:pt x="200" y="1460"/>
                    <a:pt x="234" y="1260"/>
                  </a:cubicBezTo>
                  <a:cubicBezTo>
                    <a:pt x="300" y="860"/>
                    <a:pt x="367" y="426"/>
                    <a:pt x="467" y="26"/>
                  </a:cubicBezTo>
                  <a:cubicBezTo>
                    <a:pt x="484" y="9"/>
                    <a:pt x="475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4684258" y="3487954"/>
              <a:ext cx="131156" cy="369884"/>
            </a:xfrm>
            <a:custGeom>
              <a:avLst/>
              <a:gdLst/>
              <a:ahLst/>
              <a:cxnLst/>
              <a:rect l="l" t="t" r="r" b="b"/>
              <a:pathLst>
                <a:path w="6006" h="16938" extrusionOk="0">
                  <a:moveTo>
                    <a:pt x="2366" y="1"/>
                  </a:moveTo>
                  <a:cubicBezTo>
                    <a:pt x="1259" y="1"/>
                    <a:pt x="492" y="1197"/>
                    <a:pt x="1" y="2093"/>
                  </a:cubicBezTo>
                  <a:cubicBezTo>
                    <a:pt x="1" y="2117"/>
                    <a:pt x="17" y="2140"/>
                    <a:pt x="27" y="2140"/>
                  </a:cubicBezTo>
                  <a:cubicBezTo>
                    <a:pt x="31" y="2140"/>
                    <a:pt x="34" y="2136"/>
                    <a:pt x="34" y="2126"/>
                  </a:cubicBezTo>
                  <a:cubicBezTo>
                    <a:pt x="360" y="1638"/>
                    <a:pt x="1290" y="323"/>
                    <a:pt x="2296" y="323"/>
                  </a:cubicBezTo>
                  <a:cubicBezTo>
                    <a:pt x="2320" y="323"/>
                    <a:pt x="2345" y="324"/>
                    <a:pt x="2369" y="325"/>
                  </a:cubicBezTo>
                  <a:cubicBezTo>
                    <a:pt x="3103" y="392"/>
                    <a:pt x="3670" y="892"/>
                    <a:pt x="4004" y="2660"/>
                  </a:cubicBezTo>
                  <a:cubicBezTo>
                    <a:pt x="4838" y="7097"/>
                    <a:pt x="5638" y="16136"/>
                    <a:pt x="5738" y="16703"/>
                  </a:cubicBezTo>
                  <a:cubicBezTo>
                    <a:pt x="5754" y="16862"/>
                    <a:pt x="5815" y="16938"/>
                    <a:pt x="5875" y="16938"/>
                  </a:cubicBezTo>
                  <a:cubicBezTo>
                    <a:pt x="5941" y="16938"/>
                    <a:pt x="6005" y="16845"/>
                    <a:pt x="6005" y="16670"/>
                  </a:cubicBezTo>
                  <a:cubicBezTo>
                    <a:pt x="6005" y="15936"/>
                    <a:pt x="5938" y="15202"/>
                    <a:pt x="5872" y="14469"/>
                  </a:cubicBezTo>
                  <a:cubicBezTo>
                    <a:pt x="5805" y="13735"/>
                    <a:pt x="5738" y="12967"/>
                    <a:pt x="5638" y="12234"/>
                  </a:cubicBezTo>
                  <a:cubicBezTo>
                    <a:pt x="5471" y="10733"/>
                    <a:pt x="5305" y="9265"/>
                    <a:pt x="5104" y="7764"/>
                  </a:cubicBezTo>
                  <a:cubicBezTo>
                    <a:pt x="4904" y="6296"/>
                    <a:pt x="4704" y="4828"/>
                    <a:pt x="4471" y="3361"/>
                  </a:cubicBezTo>
                  <a:cubicBezTo>
                    <a:pt x="4404" y="2660"/>
                    <a:pt x="4237" y="1993"/>
                    <a:pt x="4037" y="1359"/>
                  </a:cubicBezTo>
                  <a:cubicBezTo>
                    <a:pt x="3870" y="792"/>
                    <a:pt x="3470" y="325"/>
                    <a:pt x="2903" y="92"/>
                  </a:cubicBezTo>
                  <a:cubicBezTo>
                    <a:pt x="2716" y="29"/>
                    <a:pt x="2537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558979" y="3461313"/>
              <a:ext cx="210557" cy="262487"/>
            </a:xfrm>
            <a:custGeom>
              <a:avLst/>
              <a:gdLst/>
              <a:ahLst/>
              <a:cxnLst/>
              <a:rect l="l" t="t" r="r" b="b"/>
              <a:pathLst>
                <a:path w="9642" h="12020" extrusionOk="0">
                  <a:moveTo>
                    <a:pt x="5832" y="1"/>
                  </a:moveTo>
                  <a:cubicBezTo>
                    <a:pt x="5565" y="1"/>
                    <a:pt x="5181" y="175"/>
                    <a:pt x="4637" y="611"/>
                  </a:cubicBezTo>
                  <a:cubicBezTo>
                    <a:pt x="134" y="4214"/>
                    <a:pt x="0" y="12019"/>
                    <a:pt x="0" y="12019"/>
                  </a:cubicBezTo>
                  <a:cubicBezTo>
                    <a:pt x="0" y="12019"/>
                    <a:pt x="8006" y="7383"/>
                    <a:pt x="9007" y="4314"/>
                  </a:cubicBezTo>
                  <a:cubicBezTo>
                    <a:pt x="9641" y="2339"/>
                    <a:pt x="9185" y="1778"/>
                    <a:pt x="8463" y="1778"/>
                  </a:cubicBezTo>
                  <a:cubicBezTo>
                    <a:pt x="7514" y="1778"/>
                    <a:pt x="6105" y="2746"/>
                    <a:pt x="6105" y="2746"/>
                  </a:cubicBezTo>
                  <a:cubicBezTo>
                    <a:pt x="6105" y="2746"/>
                    <a:pt x="6892" y="1"/>
                    <a:pt x="5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569897" y="3510009"/>
              <a:ext cx="157361" cy="192956"/>
            </a:xfrm>
            <a:custGeom>
              <a:avLst/>
              <a:gdLst/>
              <a:ahLst/>
              <a:cxnLst/>
              <a:rect l="l" t="t" r="r" b="b"/>
              <a:pathLst>
                <a:path w="7206" h="8836" extrusionOk="0">
                  <a:moveTo>
                    <a:pt x="7206" y="2684"/>
                  </a:moveTo>
                  <a:cubicBezTo>
                    <a:pt x="7197" y="2686"/>
                    <a:pt x="7188" y="2687"/>
                    <a:pt x="7179" y="2688"/>
                  </a:cubicBezTo>
                  <a:lnTo>
                    <a:pt x="7179" y="2688"/>
                  </a:lnTo>
                  <a:cubicBezTo>
                    <a:pt x="7182" y="2692"/>
                    <a:pt x="7185" y="2694"/>
                    <a:pt x="7189" y="2694"/>
                  </a:cubicBezTo>
                  <a:cubicBezTo>
                    <a:pt x="7194" y="2694"/>
                    <a:pt x="7199" y="2691"/>
                    <a:pt x="7206" y="2684"/>
                  </a:cubicBezTo>
                  <a:close/>
                  <a:moveTo>
                    <a:pt x="3352" y="1"/>
                  </a:moveTo>
                  <a:cubicBezTo>
                    <a:pt x="3333" y="1"/>
                    <a:pt x="3303" y="16"/>
                    <a:pt x="3303" y="16"/>
                  </a:cubicBezTo>
                  <a:cubicBezTo>
                    <a:pt x="3403" y="416"/>
                    <a:pt x="3503" y="816"/>
                    <a:pt x="3603" y="1216"/>
                  </a:cubicBezTo>
                  <a:cubicBezTo>
                    <a:pt x="3703" y="1583"/>
                    <a:pt x="3837" y="1950"/>
                    <a:pt x="3970" y="2351"/>
                  </a:cubicBezTo>
                  <a:cubicBezTo>
                    <a:pt x="3670" y="2718"/>
                    <a:pt x="3370" y="3118"/>
                    <a:pt x="3136" y="3518"/>
                  </a:cubicBezTo>
                  <a:cubicBezTo>
                    <a:pt x="3003" y="3118"/>
                    <a:pt x="2803" y="2751"/>
                    <a:pt x="2703" y="2351"/>
                  </a:cubicBezTo>
                  <a:cubicBezTo>
                    <a:pt x="2703" y="2339"/>
                    <a:pt x="2695" y="2336"/>
                    <a:pt x="2687" y="2336"/>
                  </a:cubicBezTo>
                  <a:cubicBezTo>
                    <a:pt x="2669" y="2336"/>
                    <a:pt x="2647" y="2351"/>
                    <a:pt x="2669" y="2351"/>
                  </a:cubicBezTo>
                  <a:cubicBezTo>
                    <a:pt x="2803" y="2784"/>
                    <a:pt x="2869" y="3218"/>
                    <a:pt x="3003" y="3685"/>
                  </a:cubicBezTo>
                  <a:cubicBezTo>
                    <a:pt x="2836" y="3952"/>
                    <a:pt x="2636" y="4219"/>
                    <a:pt x="2469" y="4485"/>
                  </a:cubicBezTo>
                  <a:cubicBezTo>
                    <a:pt x="2136" y="4986"/>
                    <a:pt x="1835" y="5486"/>
                    <a:pt x="1535" y="5987"/>
                  </a:cubicBezTo>
                  <a:cubicBezTo>
                    <a:pt x="1502" y="6020"/>
                    <a:pt x="1468" y="6087"/>
                    <a:pt x="1468" y="6120"/>
                  </a:cubicBezTo>
                  <a:cubicBezTo>
                    <a:pt x="968" y="6987"/>
                    <a:pt x="468" y="7888"/>
                    <a:pt x="1" y="8789"/>
                  </a:cubicBezTo>
                  <a:cubicBezTo>
                    <a:pt x="1" y="8812"/>
                    <a:pt x="17" y="8836"/>
                    <a:pt x="39" y="8836"/>
                  </a:cubicBezTo>
                  <a:cubicBezTo>
                    <a:pt x="48" y="8836"/>
                    <a:pt x="58" y="8832"/>
                    <a:pt x="67" y="8822"/>
                  </a:cubicBezTo>
                  <a:cubicBezTo>
                    <a:pt x="534" y="7921"/>
                    <a:pt x="1068" y="7054"/>
                    <a:pt x="1602" y="6220"/>
                  </a:cubicBezTo>
                  <a:cubicBezTo>
                    <a:pt x="1702" y="6187"/>
                    <a:pt x="1769" y="6187"/>
                    <a:pt x="1869" y="6153"/>
                  </a:cubicBezTo>
                  <a:lnTo>
                    <a:pt x="2136" y="6120"/>
                  </a:lnTo>
                  <a:cubicBezTo>
                    <a:pt x="2369" y="6053"/>
                    <a:pt x="2569" y="6020"/>
                    <a:pt x="2769" y="5953"/>
                  </a:cubicBezTo>
                  <a:cubicBezTo>
                    <a:pt x="3203" y="5853"/>
                    <a:pt x="3570" y="5753"/>
                    <a:pt x="4004" y="5686"/>
                  </a:cubicBezTo>
                  <a:cubicBezTo>
                    <a:pt x="4037" y="5686"/>
                    <a:pt x="4004" y="5653"/>
                    <a:pt x="4004" y="5653"/>
                  </a:cubicBezTo>
                  <a:cubicBezTo>
                    <a:pt x="3503" y="5720"/>
                    <a:pt x="3036" y="5786"/>
                    <a:pt x="2536" y="5853"/>
                  </a:cubicBezTo>
                  <a:cubicBezTo>
                    <a:pt x="2302" y="5886"/>
                    <a:pt x="2069" y="5886"/>
                    <a:pt x="1835" y="5953"/>
                  </a:cubicBezTo>
                  <a:lnTo>
                    <a:pt x="1802" y="5953"/>
                  </a:lnTo>
                  <a:cubicBezTo>
                    <a:pt x="2102" y="5520"/>
                    <a:pt x="2369" y="5053"/>
                    <a:pt x="2669" y="4652"/>
                  </a:cubicBezTo>
                  <a:cubicBezTo>
                    <a:pt x="2969" y="4219"/>
                    <a:pt x="3270" y="3818"/>
                    <a:pt x="3570" y="3385"/>
                  </a:cubicBezTo>
                  <a:cubicBezTo>
                    <a:pt x="3837" y="3351"/>
                    <a:pt x="4137" y="3285"/>
                    <a:pt x="4404" y="3218"/>
                  </a:cubicBezTo>
                  <a:lnTo>
                    <a:pt x="5338" y="3051"/>
                  </a:lnTo>
                  <a:cubicBezTo>
                    <a:pt x="5963" y="2920"/>
                    <a:pt x="6555" y="2788"/>
                    <a:pt x="7179" y="2688"/>
                  </a:cubicBezTo>
                  <a:lnTo>
                    <a:pt x="7179" y="2688"/>
                  </a:lnTo>
                  <a:cubicBezTo>
                    <a:pt x="7168" y="2677"/>
                    <a:pt x="7160" y="2651"/>
                    <a:pt x="7139" y="2651"/>
                  </a:cubicBezTo>
                  <a:cubicBezTo>
                    <a:pt x="6505" y="2784"/>
                    <a:pt x="5872" y="2851"/>
                    <a:pt x="5238" y="2951"/>
                  </a:cubicBezTo>
                  <a:cubicBezTo>
                    <a:pt x="4938" y="2984"/>
                    <a:pt x="4637" y="3051"/>
                    <a:pt x="4337" y="3084"/>
                  </a:cubicBezTo>
                  <a:cubicBezTo>
                    <a:pt x="4137" y="3118"/>
                    <a:pt x="3903" y="3118"/>
                    <a:pt x="3703" y="3151"/>
                  </a:cubicBezTo>
                  <a:cubicBezTo>
                    <a:pt x="4304" y="2317"/>
                    <a:pt x="4904" y="1517"/>
                    <a:pt x="5505" y="683"/>
                  </a:cubicBezTo>
                  <a:cubicBezTo>
                    <a:pt x="5505" y="659"/>
                    <a:pt x="5488" y="636"/>
                    <a:pt x="5466" y="636"/>
                  </a:cubicBezTo>
                  <a:cubicBezTo>
                    <a:pt x="5457" y="636"/>
                    <a:pt x="5448" y="640"/>
                    <a:pt x="5438" y="649"/>
                  </a:cubicBezTo>
                  <a:cubicBezTo>
                    <a:pt x="4971" y="1116"/>
                    <a:pt x="4504" y="1650"/>
                    <a:pt x="4104" y="2184"/>
                  </a:cubicBezTo>
                  <a:cubicBezTo>
                    <a:pt x="3970" y="1850"/>
                    <a:pt x="3870" y="1517"/>
                    <a:pt x="3737" y="1183"/>
                  </a:cubicBezTo>
                  <a:cubicBezTo>
                    <a:pt x="3603" y="783"/>
                    <a:pt x="3470" y="416"/>
                    <a:pt x="3370" y="16"/>
                  </a:cubicBezTo>
                  <a:cubicBezTo>
                    <a:pt x="3370" y="4"/>
                    <a:pt x="3362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612873" y="3553727"/>
              <a:ext cx="10220" cy="32451"/>
            </a:xfrm>
            <a:custGeom>
              <a:avLst/>
              <a:gdLst/>
              <a:ahLst/>
              <a:cxnLst/>
              <a:rect l="l" t="t" r="r" b="b"/>
              <a:pathLst>
                <a:path w="468" h="1486" extrusionOk="0">
                  <a:moveTo>
                    <a:pt x="50" y="0"/>
                  </a:moveTo>
                  <a:cubicBezTo>
                    <a:pt x="30" y="0"/>
                    <a:pt x="1" y="15"/>
                    <a:pt x="1" y="15"/>
                  </a:cubicBezTo>
                  <a:cubicBezTo>
                    <a:pt x="67" y="249"/>
                    <a:pt x="134" y="482"/>
                    <a:pt x="168" y="749"/>
                  </a:cubicBezTo>
                  <a:cubicBezTo>
                    <a:pt x="234" y="982"/>
                    <a:pt x="301" y="1216"/>
                    <a:pt x="368" y="1449"/>
                  </a:cubicBezTo>
                  <a:cubicBezTo>
                    <a:pt x="380" y="1475"/>
                    <a:pt x="398" y="1486"/>
                    <a:pt x="415" y="1486"/>
                  </a:cubicBezTo>
                  <a:cubicBezTo>
                    <a:pt x="442" y="1486"/>
                    <a:pt x="468" y="1457"/>
                    <a:pt x="468" y="1416"/>
                  </a:cubicBezTo>
                  <a:cubicBezTo>
                    <a:pt x="434" y="1316"/>
                    <a:pt x="401" y="1216"/>
                    <a:pt x="368" y="1082"/>
                  </a:cubicBezTo>
                  <a:lnTo>
                    <a:pt x="234" y="749"/>
                  </a:lnTo>
                  <a:cubicBezTo>
                    <a:pt x="168" y="482"/>
                    <a:pt x="101" y="249"/>
                    <a:pt x="67" y="15"/>
                  </a:cubicBezTo>
                  <a:cubicBezTo>
                    <a:pt x="67" y="4"/>
                    <a:pt x="60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695198" y="3546040"/>
              <a:ext cx="49265" cy="5831"/>
            </a:xfrm>
            <a:custGeom>
              <a:avLst/>
              <a:gdLst/>
              <a:ahLst/>
              <a:cxnLst/>
              <a:rect l="l" t="t" r="r" b="b"/>
              <a:pathLst>
                <a:path w="2256" h="267" extrusionOk="0">
                  <a:moveTo>
                    <a:pt x="2202" y="0"/>
                  </a:moveTo>
                  <a:cubicBezTo>
                    <a:pt x="1868" y="33"/>
                    <a:pt x="1468" y="67"/>
                    <a:pt x="1101" y="100"/>
                  </a:cubicBezTo>
                  <a:cubicBezTo>
                    <a:pt x="734" y="134"/>
                    <a:pt x="367" y="167"/>
                    <a:pt x="0" y="234"/>
                  </a:cubicBezTo>
                  <a:cubicBezTo>
                    <a:pt x="0" y="234"/>
                    <a:pt x="0" y="267"/>
                    <a:pt x="0" y="267"/>
                  </a:cubicBezTo>
                  <a:cubicBezTo>
                    <a:pt x="400" y="234"/>
                    <a:pt x="734" y="200"/>
                    <a:pt x="1134" y="167"/>
                  </a:cubicBezTo>
                  <a:cubicBezTo>
                    <a:pt x="1501" y="134"/>
                    <a:pt x="1835" y="67"/>
                    <a:pt x="2235" y="33"/>
                  </a:cubicBezTo>
                  <a:cubicBezTo>
                    <a:pt x="2242" y="40"/>
                    <a:pt x="2246" y="43"/>
                    <a:pt x="2248" y="43"/>
                  </a:cubicBezTo>
                  <a:cubicBezTo>
                    <a:pt x="2255" y="43"/>
                    <a:pt x="2228" y="0"/>
                    <a:pt x="2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633268" y="3172082"/>
              <a:ext cx="319810" cy="725813"/>
            </a:xfrm>
            <a:custGeom>
              <a:avLst/>
              <a:gdLst/>
              <a:ahLst/>
              <a:cxnLst/>
              <a:rect l="l" t="t" r="r" b="b"/>
              <a:pathLst>
                <a:path w="14645" h="33237" extrusionOk="0">
                  <a:moveTo>
                    <a:pt x="7641" y="0"/>
                  </a:moveTo>
                  <a:cubicBezTo>
                    <a:pt x="7541" y="0"/>
                    <a:pt x="7440" y="4"/>
                    <a:pt x="7339" y="13"/>
                  </a:cubicBezTo>
                  <a:cubicBezTo>
                    <a:pt x="5972" y="213"/>
                    <a:pt x="4838" y="1080"/>
                    <a:pt x="3870" y="2048"/>
                  </a:cubicBezTo>
                  <a:cubicBezTo>
                    <a:pt x="2769" y="3115"/>
                    <a:pt x="1769" y="4283"/>
                    <a:pt x="768" y="5417"/>
                  </a:cubicBezTo>
                  <a:cubicBezTo>
                    <a:pt x="501" y="5717"/>
                    <a:pt x="268" y="5984"/>
                    <a:pt x="1" y="6284"/>
                  </a:cubicBezTo>
                  <a:cubicBezTo>
                    <a:pt x="1" y="6308"/>
                    <a:pt x="1" y="6331"/>
                    <a:pt x="24" y="6331"/>
                  </a:cubicBezTo>
                  <a:cubicBezTo>
                    <a:pt x="34" y="6331"/>
                    <a:pt x="48" y="6327"/>
                    <a:pt x="67" y="6317"/>
                  </a:cubicBezTo>
                  <a:cubicBezTo>
                    <a:pt x="1035" y="5183"/>
                    <a:pt x="2069" y="4082"/>
                    <a:pt x="3136" y="3048"/>
                  </a:cubicBezTo>
                  <a:cubicBezTo>
                    <a:pt x="4137" y="2081"/>
                    <a:pt x="5138" y="1014"/>
                    <a:pt x="6505" y="613"/>
                  </a:cubicBezTo>
                  <a:cubicBezTo>
                    <a:pt x="6865" y="500"/>
                    <a:pt x="7247" y="440"/>
                    <a:pt x="7625" y="440"/>
                  </a:cubicBezTo>
                  <a:cubicBezTo>
                    <a:pt x="7913" y="440"/>
                    <a:pt x="8199" y="474"/>
                    <a:pt x="8473" y="547"/>
                  </a:cubicBezTo>
                  <a:cubicBezTo>
                    <a:pt x="9007" y="713"/>
                    <a:pt x="9441" y="1014"/>
                    <a:pt x="9808" y="1380"/>
                  </a:cubicBezTo>
                  <a:cubicBezTo>
                    <a:pt x="10575" y="2248"/>
                    <a:pt x="11075" y="3249"/>
                    <a:pt x="11342" y="4349"/>
                  </a:cubicBezTo>
                  <a:cubicBezTo>
                    <a:pt x="12176" y="7251"/>
                    <a:pt x="12510" y="10320"/>
                    <a:pt x="12810" y="13356"/>
                  </a:cubicBezTo>
                  <a:cubicBezTo>
                    <a:pt x="13143" y="16391"/>
                    <a:pt x="13377" y="19493"/>
                    <a:pt x="13510" y="22596"/>
                  </a:cubicBezTo>
                  <a:cubicBezTo>
                    <a:pt x="13677" y="25665"/>
                    <a:pt x="13777" y="28800"/>
                    <a:pt x="14077" y="31902"/>
                  </a:cubicBezTo>
                  <a:cubicBezTo>
                    <a:pt x="14144" y="32269"/>
                    <a:pt x="14178" y="32670"/>
                    <a:pt x="14211" y="33036"/>
                  </a:cubicBezTo>
                  <a:cubicBezTo>
                    <a:pt x="14228" y="33170"/>
                    <a:pt x="14336" y="33237"/>
                    <a:pt x="14440" y="33237"/>
                  </a:cubicBezTo>
                  <a:cubicBezTo>
                    <a:pt x="14544" y="33237"/>
                    <a:pt x="14645" y="33170"/>
                    <a:pt x="14645" y="33036"/>
                  </a:cubicBezTo>
                  <a:cubicBezTo>
                    <a:pt x="14378" y="29868"/>
                    <a:pt x="14244" y="26665"/>
                    <a:pt x="14111" y="23463"/>
                  </a:cubicBezTo>
                  <a:cubicBezTo>
                    <a:pt x="13944" y="20261"/>
                    <a:pt x="13744" y="17092"/>
                    <a:pt x="13444" y="13923"/>
                  </a:cubicBezTo>
                  <a:cubicBezTo>
                    <a:pt x="13277" y="12355"/>
                    <a:pt x="13077" y="10754"/>
                    <a:pt x="12877" y="9186"/>
                  </a:cubicBezTo>
                  <a:cubicBezTo>
                    <a:pt x="12676" y="7652"/>
                    <a:pt x="12376" y="6117"/>
                    <a:pt x="11943" y="4616"/>
                  </a:cubicBezTo>
                  <a:cubicBezTo>
                    <a:pt x="11676" y="3449"/>
                    <a:pt x="11142" y="2348"/>
                    <a:pt x="10442" y="1380"/>
                  </a:cubicBezTo>
                  <a:cubicBezTo>
                    <a:pt x="9769" y="495"/>
                    <a:pt x="8734" y="0"/>
                    <a:pt x="7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457000" y="3125110"/>
              <a:ext cx="397574" cy="410021"/>
            </a:xfrm>
            <a:custGeom>
              <a:avLst/>
              <a:gdLst/>
              <a:ahLst/>
              <a:cxnLst/>
              <a:rect l="l" t="t" r="r" b="b"/>
              <a:pathLst>
                <a:path w="18206" h="18776" extrusionOk="0">
                  <a:moveTo>
                    <a:pt x="11001" y="0"/>
                  </a:moveTo>
                  <a:cubicBezTo>
                    <a:pt x="8433" y="0"/>
                    <a:pt x="1976" y="7737"/>
                    <a:pt x="0" y="18776"/>
                  </a:cubicBezTo>
                  <a:cubicBezTo>
                    <a:pt x="0" y="18776"/>
                    <a:pt x="11609" y="13639"/>
                    <a:pt x="15545" y="8535"/>
                  </a:cubicBezTo>
                  <a:cubicBezTo>
                    <a:pt x="18205" y="5063"/>
                    <a:pt x="17025" y="3419"/>
                    <a:pt x="14982" y="3419"/>
                  </a:cubicBezTo>
                  <a:cubicBezTo>
                    <a:pt x="14002" y="3419"/>
                    <a:pt x="12824" y="3797"/>
                    <a:pt x="11775" y="4532"/>
                  </a:cubicBezTo>
                  <a:cubicBezTo>
                    <a:pt x="11775" y="4532"/>
                    <a:pt x="13577" y="1163"/>
                    <a:pt x="11442" y="96"/>
                  </a:cubicBezTo>
                  <a:cubicBezTo>
                    <a:pt x="11312" y="32"/>
                    <a:pt x="11164" y="0"/>
                    <a:pt x="1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497049" y="3210406"/>
              <a:ext cx="254975" cy="274039"/>
            </a:xfrm>
            <a:custGeom>
              <a:avLst/>
              <a:gdLst/>
              <a:ahLst/>
              <a:cxnLst/>
              <a:rect l="l" t="t" r="r" b="b"/>
              <a:pathLst>
                <a:path w="11676" h="12549" extrusionOk="0">
                  <a:moveTo>
                    <a:pt x="6051" y="1"/>
                  </a:moveTo>
                  <a:cubicBezTo>
                    <a:pt x="6039" y="1"/>
                    <a:pt x="6022" y="9"/>
                    <a:pt x="6005" y="26"/>
                  </a:cubicBezTo>
                  <a:cubicBezTo>
                    <a:pt x="5972" y="926"/>
                    <a:pt x="5872" y="1827"/>
                    <a:pt x="5805" y="2728"/>
                  </a:cubicBezTo>
                  <a:cubicBezTo>
                    <a:pt x="5805" y="3161"/>
                    <a:pt x="5805" y="3595"/>
                    <a:pt x="5772" y="4062"/>
                  </a:cubicBezTo>
                  <a:lnTo>
                    <a:pt x="5772" y="4729"/>
                  </a:lnTo>
                  <a:lnTo>
                    <a:pt x="5772" y="5129"/>
                  </a:lnTo>
                  <a:cubicBezTo>
                    <a:pt x="5705" y="5196"/>
                    <a:pt x="5638" y="5296"/>
                    <a:pt x="5538" y="5363"/>
                  </a:cubicBezTo>
                  <a:cubicBezTo>
                    <a:pt x="4504" y="6564"/>
                    <a:pt x="3503" y="7798"/>
                    <a:pt x="2569" y="9032"/>
                  </a:cubicBezTo>
                  <a:lnTo>
                    <a:pt x="2569" y="8832"/>
                  </a:lnTo>
                  <a:cubicBezTo>
                    <a:pt x="2569" y="8699"/>
                    <a:pt x="2536" y="8565"/>
                    <a:pt x="2503" y="8432"/>
                  </a:cubicBezTo>
                  <a:cubicBezTo>
                    <a:pt x="2469" y="8132"/>
                    <a:pt x="2436" y="7831"/>
                    <a:pt x="2403" y="7531"/>
                  </a:cubicBezTo>
                  <a:cubicBezTo>
                    <a:pt x="2336" y="7231"/>
                    <a:pt x="2303" y="6964"/>
                    <a:pt x="2269" y="6697"/>
                  </a:cubicBezTo>
                  <a:cubicBezTo>
                    <a:pt x="2203" y="6430"/>
                    <a:pt x="2136" y="6063"/>
                    <a:pt x="2102" y="5730"/>
                  </a:cubicBezTo>
                  <a:cubicBezTo>
                    <a:pt x="2102" y="5713"/>
                    <a:pt x="2086" y="5705"/>
                    <a:pt x="2069" y="5705"/>
                  </a:cubicBezTo>
                  <a:cubicBezTo>
                    <a:pt x="2052" y="5705"/>
                    <a:pt x="2036" y="5713"/>
                    <a:pt x="2036" y="5730"/>
                  </a:cubicBezTo>
                  <a:cubicBezTo>
                    <a:pt x="2102" y="6063"/>
                    <a:pt x="2136" y="6364"/>
                    <a:pt x="2169" y="6697"/>
                  </a:cubicBezTo>
                  <a:cubicBezTo>
                    <a:pt x="2203" y="6997"/>
                    <a:pt x="2203" y="7264"/>
                    <a:pt x="2236" y="7565"/>
                  </a:cubicBezTo>
                  <a:cubicBezTo>
                    <a:pt x="2269" y="7831"/>
                    <a:pt x="2303" y="8132"/>
                    <a:pt x="2303" y="8432"/>
                  </a:cubicBezTo>
                  <a:cubicBezTo>
                    <a:pt x="2303" y="8565"/>
                    <a:pt x="2336" y="8699"/>
                    <a:pt x="2369" y="8832"/>
                  </a:cubicBezTo>
                  <a:lnTo>
                    <a:pt x="2403" y="9032"/>
                  </a:lnTo>
                  <a:cubicBezTo>
                    <a:pt x="2403" y="9099"/>
                    <a:pt x="2403" y="9166"/>
                    <a:pt x="2436" y="9199"/>
                  </a:cubicBezTo>
                  <a:lnTo>
                    <a:pt x="1936" y="9866"/>
                  </a:lnTo>
                  <a:cubicBezTo>
                    <a:pt x="1302" y="10733"/>
                    <a:pt x="635" y="11601"/>
                    <a:pt x="1" y="12501"/>
                  </a:cubicBezTo>
                  <a:cubicBezTo>
                    <a:pt x="1" y="12525"/>
                    <a:pt x="1" y="12549"/>
                    <a:pt x="13" y="12549"/>
                  </a:cubicBezTo>
                  <a:cubicBezTo>
                    <a:pt x="18" y="12549"/>
                    <a:pt x="25" y="12545"/>
                    <a:pt x="34" y="12535"/>
                  </a:cubicBezTo>
                  <a:cubicBezTo>
                    <a:pt x="635" y="11734"/>
                    <a:pt x="1302" y="10934"/>
                    <a:pt x="1902" y="10166"/>
                  </a:cubicBezTo>
                  <a:cubicBezTo>
                    <a:pt x="2403" y="10166"/>
                    <a:pt x="2870" y="10166"/>
                    <a:pt x="3370" y="10133"/>
                  </a:cubicBezTo>
                  <a:lnTo>
                    <a:pt x="4871" y="10133"/>
                  </a:lnTo>
                  <a:cubicBezTo>
                    <a:pt x="4904" y="10133"/>
                    <a:pt x="4904" y="10100"/>
                    <a:pt x="4871" y="10100"/>
                  </a:cubicBezTo>
                  <a:lnTo>
                    <a:pt x="1969" y="10100"/>
                  </a:lnTo>
                  <a:cubicBezTo>
                    <a:pt x="2536" y="9433"/>
                    <a:pt x="3103" y="8765"/>
                    <a:pt x="3670" y="8065"/>
                  </a:cubicBezTo>
                  <a:lnTo>
                    <a:pt x="4304" y="7331"/>
                  </a:lnTo>
                  <a:cubicBezTo>
                    <a:pt x="4404" y="7348"/>
                    <a:pt x="4496" y="7356"/>
                    <a:pt x="4588" y="7356"/>
                  </a:cubicBezTo>
                  <a:cubicBezTo>
                    <a:pt x="4679" y="7356"/>
                    <a:pt x="4771" y="7348"/>
                    <a:pt x="4871" y="7331"/>
                  </a:cubicBezTo>
                  <a:lnTo>
                    <a:pt x="6839" y="7331"/>
                  </a:lnTo>
                  <a:cubicBezTo>
                    <a:pt x="7740" y="7331"/>
                    <a:pt x="8640" y="7298"/>
                    <a:pt x="9508" y="7298"/>
                  </a:cubicBezTo>
                  <a:cubicBezTo>
                    <a:pt x="9541" y="7264"/>
                    <a:pt x="9541" y="7231"/>
                    <a:pt x="9508" y="7231"/>
                  </a:cubicBezTo>
                  <a:cubicBezTo>
                    <a:pt x="8640" y="7231"/>
                    <a:pt x="7740" y="7198"/>
                    <a:pt x="6839" y="7164"/>
                  </a:cubicBezTo>
                  <a:lnTo>
                    <a:pt x="5572" y="7131"/>
                  </a:lnTo>
                  <a:lnTo>
                    <a:pt x="4437" y="7131"/>
                  </a:lnTo>
                  <a:lnTo>
                    <a:pt x="5905" y="5396"/>
                  </a:lnTo>
                  <a:cubicBezTo>
                    <a:pt x="5905" y="5396"/>
                    <a:pt x="5939" y="5396"/>
                    <a:pt x="5939" y="5363"/>
                  </a:cubicBezTo>
                  <a:cubicBezTo>
                    <a:pt x="6406" y="4796"/>
                    <a:pt x="6873" y="4229"/>
                    <a:pt x="7373" y="3695"/>
                  </a:cubicBezTo>
                  <a:lnTo>
                    <a:pt x="7573" y="3462"/>
                  </a:lnTo>
                  <a:cubicBezTo>
                    <a:pt x="7922" y="3479"/>
                    <a:pt x="8273" y="3485"/>
                    <a:pt x="8626" y="3485"/>
                  </a:cubicBezTo>
                  <a:cubicBezTo>
                    <a:pt x="9418" y="3485"/>
                    <a:pt x="10215" y="3455"/>
                    <a:pt x="11005" y="3455"/>
                  </a:cubicBezTo>
                  <a:cubicBezTo>
                    <a:pt x="11207" y="3455"/>
                    <a:pt x="11408" y="3457"/>
                    <a:pt x="11609" y="3462"/>
                  </a:cubicBezTo>
                  <a:cubicBezTo>
                    <a:pt x="11676" y="3428"/>
                    <a:pt x="11676" y="3362"/>
                    <a:pt x="11643" y="3362"/>
                  </a:cubicBezTo>
                  <a:cubicBezTo>
                    <a:pt x="10528" y="3362"/>
                    <a:pt x="9412" y="3288"/>
                    <a:pt x="8297" y="3288"/>
                  </a:cubicBezTo>
                  <a:cubicBezTo>
                    <a:pt x="8111" y="3288"/>
                    <a:pt x="7926" y="3290"/>
                    <a:pt x="7740" y="3295"/>
                  </a:cubicBezTo>
                  <a:lnTo>
                    <a:pt x="8474" y="2461"/>
                  </a:lnTo>
                  <a:cubicBezTo>
                    <a:pt x="8841" y="2061"/>
                    <a:pt x="9174" y="1660"/>
                    <a:pt x="9508" y="1260"/>
                  </a:cubicBezTo>
                  <a:cubicBezTo>
                    <a:pt x="9508" y="1236"/>
                    <a:pt x="9508" y="1213"/>
                    <a:pt x="9484" y="1213"/>
                  </a:cubicBezTo>
                  <a:cubicBezTo>
                    <a:pt x="9474" y="1213"/>
                    <a:pt x="9461" y="1217"/>
                    <a:pt x="9441" y="1227"/>
                  </a:cubicBezTo>
                  <a:cubicBezTo>
                    <a:pt x="9074" y="1527"/>
                    <a:pt x="8774" y="1860"/>
                    <a:pt x="8474" y="2194"/>
                  </a:cubicBezTo>
                  <a:cubicBezTo>
                    <a:pt x="8140" y="2561"/>
                    <a:pt x="7807" y="2895"/>
                    <a:pt x="7473" y="3261"/>
                  </a:cubicBezTo>
                  <a:cubicBezTo>
                    <a:pt x="6973" y="3795"/>
                    <a:pt x="6506" y="4329"/>
                    <a:pt x="6005" y="4896"/>
                  </a:cubicBezTo>
                  <a:lnTo>
                    <a:pt x="6005" y="4729"/>
                  </a:lnTo>
                  <a:lnTo>
                    <a:pt x="6005" y="4029"/>
                  </a:lnTo>
                  <a:lnTo>
                    <a:pt x="6005" y="2728"/>
                  </a:lnTo>
                  <a:cubicBezTo>
                    <a:pt x="6005" y="1827"/>
                    <a:pt x="6005" y="926"/>
                    <a:pt x="6072" y="26"/>
                  </a:cubicBezTo>
                  <a:cubicBezTo>
                    <a:pt x="6072" y="9"/>
                    <a:pt x="6064" y="1"/>
                    <a:pt x="6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728696" y="3334789"/>
              <a:ext cx="8757" cy="742"/>
            </a:xfrm>
            <a:custGeom>
              <a:avLst/>
              <a:gdLst/>
              <a:ahLst/>
              <a:cxnLst/>
              <a:rect l="l" t="t" r="r" b="b"/>
              <a:pathLst>
                <a:path w="401" h="34" extrusionOk="0">
                  <a:moveTo>
                    <a:pt x="34" y="1"/>
                  </a:moveTo>
                  <a:cubicBezTo>
                    <a:pt x="1" y="1"/>
                    <a:pt x="1" y="34"/>
                    <a:pt x="34" y="34"/>
                  </a:cubicBezTo>
                  <a:lnTo>
                    <a:pt x="367" y="34"/>
                  </a:lnTo>
                  <a:cubicBezTo>
                    <a:pt x="401" y="34"/>
                    <a:pt x="401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667509" y="3332780"/>
              <a:ext cx="53917" cy="2752"/>
            </a:xfrm>
            <a:custGeom>
              <a:avLst/>
              <a:gdLst/>
              <a:ahLst/>
              <a:cxnLst/>
              <a:rect l="l" t="t" r="r" b="b"/>
              <a:pathLst>
                <a:path w="2469" h="126" extrusionOk="0">
                  <a:moveTo>
                    <a:pt x="297" y="1"/>
                  </a:moveTo>
                  <a:cubicBezTo>
                    <a:pt x="201" y="1"/>
                    <a:pt x="101" y="9"/>
                    <a:pt x="1" y="26"/>
                  </a:cubicBezTo>
                  <a:lnTo>
                    <a:pt x="1" y="93"/>
                  </a:lnTo>
                  <a:cubicBezTo>
                    <a:pt x="201" y="126"/>
                    <a:pt x="401" y="126"/>
                    <a:pt x="568" y="126"/>
                  </a:cubicBezTo>
                  <a:lnTo>
                    <a:pt x="2469" y="126"/>
                  </a:lnTo>
                  <a:cubicBezTo>
                    <a:pt x="2469" y="93"/>
                    <a:pt x="2469" y="93"/>
                    <a:pt x="2469" y="93"/>
                  </a:cubicBezTo>
                  <a:lnTo>
                    <a:pt x="1201" y="59"/>
                  </a:lnTo>
                  <a:lnTo>
                    <a:pt x="568" y="26"/>
                  </a:lnTo>
                  <a:cubicBezTo>
                    <a:pt x="484" y="9"/>
                    <a:pt x="392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585205" y="3414909"/>
              <a:ext cx="56799" cy="6049"/>
            </a:xfrm>
            <a:custGeom>
              <a:avLst/>
              <a:gdLst/>
              <a:ahLst/>
              <a:cxnLst/>
              <a:rect l="l" t="t" r="r" b="b"/>
              <a:pathLst>
                <a:path w="2601" h="277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01"/>
                    <a:pt x="1701" y="134"/>
                    <a:pt x="2569" y="268"/>
                  </a:cubicBezTo>
                  <a:cubicBezTo>
                    <a:pt x="2575" y="274"/>
                    <a:pt x="2581" y="277"/>
                    <a:pt x="2585" y="277"/>
                  </a:cubicBezTo>
                  <a:cubicBezTo>
                    <a:pt x="2601" y="277"/>
                    <a:pt x="2595" y="234"/>
                    <a:pt x="2569" y="234"/>
                  </a:cubicBezTo>
                  <a:cubicBezTo>
                    <a:pt x="1735" y="101"/>
                    <a:pt x="867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4558236" y="3301684"/>
              <a:ext cx="7316" cy="43151"/>
            </a:xfrm>
            <a:custGeom>
              <a:avLst/>
              <a:gdLst/>
              <a:ahLst/>
              <a:cxnLst/>
              <a:rect l="l" t="t" r="r" b="b"/>
              <a:pathLst>
                <a:path w="335" h="1976" extrusionOk="0">
                  <a:moveTo>
                    <a:pt x="50" y="1"/>
                  </a:moveTo>
                  <a:cubicBezTo>
                    <a:pt x="31" y="1"/>
                    <a:pt x="1" y="15"/>
                    <a:pt x="1" y="15"/>
                  </a:cubicBezTo>
                  <a:cubicBezTo>
                    <a:pt x="34" y="349"/>
                    <a:pt x="68" y="649"/>
                    <a:pt x="101" y="983"/>
                  </a:cubicBezTo>
                  <a:cubicBezTo>
                    <a:pt x="101" y="1150"/>
                    <a:pt x="134" y="1316"/>
                    <a:pt x="134" y="1483"/>
                  </a:cubicBezTo>
                  <a:cubicBezTo>
                    <a:pt x="134" y="1617"/>
                    <a:pt x="168" y="1783"/>
                    <a:pt x="201" y="1950"/>
                  </a:cubicBezTo>
                  <a:cubicBezTo>
                    <a:pt x="218" y="1967"/>
                    <a:pt x="243" y="1975"/>
                    <a:pt x="268" y="1975"/>
                  </a:cubicBezTo>
                  <a:cubicBezTo>
                    <a:pt x="293" y="1975"/>
                    <a:pt x="318" y="1967"/>
                    <a:pt x="335" y="1950"/>
                  </a:cubicBezTo>
                  <a:cubicBezTo>
                    <a:pt x="335" y="1850"/>
                    <a:pt x="335" y="1783"/>
                    <a:pt x="335" y="1683"/>
                  </a:cubicBezTo>
                  <a:lnTo>
                    <a:pt x="301" y="1450"/>
                  </a:lnTo>
                  <a:cubicBezTo>
                    <a:pt x="301" y="1283"/>
                    <a:pt x="234" y="1116"/>
                    <a:pt x="201" y="949"/>
                  </a:cubicBezTo>
                  <a:cubicBezTo>
                    <a:pt x="168" y="649"/>
                    <a:pt x="101" y="316"/>
                    <a:pt x="68" y="15"/>
                  </a:cubicBezTo>
                  <a:cubicBezTo>
                    <a:pt x="68" y="4"/>
                    <a:pt x="6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4837969" y="3092158"/>
              <a:ext cx="101260" cy="684082"/>
            </a:xfrm>
            <a:custGeom>
              <a:avLst/>
              <a:gdLst/>
              <a:ahLst/>
              <a:cxnLst/>
              <a:rect l="l" t="t" r="r" b="b"/>
              <a:pathLst>
                <a:path w="4637" h="31326" extrusionOk="0">
                  <a:moveTo>
                    <a:pt x="2733" y="0"/>
                  </a:moveTo>
                  <a:cubicBezTo>
                    <a:pt x="2701" y="0"/>
                    <a:pt x="2668" y="1"/>
                    <a:pt x="2635" y="4"/>
                  </a:cubicBezTo>
                  <a:cubicBezTo>
                    <a:pt x="1768" y="37"/>
                    <a:pt x="1368" y="938"/>
                    <a:pt x="1201" y="1671"/>
                  </a:cubicBezTo>
                  <a:cubicBezTo>
                    <a:pt x="634" y="3906"/>
                    <a:pt x="601" y="6241"/>
                    <a:pt x="467" y="8543"/>
                  </a:cubicBezTo>
                  <a:cubicBezTo>
                    <a:pt x="234" y="13380"/>
                    <a:pt x="33" y="18250"/>
                    <a:pt x="0" y="23087"/>
                  </a:cubicBezTo>
                  <a:lnTo>
                    <a:pt x="0" y="27123"/>
                  </a:lnTo>
                  <a:cubicBezTo>
                    <a:pt x="0" y="28491"/>
                    <a:pt x="0" y="29858"/>
                    <a:pt x="100" y="31226"/>
                  </a:cubicBezTo>
                  <a:cubicBezTo>
                    <a:pt x="100" y="31293"/>
                    <a:pt x="150" y="31326"/>
                    <a:pt x="200" y="31326"/>
                  </a:cubicBezTo>
                  <a:cubicBezTo>
                    <a:pt x="250" y="31326"/>
                    <a:pt x="300" y="31293"/>
                    <a:pt x="300" y="31226"/>
                  </a:cubicBezTo>
                  <a:cubicBezTo>
                    <a:pt x="300" y="30058"/>
                    <a:pt x="267" y="28891"/>
                    <a:pt x="267" y="27723"/>
                  </a:cubicBezTo>
                  <a:cubicBezTo>
                    <a:pt x="267" y="26556"/>
                    <a:pt x="267" y="25422"/>
                    <a:pt x="267" y="24288"/>
                  </a:cubicBezTo>
                  <a:cubicBezTo>
                    <a:pt x="300" y="21953"/>
                    <a:pt x="367" y="19651"/>
                    <a:pt x="467" y="17349"/>
                  </a:cubicBezTo>
                  <a:cubicBezTo>
                    <a:pt x="534" y="15048"/>
                    <a:pt x="634" y="12746"/>
                    <a:pt x="734" y="10444"/>
                  </a:cubicBezTo>
                  <a:cubicBezTo>
                    <a:pt x="801" y="9277"/>
                    <a:pt x="834" y="8143"/>
                    <a:pt x="901" y="6975"/>
                  </a:cubicBezTo>
                  <a:cubicBezTo>
                    <a:pt x="934" y="5841"/>
                    <a:pt x="1001" y="4740"/>
                    <a:pt x="1101" y="3639"/>
                  </a:cubicBezTo>
                  <a:cubicBezTo>
                    <a:pt x="1201" y="3039"/>
                    <a:pt x="1268" y="2405"/>
                    <a:pt x="1401" y="1805"/>
                  </a:cubicBezTo>
                  <a:cubicBezTo>
                    <a:pt x="1468" y="1338"/>
                    <a:pt x="1668" y="904"/>
                    <a:pt x="1935" y="537"/>
                  </a:cubicBezTo>
                  <a:cubicBezTo>
                    <a:pt x="2153" y="319"/>
                    <a:pt x="2451" y="210"/>
                    <a:pt x="2752" y="210"/>
                  </a:cubicBezTo>
                  <a:cubicBezTo>
                    <a:pt x="3003" y="210"/>
                    <a:pt x="3257" y="286"/>
                    <a:pt x="3469" y="437"/>
                  </a:cubicBezTo>
                  <a:cubicBezTo>
                    <a:pt x="3936" y="771"/>
                    <a:pt x="4303" y="1238"/>
                    <a:pt x="4537" y="1771"/>
                  </a:cubicBezTo>
                  <a:cubicBezTo>
                    <a:pt x="4570" y="1771"/>
                    <a:pt x="4637" y="1738"/>
                    <a:pt x="4603" y="1738"/>
                  </a:cubicBezTo>
                  <a:cubicBezTo>
                    <a:pt x="4216" y="963"/>
                    <a:pt x="3703" y="0"/>
                    <a:pt x="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4879262" y="3079471"/>
              <a:ext cx="146661" cy="183238"/>
            </a:xfrm>
            <a:custGeom>
              <a:avLst/>
              <a:gdLst/>
              <a:ahLst/>
              <a:cxnLst/>
              <a:rect l="l" t="t" r="r" b="b"/>
              <a:pathLst>
                <a:path w="6716" h="8391" extrusionOk="0">
                  <a:moveTo>
                    <a:pt x="2660" y="1"/>
                  </a:moveTo>
                  <a:cubicBezTo>
                    <a:pt x="1909" y="1"/>
                    <a:pt x="2446" y="1952"/>
                    <a:pt x="2446" y="1952"/>
                  </a:cubicBezTo>
                  <a:cubicBezTo>
                    <a:pt x="2446" y="1952"/>
                    <a:pt x="1454" y="1255"/>
                    <a:pt x="798" y="1255"/>
                  </a:cubicBezTo>
                  <a:cubicBezTo>
                    <a:pt x="305" y="1255"/>
                    <a:pt x="1" y="1647"/>
                    <a:pt x="444" y="3020"/>
                  </a:cubicBezTo>
                  <a:cubicBezTo>
                    <a:pt x="1145" y="5154"/>
                    <a:pt x="6715" y="8390"/>
                    <a:pt x="6715" y="8390"/>
                  </a:cubicBezTo>
                  <a:cubicBezTo>
                    <a:pt x="6715" y="8390"/>
                    <a:pt x="6615" y="2920"/>
                    <a:pt x="3480" y="418"/>
                  </a:cubicBezTo>
                  <a:cubicBezTo>
                    <a:pt x="3109" y="120"/>
                    <a:pt x="2845" y="1"/>
                    <a:pt x="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4914442" y="3126879"/>
              <a:ext cx="105650" cy="119801"/>
            </a:xfrm>
            <a:custGeom>
              <a:avLst/>
              <a:gdLst/>
              <a:ahLst/>
              <a:cxnLst/>
              <a:rect l="l" t="t" r="r" b="b"/>
              <a:pathLst>
                <a:path w="4838" h="5486" extrusionOk="0">
                  <a:moveTo>
                    <a:pt x="1028" y="1"/>
                  </a:moveTo>
                  <a:cubicBezTo>
                    <a:pt x="1018" y="1"/>
                    <a:pt x="1001" y="24"/>
                    <a:pt x="1001" y="48"/>
                  </a:cubicBezTo>
                  <a:cubicBezTo>
                    <a:pt x="1368" y="515"/>
                    <a:pt x="1702" y="982"/>
                    <a:pt x="2035" y="1449"/>
                  </a:cubicBezTo>
                  <a:cubicBezTo>
                    <a:pt x="1402" y="1282"/>
                    <a:pt x="734" y="1182"/>
                    <a:pt x="67" y="1115"/>
                  </a:cubicBezTo>
                  <a:cubicBezTo>
                    <a:pt x="34" y="1115"/>
                    <a:pt x="1" y="1149"/>
                    <a:pt x="67" y="1149"/>
                  </a:cubicBezTo>
                  <a:cubicBezTo>
                    <a:pt x="768" y="1249"/>
                    <a:pt x="1468" y="1449"/>
                    <a:pt x="2135" y="1582"/>
                  </a:cubicBezTo>
                  <a:cubicBezTo>
                    <a:pt x="2402" y="1949"/>
                    <a:pt x="2669" y="2350"/>
                    <a:pt x="2936" y="2717"/>
                  </a:cubicBezTo>
                  <a:lnTo>
                    <a:pt x="3236" y="3184"/>
                  </a:lnTo>
                  <a:lnTo>
                    <a:pt x="3003" y="3150"/>
                  </a:lnTo>
                  <a:lnTo>
                    <a:pt x="2536" y="3117"/>
                  </a:lnTo>
                  <a:cubicBezTo>
                    <a:pt x="2202" y="3084"/>
                    <a:pt x="1902" y="3084"/>
                    <a:pt x="1568" y="3050"/>
                  </a:cubicBezTo>
                  <a:cubicBezTo>
                    <a:pt x="1535" y="3050"/>
                    <a:pt x="1535" y="3117"/>
                    <a:pt x="1568" y="3117"/>
                  </a:cubicBezTo>
                  <a:cubicBezTo>
                    <a:pt x="1902" y="3117"/>
                    <a:pt x="2202" y="3150"/>
                    <a:pt x="2502" y="3184"/>
                  </a:cubicBezTo>
                  <a:lnTo>
                    <a:pt x="3003" y="3250"/>
                  </a:lnTo>
                  <a:lnTo>
                    <a:pt x="3303" y="3250"/>
                  </a:lnTo>
                  <a:lnTo>
                    <a:pt x="3837" y="4051"/>
                  </a:lnTo>
                  <a:cubicBezTo>
                    <a:pt x="4137" y="4518"/>
                    <a:pt x="4437" y="5018"/>
                    <a:pt x="4771" y="5485"/>
                  </a:cubicBezTo>
                  <a:cubicBezTo>
                    <a:pt x="4771" y="5485"/>
                    <a:pt x="4837" y="5485"/>
                    <a:pt x="4804" y="5452"/>
                  </a:cubicBezTo>
                  <a:cubicBezTo>
                    <a:pt x="4537" y="4952"/>
                    <a:pt x="4237" y="4451"/>
                    <a:pt x="3937" y="3984"/>
                  </a:cubicBezTo>
                  <a:cubicBezTo>
                    <a:pt x="3870" y="3917"/>
                    <a:pt x="3837" y="3817"/>
                    <a:pt x="3770" y="3751"/>
                  </a:cubicBezTo>
                  <a:cubicBezTo>
                    <a:pt x="3770" y="3651"/>
                    <a:pt x="3770" y="3584"/>
                    <a:pt x="3770" y="3484"/>
                  </a:cubicBezTo>
                  <a:lnTo>
                    <a:pt x="3770" y="3084"/>
                  </a:lnTo>
                  <a:cubicBezTo>
                    <a:pt x="3770" y="2850"/>
                    <a:pt x="3770" y="2583"/>
                    <a:pt x="3803" y="2316"/>
                  </a:cubicBezTo>
                  <a:cubicBezTo>
                    <a:pt x="3803" y="2300"/>
                    <a:pt x="3787" y="2291"/>
                    <a:pt x="3770" y="2291"/>
                  </a:cubicBezTo>
                  <a:cubicBezTo>
                    <a:pt x="3753" y="2291"/>
                    <a:pt x="3737" y="2300"/>
                    <a:pt x="3737" y="2316"/>
                  </a:cubicBezTo>
                  <a:cubicBezTo>
                    <a:pt x="3737" y="2583"/>
                    <a:pt x="3737" y="2817"/>
                    <a:pt x="3737" y="3084"/>
                  </a:cubicBezTo>
                  <a:lnTo>
                    <a:pt x="3737" y="3450"/>
                  </a:lnTo>
                  <a:lnTo>
                    <a:pt x="3737" y="3617"/>
                  </a:lnTo>
                  <a:cubicBezTo>
                    <a:pt x="3503" y="3284"/>
                    <a:pt x="3270" y="2917"/>
                    <a:pt x="3036" y="2617"/>
                  </a:cubicBezTo>
                  <a:lnTo>
                    <a:pt x="2836" y="2316"/>
                  </a:lnTo>
                  <a:cubicBezTo>
                    <a:pt x="2803" y="1983"/>
                    <a:pt x="2803" y="1649"/>
                    <a:pt x="2836" y="1349"/>
                  </a:cubicBezTo>
                  <a:lnTo>
                    <a:pt x="2836" y="282"/>
                  </a:lnTo>
                  <a:cubicBezTo>
                    <a:pt x="2836" y="265"/>
                    <a:pt x="2828" y="257"/>
                    <a:pt x="2815" y="257"/>
                  </a:cubicBezTo>
                  <a:cubicBezTo>
                    <a:pt x="2803" y="257"/>
                    <a:pt x="2786" y="265"/>
                    <a:pt x="2769" y="282"/>
                  </a:cubicBezTo>
                  <a:cubicBezTo>
                    <a:pt x="2769" y="648"/>
                    <a:pt x="2769" y="1015"/>
                    <a:pt x="2736" y="1382"/>
                  </a:cubicBezTo>
                  <a:cubicBezTo>
                    <a:pt x="2736" y="1649"/>
                    <a:pt x="2736" y="1883"/>
                    <a:pt x="2736" y="2150"/>
                  </a:cubicBezTo>
                  <a:cubicBezTo>
                    <a:pt x="2202" y="1416"/>
                    <a:pt x="1635" y="715"/>
                    <a:pt x="1035" y="15"/>
                  </a:cubicBezTo>
                  <a:cubicBezTo>
                    <a:pt x="1035" y="5"/>
                    <a:pt x="1032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4968357" y="3114978"/>
              <a:ext cx="2555" cy="32625"/>
            </a:xfrm>
            <a:custGeom>
              <a:avLst/>
              <a:gdLst/>
              <a:ahLst/>
              <a:cxnLst/>
              <a:rect l="l" t="t" r="r" b="b"/>
              <a:pathLst>
                <a:path w="117" h="1494" extrusionOk="0">
                  <a:moveTo>
                    <a:pt x="83" y="1"/>
                  </a:moveTo>
                  <a:cubicBezTo>
                    <a:pt x="67" y="1"/>
                    <a:pt x="50" y="9"/>
                    <a:pt x="67" y="26"/>
                  </a:cubicBezTo>
                  <a:cubicBezTo>
                    <a:pt x="67" y="293"/>
                    <a:pt x="33" y="526"/>
                    <a:pt x="0" y="760"/>
                  </a:cubicBezTo>
                  <a:lnTo>
                    <a:pt x="0" y="1127"/>
                  </a:lnTo>
                  <a:lnTo>
                    <a:pt x="0" y="1294"/>
                  </a:lnTo>
                  <a:cubicBezTo>
                    <a:pt x="0" y="1360"/>
                    <a:pt x="0" y="1427"/>
                    <a:pt x="0" y="1494"/>
                  </a:cubicBezTo>
                  <a:lnTo>
                    <a:pt x="67" y="1494"/>
                  </a:lnTo>
                  <a:cubicBezTo>
                    <a:pt x="67" y="1427"/>
                    <a:pt x="67" y="1360"/>
                    <a:pt x="67" y="1327"/>
                  </a:cubicBezTo>
                  <a:lnTo>
                    <a:pt x="67" y="1127"/>
                  </a:lnTo>
                  <a:lnTo>
                    <a:pt x="67" y="793"/>
                  </a:lnTo>
                  <a:cubicBezTo>
                    <a:pt x="67" y="526"/>
                    <a:pt x="67" y="293"/>
                    <a:pt x="100" y="26"/>
                  </a:cubicBezTo>
                  <a:cubicBezTo>
                    <a:pt x="117" y="9"/>
                    <a:pt x="100" y="1"/>
                    <a:pt x="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" name="Google Shape;1335;p42"/>
            <p:cNvSpPr/>
            <p:nvPr/>
          </p:nvSpPr>
          <p:spPr>
            <a:xfrm>
              <a:off x="4925360" y="3163609"/>
              <a:ext cx="29896" cy="4389"/>
            </a:xfrm>
            <a:custGeom>
              <a:avLst/>
              <a:gdLst/>
              <a:ahLst/>
              <a:cxnLst/>
              <a:rect l="l" t="t" r="r" b="b"/>
              <a:pathLst>
                <a:path w="1369" h="201" extrusionOk="0">
                  <a:moveTo>
                    <a:pt x="34" y="1"/>
                  </a:moveTo>
                  <a:cubicBezTo>
                    <a:pt x="1" y="1"/>
                    <a:pt x="1" y="67"/>
                    <a:pt x="34" y="67"/>
                  </a:cubicBezTo>
                  <a:cubicBezTo>
                    <a:pt x="468" y="101"/>
                    <a:pt x="902" y="167"/>
                    <a:pt x="1369" y="201"/>
                  </a:cubicBezTo>
                  <a:cubicBezTo>
                    <a:pt x="1369" y="201"/>
                    <a:pt x="1369" y="134"/>
                    <a:pt x="1369" y="134"/>
                  </a:cubicBezTo>
                  <a:cubicBezTo>
                    <a:pt x="1135" y="101"/>
                    <a:pt x="935" y="101"/>
                    <a:pt x="735" y="67"/>
                  </a:cubicBezTo>
                  <a:cubicBezTo>
                    <a:pt x="501" y="67"/>
                    <a:pt x="268" y="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" name="Google Shape;1336;p42"/>
            <p:cNvSpPr/>
            <p:nvPr/>
          </p:nvSpPr>
          <p:spPr>
            <a:xfrm>
              <a:off x="4992749" y="3166710"/>
              <a:ext cx="393" cy="568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5" y="0"/>
                  </a:moveTo>
                  <a:cubicBezTo>
                    <a:pt x="0" y="0"/>
                    <a:pt x="0" y="9"/>
                    <a:pt x="17" y="25"/>
                  </a:cubicBezTo>
                  <a:cubicBezTo>
                    <a:pt x="17" y="9"/>
                    <a:pt x="9" y="0"/>
                    <a:pt x="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4731600" y="3432379"/>
              <a:ext cx="210557" cy="373203"/>
            </a:xfrm>
            <a:custGeom>
              <a:avLst/>
              <a:gdLst/>
              <a:ahLst/>
              <a:cxnLst/>
              <a:rect l="l" t="t" r="r" b="b"/>
              <a:pathLst>
                <a:path w="9642" h="17090" extrusionOk="0">
                  <a:moveTo>
                    <a:pt x="5707" y="1"/>
                  </a:moveTo>
                  <a:cubicBezTo>
                    <a:pt x="4441" y="1"/>
                    <a:pt x="3561" y="954"/>
                    <a:pt x="3036" y="2036"/>
                  </a:cubicBezTo>
                  <a:cubicBezTo>
                    <a:pt x="2770" y="2603"/>
                    <a:pt x="2569" y="3204"/>
                    <a:pt x="2403" y="3837"/>
                  </a:cubicBezTo>
                  <a:cubicBezTo>
                    <a:pt x="2169" y="4671"/>
                    <a:pt x="1936" y="5505"/>
                    <a:pt x="1736" y="6339"/>
                  </a:cubicBezTo>
                  <a:cubicBezTo>
                    <a:pt x="1335" y="7974"/>
                    <a:pt x="968" y="9642"/>
                    <a:pt x="701" y="11309"/>
                  </a:cubicBezTo>
                  <a:cubicBezTo>
                    <a:pt x="535" y="12210"/>
                    <a:pt x="368" y="13144"/>
                    <a:pt x="268" y="14078"/>
                  </a:cubicBezTo>
                  <a:cubicBezTo>
                    <a:pt x="134" y="15012"/>
                    <a:pt x="34" y="15979"/>
                    <a:pt x="1" y="16947"/>
                  </a:cubicBezTo>
                  <a:cubicBezTo>
                    <a:pt x="1" y="17038"/>
                    <a:pt x="82" y="17090"/>
                    <a:pt x="160" y="17090"/>
                  </a:cubicBezTo>
                  <a:cubicBezTo>
                    <a:pt x="224" y="17090"/>
                    <a:pt x="286" y="17055"/>
                    <a:pt x="301" y="16980"/>
                  </a:cubicBezTo>
                  <a:cubicBezTo>
                    <a:pt x="468" y="16180"/>
                    <a:pt x="535" y="15379"/>
                    <a:pt x="635" y="14612"/>
                  </a:cubicBezTo>
                  <a:cubicBezTo>
                    <a:pt x="735" y="13811"/>
                    <a:pt x="868" y="13011"/>
                    <a:pt x="1002" y="12210"/>
                  </a:cubicBezTo>
                  <a:cubicBezTo>
                    <a:pt x="1269" y="10642"/>
                    <a:pt x="1602" y="9075"/>
                    <a:pt x="1936" y="7507"/>
                  </a:cubicBezTo>
                  <a:cubicBezTo>
                    <a:pt x="2269" y="6039"/>
                    <a:pt x="2603" y="4538"/>
                    <a:pt x="3070" y="3070"/>
                  </a:cubicBezTo>
                  <a:cubicBezTo>
                    <a:pt x="3437" y="2070"/>
                    <a:pt x="3970" y="835"/>
                    <a:pt x="5071" y="468"/>
                  </a:cubicBezTo>
                  <a:cubicBezTo>
                    <a:pt x="5344" y="379"/>
                    <a:pt x="5611" y="340"/>
                    <a:pt x="5874" y="340"/>
                  </a:cubicBezTo>
                  <a:cubicBezTo>
                    <a:pt x="7281" y="340"/>
                    <a:pt x="8539" y="1482"/>
                    <a:pt x="9608" y="2270"/>
                  </a:cubicBezTo>
                  <a:cubicBezTo>
                    <a:pt x="9608" y="2270"/>
                    <a:pt x="9641" y="2236"/>
                    <a:pt x="9608" y="2236"/>
                  </a:cubicBezTo>
                  <a:cubicBezTo>
                    <a:pt x="8407" y="1336"/>
                    <a:pt x="7373" y="68"/>
                    <a:pt x="5772" y="1"/>
                  </a:cubicBezTo>
                  <a:cubicBezTo>
                    <a:pt x="5750" y="1"/>
                    <a:pt x="5728" y="1"/>
                    <a:pt x="5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" name="Google Shape;1338;p42"/>
            <p:cNvSpPr/>
            <p:nvPr/>
          </p:nvSpPr>
          <p:spPr>
            <a:xfrm>
              <a:off x="4808816" y="3380298"/>
              <a:ext cx="300025" cy="363900"/>
            </a:xfrm>
            <a:custGeom>
              <a:avLst/>
              <a:gdLst/>
              <a:ahLst/>
              <a:cxnLst/>
              <a:rect l="l" t="t" r="r" b="b"/>
              <a:pathLst>
                <a:path w="13739" h="16664" extrusionOk="0">
                  <a:moveTo>
                    <a:pt x="5799" y="1"/>
                  </a:moveTo>
                  <a:cubicBezTo>
                    <a:pt x="5633" y="1"/>
                    <a:pt x="5479" y="28"/>
                    <a:pt x="5338" y="85"/>
                  </a:cubicBezTo>
                  <a:cubicBezTo>
                    <a:pt x="3770" y="685"/>
                    <a:pt x="4871" y="3754"/>
                    <a:pt x="4871" y="3754"/>
                  </a:cubicBezTo>
                  <a:cubicBezTo>
                    <a:pt x="4871" y="3754"/>
                    <a:pt x="3893" y="2993"/>
                    <a:pt x="2764" y="2993"/>
                  </a:cubicBezTo>
                  <a:cubicBezTo>
                    <a:pt x="2361" y="2993"/>
                    <a:pt x="1939" y="3090"/>
                    <a:pt x="1535" y="3354"/>
                  </a:cubicBezTo>
                  <a:cubicBezTo>
                    <a:pt x="1" y="4354"/>
                    <a:pt x="868" y="8191"/>
                    <a:pt x="4404" y="11126"/>
                  </a:cubicBezTo>
                  <a:cubicBezTo>
                    <a:pt x="6972" y="13194"/>
                    <a:pt x="9741" y="15062"/>
                    <a:pt x="12610" y="16663"/>
                  </a:cubicBezTo>
                  <a:cubicBezTo>
                    <a:pt x="13738" y="6727"/>
                    <a:pt x="8386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" name="Google Shape;1339;p42"/>
            <p:cNvSpPr/>
            <p:nvPr/>
          </p:nvSpPr>
          <p:spPr>
            <a:xfrm>
              <a:off x="4894767" y="3450787"/>
              <a:ext cx="174634" cy="244908"/>
            </a:xfrm>
            <a:custGeom>
              <a:avLst/>
              <a:gdLst/>
              <a:ahLst/>
              <a:cxnLst/>
              <a:rect l="l" t="t" r="r" b="b"/>
              <a:pathLst>
                <a:path w="7997" h="11215" extrusionOk="0">
                  <a:moveTo>
                    <a:pt x="4216" y="1"/>
                  </a:moveTo>
                  <a:cubicBezTo>
                    <a:pt x="4204" y="1"/>
                    <a:pt x="4187" y="9"/>
                    <a:pt x="4171" y="26"/>
                  </a:cubicBezTo>
                  <a:cubicBezTo>
                    <a:pt x="4004" y="693"/>
                    <a:pt x="3837" y="1360"/>
                    <a:pt x="3704" y="2027"/>
                  </a:cubicBezTo>
                  <a:cubicBezTo>
                    <a:pt x="3637" y="2361"/>
                    <a:pt x="3570" y="2694"/>
                    <a:pt x="3537" y="3028"/>
                  </a:cubicBezTo>
                  <a:cubicBezTo>
                    <a:pt x="3503" y="3195"/>
                    <a:pt x="3503" y="3361"/>
                    <a:pt x="3470" y="3528"/>
                  </a:cubicBezTo>
                  <a:lnTo>
                    <a:pt x="3470" y="3695"/>
                  </a:lnTo>
                  <a:cubicBezTo>
                    <a:pt x="3303" y="3461"/>
                    <a:pt x="3137" y="3195"/>
                    <a:pt x="2970" y="2961"/>
                  </a:cubicBezTo>
                  <a:cubicBezTo>
                    <a:pt x="2436" y="2261"/>
                    <a:pt x="1869" y="1560"/>
                    <a:pt x="1302" y="893"/>
                  </a:cubicBezTo>
                  <a:cubicBezTo>
                    <a:pt x="1302" y="883"/>
                    <a:pt x="1296" y="879"/>
                    <a:pt x="1289" y="879"/>
                  </a:cubicBezTo>
                  <a:cubicBezTo>
                    <a:pt x="1271" y="879"/>
                    <a:pt x="1245" y="903"/>
                    <a:pt x="1269" y="926"/>
                  </a:cubicBezTo>
                  <a:cubicBezTo>
                    <a:pt x="2236" y="2161"/>
                    <a:pt x="3103" y="3461"/>
                    <a:pt x="3937" y="4829"/>
                  </a:cubicBezTo>
                  <a:cubicBezTo>
                    <a:pt x="4071" y="5063"/>
                    <a:pt x="4237" y="5329"/>
                    <a:pt x="4371" y="5563"/>
                  </a:cubicBezTo>
                  <a:lnTo>
                    <a:pt x="4237" y="5563"/>
                  </a:lnTo>
                  <a:cubicBezTo>
                    <a:pt x="4037" y="5530"/>
                    <a:pt x="3804" y="5530"/>
                    <a:pt x="3637" y="5496"/>
                  </a:cubicBezTo>
                  <a:cubicBezTo>
                    <a:pt x="3203" y="5463"/>
                    <a:pt x="2836" y="5430"/>
                    <a:pt x="2436" y="5396"/>
                  </a:cubicBezTo>
                  <a:cubicBezTo>
                    <a:pt x="1635" y="5329"/>
                    <a:pt x="835" y="5296"/>
                    <a:pt x="34" y="5196"/>
                  </a:cubicBezTo>
                  <a:cubicBezTo>
                    <a:pt x="1" y="5196"/>
                    <a:pt x="1" y="5263"/>
                    <a:pt x="34" y="5263"/>
                  </a:cubicBezTo>
                  <a:cubicBezTo>
                    <a:pt x="835" y="5363"/>
                    <a:pt x="1635" y="5496"/>
                    <a:pt x="2469" y="5596"/>
                  </a:cubicBezTo>
                  <a:lnTo>
                    <a:pt x="3637" y="5763"/>
                  </a:lnTo>
                  <a:cubicBezTo>
                    <a:pt x="3937" y="5830"/>
                    <a:pt x="4237" y="5863"/>
                    <a:pt x="4538" y="5863"/>
                  </a:cubicBezTo>
                  <a:lnTo>
                    <a:pt x="5472" y="7331"/>
                  </a:lnTo>
                  <a:lnTo>
                    <a:pt x="2569" y="7331"/>
                  </a:lnTo>
                  <a:cubicBezTo>
                    <a:pt x="2536" y="7331"/>
                    <a:pt x="2536" y="7364"/>
                    <a:pt x="2569" y="7364"/>
                  </a:cubicBezTo>
                  <a:cubicBezTo>
                    <a:pt x="3103" y="7364"/>
                    <a:pt x="3604" y="7398"/>
                    <a:pt x="4137" y="7431"/>
                  </a:cubicBezTo>
                  <a:lnTo>
                    <a:pt x="4871" y="7498"/>
                  </a:lnTo>
                  <a:lnTo>
                    <a:pt x="5238" y="7498"/>
                  </a:lnTo>
                  <a:cubicBezTo>
                    <a:pt x="5288" y="7514"/>
                    <a:pt x="5346" y="7523"/>
                    <a:pt x="5405" y="7523"/>
                  </a:cubicBezTo>
                  <a:cubicBezTo>
                    <a:pt x="5463" y="7523"/>
                    <a:pt x="5522" y="7514"/>
                    <a:pt x="5572" y="7498"/>
                  </a:cubicBezTo>
                  <a:lnTo>
                    <a:pt x="6372" y="8799"/>
                  </a:lnTo>
                  <a:cubicBezTo>
                    <a:pt x="6606" y="9232"/>
                    <a:pt x="6873" y="9599"/>
                    <a:pt x="7106" y="9999"/>
                  </a:cubicBezTo>
                  <a:cubicBezTo>
                    <a:pt x="7340" y="10433"/>
                    <a:pt x="7606" y="10833"/>
                    <a:pt x="7907" y="11200"/>
                  </a:cubicBezTo>
                  <a:cubicBezTo>
                    <a:pt x="7926" y="11210"/>
                    <a:pt x="7943" y="11214"/>
                    <a:pt x="7956" y="11214"/>
                  </a:cubicBezTo>
                  <a:cubicBezTo>
                    <a:pt x="7987" y="11214"/>
                    <a:pt x="7997" y="11191"/>
                    <a:pt x="7973" y="11167"/>
                  </a:cubicBezTo>
                  <a:cubicBezTo>
                    <a:pt x="7807" y="10800"/>
                    <a:pt x="7606" y="10433"/>
                    <a:pt x="7406" y="10100"/>
                  </a:cubicBezTo>
                  <a:cubicBezTo>
                    <a:pt x="7206" y="9733"/>
                    <a:pt x="7006" y="9399"/>
                    <a:pt x="6806" y="9032"/>
                  </a:cubicBezTo>
                  <a:cubicBezTo>
                    <a:pt x="6372" y="8332"/>
                    <a:pt x="5972" y="7631"/>
                    <a:pt x="5572" y="6931"/>
                  </a:cubicBezTo>
                  <a:lnTo>
                    <a:pt x="5371" y="6597"/>
                  </a:lnTo>
                  <a:lnTo>
                    <a:pt x="5371" y="6497"/>
                  </a:lnTo>
                  <a:lnTo>
                    <a:pt x="5472" y="6163"/>
                  </a:lnTo>
                  <a:cubicBezTo>
                    <a:pt x="5505" y="5963"/>
                    <a:pt x="5538" y="5730"/>
                    <a:pt x="5605" y="5496"/>
                  </a:cubicBezTo>
                  <a:cubicBezTo>
                    <a:pt x="5672" y="5029"/>
                    <a:pt x="5738" y="4562"/>
                    <a:pt x="5872" y="4129"/>
                  </a:cubicBezTo>
                  <a:cubicBezTo>
                    <a:pt x="5872" y="4109"/>
                    <a:pt x="5861" y="4090"/>
                    <a:pt x="5851" y="4090"/>
                  </a:cubicBezTo>
                  <a:cubicBezTo>
                    <a:pt x="5844" y="4090"/>
                    <a:pt x="5838" y="4100"/>
                    <a:pt x="5838" y="4129"/>
                  </a:cubicBezTo>
                  <a:cubicBezTo>
                    <a:pt x="5738" y="4562"/>
                    <a:pt x="5572" y="5029"/>
                    <a:pt x="5438" y="5463"/>
                  </a:cubicBezTo>
                  <a:cubicBezTo>
                    <a:pt x="5371" y="5696"/>
                    <a:pt x="5305" y="5897"/>
                    <a:pt x="5271" y="6130"/>
                  </a:cubicBezTo>
                  <a:lnTo>
                    <a:pt x="5205" y="6364"/>
                  </a:lnTo>
                  <a:cubicBezTo>
                    <a:pt x="4704" y="5530"/>
                    <a:pt x="4171" y="4696"/>
                    <a:pt x="3637" y="3895"/>
                  </a:cubicBezTo>
                  <a:cubicBezTo>
                    <a:pt x="3670" y="3795"/>
                    <a:pt x="3670" y="3695"/>
                    <a:pt x="3670" y="3562"/>
                  </a:cubicBezTo>
                  <a:cubicBezTo>
                    <a:pt x="3670" y="3428"/>
                    <a:pt x="3704" y="3261"/>
                    <a:pt x="3737" y="3095"/>
                  </a:cubicBezTo>
                  <a:cubicBezTo>
                    <a:pt x="3770" y="2761"/>
                    <a:pt x="3804" y="2394"/>
                    <a:pt x="3870" y="2060"/>
                  </a:cubicBezTo>
                  <a:cubicBezTo>
                    <a:pt x="3970" y="1393"/>
                    <a:pt x="4071" y="693"/>
                    <a:pt x="4237" y="26"/>
                  </a:cubicBezTo>
                  <a:cubicBezTo>
                    <a:pt x="4237" y="9"/>
                    <a:pt x="422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5007904" y="3507607"/>
              <a:ext cx="12906" cy="45313"/>
            </a:xfrm>
            <a:custGeom>
              <a:avLst/>
              <a:gdLst/>
              <a:ahLst/>
              <a:cxnLst/>
              <a:rect l="l" t="t" r="r" b="b"/>
              <a:pathLst>
                <a:path w="591" h="2075" extrusionOk="0">
                  <a:moveTo>
                    <a:pt x="570" y="1"/>
                  </a:moveTo>
                  <a:cubicBezTo>
                    <a:pt x="557" y="1"/>
                    <a:pt x="541" y="9"/>
                    <a:pt x="524" y="26"/>
                  </a:cubicBezTo>
                  <a:cubicBezTo>
                    <a:pt x="491" y="359"/>
                    <a:pt x="424" y="693"/>
                    <a:pt x="324" y="1026"/>
                  </a:cubicBezTo>
                  <a:cubicBezTo>
                    <a:pt x="224" y="1360"/>
                    <a:pt x="124" y="1693"/>
                    <a:pt x="24" y="2027"/>
                  </a:cubicBezTo>
                  <a:cubicBezTo>
                    <a:pt x="0" y="2051"/>
                    <a:pt x="43" y="2074"/>
                    <a:pt x="70" y="2074"/>
                  </a:cubicBezTo>
                  <a:cubicBezTo>
                    <a:pt x="82" y="2074"/>
                    <a:pt x="90" y="2070"/>
                    <a:pt x="90" y="2060"/>
                  </a:cubicBezTo>
                  <a:cubicBezTo>
                    <a:pt x="190" y="1727"/>
                    <a:pt x="291" y="1393"/>
                    <a:pt x="357" y="1060"/>
                  </a:cubicBezTo>
                  <a:cubicBezTo>
                    <a:pt x="457" y="693"/>
                    <a:pt x="524" y="359"/>
                    <a:pt x="591" y="26"/>
                  </a:cubicBezTo>
                  <a:cubicBezTo>
                    <a:pt x="591" y="9"/>
                    <a:pt x="582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" name="Google Shape;1341;p42"/>
            <p:cNvSpPr/>
            <p:nvPr/>
          </p:nvSpPr>
          <p:spPr>
            <a:xfrm>
              <a:off x="4870746" y="3543114"/>
              <a:ext cx="72850" cy="10962"/>
            </a:xfrm>
            <a:custGeom>
              <a:avLst/>
              <a:gdLst/>
              <a:ahLst/>
              <a:cxnLst/>
              <a:rect l="l" t="t" r="r" b="b"/>
              <a:pathLst>
                <a:path w="3336" h="502" extrusionOk="0">
                  <a:moveTo>
                    <a:pt x="67" y="1"/>
                  </a:moveTo>
                  <a:cubicBezTo>
                    <a:pt x="34" y="1"/>
                    <a:pt x="0" y="34"/>
                    <a:pt x="67" y="67"/>
                  </a:cubicBezTo>
                  <a:cubicBezTo>
                    <a:pt x="601" y="134"/>
                    <a:pt x="1134" y="201"/>
                    <a:pt x="1701" y="268"/>
                  </a:cubicBezTo>
                  <a:cubicBezTo>
                    <a:pt x="1968" y="301"/>
                    <a:pt x="2202" y="334"/>
                    <a:pt x="2502" y="368"/>
                  </a:cubicBezTo>
                  <a:lnTo>
                    <a:pt x="2869" y="434"/>
                  </a:lnTo>
                  <a:cubicBezTo>
                    <a:pt x="2914" y="425"/>
                    <a:pt x="2956" y="421"/>
                    <a:pt x="2996" y="421"/>
                  </a:cubicBezTo>
                  <a:cubicBezTo>
                    <a:pt x="3107" y="421"/>
                    <a:pt x="3205" y="452"/>
                    <a:pt x="3303" y="501"/>
                  </a:cubicBezTo>
                  <a:cubicBezTo>
                    <a:pt x="3336" y="501"/>
                    <a:pt x="3336" y="468"/>
                    <a:pt x="3336" y="468"/>
                  </a:cubicBezTo>
                  <a:cubicBezTo>
                    <a:pt x="3269" y="401"/>
                    <a:pt x="3169" y="368"/>
                    <a:pt x="3069" y="368"/>
                  </a:cubicBezTo>
                  <a:lnTo>
                    <a:pt x="2635" y="301"/>
                  </a:lnTo>
                  <a:cubicBezTo>
                    <a:pt x="2335" y="268"/>
                    <a:pt x="2068" y="234"/>
                    <a:pt x="1801" y="201"/>
                  </a:cubicBezTo>
                  <a:cubicBezTo>
                    <a:pt x="1201" y="134"/>
                    <a:pt x="634" y="67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" name="Google Shape;1342;p42"/>
            <p:cNvSpPr/>
            <p:nvPr/>
          </p:nvSpPr>
          <p:spPr>
            <a:xfrm>
              <a:off x="4981460" y="3653828"/>
              <a:ext cx="38631" cy="2948"/>
            </a:xfrm>
            <a:custGeom>
              <a:avLst/>
              <a:gdLst/>
              <a:ahLst/>
              <a:cxnLst/>
              <a:rect l="l" t="t" r="r" b="b"/>
              <a:pathLst>
                <a:path w="1769" h="135" extrusionOk="0">
                  <a:moveTo>
                    <a:pt x="34" y="1"/>
                  </a:moveTo>
                  <a:cubicBezTo>
                    <a:pt x="0" y="1"/>
                    <a:pt x="0" y="68"/>
                    <a:pt x="34" y="68"/>
                  </a:cubicBezTo>
                  <a:lnTo>
                    <a:pt x="501" y="68"/>
                  </a:lnTo>
                  <a:lnTo>
                    <a:pt x="901" y="101"/>
                  </a:lnTo>
                  <a:cubicBezTo>
                    <a:pt x="1168" y="101"/>
                    <a:pt x="1468" y="134"/>
                    <a:pt x="1735" y="134"/>
                  </a:cubicBezTo>
                  <a:cubicBezTo>
                    <a:pt x="1768" y="101"/>
                    <a:pt x="1768" y="68"/>
                    <a:pt x="1735" y="68"/>
                  </a:cubicBezTo>
                  <a:cubicBezTo>
                    <a:pt x="1468" y="34"/>
                    <a:pt x="1201" y="34"/>
                    <a:pt x="901" y="1"/>
                  </a:cubicBezTo>
                  <a:lnTo>
                    <a:pt x="301" y="1"/>
                  </a:lnTo>
                  <a:cubicBezTo>
                    <a:pt x="251" y="18"/>
                    <a:pt x="209" y="26"/>
                    <a:pt x="167" y="26"/>
                  </a:cubicBezTo>
                  <a:cubicBezTo>
                    <a:pt x="126" y="26"/>
                    <a:pt x="84" y="18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5052124" y="3598471"/>
              <a:ext cx="9477" cy="39176"/>
            </a:xfrm>
            <a:custGeom>
              <a:avLst/>
              <a:gdLst/>
              <a:ahLst/>
              <a:cxnLst/>
              <a:rect l="l" t="t" r="r" b="b"/>
              <a:pathLst>
                <a:path w="434" h="1794" extrusionOk="0">
                  <a:moveTo>
                    <a:pt x="367" y="1"/>
                  </a:moveTo>
                  <a:lnTo>
                    <a:pt x="167" y="901"/>
                  </a:lnTo>
                  <a:lnTo>
                    <a:pt x="67" y="1335"/>
                  </a:lnTo>
                  <a:cubicBezTo>
                    <a:pt x="67" y="1402"/>
                    <a:pt x="67" y="1469"/>
                    <a:pt x="33" y="1535"/>
                  </a:cubicBezTo>
                  <a:cubicBezTo>
                    <a:pt x="0" y="1602"/>
                    <a:pt x="0" y="1702"/>
                    <a:pt x="0" y="1769"/>
                  </a:cubicBezTo>
                  <a:cubicBezTo>
                    <a:pt x="0" y="1785"/>
                    <a:pt x="17" y="1794"/>
                    <a:pt x="33" y="1794"/>
                  </a:cubicBezTo>
                  <a:cubicBezTo>
                    <a:pt x="50" y="1794"/>
                    <a:pt x="67" y="1785"/>
                    <a:pt x="67" y="1769"/>
                  </a:cubicBezTo>
                  <a:cubicBezTo>
                    <a:pt x="134" y="1635"/>
                    <a:pt x="167" y="1502"/>
                    <a:pt x="167" y="1402"/>
                  </a:cubicBezTo>
                  <a:lnTo>
                    <a:pt x="267" y="935"/>
                  </a:lnTo>
                  <a:cubicBezTo>
                    <a:pt x="334" y="635"/>
                    <a:pt x="367" y="30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" name="Google Shape;1344;p42"/>
            <p:cNvSpPr/>
            <p:nvPr/>
          </p:nvSpPr>
          <p:spPr>
            <a:xfrm>
              <a:off x="4647834" y="3827934"/>
              <a:ext cx="394123" cy="378073"/>
            </a:xfrm>
            <a:custGeom>
              <a:avLst/>
              <a:gdLst/>
              <a:ahLst/>
              <a:cxnLst/>
              <a:rect l="l" t="t" r="r" b="b"/>
              <a:pathLst>
                <a:path w="18048" h="17313" extrusionOk="0">
                  <a:moveTo>
                    <a:pt x="1" y="0"/>
                  </a:moveTo>
                  <a:lnTo>
                    <a:pt x="234" y="4403"/>
                  </a:lnTo>
                  <a:lnTo>
                    <a:pt x="1035" y="17313"/>
                  </a:lnTo>
                  <a:lnTo>
                    <a:pt x="17013" y="17313"/>
                  </a:lnTo>
                  <a:lnTo>
                    <a:pt x="17780" y="4403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" name="Google Shape;1345;p42"/>
            <p:cNvSpPr/>
            <p:nvPr/>
          </p:nvSpPr>
          <p:spPr>
            <a:xfrm>
              <a:off x="4647834" y="3827934"/>
              <a:ext cx="394123" cy="96172"/>
            </a:xfrm>
            <a:custGeom>
              <a:avLst/>
              <a:gdLst/>
              <a:ahLst/>
              <a:cxnLst/>
              <a:rect l="l" t="t" r="r" b="b"/>
              <a:pathLst>
                <a:path w="18048" h="4404" extrusionOk="0">
                  <a:moveTo>
                    <a:pt x="1" y="0"/>
                  </a:moveTo>
                  <a:lnTo>
                    <a:pt x="234" y="4403"/>
                  </a:lnTo>
                  <a:lnTo>
                    <a:pt x="17780" y="4403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" name="Google Shape;1346;p42"/>
            <p:cNvSpPr/>
            <p:nvPr/>
          </p:nvSpPr>
          <p:spPr>
            <a:xfrm>
              <a:off x="4620887" y="3760916"/>
              <a:ext cx="448018" cy="95452"/>
            </a:xfrm>
            <a:custGeom>
              <a:avLst/>
              <a:gdLst/>
              <a:ahLst/>
              <a:cxnLst/>
              <a:rect l="l" t="t" r="r" b="b"/>
              <a:pathLst>
                <a:path w="20516" h="4371" extrusionOk="0">
                  <a:moveTo>
                    <a:pt x="1" y="0"/>
                  </a:moveTo>
                  <a:lnTo>
                    <a:pt x="1" y="4370"/>
                  </a:lnTo>
                  <a:lnTo>
                    <a:pt x="20515" y="4370"/>
                  </a:lnTo>
                  <a:lnTo>
                    <a:pt x="205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9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30730" y="318407"/>
            <a:ext cx="10254342" cy="6253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tưởng kinh doanh cần đảm bảo: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mặt hàng gì? (Xác định được đối tượng khách hàng là ai, họ có nhu cầu gì);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thế nào? (Xác định được cách thức mới, có hiệu quả);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Kinh doanh cho ai? (Xác định được mục tiêu kinh doanh).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Xác định được điểm yếu, điểm mạnh, cơ hội, thách thức.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Bài báo cáo đảm bảo về mặt nội dung, thẩm mĩ, hiệu quả.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mặt hàng ăn uống phải đảm bảo vệ sinh, an toàn thực phẩm trong quá trình thực hành kinh doanh.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Đảm bảo kinh phí phù hợp.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tượng khách hàng: học sinh.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844299"/>
              </p:ext>
            </p:extLst>
          </p:nvPr>
        </p:nvGraphicFramePr>
        <p:xfrm>
          <a:off x="604158" y="1208313"/>
          <a:ext cx="11160578" cy="48169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910139">
                  <a:extLst>
                    <a:ext uri="{9D8B030D-6E8A-4147-A177-3AD203B41FA5}">
                      <a16:colId xmlns:a16="http://schemas.microsoft.com/office/drawing/2014/main" val="4039038220"/>
                    </a:ext>
                  </a:extLst>
                </a:gridCol>
                <a:gridCol w="5789536">
                  <a:extLst>
                    <a:ext uri="{9D8B030D-6E8A-4147-A177-3AD203B41FA5}">
                      <a16:colId xmlns:a16="http://schemas.microsoft.com/office/drawing/2014/main" val="1584491122"/>
                    </a:ext>
                  </a:extLst>
                </a:gridCol>
                <a:gridCol w="2112281">
                  <a:extLst>
                    <a:ext uri="{9D8B030D-6E8A-4147-A177-3AD203B41FA5}">
                      <a16:colId xmlns:a16="http://schemas.microsoft.com/office/drawing/2014/main" val="4238562512"/>
                    </a:ext>
                  </a:extLst>
                </a:gridCol>
                <a:gridCol w="2348622">
                  <a:extLst>
                    <a:ext uri="{9D8B030D-6E8A-4147-A177-3AD203B41FA5}">
                      <a16:colId xmlns:a16="http://schemas.microsoft.com/office/drawing/2014/main" val="4046742550"/>
                    </a:ext>
                  </a:extLst>
                </a:gridCol>
              </a:tblGrid>
              <a:tr h="12888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STT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TIÊU</a:t>
                      </a:r>
                      <a:r>
                        <a:rPr lang="vi-VN" sz="2800" kern="100" spc="-4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CHÍ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kern="100" spc="-5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TỐI</a:t>
                      </a:r>
                      <a:endParaRPr lang="en-US" sz="2800" kern="10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ĐA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kern="100" spc="-5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ĐÁNH</a:t>
                      </a:r>
                      <a:endParaRPr lang="en-US" sz="2800" kern="10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GIÁ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7540056"/>
                  </a:ext>
                </a:extLst>
              </a:tr>
              <a:tr h="7974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>
                          <a:effectLst/>
                          <a:latin typeface="+mj-lt"/>
                        </a:rPr>
                        <a:t>1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Trưng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bày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sản</a:t>
                      </a:r>
                      <a:r>
                        <a:rPr lang="vi-VN" sz="2800" kern="100" spc="-1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phẩm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phù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hợp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báo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cáo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 dirty="0">
                          <a:effectLst/>
                          <a:latin typeface="+mj-lt"/>
                        </a:rPr>
                        <a:t>10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7491770"/>
                  </a:ext>
                </a:extLst>
              </a:tr>
              <a:tr h="51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>
                          <a:effectLst/>
                          <a:latin typeface="+mj-lt"/>
                        </a:rPr>
                        <a:t>2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kern="100" spc="-3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thẩm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mĩ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25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39341968"/>
                  </a:ext>
                </a:extLst>
              </a:tr>
              <a:tr h="51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>
                          <a:effectLst/>
                          <a:latin typeface="+mj-lt"/>
                        </a:rPr>
                        <a:t>3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kern="100" spc="-3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vệ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sinh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20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1912230"/>
                  </a:ext>
                </a:extLst>
              </a:tr>
              <a:tr h="572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>
                          <a:effectLst/>
                          <a:latin typeface="+mj-lt"/>
                        </a:rPr>
                        <a:t>4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Hiệu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ứng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khách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0" dirty="0">
                          <a:effectLst/>
                          <a:latin typeface="+mj-lt"/>
                        </a:rPr>
                        <a:t>hàng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 dirty="0">
                          <a:effectLst/>
                          <a:latin typeface="+mj-lt"/>
                        </a:rPr>
                        <a:t>35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1546013"/>
                  </a:ext>
                </a:extLst>
              </a:tr>
              <a:tr h="6147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5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Giới</a:t>
                      </a:r>
                      <a:r>
                        <a:rPr lang="vi-VN" sz="2800" kern="100" spc="-3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thiệu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sản</a:t>
                      </a:r>
                      <a:r>
                        <a:rPr lang="vi-VN" sz="2800" kern="100" spc="-3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phẩm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10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8040215"/>
                  </a:ext>
                </a:extLst>
              </a:tr>
              <a:tr h="51385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TỔNG</a:t>
                      </a:r>
                      <a:r>
                        <a:rPr lang="vi-VN" sz="2800" kern="100" spc="-5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10" dirty="0">
                          <a:effectLst/>
                          <a:latin typeface="+mj-lt"/>
                        </a:rPr>
                        <a:t>ĐIỂM: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 dirty="0">
                          <a:effectLst/>
                          <a:latin typeface="+mj-lt"/>
                        </a:rPr>
                        <a:t>100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52276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49186" y="417226"/>
            <a:ext cx="95848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TRƯNG BÀY SẢN PHẨM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p5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2" name="Google Shape;2932;p58"/>
          <p:cNvSpPr txBox="1">
            <a:spLocks noGrp="1"/>
          </p:cNvSpPr>
          <p:nvPr>
            <p:ph type="body" idx="1"/>
          </p:nvPr>
        </p:nvSpPr>
        <p:spPr>
          <a:xfrm>
            <a:off x="1126484" y="1777301"/>
            <a:ext cx="5416634" cy="2392625"/>
          </a:xfrm>
          <a:prstGeom prst="rect">
            <a:avLst/>
          </a:prstGeom>
        </p:spPr>
        <p:txBody>
          <a:bodyPr spcFirstLastPara="1" vert="horz" wrap="square" lIns="0" tIns="121900" rIns="0" bIns="121900" rtlCol="0" anchor="ctr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33" name="Google Shape;2933;p58"/>
          <p:cNvGrpSpPr/>
          <p:nvPr/>
        </p:nvGrpSpPr>
        <p:grpSpPr>
          <a:xfrm>
            <a:off x="6804014" y="1951897"/>
            <a:ext cx="4792895" cy="4185705"/>
            <a:chOff x="1341125" y="1165225"/>
            <a:chExt cx="4507425" cy="3936400"/>
          </a:xfrm>
        </p:grpSpPr>
        <p:sp>
          <p:nvSpPr>
            <p:cNvPr id="2934" name="Google Shape;2934;p58"/>
            <p:cNvSpPr/>
            <p:nvPr/>
          </p:nvSpPr>
          <p:spPr>
            <a:xfrm>
              <a:off x="5389850" y="1350575"/>
              <a:ext cx="458700" cy="462025"/>
            </a:xfrm>
            <a:custGeom>
              <a:avLst/>
              <a:gdLst/>
              <a:ahLst/>
              <a:cxnLst/>
              <a:rect l="l" t="t" r="r" b="b"/>
              <a:pathLst>
                <a:path w="18348" h="18481" extrusionOk="0">
                  <a:moveTo>
                    <a:pt x="9137" y="5011"/>
                  </a:moveTo>
                  <a:cubicBezTo>
                    <a:pt x="9549" y="5011"/>
                    <a:pt x="9975" y="5072"/>
                    <a:pt x="10408" y="5204"/>
                  </a:cubicBezTo>
                  <a:cubicBezTo>
                    <a:pt x="14011" y="6272"/>
                    <a:pt x="14511" y="11209"/>
                    <a:pt x="11175" y="12976"/>
                  </a:cubicBezTo>
                  <a:cubicBezTo>
                    <a:pt x="10536" y="13317"/>
                    <a:pt x="9849" y="13479"/>
                    <a:pt x="9172" y="13479"/>
                  </a:cubicBezTo>
                  <a:cubicBezTo>
                    <a:pt x="7659" y="13479"/>
                    <a:pt x="6198" y="12671"/>
                    <a:pt x="5438" y="11242"/>
                  </a:cubicBezTo>
                  <a:cubicBezTo>
                    <a:pt x="3882" y="8307"/>
                    <a:pt x="6123" y="5011"/>
                    <a:pt x="9137" y="5011"/>
                  </a:cubicBezTo>
                  <a:close/>
                  <a:moveTo>
                    <a:pt x="7172" y="1"/>
                  </a:moveTo>
                  <a:lnTo>
                    <a:pt x="2602" y="2436"/>
                  </a:lnTo>
                  <a:lnTo>
                    <a:pt x="3370" y="3837"/>
                  </a:lnTo>
                  <a:cubicBezTo>
                    <a:pt x="3570" y="4237"/>
                    <a:pt x="3536" y="4737"/>
                    <a:pt x="3270" y="5104"/>
                  </a:cubicBezTo>
                  <a:cubicBezTo>
                    <a:pt x="3136" y="5338"/>
                    <a:pt x="2969" y="5538"/>
                    <a:pt x="2869" y="5771"/>
                  </a:cubicBezTo>
                  <a:cubicBezTo>
                    <a:pt x="2649" y="6149"/>
                    <a:pt x="2251" y="6408"/>
                    <a:pt x="1814" y="6408"/>
                  </a:cubicBezTo>
                  <a:cubicBezTo>
                    <a:pt x="1788" y="6408"/>
                    <a:pt x="1762" y="6407"/>
                    <a:pt x="1735" y="6405"/>
                  </a:cubicBezTo>
                  <a:lnTo>
                    <a:pt x="167" y="6372"/>
                  </a:lnTo>
                  <a:lnTo>
                    <a:pt x="1" y="11542"/>
                  </a:lnTo>
                  <a:lnTo>
                    <a:pt x="1568" y="11575"/>
                  </a:lnTo>
                  <a:cubicBezTo>
                    <a:pt x="2035" y="11609"/>
                    <a:pt x="2436" y="11876"/>
                    <a:pt x="2636" y="12309"/>
                  </a:cubicBezTo>
                  <a:cubicBezTo>
                    <a:pt x="2703" y="12409"/>
                    <a:pt x="2769" y="12543"/>
                    <a:pt x="2836" y="12643"/>
                  </a:cubicBezTo>
                  <a:cubicBezTo>
                    <a:pt x="2869" y="12776"/>
                    <a:pt x="2936" y="12876"/>
                    <a:pt x="3003" y="12976"/>
                  </a:cubicBezTo>
                  <a:cubicBezTo>
                    <a:pt x="3236" y="13377"/>
                    <a:pt x="3236" y="13877"/>
                    <a:pt x="3003" y="14277"/>
                  </a:cubicBezTo>
                  <a:lnTo>
                    <a:pt x="2169" y="15612"/>
                  </a:lnTo>
                  <a:lnTo>
                    <a:pt x="6572" y="18347"/>
                  </a:lnTo>
                  <a:lnTo>
                    <a:pt x="7406" y="16979"/>
                  </a:lnTo>
                  <a:cubicBezTo>
                    <a:pt x="7625" y="16636"/>
                    <a:pt x="8048" y="16409"/>
                    <a:pt x="8485" y="16409"/>
                  </a:cubicBezTo>
                  <a:cubicBezTo>
                    <a:pt x="8514" y="16409"/>
                    <a:pt x="8544" y="16410"/>
                    <a:pt x="8573" y="16412"/>
                  </a:cubicBezTo>
                  <a:cubicBezTo>
                    <a:pt x="8807" y="16446"/>
                    <a:pt x="9074" y="16446"/>
                    <a:pt x="9341" y="16446"/>
                  </a:cubicBezTo>
                  <a:cubicBezTo>
                    <a:pt x="9808" y="16446"/>
                    <a:pt x="10241" y="16679"/>
                    <a:pt x="10441" y="17079"/>
                  </a:cubicBezTo>
                  <a:lnTo>
                    <a:pt x="11209" y="18480"/>
                  </a:lnTo>
                  <a:lnTo>
                    <a:pt x="15745" y="16045"/>
                  </a:lnTo>
                  <a:lnTo>
                    <a:pt x="15011" y="14644"/>
                  </a:lnTo>
                  <a:cubicBezTo>
                    <a:pt x="14778" y="14244"/>
                    <a:pt x="14811" y="13744"/>
                    <a:pt x="15078" y="13343"/>
                  </a:cubicBezTo>
                  <a:cubicBezTo>
                    <a:pt x="15245" y="13143"/>
                    <a:pt x="15378" y="12943"/>
                    <a:pt x="15512" y="12710"/>
                  </a:cubicBezTo>
                  <a:cubicBezTo>
                    <a:pt x="15712" y="12276"/>
                    <a:pt x="16145" y="12042"/>
                    <a:pt x="16612" y="12042"/>
                  </a:cubicBezTo>
                  <a:lnTo>
                    <a:pt x="18214" y="12109"/>
                  </a:lnTo>
                  <a:lnTo>
                    <a:pt x="18347" y="6939"/>
                  </a:lnTo>
                  <a:lnTo>
                    <a:pt x="16779" y="6905"/>
                  </a:lnTo>
                  <a:cubicBezTo>
                    <a:pt x="16312" y="6872"/>
                    <a:pt x="15879" y="6605"/>
                    <a:pt x="15712" y="6172"/>
                  </a:cubicBezTo>
                  <a:cubicBezTo>
                    <a:pt x="15645" y="6072"/>
                    <a:pt x="15578" y="5938"/>
                    <a:pt x="15545" y="5838"/>
                  </a:cubicBezTo>
                  <a:cubicBezTo>
                    <a:pt x="15478" y="5705"/>
                    <a:pt x="15412" y="5605"/>
                    <a:pt x="15345" y="5504"/>
                  </a:cubicBezTo>
                  <a:cubicBezTo>
                    <a:pt x="15111" y="5104"/>
                    <a:pt x="15111" y="4604"/>
                    <a:pt x="15345" y="4204"/>
                  </a:cubicBezTo>
                  <a:lnTo>
                    <a:pt x="16179" y="2869"/>
                  </a:lnTo>
                  <a:lnTo>
                    <a:pt x="11776" y="134"/>
                  </a:lnTo>
                  <a:lnTo>
                    <a:pt x="10942" y="1502"/>
                  </a:lnTo>
                  <a:cubicBezTo>
                    <a:pt x="10723" y="1845"/>
                    <a:pt x="10300" y="2072"/>
                    <a:pt x="9891" y="2072"/>
                  </a:cubicBezTo>
                  <a:cubicBezTo>
                    <a:pt x="9863" y="2072"/>
                    <a:pt x="9835" y="2071"/>
                    <a:pt x="9808" y="2069"/>
                  </a:cubicBezTo>
                  <a:cubicBezTo>
                    <a:pt x="9541" y="2035"/>
                    <a:pt x="9274" y="2035"/>
                    <a:pt x="9040" y="2035"/>
                  </a:cubicBezTo>
                  <a:cubicBezTo>
                    <a:pt x="8573" y="2035"/>
                    <a:pt x="8140" y="1802"/>
                    <a:pt x="7906" y="1402"/>
                  </a:cubicBezTo>
                  <a:lnTo>
                    <a:pt x="7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58"/>
            <p:cNvSpPr/>
            <p:nvPr/>
          </p:nvSpPr>
          <p:spPr>
            <a:xfrm>
              <a:off x="5337325" y="2056925"/>
              <a:ext cx="321075" cy="318575"/>
            </a:xfrm>
            <a:custGeom>
              <a:avLst/>
              <a:gdLst/>
              <a:ahLst/>
              <a:cxnLst/>
              <a:rect l="l" t="t" r="r" b="b"/>
              <a:pathLst>
                <a:path w="12843" h="12743" extrusionOk="0">
                  <a:moveTo>
                    <a:pt x="6434" y="3398"/>
                  </a:moveTo>
                  <a:cubicBezTo>
                    <a:pt x="7162" y="3398"/>
                    <a:pt x="7904" y="3667"/>
                    <a:pt x="8506" y="4270"/>
                  </a:cubicBezTo>
                  <a:cubicBezTo>
                    <a:pt x="10374" y="6138"/>
                    <a:pt x="9073" y="9340"/>
                    <a:pt x="6405" y="9340"/>
                  </a:cubicBezTo>
                  <a:cubicBezTo>
                    <a:pt x="4770" y="9340"/>
                    <a:pt x="3436" y="8006"/>
                    <a:pt x="3436" y="6371"/>
                  </a:cubicBezTo>
                  <a:cubicBezTo>
                    <a:pt x="3436" y="4586"/>
                    <a:pt x="4906" y="3398"/>
                    <a:pt x="6434" y="3398"/>
                  </a:cubicBezTo>
                  <a:close/>
                  <a:moveTo>
                    <a:pt x="4603" y="0"/>
                  </a:moveTo>
                  <a:lnTo>
                    <a:pt x="4603" y="1101"/>
                  </a:lnTo>
                  <a:cubicBezTo>
                    <a:pt x="4603" y="1434"/>
                    <a:pt x="4437" y="1735"/>
                    <a:pt x="4136" y="1868"/>
                  </a:cubicBezTo>
                  <a:cubicBezTo>
                    <a:pt x="3970" y="1935"/>
                    <a:pt x="3836" y="2035"/>
                    <a:pt x="3669" y="2135"/>
                  </a:cubicBezTo>
                  <a:cubicBezTo>
                    <a:pt x="3530" y="2240"/>
                    <a:pt x="3363" y="2290"/>
                    <a:pt x="3197" y="2290"/>
                  </a:cubicBezTo>
                  <a:cubicBezTo>
                    <a:pt x="3046" y="2290"/>
                    <a:pt x="2896" y="2248"/>
                    <a:pt x="2769" y="2168"/>
                  </a:cubicBezTo>
                  <a:lnTo>
                    <a:pt x="1801" y="1635"/>
                  </a:lnTo>
                  <a:lnTo>
                    <a:pt x="0" y="4770"/>
                  </a:lnTo>
                  <a:lnTo>
                    <a:pt x="967" y="5304"/>
                  </a:lnTo>
                  <a:cubicBezTo>
                    <a:pt x="1234" y="5471"/>
                    <a:pt x="1401" y="5771"/>
                    <a:pt x="1368" y="6104"/>
                  </a:cubicBezTo>
                  <a:lnTo>
                    <a:pt x="1368" y="6371"/>
                  </a:lnTo>
                  <a:lnTo>
                    <a:pt x="1368" y="6638"/>
                  </a:lnTo>
                  <a:cubicBezTo>
                    <a:pt x="1401" y="6972"/>
                    <a:pt x="1234" y="7272"/>
                    <a:pt x="967" y="7439"/>
                  </a:cubicBezTo>
                  <a:lnTo>
                    <a:pt x="0" y="8006"/>
                  </a:lnTo>
                  <a:lnTo>
                    <a:pt x="1801" y="11141"/>
                  </a:lnTo>
                  <a:lnTo>
                    <a:pt x="2769" y="10574"/>
                  </a:lnTo>
                  <a:cubicBezTo>
                    <a:pt x="2896" y="10495"/>
                    <a:pt x="3046" y="10453"/>
                    <a:pt x="3197" y="10453"/>
                  </a:cubicBezTo>
                  <a:cubicBezTo>
                    <a:pt x="3363" y="10453"/>
                    <a:pt x="3530" y="10503"/>
                    <a:pt x="3669" y="10608"/>
                  </a:cubicBezTo>
                  <a:cubicBezTo>
                    <a:pt x="3803" y="10708"/>
                    <a:pt x="3970" y="10808"/>
                    <a:pt x="4136" y="10875"/>
                  </a:cubicBezTo>
                  <a:cubicBezTo>
                    <a:pt x="4437" y="11008"/>
                    <a:pt x="4603" y="11308"/>
                    <a:pt x="4603" y="11642"/>
                  </a:cubicBezTo>
                  <a:lnTo>
                    <a:pt x="4603" y="12743"/>
                  </a:lnTo>
                  <a:lnTo>
                    <a:pt x="8239" y="12743"/>
                  </a:lnTo>
                  <a:lnTo>
                    <a:pt x="8239" y="11642"/>
                  </a:lnTo>
                  <a:cubicBezTo>
                    <a:pt x="8239" y="11308"/>
                    <a:pt x="8406" y="11008"/>
                    <a:pt x="8706" y="10875"/>
                  </a:cubicBezTo>
                  <a:cubicBezTo>
                    <a:pt x="8873" y="10808"/>
                    <a:pt x="9007" y="10708"/>
                    <a:pt x="9173" y="10608"/>
                  </a:cubicBezTo>
                  <a:cubicBezTo>
                    <a:pt x="9313" y="10503"/>
                    <a:pt x="9480" y="10453"/>
                    <a:pt x="9645" y="10453"/>
                  </a:cubicBezTo>
                  <a:cubicBezTo>
                    <a:pt x="9797" y="10453"/>
                    <a:pt x="9947" y="10495"/>
                    <a:pt x="10074" y="10574"/>
                  </a:cubicBezTo>
                  <a:lnTo>
                    <a:pt x="11041" y="11141"/>
                  </a:lnTo>
                  <a:lnTo>
                    <a:pt x="12843" y="8006"/>
                  </a:lnTo>
                  <a:lnTo>
                    <a:pt x="11875" y="7439"/>
                  </a:lnTo>
                  <a:cubicBezTo>
                    <a:pt x="11608" y="7272"/>
                    <a:pt x="11442" y="6972"/>
                    <a:pt x="11475" y="6638"/>
                  </a:cubicBezTo>
                  <a:lnTo>
                    <a:pt x="11475" y="6371"/>
                  </a:lnTo>
                  <a:lnTo>
                    <a:pt x="11475" y="6104"/>
                  </a:lnTo>
                  <a:cubicBezTo>
                    <a:pt x="11442" y="5771"/>
                    <a:pt x="11608" y="5471"/>
                    <a:pt x="11875" y="5304"/>
                  </a:cubicBezTo>
                  <a:lnTo>
                    <a:pt x="12843" y="4770"/>
                  </a:lnTo>
                  <a:lnTo>
                    <a:pt x="11041" y="1635"/>
                  </a:lnTo>
                  <a:lnTo>
                    <a:pt x="10074" y="2168"/>
                  </a:lnTo>
                  <a:cubicBezTo>
                    <a:pt x="9947" y="2248"/>
                    <a:pt x="9797" y="2290"/>
                    <a:pt x="9645" y="2290"/>
                  </a:cubicBezTo>
                  <a:cubicBezTo>
                    <a:pt x="9480" y="2290"/>
                    <a:pt x="9313" y="2240"/>
                    <a:pt x="9173" y="2135"/>
                  </a:cubicBezTo>
                  <a:cubicBezTo>
                    <a:pt x="9007" y="2035"/>
                    <a:pt x="8873" y="1968"/>
                    <a:pt x="8706" y="1868"/>
                  </a:cubicBezTo>
                  <a:cubicBezTo>
                    <a:pt x="8406" y="1735"/>
                    <a:pt x="8239" y="1434"/>
                    <a:pt x="8239" y="1101"/>
                  </a:cubicBezTo>
                  <a:lnTo>
                    <a:pt x="8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58"/>
            <p:cNvSpPr/>
            <p:nvPr/>
          </p:nvSpPr>
          <p:spPr>
            <a:xfrm>
              <a:off x="1724725" y="2953400"/>
              <a:ext cx="321100" cy="318575"/>
            </a:xfrm>
            <a:custGeom>
              <a:avLst/>
              <a:gdLst/>
              <a:ahLst/>
              <a:cxnLst/>
              <a:rect l="l" t="t" r="r" b="b"/>
              <a:pathLst>
                <a:path w="12844" h="12743" extrusionOk="0">
                  <a:moveTo>
                    <a:pt x="6443" y="3398"/>
                  </a:moveTo>
                  <a:cubicBezTo>
                    <a:pt x="7167" y="3398"/>
                    <a:pt x="7904" y="3667"/>
                    <a:pt x="8507" y="4270"/>
                  </a:cubicBezTo>
                  <a:cubicBezTo>
                    <a:pt x="10375" y="6138"/>
                    <a:pt x="9074" y="9340"/>
                    <a:pt x="6439" y="9340"/>
                  </a:cubicBezTo>
                  <a:cubicBezTo>
                    <a:pt x="4771" y="9340"/>
                    <a:pt x="3470" y="8006"/>
                    <a:pt x="3470" y="6371"/>
                  </a:cubicBezTo>
                  <a:cubicBezTo>
                    <a:pt x="3470" y="4586"/>
                    <a:pt x="4924" y="3398"/>
                    <a:pt x="6443" y="3398"/>
                  </a:cubicBezTo>
                  <a:close/>
                  <a:moveTo>
                    <a:pt x="4604" y="0"/>
                  </a:moveTo>
                  <a:lnTo>
                    <a:pt x="4604" y="1101"/>
                  </a:lnTo>
                  <a:cubicBezTo>
                    <a:pt x="4604" y="1434"/>
                    <a:pt x="4437" y="1701"/>
                    <a:pt x="4137" y="1868"/>
                  </a:cubicBezTo>
                  <a:cubicBezTo>
                    <a:pt x="3970" y="1935"/>
                    <a:pt x="3837" y="2035"/>
                    <a:pt x="3670" y="2135"/>
                  </a:cubicBezTo>
                  <a:cubicBezTo>
                    <a:pt x="3524" y="2227"/>
                    <a:pt x="3347" y="2278"/>
                    <a:pt x="3173" y="2278"/>
                  </a:cubicBezTo>
                  <a:cubicBezTo>
                    <a:pt x="3030" y="2278"/>
                    <a:pt x="2890" y="2243"/>
                    <a:pt x="2770" y="2168"/>
                  </a:cubicBezTo>
                  <a:lnTo>
                    <a:pt x="1802" y="1601"/>
                  </a:lnTo>
                  <a:lnTo>
                    <a:pt x="1" y="4737"/>
                  </a:lnTo>
                  <a:lnTo>
                    <a:pt x="968" y="5304"/>
                  </a:lnTo>
                  <a:cubicBezTo>
                    <a:pt x="1235" y="5471"/>
                    <a:pt x="1402" y="5771"/>
                    <a:pt x="1369" y="6104"/>
                  </a:cubicBezTo>
                  <a:lnTo>
                    <a:pt x="1369" y="6371"/>
                  </a:lnTo>
                  <a:lnTo>
                    <a:pt x="1369" y="6638"/>
                  </a:lnTo>
                  <a:cubicBezTo>
                    <a:pt x="1402" y="6938"/>
                    <a:pt x="1235" y="7272"/>
                    <a:pt x="968" y="7439"/>
                  </a:cubicBezTo>
                  <a:lnTo>
                    <a:pt x="1" y="7972"/>
                  </a:lnTo>
                  <a:lnTo>
                    <a:pt x="1802" y="11108"/>
                  </a:lnTo>
                  <a:lnTo>
                    <a:pt x="2770" y="10574"/>
                  </a:lnTo>
                  <a:cubicBezTo>
                    <a:pt x="2897" y="10495"/>
                    <a:pt x="3047" y="10453"/>
                    <a:pt x="3198" y="10453"/>
                  </a:cubicBezTo>
                  <a:cubicBezTo>
                    <a:pt x="3364" y="10453"/>
                    <a:pt x="3531" y="10503"/>
                    <a:pt x="3670" y="10608"/>
                  </a:cubicBezTo>
                  <a:cubicBezTo>
                    <a:pt x="3804" y="10708"/>
                    <a:pt x="3970" y="10774"/>
                    <a:pt x="4137" y="10875"/>
                  </a:cubicBezTo>
                  <a:cubicBezTo>
                    <a:pt x="4437" y="11008"/>
                    <a:pt x="4604" y="11308"/>
                    <a:pt x="4604" y="11642"/>
                  </a:cubicBezTo>
                  <a:lnTo>
                    <a:pt x="4604" y="12743"/>
                  </a:lnTo>
                  <a:lnTo>
                    <a:pt x="8240" y="12743"/>
                  </a:lnTo>
                  <a:lnTo>
                    <a:pt x="8240" y="11608"/>
                  </a:lnTo>
                  <a:cubicBezTo>
                    <a:pt x="8207" y="11275"/>
                    <a:pt x="8407" y="11008"/>
                    <a:pt x="8707" y="10841"/>
                  </a:cubicBezTo>
                  <a:cubicBezTo>
                    <a:pt x="8874" y="10774"/>
                    <a:pt x="9007" y="10674"/>
                    <a:pt x="9174" y="10574"/>
                  </a:cubicBezTo>
                  <a:cubicBezTo>
                    <a:pt x="9321" y="10483"/>
                    <a:pt x="9488" y="10431"/>
                    <a:pt x="9658" y="10431"/>
                  </a:cubicBezTo>
                  <a:cubicBezTo>
                    <a:pt x="9798" y="10431"/>
                    <a:pt x="9940" y="10466"/>
                    <a:pt x="10075" y="10541"/>
                  </a:cubicBezTo>
                  <a:lnTo>
                    <a:pt x="11042" y="11108"/>
                  </a:lnTo>
                  <a:lnTo>
                    <a:pt x="12843" y="7972"/>
                  </a:lnTo>
                  <a:lnTo>
                    <a:pt x="11876" y="7405"/>
                  </a:lnTo>
                  <a:cubicBezTo>
                    <a:pt x="11609" y="7239"/>
                    <a:pt x="11442" y="6938"/>
                    <a:pt x="11476" y="6605"/>
                  </a:cubicBezTo>
                  <a:lnTo>
                    <a:pt x="11476" y="6338"/>
                  </a:lnTo>
                  <a:lnTo>
                    <a:pt x="11476" y="6071"/>
                  </a:lnTo>
                  <a:cubicBezTo>
                    <a:pt x="11442" y="5771"/>
                    <a:pt x="11609" y="5437"/>
                    <a:pt x="11876" y="5304"/>
                  </a:cubicBezTo>
                  <a:lnTo>
                    <a:pt x="12843" y="4737"/>
                  </a:lnTo>
                  <a:lnTo>
                    <a:pt x="11042" y="1601"/>
                  </a:lnTo>
                  <a:lnTo>
                    <a:pt x="10075" y="2135"/>
                  </a:lnTo>
                  <a:cubicBezTo>
                    <a:pt x="9925" y="2218"/>
                    <a:pt x="9766" y="2260"/>
                    <a:pt x="9612" y="2260"/>
                  </a:cubicBezTo>
                  <a:cubicBezTo>
                    <a:pt x="9458" y="2260"/>
                    <a:pt x="9308" y="2218"/>
                    <a:pt x="9174" y="2135"/>
                  </a:cubicBezTo>
                  <a:cubicBezTo>
                    <a:pt x="9007" y="2035"/>
                    <a:pt x="8874" y="1935"/>
                    <a:pt x="8707" y="1835"/>
                  </a:cubicBezTo>
                  <a:cubicBezTo>
                    <a:pt x="8407" y="1701"/>
                    <a:pt x="8240" y="1401"/>
                    <a:pt x="8240" y="1101"/>
                  </a:cubicBezTo>
                  <a:lnTo>
                    <a:pt x="82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58"/>
            <p:cNvSpPr/>
            <p:nvPr/>
          </p:nvSpPr>
          <p:spPr>
            <a:xfrm>
              <a:off x="2404400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3" y="37461"/>
                  </a:lnTo>
                  <a:lnTo>
                    <a:pt x="23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58"/>
            <p:cNvSpPr/>
            <p:nvPr/>
          </p:nvSpPr>
          <p:spPr>
            <a:xfrm>
              <a:off x="2404400" y="1795050"/>
              <a:ext cx="465350" cy="465375"/>
            </a:xfrm>
            <a:custGeom>
              <a:avLst/>
              <a:gdLst/>
              <a:ahLst/>
              <a:cxnLst/>
              <a:rect l="l" t="t" r="r" b="b"/>
              <a:pathLst>
                <a:path w="18614" h="18615" extrusionOk="0">
                  <a:moveTo>
                    <a:pt x="10341" y="1"/>
                  </a:moveTo>
                  <a:lnTo>
                    <a:pt x="0" y="10342"/>
                  </a:lnTo>
                  <a:lnTo>
                    <a:pt x="0" y="18614"/>
                  </a:lnTo>
                  <a:lnTo>
                    <a:pt x="18613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58"/>
            <p:cNvSpPr/>
            <p:nvPr/>
          </p:nvSpPr>
          <p:spPr>
            <a:xfrm>
              <a:off x="2726275" y="1474000"/>
              <a:ext cx="258550" cy="257700"/>
            </a:xfrm>
            <a:custGeom>
              <a:avLst/>
              <a:gdLst/>
              <a:ahLst/>
              <a:cxnLst/>
              <a:rect l="l" t="t" r="r" b="b"/>
              <a:pathLst>
                <a:path w="10342" h="10308" extrusionOk="0">
                  <a:moveTo>
                    <a:pt x="10342" y="0"/>
                  </a:moveTo>
                  <a:lnTo>
                    <a:pt x="1" y="10308"/>
                  </a:lnTo>
                  <a:lnTo>
                    <a:pt x="8307" y="10308"/>
                  </a:lnTo>
                  <a:lnTo>
                    <a:pt x="10342" y="8273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58"/>
            <p:cNvSpPr/>
            <p:nvPr/>
          </p:nvSpPr>
          <p:spPr>
            <a:xfrm>
              <a:off x="2767150" y="2514750"/>
              <a:ext cx="217675" cy="216850"/>
            </a:xfrm>
            <a:custGeom>
              <a:avLst/>
              <a:gdLst/>
              <a:ahLst/>
              <a:cxnLst/>
              <a:rect l="l" t="t" r="r" b="b"/>
              <a:pathLst>
                <a:path w="8707" h="8674" extrusionOk="0">
                  <a:moveTo>
                    <a:pt x="8707" y="0"/>
                  </a:moveTo>
                  <a:lnTo>
                    <a:pt x="0" y="8673"/>
                  </a:lnTo>
                  <a:lnTo>
                    <a:pt x="8306" y="8673"/>
                  </a:lnTo>
                  <a:lnTo>
                    <a:pt x="8707" y="8306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58"/>
            <p:cNvSpPr/>
            <p:nvPr/>
          </p:nvSpPr>
          <p:spPr>
            <a:xfrm>
              <a:off x="2085000" y="2476375"/>
              <a:ext cx="256025" cy="255225"/>
            </a:xfrm>
            <a:custGeom>
              <a:avLst/>
              <a:gdLst/>
              <a:ahLst/>
              <a:cxnLst/>
              <a:rect l="l" t="t" r="r" b="b"/>
              <a:pathLst>
                <a:path w="10241" h="10209" extrusionOk="0">
                  <a:moveTo>
                    <a:pt x="10241" y="1"/>
                  </a:moveTo>
                  <a:lnTo>
                    <a:pt x="0" y="10208"/>
                  </a:lnTo>
                  <a:lnTo>
                    <a:pt x="1034" y="10208"/>
                  </a:lnTo>
                  <a:lnTo>
                    <a:pt x="10241" y="1035"/>
                  </a:lnTo>
                  <a:lnTo>
                    <a:pt x="1024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58"/>
            <p:cNvSpPr/>
            <p:nvPr/>
          </p:nvSpPr>
          <p:spPr>
            <a:xfrm>
              <a:off x="2404400" y="1832575"/>
              <a:ext cx="580425" cy="605475"/>
            </a:xfrm>
            <a:custGeom>
              <a:avLst/>
              <a:gdLst/>
              <a:ahLst/>
              <a:cxnLst/>
              <a:rect l="l" t="t" r="r" b="b"/>
              <a:pathLst>
                <a:path w="23217" h="24219" extrusionOk="0">
                  <a:moveTo>
                    <a:pt x="23217" y="1"/>
                  </a:moveTo>
                  <a:lnTo>
                    <a:pt x="0" y="23184"/>
                  </a:lnTo>
                  <a:lnTo>
                    <a:pt x="0" y="24218"/>
                  </a:lnTo>
                  <a:lnTo>
                    <a:pt x="23217" y="1035"/>
                  </a:lnTo>
                  <a:lnTo>
                    <a:pt x="232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58"/>
            <p:cNvSpPr/>
            <p:nvPr/>
          </p:nvSpPr>
          <p:spPr>
            <a:xfrm>
              <a:off x="34426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1" y="1"/>
                  </a:moveTo>
                  <a:lnTo>
                    <a:pt x="1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58"/>
            <p:cNvSpPr/>
            <p:nvPr/>
          </p:nvSpPr>
          <p:spPr>
            <a:xfrm>
              <a:off x="40864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58"/>
            <p:cNvSpPr/>
            <p:nvPr/>
          </p:nvSpPr>
          <p:spPr>
            <a:xfrm>
              <a:off x="3442625" y="1795050"/>
              <a:ext cx="54225" cy="55075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" y="1"/>
                  </a:moveTo>
                  <a:lnTo>
                    <a:pt x="1" y="2202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58"/>
            <p:cNvSpPr/>
            <p:nvPr/>
          </p:nvSpPr>
          <p:spPr>
            <a:xfrm>
              <a:off x="4086425" y="2099450"/>
              <a:ext cx="579600" cy="632150"/>
            </a:xfrm>
            <a:custGeom>
              <a:avLst/>
              <a:gdLst/>
              <a:ahLst/>
              <a:cxnLst/>
              <a:rect l="l" t="t" r="r" b="b"/>
              <a:pathLst>
                <a:path w="23184" h="25286" extrusionOk="0">
                  <a:moveTo>
                    <a:pt x="23184" y="0"/>
                  </a:moveTo>
                  <a:lnTo>
                    <a:pt x="0" y="23184"/>
                  </a:lnTo>
                  <a:lnTo>
                    <a:pt x="0" y="25285"/>
                  </a:lnTo>
                  <a:lnTo>
                    <a:pt x="6171" y="25285"/>
                  </a:lnTo>
                  <a:lnTo>
                    <a:pt x="23184" y="8273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58"/>
            <p:cNvSpPr/>
            <p:nvPr/>
          </p:nvSpPr>
          <p:spPr>
            <a:xfrm>
              <a:off x="3792050" y="250140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9207" y="0"/>
                  </a:moveTo>
                  <a:lnTo>
                    <a:pt x="0" y="9207"/>
                  </a:lnTo>
                  <a:lnTo>
                    <a:pt x="4170" y="9207"/>
                  </a:lnTo>
                  <a:lnTo>
                    <a:pt x="9207" y="4170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58"/>
            <p:cNvSpPr/>
            <p:nvPr/>
          </p:nvSpPr>
          <p:spPr>
            <a:xfrm>
              <a:off x="4086425" y="1857600"/>
              <a:ext cx="579600" cy="683850"/>
            </a:xfrm>
            <a:custGeom>
              <a:avLst/>
              <a:gdLst/>
              <a:ahLst/>
              <a:cxnLst/>
              <a:rect l="l" t="t" r="r" b="b"/>
              <a:pathLst>
                <a:path w="23184" h="27354" extrusionOk="0">
                  <a:moveTo>
                    <a:pt x="23184" y="1"/>
                  </a:moveTo>
                  <a:lnTo>
                    <a:pt x="0" y="23217"/>
                  </a:lnTo>
                  <a:lnTo>
                    <a:pt x="0" y="27354"/>
                  </a:lnTo>
                  <a:lnTo>
                    <a:pt x="23184" y="4170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58"/>
            <p:cNvSpPr/>
            <p:nvPr/>
          </p:nvSpPr>
          <p:spPr>
            <a:xfrm>
              <a:off x="3442625" y="1795050"/>
              <a:ext cx="150975" cy="150975"/>
            </a:xfrm>
            <a:custGeom>
              <a:avLst/>
              <a:gdLst/>
              <a:ahLst/>
              <a:cxnLst/>
              <a:rect l="l" t="t" r="r" b="b"/>
              <a:pathLst>
                <a:path w="6039" h="6039" extrusionOk="0">
                  <a:moveTo>
                    <a:pt x="5004" y="1"/>
                  </a:moveTo>
                  <a:lnTo>
                    <a:pt x="1" y="5004"/>
                  </a:lnTo>
                  <a:lnTo>
                    <a:pt x="1" y="6039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58"/>
            <p:cNvSpPr/>
            <p:nvPr/>
          </p:nvSpPr>
          <p:spPr>
            <a:xfrm>
              <a:off x="3631100" y="1340575"/>
              <a:ext cx="391125" cy="391125"/>
            </a:xfrm>
            <a:custGeom>
              <a:avLst/>
              <a:gdLst/>
              <a:ahLst/>
              <a:cxnLst/>
              <a:rect l="l" t="t" r="r" b="b"/>
              <a:pathLst>
                <a:path w="15645" h="15645" extrusionOk="0">
                  <a:moveTo>
                    <a:pt x="15645" y="0"/>
                  </a:moveTo>
                  <a:lnTo>
                    <a:pt x="0" y="15645"/>
                  </a:lnTo>
                  <a:lnTo>
                    <a:pt x="1068" y="15645"/>
                  </a:lnTo>
                  <a:lnTo>
                    <a:pt x="15645" y="1034"/>
                  </a:lnTo>
                  <a:lnTo>
                    <a:pt x="1564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58"/>
            <p:cNvSpPr/>
            <p:nvPr/>
          </p:nvSpPr>
          <p:spPr>
            <a:xfrm>
              <a:off x="3442625" y="2132800"/>
              <a:ext cx="579600" cy="598800"/>
            </a:xfrm>
            <a:custGeom>
              <a:avLst/>
              <a:gdLst/>
              <a:ahLst/>
              <a:cxnLst/>
              <a:rect l="l" t="t" r="r" b="b"/>
              <a:pathLst>
                <a:path w="23184" h="23952" extrusionOk="0">
                  <a:moveTo>
                    <a:pt x="23184" y="1"/>
                  </a:moveTo>
                  <a:lnTo>
                    <a:pt x="1" y="23184"/>
                  </a:lnTo>
                  <a:lnTo>
                    <a:pt x="1" y="23951"/>
                  </a:lnTo>
                  <a:lnTo>
                    <a:pt x="268" y="23951"/>
                  </a:lnTo>
                  <a:lnTo>
                    <a:pt x="23184" y="1035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58"/>
            <p:cNvSpPr/>
            <p:nvPr/>
          </p:nvSpPr>
          <p:spPr>
            <a:xfrm>
              <a:off x="4086425" y="1795050"/>
              <a:ext cx="299400" cy="299425"/>
            </a:xfrm>
            <a:custGeom>
              <a:avLst/>
              <a:gdLst/>
              <a:ahLst/>
              <a:cxnLst/>
              <a:rect l="l" t="t" r="r" b="b"/>
              <a:pathLst>
                <a:path w="11976" h="11977" extrusionOk="0">
                  <a:moveTo>
                    <a:pt x="10942" y="1"/>
                  </a:moveTo>
                  <a:lnTo>
                    <a:pt x="0" y="10942"/>
                  </a:lnTo>
                  <a:lnTo>
                    <a:pt x="0" y="11976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58"/>
            <p:cNvSpPr/>
            <p:nvPr/>
          </p:nvSpPr>
          <p:spPr>
            <a:xfrm>
              <a:off x="4423325" y="1489000"/>
              <a:ext cx="242700" cy="242700"/>
            </a:xfrm>
            <a:custGeom>
              <a:avLst/>
              <a:gdLst/>
              <a:ahLst/>
              <a:cxnLst/>
              <a:rect l="l" t="t" r="r" b="b"/>
              <a:pathLst>
                <a:path w="9708" h="9708" extrusionOk="0">
                  <a:moveTo>
                    <a:pt x="9708" y="1"/>
                  </a:moveTo>
                  <a:lnTo>
                    <a:pt x="1" y="9708"/>
                  </a:lnTo>
                  <a:lnTo>
                    <a:pt x="1035" y="9708"/>
                  </a:lnTo>
                  <a:lnTo>
                    <a:pt x="9708" y="1035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58"/>
            <p:cNvSpPr/>
            <p:nvPr/>
          </p:nvSpPr>
          <p:spPr>
            <a:xfrm>
              <a:off x="2264300" y="4490325"/>
              <a:ext cx="3063875" cy="412825"/>
            </a:xfrm>
            <a:custGeom>
              <a:avLst/>
              <a:gdLst/>
              <a:ahLst/>
              <a:cxnLst/>
              <a:rect l="l" t="t" r="r" b="b"/>
              <a:pathLst>
                <a:path w="122555" h="16513" extrusionOk="0">
                  <a:moveTo>
                    <a:pt x="61277" y="0"/>
                  </a:moveTo>
                  <a:cubicBezTo>
                    <a:pt x="27420" y="0"/>
                    <a:pt x="0" y="3670"/>
                    <a:pt x="0" y="8240"/>
                  </a:cubicBezTo>
                  <a:cubicBezTo>
                    <a:pt x="0" y="12810"/>
                    <a:pt x="27420" y="16512"/>
                    <a:pt x="61277" y="16512"/>
                  </a:cubicBezTo>
                  <a:cubicBezTo>
                    <a:pt x="95135" y="16512"/>
                    <a:pt x="122554" y="12810"/>
                    <a:pt x="122554" y="8240"/>
                  </a:cubicBezTo>
                  <a:cubicBezTo>
                    <a:pt x="122554" y="3670"/>
                    <a:pt x="95135" y="0"/>
                    <a:pt x="61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58"/>
            <p:cNvSpPr/>
            <p:nvPr/>
          </p:nvSpPr>
          <p:spPr>
            <a:xfrm>
              <a:off x="1341125" y="4725500"/>
              <a:ext cx="3210650" cy="376125"/>
            </a:xfrm>
            <a:custGeom>
              <a:avLst/>
              <a:gdLst/>
              <a:ahLst/>
              <a:cxnLst/>
              <a:rect l="l" t="t" r="r" b="b"/>
              <a:pathLst>
                <a:path w="128426" h="15045" extrusionOk="0">
                  <a:moveTo>
                    <a:pt x="64213" y="0"/>
                  </a:moveTo>
                  <a:cubicBezTo>
                    <a:pt x="28755" y="0"/>
                    <a:pt x="1" y="3369"/>
                    <a:pt x="1" y="7506"/>
                  </a:cubicBezTo>
                  <a:cubicBezTo>
                    <a:pt x="1" y="11675"/>
                    <a:pt x="28755" y="15044"/>
                    <a:pt x="64213" y="15044"/>
                  </a:cubicBezTo>
                  <a:cubicBezTo>
                    <a:pt x="99672" y="15044"/>
                    <a:pt x="128426" y="11675"/>
                    <a:pt x="128426" y="7506"/>
                  </a:cubicBezTo>
                  <a:cubicBezTo>
                    <a:pt x="128426" y="3369"/>
                    <a:pt x="99672" y="0"/>
                    <a:pt x="64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58"/>
            <p:cNvSpPr/>
            <p:nvPr/>
          </p:nvSpPr>
          <p:spPr>
            <a:xfrm>
              <a:off x="1538773" y="4438643"/>
              <a:ext cx="4087657" cy="13998"/>
            </a:xfrm>
            <a:custGeom>
              <a:avLst/>
              <a:gdLst/>
              <a:ahLst/>
              <a:cxnLst/>
              <a:rect l="l" t="t" r="r" b="b"/>
              <a:pathLst>
                <a:path w="180630" h="434" extrusionOk="0">
                  <a:moveTo>
                    <a:pt x="90298" y="0"/>
                  </a:moveTo>
                  <a:lnTo>
                    <a:pt x="45133" y="100"/>
                  </a:lnTo>
                  <a:lnTo>
                    <a:pt x="22550" y="134"/>
                  </a:lnTo>
                  <a:lnTo>
                    <a:pt x="0" y="234"/>
                  </a:lnTo>
                  <a:lnTo>
                    <a:pt x="22550" y="334"/>
                  </a:lnTo>
                  <a:lnTo>
                    <a:pt x="45133" y="367"/>
                  </a:lnTo>
                  <a:lnTo>
                    <a:pt x="90298" y="434"/>
                  </a:lnTo>
                  <a:lnTo>
                    <a:pt x="135464" y="367"/>
                  </a:lnTo>
                  <a:lnTo>
                    <a:pt x="158046" y="334"/>
                  </a:lnTo>
                  <a:lnTo>
                    <a:pt x="180629" y="234"/>
                  </a:lnTo>
                  <a:lnTo>
                    <a:pt x="158046" y="134"/>
                  </a:lnTo>
                  <a:lnTo>
                    <a:pt x="135464" y="100"/>
                  </a:lnTo>
                  <a:lnTo>
                    <a:pt x="902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58"/>
            <p:cNvSpPr/>
            <p:nvPr/>
          </p:nvSpPr>
          <p:spPr>
            <a:xfrm>
              <a:off x="1838975" y="1165225"/>
              <a:ext cx="3914500" cy="3566350"/>
            </a:xfrm>
            <a:custGeom>
              <a:avLst/>
              <a:gdLst/>
              <a:ahLst/>
              <a:cxnLst/>
              <a:rect l="l" t="t" r="r" b="b"/>
              <a:pathLst>
                <a:path w="156580" h="142654" extrusionOk="0">
                  <a:moveTo>
                    <a:pt x="78290" y="1"/>
                  </a:moveTo>
                  <a:cubicBezTo>
                    <a:pt x="60035" y="1"/>
                    <a:pt x="41781" y="6964"/>
                    <a:pt x="27854" y="20891"/>
                  </a:cubicBezTo>
                  <a:cubicBezTo>
                    <a:pt x="1" y="48744"/>
                    <a:pt x="1" y="93910"/>
                    <a:pt x="27854" y="121763"/>
                  </a:cubicBezTo>
                  <a:cubicBezTo>
                    <a:pt x="41781" y="135690"/>
                    <a:pt x="60035" y="142653"/>
                    <a:pt x="78290" y="142653"/>
                  </a:cubicBezTo>
                  <a:cubicBezTo>
                    <a:pt x="96545" y="142653"/>
                    <a:pt x="114800" y="135690"/>
                    <a:pt x="128726" y="121763"/>
                  </a:cubicBezTo>
                  <a:cubicBezTo>
                    <a:pt x="156579" y="93910"/>
                    <a:pt x="156579" y="48744"/>
                    <a:pt x="128726" y="20891"/>
                  </a:cubicBezTo>
                  <a:cubicBezTo>
                    <a:pt x="114800" y="6964"/>
                    <a:pt x="96545" y="1"/>
                    <a:pt x="78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58"/>
            <p:cNvSpPr/>
            <p:nvPr/>
          </p:nvSpPr>
          <p:spPr>
            <a:xfrm>
              <a:off x="2073325" y="1217975"/>
              <a:ext cx="3402450" cy="3402475"/>
            </a:xfrm>
            <a:custGeom>
              <a:avLst/>
              <a:gdLst/>
              <a:ahLst/>
              <a:cxnLst/>
              <a:rect l="l" t="t" r="r" b="b"/>
              <a:pathLst>
                <a:path w="136098" h="136099" extrusionOk="0">
                  <a:moveTo>
                    <a:pt x="68049" y="1"/>
                  </a:moveTo>
                  <a:cubicBezTo>
                    <a:pt x="30455" y="1"/>
                    <a:pt x="0" y="30456"/>
                    <a:pt x="0" y="68049"/>
                  </a:cubicBezTo>
                  <a:cubicBezTo>
                    <a:pt x="0" y="105643"/>
                    <a:pt x="30455" y="136098"/>
                    <a:pt x="68049" y="136098"/>
                  </a:cubicBezTo>
                  <a:cubicBezTo>
                    <a:pt x="105642" y="136098"/>
                    <a:pt x="136097" y="105643"/>
                    <a:pt x="136097" y="68049"/>
                  </a:cubicBezTo>
                  <a:cubicBezTo>
                    <a:pt x="136097" y="30456"/>
                    <a:pt x="105642" y="1"/>
                    <a:pt x="68049" y="1"/>
                  </a:cubicBezTo>
                  <a:close/>
                </a:path>
              </a:pathLst>
            </a:custGeom>
            <a:solidFill>
              <a:srgbClr val="D19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58"/>
            <p:cNvSpPr/>
            <p:nvPr/>
          </p:nvSpPr>
          <p:spPr>
            <a:xfrm>
              <a:off x="2046625" y="1346825"/>
              <a:ext cx="3499200" cy="3187925"/>
            </a:xfrm>
            <a:custGeom>
              <a:avLst/>
              <a:gdLst/>
              <a:ahLst/>
              <a:cxnLst/>
              <a:rect l="l" t="t" r="r" b="b"/>
              <a:pathLst>
                <a:path w="139968" h="127517" extrusionOk="0">
                  <a:moveTo>
                    <a:pt x="69984" y="0"/>
                  </a:moveTo>
                  <a:cubicBezTo>
                    <a:pt x="53664" y="0"/>
                    <a:pt x="37344" y="6222"/>
                    <a:pt x="24885" y="18664"/>
                  </a:cubicBezTo>
                  <a:cubicBezTo>
                    <a:pt x="1" y="43582"/>
                    <a:pt x="1" y="83944"/>
                    <a:pt x="24885" y="108828"/>
                  </a:cubicBezTo>
                  <a:cubicBezTo>
                    <a:pt x="37344" y="121287"/>
                    <a:pt x="53664" y="127517"/>
                    <a:pt x="69984" y="127517"/>
                  </a:cubicBezTo>
                  <a:cubicBezTo>
                    <a:pt x="86304" y="127517"/>
                    <a:pt x="102624" y="121287"/>
                    <a:pt x="115083" y="108828"/>
                  </a:cubicBezTo>
                  <a:cubicBezTo>
                    <a:pt x="139967" y="83944"/>
                    <a:pt x="139967" y="43582"/>
                    <a:pt x="115083" y="18664"/>
                  </a:cubicBezTo>
                  <a:cubicBezTo>
                    <a:pt x="102624" y="6222"/>
                    <a:pt x="86304" y="0"/>
                    <a:pt x="69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58"/>
            <p:cNvSpPr/>
            <p:nvPr/>
          </p:nvSpPr>
          <p:spPr>
            <a:xfrm>
              <a:off x="2332675" y="1529875"/>
              <a:ext cx="3021350" cy="2629400"/>
            </a:xfrm>
            <a:custGeom>
              <a:avLst/>
              <a:gdLst/>
              <a:ahLst/>
              <a:cxnLst/>
              <a:rect l="l" t="t" r="r" b="b"/>
              <a:pathLst>
                <a:path w="120854" h="105176" extrusionOk="0">
                  <a:moveTo>
                    <a:pt x="88230" y="0"/>
                  </a:moveTo>
                  <a:lnTo>
                    <a:pt x="0" y="81725"/>
                  </a:lnTo>
                  <a:cubicBezTo>
                    <a:pt x="3936" y="90799"/>
                    <a:pt x="9907" y="98804"/>
                    <a:pt x="17446" y="105176"/>
                  </a:cubicBezTo>
                  <a:cubicBezTo>
                    <a:pt x="44098" y="89331"/>
                    <a:pt x="91799" y="60477"/>
                    <a:pt x="120853" y="42898"/>
                  </a:cubicBezTo>
                  <a:cubicBezTo>
                    <a:pt x="116850" y="24485"/>
                    <a:pt x="104909" y="8773"/>
                    <a:pt x="88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58"/>
            <p:cNvSpPr/>
            <p:nvPr/>
          </p:nvSpPr>
          <p:spPr>
            <a:xfrm>
              <a:off x="3044850" y="2995925"/>
              <a:ext cx="2344200" cy="1458575"/>
            </a:xfrm>
            <a:custGeom>
              <a:avLst/>
              <a:gdLst/>
              <a:ahLst/>
              <a:cxnLst/>
              <a:rect l="l" t="t" r="r" b="b"/>
              <a:pathLst>
                <a:path w="93768" h="58343" extrusionOk="0">
                  <a:moveTo>
                    <a:pt x="93767" y="0"/>
                  </a:moveTo>
                  <a:lnTo>
                    <a:pt x="93767" y="0"/>
                  </a:lnTo>
                  <a:cubicBezTo>
                    <a:pt x="67915" y="14878"/>
                    <a:pt x="24017" y="40129"/>
                    <a:pt x="0" y="54006"/>
                  </a:cubicBezTo>
                  <a:cubicBezTo>
                    <a:pt x="3203" y="55740"/>
                    <a:pt x="6572" y="57175"/>
                    <a:pt x="10041" y="58342"/>
                  </a:cubicBezTo>
                  <a:lnTo>
                    <a:pt x="89531" y="20715"/>
                  </a:lnTo>
                  <a:cubicBezTo>
                    <a:pt x="92099" y="14110"/>
                    <a:pt x="93534" y="7105"/>
                    <a:pt x="937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58"/>
            <p:cNvSpPr/>
            <p:nvPr/>
          </p:nvSpPr>
          <p:spPr>
            <a:xfrm>
              <a:off x="3781200" y="1462325"/>
              <a:ext cx="30050" cy="241850"/>
            </a:xfrm>
            <a:custGeom>
              <a:avLst/>
              <a:gdLst/>
              <a:ahLst/>
              <a:cxnLst/>
              <a:rect l="l" t="t" r="r" b="b"/>
              <a:pathLst>
                <a:path w="1202" h="9674" extrusionOk="0">
                  <a:moveTo>
                    <a:pt x="1" y="0"/>
                  </a:moveTo>
                  <a:lnTo>
                    <a:pt x="1" y="9674"/>
                  </a:lnTo>
                  <a:lnTo>
                    <a:pt x="1202" y="967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58"/>
            <p:cNvSpPr/>
            <p:nvPr/>
          </p:nvSpPr>
          <p:spPr>
            <a:xfrm>
              <a:off x="3044000" y="1652450"/>
              <a:ext cx="147650" cy="225200"/>
            </a:xfrm>
            <a:custGeom>
              <a:avLst/>
              <a:gdLst/>
              <a:ahLst/>
              <a:cxnLst/>
              <a:rect l="l" t="t" r="r" b="b"/>
              <a:pathLst>
                <a:path w="5906" h="9008" extrusionOk="0">
                  <a:moveTo>
                    <a:pt x="1068" y="1"/>
                  </a:moveTo>
                  <a:lnTo>
                    <a:pt x="1" y="635"/>
                  </a:lnTo>
                  <a:lnTo>
                    <a:pt x="4838" y="9007"/>
                  </a:lnTo>
                  <a:lnTo>
                    <a:pt x="5905" y="8373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58"/>
            <p:cNvSpPr/>
            <p:nvPr/>
          </p:nvSpPr>
          <p:spPr>
            <a:xfrm>
              <a:off x="2508625" y="2187850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0"/>
                  </a:moveTo>
                  <a:lnTo>
                    <a:pt x="1" y="1068"/>
                  </a:lnTo>
                  <a:lnTo>
                    <a:pt x="8340" y="5904"/>
                  </a:lnTo>
                  <a:lnTo>
                    <a:pt x="8974" y="4837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58"/>
            <p:cNvSpPr/>
            <p:nvPr/>
          </p:nvSpPr>
          <p:spPr>
            <a:xfrm>
              <a:off x="2317650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58"/>
            <p:cNvSpPr/>
            <p:nvPr/>
          </p:nvSpPr>
          <p:spPr>
            <a:xfrm>
              <a:off x="2507800" y="3545475"/>
              <a:ext cx="225175" cy="147625"/>
            </a:xfrm>
            <a:custGeom>
              <a:avLst/>
              <a:gdLst/>
              <a:ahLst/>
              <a:cxnLst/>
              <a:rect l="l" t="t" r="r" b="b"/>
              <a:pathLst>
                <a:path w="9007" h="5905" extrusionOk="0">
                  <a:moveTo>
                    <a:pt x="8373" y="1"/>
                  </a:moveTo>
                  <a:lnTo>
                    <a:pt x="0" y="4838"/>
                  </a:lnTo>
                  <a:lnTo>
                    <a:pt x="634" y="5905"/>
                  </a:lnTo>
                  <a:lnTo>
                    <a:pt x="9007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58"/>
            <p:cNvSpPr/>
            <p:nvPr/>
          </p:nvSpPr>
          <p:spPr>
            <a:xfrm>
              <a:off x="3044000" y="4004150"/>
              <a:ext cx="147650" cy="225175"/>
            </a:xfrm>
            <a:custGeom>
              <a:avLst/>
              <a:gdLst/>
              <a:ahLst/>
              <a:cxnLst/>
              <a:rect l="l" t="t" r="r" b="b"/>
              <a:pathLst>
                <a:path w="5906" h="9007" extrusionOk="0">
                  <a:moveTo>
                    <a:pt x="4838" y="0"/>
                  </a:moveTo>
                  <a:lnTo>
                    <a:pt x="1" y="8373"/>
                  </a:lnTo>
                  <a:lnTo>
                    <a:pt x="1068" y="9007"/>
                  </a:lnTo>
                  <a:lnTo>
                    <a:pt x="5905" y="634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58"/>
            <p:cNvSpPr/>
            <p:nvPr/>
          </p:nvSpPr>
          <p:spPr>
            <a:xfrm>
              <a:off x="3781200" y="4177600"/>
              <a:ext cx="30050" cy="241025"/>
            </a:xfrm>
            <a:custGeom>
              <a:avLst/>
              <a:gdLst/>
              <a:ahLst/>
              <a:cxnLst/>
              <a:rect l="l" t="t" r="r" b="b"/>
              <a:pathLst>
                <a:path w="1202" h="9641" extrusionOk="0">
                  <a:moveTo>
                    <a:pt x="1" y="0"/>
                  </a:moveTo>
                  <a:lnTo>
                    <a:pt x="1" y="9641"/>
                  </a:lnTo>
                  <a:lnTo>
                    <a:pt x="1202" y="9641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58"/>
            <p:cNvSpPr/>
            <p:nvPr/>
          </p:nvSpPr>
          <p:spPr>
            <a:xfrm>
              <a:off x="4401650" y="400415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1068" y="0"/>
                  </a:moveTo>
                  <a:lnTo>
                    <a:pt x="0" y="601"/>
                  </a:lnTo>
                  <a:lnTo>
                    <a:pt x="4804" y="8973"/>
                  </a:lnTo>
                  <a:lnTo>
                    <a:pt x="5871" y="8373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58"/>
            <p:cNvSpPr/>
            <p:nvPr/>
          </p:nvSpPr>
          <p:spPr>
            <a:xfrm>
              <a:off x="4859475" y="35454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1"/>
                  </a:moveTo>
                  <a:lnTo>
                    <a:pt x="0" y="1068"/>
                  </a:lnTo>
                  <a:lnTo>
                    <a:pt x="8373" y="5905"/>
                  </a:lnTo>
                  <a:lnTo>
                    <a:pt x="8974" y="4838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58"/>
            <p:cNvSpPr/>
            <p:nvPr/>
          </p:nvSpPr>
          <p:spPr>
            <a:xfrm>
              <a:off x="5032925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58"/>
            <p:cNvSpPr/>
            <p:nvPr/>
          </p:nvSpPr>
          <p:spPr>
            <a:xfrm>
              <a:off x="4859475" y="21886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8373" y="1"/>
                  </a:moveTo>
                  <a:lnTo>
                    <a:pt x="0" y="4837"/>
                  </a:lnTo>
                  <a:lnTo>
                    <a:pt x="601" y="5905"/>
                  </a:lnTo>
                  <a:lnTo>
                    <a:pt x="8974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58"/>
            <p:cNvSpPr/>
            <p:nvPr/>
          </p:nvSpPr>
          <p:spPr>
            <a:xfrm>
              <a:off x="4401650" y="165330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4804" y="0"/>
                  </a:moveTo>
                  <a:lnTo>
                    <a:pt x="0" y="8373"/>
                  </a:lnTo>
                  <a:lnTo>
                    <a:pt x="1068" y="8973"/>
                  </a:lnTo>
                  <a:lnTo>
                    <a:pt x="5871" y="601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58"/>
            <p:cNvSpPr/>
            <p:nvPr/>
          </p:nvSpPr>
          <p:spPr>
            <a:xfrm>
              <a:off x="3716150" y="2853325"/>
              <a:ext cx="1546975" cy="150950"/>
            </a:xfrm>
            <a:custGeom>
              <a:avLst/>
              <a:gdLst/>
              <a:ahLst/>
              <a:cxnLst/>
              <a:rect l="l" t="t" r="r" b="b"/>
              <a:pathLst>
                <a:path w="61879" h="6038" extrusionOk="0">
                  <a:moveTo>
                    <a:pt x="101" y="0"/>
                  </a:moveTo>
                  <a:lnTo>
                    <a:pt x="1" y="6038"/>
                  </a:lnTo>
                  <a:lnTo>
                    <a:pt x="61845" y="4337"/>
                  </a:lnTo>
                  <a:lnTo>
                    <a:pt x="61878" y="26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58"/>
            <p:cNvSpPr/>
            <p:nvPr/>
          </p:nvSpPr>
          <p:spPr>
            <a:xfrm>
              <a:off x="3722825" y="1853425"/>
              <a:ext cx="150975" cy="1176700"/>
            </a:xfrm>
            <a:custGeom>
              <a:avLst/>
              <a:gdLst/>
              <a:ahLst/>
              <a:cxnLst/>
              <a:rect l="l" t="t" r="r" b="b"/>
              <a:pathLst>
                <a:path w="6039" h="47068" extrusionOk="0">
                  <a:moveTo>
                    <a:pt x="1735" y="1"/>
                  </a:moveTo>
                  <a:lnTo>
                    <a:pt x="1" y="47001"/>
                  </a:lnTo>
                  <a:lnTo>
                    <a:pt x="6038" y="47068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58"/>
            <p:cNvSpPr/>
            <p:nvPr/>
          </p:nvSpPr>
          <p:spPr>
            <a:xfrm>
              <a:off x="3744500" y="2889175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extrusionOk="0">
                  <a:moveTo>
                    <a:pt x="2069" y="1"/>
                  </a:moveTo>
                  <a:cubicBezTo>
                    <a:pt x="935" y="1"/>
                    <a:pt x="1" y="935"/>
                    <a:pt x="1" y="2069"/>
                  </a:cubicBezTo>
                  <a:cubicBezTo>
                    <a:pt x="1" y="3203"/>
                    <a:pt x="935" y="4137"/>
                    <a:pt x="2069" y="4137"/>
                  </a:cubicBezTo>
                  <a:cubicBezTo>
                    <a:pt x="3203" y="4137"/>
                    <a:pt x="4137" y="3203"/>
                    <a:pt x="4137" y="2069"/>
                  </a:cubicBezTo>
                  <a:cubicBezTo>
                    <a:pt x="4137" y="935"/>
                    <a:pt x="3203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58"/>
            <p:cNvSpPr/>
            <p:nvPr/>
          </p:nvSpPr>
          <p:spPr>
            <a:xfrm>
              <a:off x="4477525" y="2509725"/>
              <a:ext cx="747225" cy="460100"/>
            </a:xfrm>
            <a:custGeom>
              <a:avLst/>
              <a:gdLst/>
              <a:ahLst/>
              <a:cxnLst/>
              <a:rect l="l" t="t" r="r" b="b"/>
              <a:pathLst>
                <a:path w="29889" h="18404" extrusionOk="0">
                  <a:moveTo>
                    <a:pt x="16342" y="0"/>
                  </a:moveTo>
                  <a:cubicBezTo>
                    <a:pt x="16153" y="0"/>
                    <a:pt x="10742" y="3837"/>
                    <a:pt x="10742" y="3837"/>
                  </a:cubicBezTo>
                  <a:cubicBezTo>
                    <a:pt x="10729" y="3856"/>
                    <a:pt x="10675" y="3865"/>
                    <a:pt x="10584" y="3865"/>
                  </a:cubicBezTo>
                  <a:cubicBezTo>
                    <a:pt x="9251" y="3865"/>
                    <a:pt x="101" y="1936"/>
                    <a:pt x="101" y="1936"/>
                  </a:cubicBezTo>
                  <a:lnTo>
                    <a:pt x="1" y="14511"/>
                  </a:lnTo>
                  <a:lnTo>
                    <a:pt x="18981" y="14111"/>
                  </a:lnTo>
                  <a:cubicBezTo>
                    <a:pt x="18981" y="14111"/>
                    <a:pt x="21550" y="15612"/>
                    <a:pt x="23885" y="16846"/>
                  </a:cubicBezTo>
                  <a:cubicBezTo>
                    <a:pt x="24885" y="17414"/>
                    <a:pt x="25919" y="17914"/>
                    <a:pt x="26987" y="18348"/>
                  </a:cubicBezTo>
                  <a:cubicBezTo>
                    <a:pt x="27127" y="18386"/>
                    <a:pt x="27287" y="18404"/>
                    <a:pt x="27459" y="18404"/>
                  </a:cubicBezTo>
                  <a:cubicBezTo>
                    <a:pt x="28477" y="18404"/>
                    <a:pt x="29889" y="17784"/>
                    <a:pt x="29689" y="17213"/>
                  </a:cubicBezTo>
                  <a:cubicBezTo>
                    <a:pt x="29455" y="16513"/>
                    <a:pt x="17180" y="301"/>
                    <a:pt x="16346" y="1"/>
                  </a:cubicBezTo>
                  <a:cubicBezTo>
                    <a:pt x="16345" y="0"/>
                    <a:pt x="16344" y="0"/>
                    <a:pt x="16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58"/>
            <p:cNvSpPr/>
            <p:nvPr/>
          </p:nvSpPr>
          <p:spPr>
            <a:xfrm>
              <a:off x="4681025" y="2509725"/>
              <a:ext cx="543700" cy="460150"/>
            </a:xfrm>
            <a:custGeom>
              <a:avLst/>
              <a:gdLst/>
              <a:ahLst/>
              <a:cxnLst/>
              <a:rect l="l" t="t" r="r" b="b"/>
              <a:pathLst>
                <a:path w="21748" h="18406" extrusionOk="0">
                  <a:moveTo>
                    <a:pt x="8202" y="0"/>
                  </a:moveTo>
                  <a:cubicBezTo>
                    <a:pt x="8014" y="0"/>
                    <a:pt x="2635" y="3837"/>
                    <a:pt x="2635" y="3837"/>
                  </a:cubicBezTo>
                  <a:cubicBezTo>
                    <a:pt x="2613" y="3860"/>
                    <a:pt x="2541" y="3870"/>
                    <a:pt x="2427" y="3870"/>
                  </a:cubicBezTo>
                  <a:cubicBezTo>
                    <a:pt x="2034" y="3870"/>
                    <a:pt x="1137" y="3744"/>
                    <a:pt x="0" y="3537"/>
                  </a:cubicBezTo>
                  <a:lnTo>
                    <a:pt x="0" y="3537"/>
                  </a:lnTo>
                  <a:lnTo>
                    <a:pt x="6638" y="14211"/>
                  </a:lnTo>
                  <a:lnTo>
                    <a:pt x="10874" y="14111"/>
                  </a:lnTo>
                  <a:cubicBezTo>
                    <a:pt x="10874" y="14111"/>
                    <a:pt x="13443" y="15612"/>
                    <a:pt x="15778" y="16846"/>
                  </a:cubicBezTo>
                  <a:cubicBezTo>
                    <a:pt x="16779" y="17414"/>
                    <a:pt x="17813" y="17914"/>
                    <a:pt x="18847" y="18348"/>
                  </a:cubicBezTo>
                  <a:cubicBezTo>
                    <a:pt x="18991" y="18387"/>
                    <a:pt x="19157" y="18406"/>
                    <a:pt x="19335" y="18406"/>
                  </a:cubicBezTo>
                  <a:cubicBezTo>
                    <a:pt x="20352" y="18406"/>
                    <a:pt x="21747" y="17809"/>
                    <a:pt x="21549" y="17213"/>
                  </a:cubicBezTo>
                  <a:cubicBezTo>
                    <a:pt x="21315" y="16513"/>
                    <a:pt x="9040" y="301"/>
                    <a:pt x="8206" y="1"/>
                  </a:cubicBezTo>
                  <a:cubicBezTo>
                    <a:pt x="8205" y="0"/>
                    <a:pt x="8204" y="0"/>
                    <a:pt x="8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58"/>
            <p:cNvSpPr/>
            <p:nvPr/>
          </p:nvSpPr>
          <p:spPr>
            <a:xfrm>
              <a:off x="4746900" y="2509550"/>
              <a:ext cx="480350" cy="461950"/>
            </a:xfrm>
            <a:custGeom>
              <a:avLst/>
              <a:gdLst/>
              <a:ahLst/>
              <a:cxnLst/>
              <a:rect l="l" t="t" r="r" b="b"/>
              <a:pathLst>
                <a:path w="19214" h="18478" extrusionOk="0">
                  <a:moveTo>
                    <a:pt x="5527" y="1"/>
                  </a:moveTo>
                  <a:cubicBezTo>
                    <a:pt x="5068" y="1"/>
                    <a:pt x="2472" y="1629"/>
                    <a:pt x="0" y="3844"/>
                  </a:cubicBezTo>
                  <a:lnTo>
                    <a:pt x="7939" y="14285"/>
                  </a:lnTo>
                  <a:cubicBezTo>
                    <a:pt x="7939" y="14285"/>
                    <a:pt x="15278" y="18188"/>
                    <a:pt x="16279" y="18421"/>
                  </a:cubicBezTo>
                  <a:cubicBezTo>
                    <a:pt x="16422" y="18460"/>
                    <a:pt x="16586" y="18477"/>
                    <a:pt x="16760" y="18477"/>
                  </a:cubicBezTo>
                  <a:cubicBezTo>
                    <a:pt x="17799" y="18477"/>
                    <a:pt x="19214" y="17849"/>
                    <a:pt x="19014" y="17220"/>
                  </a:cubicBezTo>
                  <a:cubicBezTo>
                    <a:pt x="18780" y="16520"/>
                    <a:pt x="6438" y="308"/>
                    <a:pt x="5571" y="8"/>
                  </a:cubicBezTo>
                  <a:cubicBezTo>
                    <a:pt x="5560" y="3"/>
                    <a:pt x="5545" y="1"/>
                    <a:pt x="5527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58"/>
            <p:cNvSpPr/>
            <p:nvPr/>
          </p:nvSpPr>
          <p:spPr>
            <a:xfrm>
              <a:off x="4892000" y="2536425"/>
              <a:ext cx="311325" cy="411275"/>
            </a:xfrm>
            <a:custGeom>
              <a:avLst/>
              <a:gdLst/>
              <a:ahLst/>
              <a:cxnLst/>
              <a:rect l="l" t="t" r="r" b="b"/>
              <a:pathLst>
                <a:path w="12453" h="16451" extrusionOk="0">
                  <a:moveTo>
                    <a:pt x="0" y="0"/>
                  </a:moveTo>
                  <a:lnTo>
                    <a:pt x="0" y="0"/>
                  </a:lnTo>
                  <a:cubicBezTo>
                    <a:pt x="1902" y="2802"/>
                    <a:pt x="10241" y="13744"/>
                    <a:pt x="12376" y="16412"/>
                  </a:cubicBezTo>
                  <a:cubicBezTo>
                    <a:pt x="12404" y="16440"/>
                    <a:pt x="12426" y="16451"/>
                    <a:pt x="12438" y="16451"/>
                  </a:cubicBezTo>
                  <a:cubicBezTo>
                    <a:pt x="12453" y="16451"/>
                    <a:pt x="12448" y="16431"/>
                    <a:pt x="12409" y="16412"/>
                  </a:cubicBezTo>
                  <a:cubicBezTo>
                    <a:pt x="10408" y="13610"/>
                    <a:pt x="2169" y="26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58"/>
            <p:cNvSpPr/>
            <p:nvPr/>
          </p:nvSpPr>
          <p:spPr>
            <a:xfrm>
              <a:off x="5102150" y="2859150"/>
              <a:ext cx="28375" cy="96300"/>
            </a:xfrm>
            <a:custGeom>
              <a:avLst/>
              <a:gdLst/>
              <a:ahLst/>
              <a:cxnLst/>
              <a:rect l="l" t="t" r="r" b="b"/>
              <a:pathLst>
                <a:path w="1135" h="3852" extrusionOk="0">
                  <a:moveTo>
                    <a:pt x="1101" y="1"/>
                  </a:moveTo>
                  <a:cubicBezTo>
                    <a:pt x="567" y="434"/>
                    <a:pt x="201" y="1035"/>
                    <a:pt x="100" y="1735"/>
                  </a:cubicBezTo>
                  <a:cubicBezTo>
                    <a:pt x="0" y="2469"/>
                    <a:pt x="201" y="3236"/>
                    <a:pt x="668" y="3837"/>
                  </a:cubicBezTo>
                  <a:cubicBezTo>
                    <a:pt x="679" y="3848"/>
                    <a:pt x="690" y="3852"/>
                    <a:pt x="698" y="3852"/>
                  </a:cubicBezTo>
                  <a:cubicBezTo>
                    <a:pt x="716" y="3852"/>
                    <a:pt x="723" y="3837"/>
                    <a:pt x="701" y="3837"/>
                  </a:cubicBezTo>
                  <a:cubicBezTo>
                    <a:pt x="0" y="2603"/>
                    <a:pt x="167" y="1068"/>
                    <a:pt x="1135" y="34"/>
                  </a:cubicBezTo>
                  <a:cubicBezTo>
                    <a:pt x="1135" y="1"/>
                    <a:pt x="1101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58"/>
            <p:cNvSpPr/>
            <p:nvPr/>
          </p:nvSpPr>
          <p:spPr>
            <a:xfrm>
              <a:off x="4932850" y="2782650"/>
              <a:ext cx="40400" cy="101750"/>
            </a:xfrm>
            <a:custGeom>
              <a:avLst/>
              <a:gdLst/>
              <a:ahLst/>
              <a:cxnLst/>
              <a:rect l="l" t="t" r="r" b="b"/>
              <a:pathLst>
                <a:path w="1616" h="4070" extrusionOk="0">
                  <a:moveTo>
                    <a:pt x="418" y="0"/>
                  </a:moveTo>
                  <a:cubicBezTo>
                    <a:pt x="393" y="0"/>
                    <a:pt x="368" y="9"/>
                    <a:pt x="368" y="25"/>
                  </a:cubicBezTo>
                  <a:cubicBezTo>
                    <a:pt x="1" y="1393"/>
                    <a:pt x="601" y="2927"/>
                    <a:pt x="1435" y="4028"/>
                  </a:cubicBezTo>
                  <a:cubicBezTo>
                    <a:pt x="1455" y="4057"/>
                    <a:pt x="1480" y="4070"/>
                    <a:pt x="1504" y="4070"/>
                  </a:cubicBezTo>
                  <a:cubicBezTo>
                    <a:pt x="1563" y="4070"/>
                    <a:pt x="1616" y="3999"/>
                    <a:pt x="1569" y="3928"/>
                  </a:cubicBezTo>
                  <a:cubicBezTo>
                    <a:pt x="1068" y="2660"/>
                    <a:pt x="701" y="1360"/>
                    <a:pt x="468" y="25"/>
                  </a:cubicBezTo>
                  <a:cubicBezTo>
                    <a:pt x="468" y="9"/>
                    <a:pt x="443" y="0"/>
                    <a:pt x="4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58"/>
            <p:cNvSpPr/>
            <p:nvPr/>
          </p:nvSpPr>
          <p:spPr>
            <a:xfrm>
              <a:off x="4957050" y="2797325"/>
              <a:ext cx="40400" cy="101250"/>
            </a:xfrm>
            <a:custGeom>
              <a:avLst/>
              <a:gdLst/>
              <a:ahLst/>
              <a:cxnLst/>
              <a:rect l="l" t="t" r="r" b="b"/>
              <a:pathLst>
                <a:path w="1616" h="4050" extrusionOk="0">
                  <a:moveTo>
                    <a:pt x="406" y="0"/>
                  </a:moveTo>
                  <a:cubicBezTo>
                    <a:pt x="385" y="0"/>
                    <a:pt x="367" y="10"/>
                    <a:pt x="367" y="39"/>
                  </a:cubicBezTo>
                  <a:cubicBezTo>
                    <a:pt x="0" y="1373"/>
                    <a:pt x="601" y="2941"/>
                    <a:pt x="1435" y="4008"/>
                  </a:cubicBezTo>
                  <a:cubicBezTo>
                    <a:pt x="1454" y="4037"/>
                    <a:pt x="1479" y="4050"/>
                    <a:pt x="1504" y="4050"/>
                  </a:cubicBezTo>
                  <a:cubicBezTo>
                    <a:pt x="1562" y="4050"/>
                    <a:pt x="1615" y="3979"/>
                    <a:pt x="1568" y="3908"/>
                  </a:cubicBezTo>
                  <a:cubicBezTo>
                    <a:pt x="1068" y="2674"/>
                    <a:pt x="701" y="1373"/>
                    <a:pt x="467" y="39"/>
                  </a:cubicBezTo>
                  <a:cubicBezTo>
                    <a:pt x="467" y="19"/>
                    <a:pt x="434" y="0"/>
                    <a:pt x="4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58"/>
            <p:cNvSpPr/>
            <p:nvPr/>
          </p:nvSpPr>
          <p:spPr>
            <a:xfrm>
              <a:off x="4981225" y="2812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5" y="1"/>
                    <a:pt x="368" y="11"/>
                    <a:pt x="368" y="39"/>
                  </a:cubicBezTo>
                  <a:cubicBezTo>
                    <a:pt x="1" y="1373"/>
                    <a:pt x="601" y="2941"/>
                    <a:pt x="1435" y="4009"/>
                  </a:cubicBezTo>
                  <a:cubicBezTo>
                    <a:pt x="1445" y="4038"/>
                    <a:pt x="1466" y="4050"/>
                    <a:pt x="1489" y="4050"/>
                  </a:cubicBezTo>
                  <a:cubicBezTo>
                    <a:pt x="1546" y="4050"/>
                    <a:pt x="1616" y="3979"/>
                    <a:pt x="1568" y="3909"/>
                  </a:cubicBezTo>
                  <a:cubicBezTo>
                    <a:pt x="1068" y="2674"/>
                    <a:pt x="701" y="1340"/>
                    <a:pt x="468" y="39"/>
                  </a:cubicBezTo>
                  <a:cubicBezTo>
                    <a:pt x="468" y="20"/>
                    <a:pt x="434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58"/>
            <p:cNvSpPr/>
            <p:nvPr/>
          </p:nvSpPr>
          <p:spPr>
            <a:xfrm>
              <a:off x="5005400" y="2827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6" y="1"/>
                    <a:pt x="368" y="11"/>
                    <a:pt x="368" y="40"/>
                  </a:cubicBezTo>
                  <a:cubicBezTo>
                    <a:pt x="1" y="1374"/>
                    <a:pt x="601" y="2942"/>
                    <a:pt x="1435" y="4009"/>
                  </a:cubicBezTo>
                  <a:cubicBezTo>
                    <a:pt x="1445" y="4038"/>
                    <a:pt x="1466" y="4050"/>
                    <a:pt x="1490" y="4050"/>
                  </a:cubicBezTo>
                  <a:cubicBezTo>
                    <a:pt x="1546" y="4050"/>
                    <a:pt x="1616" y="3980"/>
                    <a:pt x="1569" y="3909"/>
                  </a:cubicBezTo>
                  <a:cubicBezTo>
                    <a:pt x="1068" y="2675"/>
                    <a:pt x="701" y="1374"/>
                    <a:pt x="468" y="40"/>
                  </a:cubicBezTo>
                  <a:cubicBezTo>
                    <a:pt x="468" y="20"/>
                    <a:pt x="435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58"/>
            <p:cNvSpPr/>
            <p:nvPr/>
          </p:nvSpPr>
          <p:spPr>
            <a:xfrm>
              <a:off x="4823875" y="2555475"/>
              <a:ext cx="81100" cy="59000"/>
            </a:xfrm>
            <a:custGeom>
              <a:avLst/>
              <a:gdLst/>
              <a:ahLst/>
              <a:cxnLst/>
              <a:rect l="l" t="t" r="r" b="b"/>
              <a:pathLst>
                <a:path w="3244" h="2360" extrusionOk="0">
                  <a:moveTo>
                    <a:pt x="1669" y="0"/>
                  </a:moveTo>
                  <a:cubicBezTo>
                    <a:pt x="816" y="0"/>
                    <a:pt x="0" y="1007"/>
                    <a:pt x="657" y="1907"/>
                  </a:cubicBezTo>
                  <a:cubicBezTo>
                    <a:pt x="906" y="2227"/>
                    <a:pt x="1224" y="2360"/>
                    <a:pt x="1538" y="2360"/>
                  </a:cubicBezTo>
                  <a:cubicBezTo>
                    <a:pt x="2403" y="2360"/>
                    <a:pt x="3244" y="1354"/>
                    <a:pt x="2559" y="473"/>
                  </a:cubicBezTo>
                  <a:cubicBezTo>
                    <a:pt x="2306" y="139"/>
                    <a:pt x="1985" y="0"/>
                    <a:pt x="1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58"/>
            <p:cNvSpPr/>
            <p:nvPr/>
          </p:nvSpPr>
          <p:spPr>
            <a:xfrm>
              <a:off x="4894500" y="2841425"/>
              <a:ext cx="70075" cy="126925"/>
            </a:xfrm>
            <a:custGeom>
              <a:avLst/>
              <a:gdLst/>
              <a:ahLst/>
              <a:cxnLst/>
              <a:rect l="l" t="t" r="r" b="b"/>
              <a:pathLst>
                <a:path w="2803" h="5077" extrusionOk="0">
                  <a:moveTo>
                    <a:pt x="2202" y="209"/>
                  </a:moveTo>
                  <a:cubicBezTo>
                    <a:pt x="2202" y="810"/>
                    <a:pt x="2235" y="1377"/>
                    <a:pt x="2235" y="1944"/>
                  </a:cubicBezTo>
                  <a:cubicBezTo>
                    <a:pt x="2269" y="2644"/>
                    <a:pt x="2302" y="4045"/>
                    <a:pt x="1602" y="4479"/>
                  </a:cubicBezTo>
                  <a:cubicBezTo>
                    <a:pt x="1379" y="4623"/>
                    <a:pt x="1199" y="4684"/>
                    <a:pt x="1055" y="4684"/>
                  </a:cubicBezTo>
                  <a:cubicBezTo>
                    <a:pt x="396" y="4684"/>
                    <a:pt x="470" y="3422"/>
                    <a:pt x="634" y="3011"/>
                  </a:cubicBezTo>
                  <a:cubicBezTo>
                    <a:pt x="734" y="2678"/>
                    <a:pt x="868" y="2344"/>
                    <a:pt x="1035" y="2044"/>
                  </a:cubicBezTo>
                  <a:cubicBezTo>
                    <a:pt x="1401" y="1410"/>
                    <a:pt x="1768" y="810"/>
                    <a:pt x="2202" y="209"/>
                  </a:cubicBezTo>
                  <a:close/>
                  <a:moveTo>
                    <a:pt x="2355" y="1"/>
                  </a:moveTo>
                  <a:cubicBezTo>
                    <a:pt x="2338" y="1"/>
                    <a:pt x="2320" y="3"/>
                    <a:pt x="2302" y="9"/>
                  </a:cubicBezTo>
                  <a:lnTo>
                    <a:pt x="2235" y="9"/>
                  </a:lnTo>
                  <a:cubicBezTo>
                    <a:pt x="1301" y="843"/>
                    <a:pt x="601" y="1911"/>
                    <a:pt x="201" y="3111"/>
                  </a:cubicBezTo>
                  <a:cubicBezTo>
                    <a:pt x="0" y="3812"/>
                    <a:pt x="67" y="4846"/>
                    <a:pt x="968" y="5046"/>
                  </a:cubicBezTo>
                  <a:cubicBezTo>
                    <a:pt x="1057" y="5067"/>
                    <a:pt x="1142" y="5076"/>
                    <a:pt x="1223" y="5076"/>
                  </a:cubicBezTo>
                  <a:cubicBezTo>
                    <a:pt x="1928" y="5076"/>
                    <a:pt x="2319" y="4344"/>
                    <a:pt x="2469" y="3745"/>
                  </a:cubicBezTo>
                  <a:cubicBezTo>
                    <a:pt x="2802" y="2578"/>
                    <a:pt x="2602" y="1344"/>
                    <a:pt x="2536" y="143"/>
                  </a:cubicBezTo>
                  <a:cubicBezTo>
                    <a:pt x="2508" y="60"/>
                    <a:pt x="2436" y="1"/>
                    <a:pt x="23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58"/>
            <p:cNvSpPr/>
            <p:nvPr/>
          </p:nvSpPr>
          <p:spPr>
            <a:xfrm>
              <a:off x="4843625" y="2750950"/>
              <a:ext cx="114275" cy="99050"/>
            </a:xfrm>
            <a:custGeom>
              <a:avLst/>
              <a:gdLst/>
              <a:ahLst/>
              <a:cxnLst/>
              <a:rect l="l" t="t" r="r" b="b"/>
              <a:pathLst>
                <a:path w="4571" h="3962" extrusionOk="0">
                  <a:moveTo>
                    <a:pt x="1452" y="425"/>
                  </a:moveTo>
                  <a:cubicBezTo>
                    <a:pt x="1468" y="425"/>
                    <a:pt x="1485" y="426"/>
                    <a:pt x="1502" y="426"/>
                  </a:cubicBezTo>
                  <a:cubicBezTo>
                    <a:pt x="2336" y="459"/>
                    <a:pt x="3003" y="1660"/>
                    <a:pt x="3336" y="2261"/>
                  </a:cubicBezTo>
                  <a:cubicBezTo>
                    <a:pt x="3637" y="2794"/>
                    <a:pt x="3903" y="3295"/>
                    <a:pt x="4204" y="3795"/>
                  </a:cubicBezTo>
                  <a:cubicBezTo>
                    <a:pt x="3537" y="3495"/>
                    <a:pt x="2903" y="3161"/>
                    <a:pt x="2269" y="2794"/>
                  </a:cubicBezTo>
                  <a:cubicBezTo>
                    <a:pt x="1969" y="2628"/>
                    <a:pt x="1669" y="2427"/>
                    <a:pt x="1402" y="2194"/>
                  </a:cubicBezTo>
                  <a:cubicBezTo>
                    <a:pt x="1006" y="1864"/>
                    <a:pt x="23" y="425"/>
                    <a:pt x="1452" y="425"/>
                  </a:cubicBezTo>
                  <a:close/>
                  <a:moveTo>
                    <a:pt x="1343" y="1"/>
                  </a:moveTo>
                  <a:cubicBezTo>
                    <a:pt x="1098" y="1"/>
                    <a:pt x="854" y="84"/>
                    <a:pt x="634" y="292"/>
                  </a:cubicBezTo>
                  <a:cubicBezTo>
                    <a:pt x="1" y="926"/>
                    <a:pt x="468" y="1860"/>
                    <a:pt x="1001" y="2327"/>
                  </a:cubicBezTo>
                  <a:cubicBezTo>
                    <a:pt x="1935" y="3161"/>
                    <a:pt x="3103" y="3695"/>
                    <a:pt x="4337" y="3962"/>
                  </a:cubicBezTo>
                  <a:cubicBezTo>
                    <a:pt x="4370" y="3962"/>
                    <a:pt x="4370" y="3928"/>
                    <a:pt x="4370" y="3895"/>
                  </a:cubicBezTo>
                  <a:cubicBezTo>
                    <a:pt x="4471" y="3895"/>
                    <a:pt x="4571" y="3762"/>
                    <a:pt x="4504" y="3662"/>
                  </a:cubicBezTo>
                  <a:cubicBezTo>
                    <a:pt x="3937" y="2628"/>
                    <a:pt x="3470" y="1460"/>
                    <a:pt x="2603" y="626"/>
                  </a:cubicBezTo>
                  <a:cubicBezTo>
                    <a:pt x="2276" y="299"/>
                    <a:pt x="1806" y="1"/>
                    <a:pt x="13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58"/>
            <p:cNvSpPr/>
            <p:nvPr/>
          </p:nvSpPr>
          <p:spPr>
            <a:xfrm>
              <a:off x="3617750" y="2387700"/>
              <a:ext cx="1216725" cy="505600"/>
            </a:xfrm>
            <a:custGeom>
              <a:avLst/>
              <a:gdLst/>
              <a:ahLst/>
              <a:cxnLst/>
              <a:rect l="l" t="t" r="r" b="b"/>
              <a:pathLst>
                <a:path w="48669" h="20224" extrusionOk="0">
                  <a:moveTo>
                    <a:pt x="13013" y="0"/>
                  </a:moveTo>
                  <a:cubicBezTo>
                    <a:pt x="11762" y="0"/>
                    <a:pt x="10510" y="121"/>
                    <a:pt x="9307" y="412"/>
                  </a:cubicBezTo>
                  <a:cubicBezTo>
                    <a:pt x="1068" y="2380"/>
                    <a:pt x="1" y="12721"/>
                    <a:pt x="6172" y="16390"/>
                  </a:cubicBezTo>
                  <a:cubicBezTo>
                    <a:pt x="11852" y="19765"/>
                    <a:pt x="31772" y="20224"/>
                    <a:pt x="42197" y="20224"/>
                  </a:cubicBezTo>
                  <a:cubicBezTo>
                    <a:pt x="46097" y="20224"/>
                    <a:pt x="48669" y="20160"/>
                    <a:pt x="48669" y="20160"/>
                  </a:cubicBezTo>
                  <a:lnTo>
                    <a:pt x="41163" y="7417"/>
                  </a:lnTo>
                  <a:cubicBezTo>
                    <a:pt x="41163" y="7417"/>
                    <a:pt x="38205" y="6793"/>
                    <a:pt x="33925" y="6224"/>
                  </a:cubicBezTo>
                  <a:lnTo>
                    <a:pt x="33925" y="6224"/>
                  </a:lnTo>
                  <a:lnTo>
                    <a:pt x="33925" y="2981"/>
                  </a:lnTo>
                  <a:lnTo>
                    <a:pt x="25385" y="2981"/>
                  </a:lnTo>
                  <a:cubicBezTo>
                    <a:pt x="25385" y="2981"/>
                    <a:pt x="19216" y="0"/>
                    <a:pt x="130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58"/>
            <p:cNvSpPr/>
            <p:nvPr/>
          </p:nvSpPr>
          <p:spPr>
            <a:xfrm>
              <a:off x="3967175" y="2501400"/>
              <a:ext cx="693025" cy="93650"/>
            </a:xfrm>
            <a:custGeom>
              <a:avLst/>
              <a:gdLst/>
              <a:ahLst/>
              <a:cxnLst/>
              <a:rect l="l" t="t" r="r" b="b"/>
              <a:pathLst>
                <a:path w="27721" h="3746" extrusionOk="0">
                  <a:moveTo>
                    <a:pt x="1001" y="0"/>
                  </a:moveTo>
                  <a:cubicBezTo>
                    <a:pt x="1001" y="0"/>
                    <a:pt x="968" y="67"/>
                    <a:pt x="1001" y="67"/>
                  </a:cubicBezTo>
                  <a:cubicBezTo>
                    <a:pt x="1501" y="167"/>
                    <a:pt x="2002" y="301"/>
                    <a:pt x="2469" y="434"/>
                  </a:cubicBezTo>
                  <a:lnTo>
                    <a:pt x="2902" y="501"/>
                  </a:lnTo>
                  <a:cubicBezTo>
                    <a:pt x="1935" y="568"/>
                    <a:pt x="1001" y="634"/>
                    <a:pt x="34" y="734"/>
                  </a:cubicBezTo>
                  <a:cubicBezTo>
                    <a:pt x="0" y="734"/>
                    <a:pt x="0" y="768"/>
                    <a:pt x="34" y="768"/>
                  </a:cubicBezTo>
                  <a:cubicBezTo>
                    <a:pt x="986" y="719"/>
                    <a:pt x="1938" y="688"/>
                    <a:pt x="2891" y="688"/>
                  </a:cubicBezTo>
                  <a:cubicBezTo>
                    <a:pt x="3239" y="688"/>
                    <a:pt x="3588" y="692"/>
                    <a:pt x="3936" y="701"/>
                  </a:cubicBezTo>
                  <a:cubicBezTo>
                    <a:pt x="5237" y="734"/>
                    <a:pt x="6505" y="768"/>
                    <a:pt x="7773" y="834"/>
                  </a:cubicBezTo>
                  <a:cubicBezTo>
                    <a:pt x="10374" y="968"/>
                    <a:pt x="12976" y="1201"/>
                    <a:pt x="15578" y="1468"/>
                  </a:cubicBezTo>
                  <a:cubicBezTo>
                    <a:pt x="17012" y="1635"/>
                    <a:pt x="25819" y="2903"/>
                    <a:pt x="27253" y="2969"/>
                  </a:cubicBezTo>
                  <a:lnTo>
                    <a:pt x="27286" y="2969"/>
                  </a:lnTo>
                  <a:cubicBezTo>
                    <a:pt x="27286" y="3003"/>
                    <a:pt x="27320" y="3036"/>
                    <a:pt x="27320" y="3069"/>
                  </a:cubicBezTo>
                  <a:lnTo>
                    <a:pt x="27453" y="3303"/>
                  </a:lnTo>
                  <a:cubicBezTo>
                    <a:pt x="27487" y="3403"/>
                    <a:pt x="27520" y="3470"/>
                    <a:pt x="27587" y="3536"/>
                  </a:cubicBezTo>
                  <a:lnTo>
                    <a:pt x="27653" y="3636"/>
                  </a:lnTo>
                  <a:lnTo>
                    <a:pt x="27687" y="3703"/>
                  </a:lnTo>
                  <a:cubicBezTo>
                    <a:pt x="27687" y="3670"/>
                    <a:pt x="27687" y="3670"/>
                    <a:pt x="27687" y="3636"/>
                  </a:cubicBezTo>
                  <a:lnTo>
                    <a:pt x="27687" y="3570"/>
                  </a:lnTo>
                  <a:cubicBezTo>
                    <a:pt x="27687" y="3536"/>
                    <a:pt x="27653" y="3503"/>
                    <a:pt x="27653" y="3470"/>
                  </a:cubicBezTo>
                  <a:cubicBezTo>
                    <a:pt x="27653" y="3436"/>
                    <a:pt x="27587" y="3303"/>
                    <a:pt x="27553" y="3203"/>
                  </a:cubicBezTo>
                  <a:cubicBezTo>
                    <a:pt x="27553" y="3136"/>
                    <a:pt x="27487" y="3036"/>
                    <a:pt x="27453" y="2969"/>
                  </a:cubicBezTo>
                  <a:cubicBezTo>
                    <a:pt x="27420" y="2903"/>
                    <a:pt x="27387" y="2802"/>
                    <a:pt x="27320" y="2736"/>
                  </a:cubicBezTo>
                  <a:lnTo>
                    <a:pt x="27286" y="2736"/>
                  </a:lnTo>
                  <a:cubicBezTo>
                    <a:pt x="26019" y="2502"/>
                    <a:pt x="17413" y="1268"/>
                    <a:pt x="16112" y="1135"/>
                  </a:cubicBezTo>
                  <a:cubicBezTo>
                    <a:pt x="14844" y="968"/>
                    <a:pt x="13543" y="868"/>
                    <a:pt x="12242" y="768"/>
                  </a:cubicBezTo>
                  <a:cubicBezTo>
                    <a:pt x="9966" y="563"/>
                    <a:pt x="7689" y="461"/>
                    <a:pt x="5435" y="461"/>
                  </a:cubicBezTo>
                  <a:cubicBezTo>
                    <a:pt x="5113" y="461"/>
                    <a:pt x="4791" y="463"/>
                    <a:pt x="4470" y="467"/>
                  </a:cubicBezTo>
                  <a:lnTo>
                    <a:pt x="3736" y="467"/>
                  </a:lnTo>
                  <a:cubicBezTo>
                    <a:pt x="3670" y="467"/>
                    <a:pt x="3636" y="434"/>
                    <a:pt x="3570" y="434"/>
                  </a:cubicBezTo>
                  <a:lnTo>
                    <a:pt x="3203" y="334"/>
                  </a:lnTo>
                  <a:cubicBezTo>
                    <a:pt x="2969" y="301"/>
                    <a:pt x="2736" y="267"/>
                    <a:pt x="2502" y="234"/>
                  </a:cubicBezTo>
                  <a:cubicBezTo>
                    <a:pt x="2002" y="167"/>
                    <a:pt x="1501" y="101"/>
                    <a:pt x="1001" y="0"/>
                  </a:cubicBezTo>
                  <a:close/>
                  <a:moveTo>
                    <a:pt x="27687" y="3703"/>
                  </a:moveTo>
                  <a:cubicBezTo>
                    <a:pt x="27687" y="3703"/>
                    <a:pt x="27707" y="3723"/>
                    <a:pt x="27716" y="3732"/>
                  </a:cubicBezTo>
                  <a:lnTo>
                    <a:pt x="27716" y="3732"/>
                  </a:lnTo>
                  <a:cubicBezTo>
                    <a:pt x="27712" y="3720"/>
                    <a:pt x="27703" y="3703"/>
                    <a:pt x="27687" y="3703"/>
                  </a:cubicBezTo>
                  <a:close/>
                  <a:moveTo>
                    <a:pt x="27716" y="3732"/>
                  </a:moveTo>
                  <a:cubicBezTo>
                    <a:pt x="27718" y="3740"/>
                    <a:pt x="27719" y="3746"/>
                    <a:pt x="27720" y="3746"/>
                  </a:cubicBezTo>
                  <a:cubicBezTo>
                    <a:pt x="27720" y="3746"/>
                    <a:pt x="27720" y="3743"/>
                    <a:pt x="27720" y="3736"/>
                  </a:cubicBezTo>
                  <a:cubicBezTo>
                    <a:pt x="27720" y="3736"/>
                    <a:pt x="27718" y="3735"/>
                    <a:pt x="27716" y="373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58"/>
            <p:cNvSpPr/>
            <p:nvPr/>
          </p:nvSpPr>
          <p:spPr>
            <a:xfrm>
              <a:off x="4595375" y="2580275"/>
              <a:ext cx="171550" cy="292250"/>
            </a:xfrm>
            <a:custGeom>
              <a:avLst/>
              <a:gdLst/>
              <a:ahLst/>
              <a:cxnLst/>
              <a:rect l="l" t="t" r="r" b="b"/>
              <a:pathLst>
                <a:path w="6862" h="11690" extrusionOk="0">
                  <a:moveTo>
                    <a:pt x="44" y="1"/>
                  </a:moveTo>
                  <a:cubicBezTo>
                    <a:pt x="26" y="1"/>
                    <a:pt x="0" y="24"/>
                    <a:pt x="24" y="48"/>
                  </a:cubicBezTo>
                  <a:cubicBezTo>
                    <a:pt x="157" y="448"/>
                    <a:pt x="2058" y="3850"/>
                    <a:pt x="2525" y="4618"/>
                  </a:cubicBezTo>
                  <a:cubicBezTo>
                    <a:pt x="3393" y="6152"/>
                    <a:pt x="4327" y="7620"/>
                    <a:pt x="5227" y="9121"/>
                  </a:cubicBezTo>
                  <a:cubicBezTo>
                    <a:pt x="5494" y="9555"/>
                    <a:pt x="5761" y="9955"/>
                    <a:pt x="6028" y="10422"/>
                  </a:cubicBezTo>
                  <a:cubicBezTo>
                    <a:pt x="6295" y="10856"/>
                    <a:pt x="6562" y="11256"/>
                    <a:pt x="6795" y="11689"/>
                  </a:cubicBezTo>
                  <a:cubicBezTo>
                    <a:pt x="6828" y="11689"/>
                    <a:pt x="6862" y="11689"/>
                    <a:pt x="6862" y="11656"/>
                  </a:cubicBezTo>
                  <a:cubicBezTo>
                    <a:pt x="6395" y="10922"/>
                    <a:pt x="5995" y="10155"/>
                    <a:pt x="5561" y="9354"/>
                  </a:cubicBezTo>
                  <a:cubicBezTo>
                    <a:pt x="5161" y="8554"/>
                    <a:pt x="4727" y="7820"/>
                    <a:pt x="4293" y="7053"/>
                  </a:cubicBezTo>
                  <a:cubicBezTo>
                    <a:pt x="3426" y="5518"/>
                    <a:pt x="357" y="381"/>
                    <a:pt x="57" y="14"/>
                  </a:cubicBezTo>
                  <a:cubicBezTo>
                    <a:pt x="57" y="5"/>
                    <a:pt x="51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58"/>
            <p:cNvSpPr/>
            <p:nvPr/>
          </p:nvSpPr>
          <p:spPr>
            <a:xfrm>
              <a:off x="3993850" y="2528075"/>
              <a:ext cx="601950" cy="85325"/>
            </a:xfrm>
            <a:custGeom>
              <a:avLst/>
              <a:gdLst/>
              <a:ahLst/>
              <a:cxnLst/>
              <a:rect l="l" t="t" r="r" b="b"/>
              <a:pathLst>
                <a:path w="24078" h="3413" extrusionOk="0">
                  <a:moveTo>
                    <a:pt x="67" y="1"/>
                  </a:moveTo>
                  <a:cubicBezTo>
                    <a:pt x="1" y="1"/>
                    <a:pt x="34" y="34"/>
                    <a:pt x="67" y="34"/>
                  </a:cubicBezTo>
                  <a:cubicBezTo>
                    <a:pt x="3203" y="168"/>
                    <a:pt x="6372" y="601"/>
                    <a:pt x="9474" y="1068"/>
                  </a:cubicBezTo>
                  <a:cubicBezTo>
                    <a:pt x="12610" y="1502"/>
                    <a:pt x="15679" y="2002"/>
                    <a:pt x="18747" y="2503"/>
                  </a:cubicBezTo>
                  <a:lnTo>
                    <a:pt x="21383" y="2970"/>
                  </a:lnTo>
                  <a:cubicBezTo>
                    <a:pt x="22250" y="3103"/>
                    <a:pt x="23151" y="3303"/>
                    <a:pt x="24018" y="3403"/>
                  </a:cubicBezTo>
                  <a:cubicBezTo>
                    <a:pt x="24025" y="3410"/>
                    <a:pt x="24031" y="3413"/>
                    <a:pt x="24037" y="3413"/>
                  </a:cubicBezTo>
                  <a:cubicBezTo>
                    <a:pt x="24062" y="3413"/>
                    <a:pt x="24078" y="3370"/>
                    <a:pt x="24051" y="3370"/>
                  </a:cubicBezTo>
                  <a:cubicBezTo>
                    <a:pt x="23284" y="3203"/>
                    <a:pt x="22483" y="3070"/>
                    <a:pt x="21716" y="2936"/>
                  </a:cubicBezTo>
                  <a:lnTo>
                    <a:pt x="19381" y="2503"/>
                  </a:lnTo>
                  <a:cubicBezTo>
                    <a:pt x="17847" y="2202"/>
                    <a:pt x="16279" y="1936"/>
                    <a:pt x="14745" y="1669"/>
                  </a:cubicBezTo>
                  <a:cubicBezTo>
                    <a:pt x="11609" y="1135"/>
                    <a:pt x="8507" y="701"/>
                    <a:pt x="5371" y="401"/>
                  </a:cubicBezTo>
                  <a:cubicBezTo>
                    <a:pt x="3603" y="234"/>
                    <a:pt x="1835" y="134"/>
                    <a:pt x="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58"/>
            <p:cNvSpPr/>
            <p:nvPr/>
          </p:nvSpPr>
          <p:spPr>
            <a:xfrm>
              <a:off x="4314075" y="3280300"/>
              <a:ext cx="526900" cy="693875"/>
            </a:xfrm>
            <a:custGeom>
              <a:avLst/>
              <a:gdLst/>
              <a:ahLst/>
              <a:cxnLst/>
              <a:rect l="l" t="t" r="r" b="b"/>
              <a:pathLst>
                <a:path w="21076" h="27755" extrusionOk="0">
                  <a:moveTo>
                    <a:pt x="7740" y="0"/>
                  </a:moveTo>
                  <a:cubicBezTo>
                    <a:pt x="7740" y="0"/>
                    <a:pt x="5471" y="5104"/>
                    <a:pt x="3370" y="9974"/>
                  </a:cubicBezTo>
                  <a:cubicBezTo>
                    <a:pt x="3036" y="10708"/>
                    <a:pt x="2736" y="11442"/>
                    <a:pt x="2436" y="12175"/>
                  </a:cubicBezTo>
                  <a:cubicBezTo>
                    <a:pt x="1068" y="15478"/>
                    <a:pt x="1" y="18280"/>
                    <a:pt x="201" y="18547"/>
                  </a:cubicBezTo>
                  <a:cubicBezTo>
                    <a:pt x="701" y="19314"/>
                    <a:pt x="19315" y="27687"/>
                    <a:pt x="20049" y="27753"/>
                  </a:cubicBezTo>
                  <a:cubicBezTo>
                    <a:pt x="20060" y="27754"/>
                    <a:pt x="20072" y="27755"/>
                    <a:pt x="20084" y="27755"/>
                  </a:cubicBezTo>
                  <a:cubicBezTo>
                    <a:pt x="20824" y="27755"/>
                    <a:pt x="21075" y="25672"/>
                    <a:pt x="20616" y="24818"/>
                  </a:cubicBezTo>
                  <a:cubicBezTo>
                    <a:pt x="20149" y="23917"/>
                    <a:pt x="14445" y="17513"/>
                    <a:pt x="14445" y="17513"/>
                  </a:cubicBezTo>
                  <a:lnTo>
                    <a:pt x="15479" y="15378"/>
                  </a:lnTo>
                  <a:lnTo>
                    <a:pt x="20215" y="5537"/>
                  </a:lnTo>
                  <a:lnTo>
                    <a:pt x="7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58"/>
            <p:cNvSpPr/>
            <p:nvPr/>
          </p:nvSpPr>
          <p:spPr>
            <a:xfrm>
              <a:off x="4313250" y="3529625"/>
              <a:ext cx="526900" cy="444550"/>
            </a:xfrm>
            <a:custGeom>
              <a:avLst/>
              <a:gdLst/>
              <a:ahLst/>
              <a:cxnLst/>
              <a:rect l="l" t="t" r="r" b="b"/>
              <a:pathLst>
                <a:path w="21076" h="17782" extrusionOk="0">
                  <a:moveTo>
                    <a:pt x="3403" y="1"/>
                  </a:moveTo>
                  <a:cubicBezTo>
                    <a:pt x="1602" y="4204"/>
                    <a:pt x="1" y="8240"/>
                    <a:pt x="234" y="8574"/>
                  </a:cubicBezTo>
                  <a:cubicBezTo>
                    <a:pt x="734" y="9341"/>
                    <a:pt x="19348" y="17714"/>
                    <a:pt x="20082" y="17780"/>
                  </a:cubicBezTo>
                  <a:cubicBezTo>
                    <a:pt x="20093" y="17781"/>
                    <a:pt x="20105" y="17782"/>
                    <a:pt x="20116" y="17782"/>
                  </a:cubicBezTo>
                  <a:cubicBezTo>
                    <a:pt x="20856" y="17782"/>
                    <a:pt x="21075" y="15698"/>
                    <a:pt x="20615" y="14812"/>
                  </a:cubicBezTo>
                  <a:cubicBezTo>
                    <a:pt x="20148" y="13944"/>
                    <a:pt x="14478" y="7540"/>
                    <a:pt x="14478" y="7540"/>
                  </a:cubicBezTo>
                  <a:lnTo>
                    <a:pt x="15512" y="5405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58"/>
            <p:cNvSpPr/>
            <p:nvPr/>
          </p:nvSpPr>
          <p:spPr>
            <a:xfrm>
              <a:off x="4314075" y="3584675"/>
              <a:ext cx="526900" cy="389500"/>
            </a:xfrm>
            <a:custGeom>
              <a:avLst/>
              <a:gdLst/>
              <a:ahLst/>
              <a:cxnLst/>
              <a:rect l="l" t="t" r="r" b="b"/>
              <a:pathLst>
                <a:path w="21076" h="15580" extrusionOk="0">
                  <a:moveTo>
                    <a:pt x="2436" y="0"/>
                  </a:moveTo>
                  <a:cubicBezTo>
                    <a:pt x="1068" y="3303"/>
                    <a:pt x="1" y="6105"/>
                    <a:pt x="201" y="6372"/>
                  </a:cubicBezTo>
                  <a:cubicBezTo>
                    <a:pt x="701" y="7139"/>
                    <a:pt x="19315" y="15512"/>
                    <a:pt x="20049" y="15578"/>
                  </a:cubicBezTo>
                  <a:cubicBezTo>
                    <a:pt x="20060" y="15579"/>
                    <a:pt x="20072" y="15580"/>
                    <a:pt x="20083" y="15580"/>
                  </a:cubicBezTo>
                  <a:cubicBezTo>
                    <a:pt x="20824" y="15580"/>
                    <a:pt x="21075" y="13496"/>
                    <a:pt x="20616" y="12610"/>
                  </a:cubicBezTo>
                  <a:cubicBezTo>
                    <a:pt x="20149" y="11742"/>
                    <a:pt x="14445" y="5338"/>
                    <a:pt x="14445" y="5338"/>
                  </a:cubicBezTo>
                  <a:lnTo>
                    <a:pt x="2436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0" name="Google Shape;3000;p58"/>
            <p:cNvSpPr/>
            <p:nvPr/>
          </p:nvSpPr>
          <p:spPr>
            <a:xfrm>
              <a:off x="4346600" y="3743125"/>
              <a:ext cx="471525" cy="210875"/>
            </a:xfrm>
            <a:custGeom>
              <a:avLst/>
              <a:gdLst/>
              <a:ahLst/>
              <a:cxnLst/>
              <a:rect l="l" t="t" r="r" b="b"/>
              <a:pathLst>
                <a:path w="18861" h="8435" extrusionOk="0">
                  <a:moveTo>
                    <a:pt x="1" y="0"/>
                  </a:moveTo>
                  <a:cubicBezTo>
                    <a:pt x="3036" y="1535"/>
                    <a:pt x="15645" y="7105"/>
                    <a:pt x="18814" y="8406"/>
                  </a:cubicBezTo>
                  <a:cubicBezTo>
                    <a:pt x="18825" y="8427"/>
                    <a:pt x="18835" y="8435"/>
                    <a:pt x="18842" y="8435"/>
                  </a:cubicBezTo>
                  <a:cubicBezTo>
                    <a:pt x="18859" y="8435"/>
                    <a:pt x="18860" y="8396"/>
                    <a:pt x="18814" y="8373"/>
                  </a:cubicBezTo>
                  <a:cubicBezTo>
                    <a:pt x="15745" y="6905"/>
                    <a:pt x="3170" y="123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1" name="Google Shape;3001;p58"/>
            <p:cNvSpPr/>
            <p:nvPr/>
          </p:nvSpPr>
          <p:spPr>
            <a:xfrm>
              <a:off x="4715200" y="3863400"/>
              <a:ext cx="91750" cy="39400"/>
            </a:xfrm>
            <a:custGeom>
              <a:avLst/>
              <a:gdLst/>
              <a:ahLst/>
              <a:cxnLst/>
              <a:rect l="l" t="t" r="r" b="b"/>
              <a:pathLst>
                <a:path w="3670" h="1576" extrusionOk="0">
                  <a:moveTo>
                    <a:pt x="2506" y="0"/>
                  </a:moveTo>
                  <a:cubicBezTo>
                    <a:pt x="2152" y="0"/>
                    <a:pt x="1799" y="67"/>
                    <a:pt x="1468" y="193"/>
                  </a:cubicBezTo>
                  <a:cubicBezTo>
                    <a:pt x="801" y="460"/>
                    <a:pt x="301" y="927"/>
                    <a:pt x="1" y="1561"/>
                  </a:cubicBezTo>
                  <a:cubicBezTo>
                    <a:pt x="1" y="1561"/>
                    <a:pt x="16" y="1575"/>
                    <a:pt x="25" y="1575"/>
                  </a:cubicBezTo>
                  <a:cubicBezTo>
                    <a:pt x="30" y="1575"/>
                    <a:pt x="34" y="1572"/>
                    <a:pt x="34" y="1561"/>
                  </a:cubicBezTo>
                  <a:cubicBezTo>
                    <a:pt x="648" y="666"/>
                    <a:pt x="1653" y="143"/>
                    <a:pt x="2690" y="143"/>
                  </a:cubicBezTo>
                  <a:cubicBezTo>
                    <a:pt x="3006" y="143"/>
                    <a:pt x="3325" y="192"/>
                    <a:pt x="3637" y="293"/>
                  </a:cubicBezTo>
                  <a:cubicBezTo>
                    <a:pt x="3637" y="293"/>
                    <a:pt x="3670" y="293"/>
                    <a:pt x="3670" y="260"/>
                  </a:cubicBezTo>
                  <a:cubicBezTo>
                    <a:pt x="3300" y="84"/>
                    <a:pt x="2903" y="0"/>
                    <a:pt x="2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58"/>
            <p:cNvSpPr/>
            <p:nvPr/>
          </p:nvSpPr>
          <p:spPr>
            <a:xfrm>
              <a:off x="4597625" y="3726300"/>
              <a:ext cx="106775" cy="17675"/>
            </a:xfrm>
            <a:custGeom>
              <a:avLst/>
              <a:gdLst/>
              <a:ahLst/>
              <a:cxnLst/>
              <a:rect l="l" t="t" r="r" b="b"/>
              <a:pathLst>
                <a:path w="4271" h="707" extrusionOk="0">
                  <a:moveTo>
                    <a:pt x="1809" y="0"/>
                  </a:moveTo>
                  <a:cubicBezTo>
                    <a:pt x="1197" y="0"/>
                    <a:pt x="595" y="121"/>
                    <a:pt x="67" y="407"/>
                  </a:cubicBezTo>
                  <a:cubicBezTo>
                    <a:pt x="0" y="440"/>
                    <a:pt x="67" y="507"/>
                    <a:pt x="100" y="507"/>
                  </a:cubicBezTo>
                  <a:cubicBezTo>
                    <a:pt x="434" y="490"/>
                    <a:pt x="770" y="482"/>
                    <a:pt x="1106" y="482"/>
                  </a:cubicBezTo>
                  <a:cubicBezTo>
                    <a:pt x="2116" y="482"/>
                    <a:pt x="3136" y="557"/>
                    <a:pt x="4137" y="707"/>
                  </a:cubicBezTo>
                  <a:cubicBezTo>
                    <a:pt x="4237" y="707"/>
                    <a:pt x="4270" y="573"/>
                    <a:pt x="4170" y="540"/>
                  </a:cubicBezTo>
                  <a:cubicBezTo>
                    <a:pt x="3464" y="216"/>
                    <a:pt x="2627" y="0"/>
                    <a:pt x="1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3" name="Google Shape;3003;p58"/>
            <p:cNvSpPr/>
            <p:nvPr/>
          </p:nvSpPr>
          <p:spPr>
            <a:xfrm>
              <a:off x="4617625" y="3746475"/>
              <a:ext cx="106550" cy="17625"/>
            </a:xfrm>
            <a:custGeom>
              <a:avLst/>
              <a:gdLst/>
              <a:ahLst/>
              <a:cxnLst/>
              <a:rect l="l" t="t" r="r" b="b"/>
              <a:pathLst>
                <a:path w="4262" h="705" extrusionOk="0">
                  <a:moveTo>
                    <a:pt x="1834" y="0"/>
                  </a:moveTo>
                  <a:cubicBezTo>
                    <a:pt x="1214" y="0"/>
                    <a:pt x="606" y="128"/>
                    <a:pt x="68" y="433"/>
                  </a:cubicBezTo>
                  <a:cubicBezTo>
                    <a:pt x="1" y="433"/>
                    <a:pt x="68" y="500"/>
                    <a:pt x="101" y="500"/>
                  </a:cubicBezTo>
                  <a:cubicBezTo>
                    <a:pt x="435" y="483"/>
                    <a:pt x="770" y="475"/>
                    <a:pt x="1107" y="475"/>
                  </a:cubicBezTo>
                  <a:cubicBezTo>
                    <a:pt x="2117" y="475"/>
                    <a:pt x="3136" y="550"/>
                    <a:pt x="4137" y="700"/>
                  </a:cubicBezTo>
                  <a:cubicBezTo>
                    <a:pt x="4146" y="703"/>
                    <a:pt x="4155" y="705"/>
                    <a:pt x="4163" y="705"/>
                  </a:cubicBezTo>
                  <a:cubicBezTo>
                    <a:pt x="4242" y="705"/>
                    <a:pt x="4262" y="564"/>
                    <a:pt x="4171" y="534"/>
                  </a:cubicBezTo>
                  <a:cubicBezTo>
                    <a:pt x="3456" y="214"/>
                    <a:pt x="2635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4" name="Google Shape;3004;p58"/>
            <p:cNvSpPr/>
            <p:nvPr/>
          </p:nvSpPr>
          <p:spPr>
            <a:xfrm>
              <a:off x="4637650" y="3766825"/>
              <a:ext cx="105925" cy="17175"/>
            </a:xfrm>
            <a:custGeom>
              <a:avLst/>
              <a:gdLst/>
              <a:ahLst/>
              <a:cxnLst/>
              <a:rect l="l" t="t" r="r" b="b"/>
              <a:pathLst>
                <a:path w="4237" h="687" extrusionOk="0">
                  <a:moveTo>
                    <a:pt x="1833" y="0"/>
                  </a:moveTo>
                  <a:cubicBezTo>
                    <a:pt x="1199" y="0"/>
                    <a:pt x="578" y="126"/>
                    <a:pt x="34" y="420"/>
                  </a:cubicBezTo>
                  <a:cubicBezTo>
                    <a:pt x="0" y="453"/>
                    <a:pt x="34" y="520"/>
                    <a:pt x="67" y="520"/>
                  </a:cubicBezTo>
                  <a:cubicBezTo>
                    <a:pt x="491" y="489"/>
                    <a:pt x="911" y="474"/>
                    <a:pt x="1329" y="474"/>
                  </a:cubicBezTo>
                  <a:cubicBezTo>
                    <a:pt x="2261" y="474"/>
                    <a:pt x="3182" y="549"/>
                    <a:pt x="4103" y="687"/>
                  </a:cubicBezTo>
                  <a:cubicBezTo>
                    <a:pt x="4203" y="687"/>
                    <a:pt x="4237" y="587"/>
                    <a:pt x="4170" y="520"/>
                  </a:cubicBezTo>
                  <a:cubicBezTo>
                    <a:pt x="3461" y="203"/>
                    <a:pt x="2637" y="0"/>
                    <a:pt x="1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58"/>
            <p:cNvSpPr/>
            <p:nvPr/>
          </p:nvSpPr>
          <p:spPr>
            <a:xfrm>
              <a:off x="4657675" y="3786900"/>
              <a:ext cx="106525" cy="17225"/>
            </a:xfrm>
            <a:custGeom>
              <a:avLst/>
              <a:gdLst/>
              <a:ahLst/>
              <a:cxnLst/>
              <a:rect l="l" t="t" r="r" b="b"/>
              <a:pathLst>
                <a:path w="4261" h="689" extrusionOk="0">
                  <a:moveTo>
                    <a:pt x="1811" y="1"/>
                  </a:moveTo>
                  <a:cubicBezTo>
                    <a:pt x="1185" y="1"/>
                    <a:pt x="571" y="127"/>
                    <a:pt x="33" y="418"/>
                  </a:cubicBezTo>
                  <a:cubicBezTo>
                    <a:pt x="0" y="451"/>
                    <a:pt x="33" y="518"/>
                    <a:pt x="67" y="518"/>
                  </a:cubicBezTo>
                  <a:cubicBezTo>
                    <a:pt x="490" y="487"/>
                    <a:pt x="910" y="472"/>
                    <a:pt x="1328" y="472"/>
                  </a:cubicBezTo>
                  <a:cubicBezTo>
                    <a:pt x="2261" y="472"/>
                    <a:pt x="3182" y="546"/>
                    <a:pt x="4103" y="684"/>
                  </a:cubicBezTo>
                  <a:cubicBezTo>
                    <a:pt x="4112" y="687"/>
                    <a:pt x="4121" y="689"/>
                    <a:pt x="4129" y="689"/>
                  </a:cubicBezTo>
                  <a:cubicBezTo>
                    <a:pt x="4214" y="689"/>
                    <a:pt x="4261" y="551"/>
                    <a:pt x="4170" y="551"/>
                  </a:cubicBezTo>
                  <a:cubicBezTo>
                    <a:pt x="3454" y="212"/>
                    <a:pt x="2622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6" name="Google Shape;3006;p58"/>
            <p:cNvSpPr/>
            <p:nvPr/>
          </p:nvSpPr>
          <p:spPr>
            <a:xfrm>
              <a:off x="4345100" y="3675250"/>
              <a:ext cx="85550" cy="59925"/>
            </a:xfrm>
            <a:custGeom>
              <a:avLst/>
              <a:gdLst/>
              <a:ahLst/>
              <a:cxnLst/>
              <a:rect l="l" t="t" r="r" b="b"/>
              <a:pathLst>
                <a:path w="3422" h="2397" extrusionOk="0">
                  <a:moveTo>
                    <a:pt x="1699" y="0"/>
                  </a:moveTo>
                  <a:cubicBezTo>
                    <a:pt x="592" y="0"/>
                    <a:pt x="1" y="1756"/>
                    <a:pt x="1228" y="2282"/>
                  </a:cubicBezTo>
                  <a:cubicBezTo>
                    <a:pt x="1404" y="2361"/>
                    <a:pt x="1572" y="2397"/>
                    <a:pt x="1730" y="2397"/>
                  </a:cubicBezTo>
                  <a:cubicBezTo>
                    <a:pt x="2834" y="2397"/>
                    <a:pt x="3421" y="668"/>
                    <a:pt x="2196" y="114"/>
                  </a:cubicBezTo>
                  <a:cubicBezTo>
                    <a:pt x="2022" y="35"/>
                    <a:pt x="1856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7" name="Google Shape;3007;p58"/>
            <p:cNvSpPr/>
            <p:nvPr/>
          </p:nvSpPr>
          <p:spPr>
            <a:xfrm>
              <a:off x="4656825" y="3657100"/>
              <a:ext cx="125950" cy="81050"/>
            </a:xfrm>
            <a:custGeom>
              <a:avLst/>
              <a:gdLst/>
              <a:ahLst/>
              <a:cxnLst/>
              <a:rect l="l" t="t" r="r" b="b"/>
              <a:pathLst>
                <a:path w="5038" h="3242" extrusionOk="0">
                  <a:moveTo>
                    <a:pt x="3724" y="405"/>
                  </a:moveTo>
                  <a:cubicBezTo>
                    <a:pt x="4170" y="405"/>
                    <a:pt x="4513" y="628"/>
                    <a:pt x="4270" y="1373"/>
                  </a:cubicBezTo>
                  <a:cubicBezTo>
                    <a:pt x="3970" y="2140"/>
                    <a:pt x="2603" y="2407"/>
                    <a:pt x="1935" y="2541"/>
                  </a:cubicBezTo>
                  <a:cubicBezTo>
                    <a:pt x="1368" y="2674"/>
                    <a:pt x="801" y="2741"/>
                    <a:pt x="234" y="2908"/>
                  </a:cubicBezTo>
                  <a:cubicBezTo>
                    <a:pt x="735" y="2374"/>
                    <a:pt x="1202" y="1840"/>
                    <a:pt x="1769" y="1373"/>
                  </a:cubicBezTo>
                  <a:cubicBezTo>
                    <a:pt x="2002" y="1140"/>
                    <a:pt x="2302" y="906"/>
                    <a:pt x="2603" y="739"/>
                  </a:cubicBezTo>
                  <a:cubicBezTo>
                    <a:pt x="2811" y="595"/>
                    <a:pt x="3312" y="405"/>
                    <a:pt x="3724" y="405"/>
                  </a:cubicBezTo>
                  <a:close/>
                  <a:moveTo>
                    <a:pt x="3670" y="1"/>
                  </a:moveTo>
                  <a:cubicBezTo>
                    <a:pt x="3300" y="1"/>
                    <a:pt x="2906" y="130"/>
                    <a:pt x="2603" y="306"/>
                  </a:cubicBezTo>
                  <a:cubicBezTo>
                    <a:pt x="1535" y="940"/>
                    <a:pt x="634" y="1874"/>
                    <a:pt x="34" y="2974"/>
                  </a:cubicBezTo>
                  <a:cubicBezTo>
                    <a:pt x="1" y="3008"/>
                    <a:pt x="34" y="3041"/>
                    <a:pt x="67" y="3041"/>
                  </a:cubicBezTo>
                  <a:cubicBezTo>
                    <a:pt x="34" y="3141"/>
                    <a:pt x="134" y="3241"/>
                    <a:pt x="234" y="3241"/>
                  </a:cubicBezTo>
                  <a:cubicBezTo>
                    <a:pt x="1402" y="3008"/>
                    <a:pt x="2669" y="2941"/>
                    <a:pt x="3737" y="2374"/>
                  </a:cubicBezTo>
                  <a:cubicBezTo>
                    <a:pt x="4370" y="2040"/>
                    <a:pt x="5038" y="1340"/>
                    <a:pt x="4637" y="573"/>
                  </a:cubicBezTo>
                  <a:cubicBezTo>
                    <a:pt x="4446" y="155"/>
                    <a:pt x="407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58"/>
            <p:cNvSpPr/>
            <p:nvPr/>
          </p:nvSpPr>
          <p:spPr>
            <a:xfrm>
              <a:off x="4543425" y="3649275"/>
              <a:ext cx="122600" cy="88200"/>
            </a:xfrm>
            <a:custGeom>
              <a:avLst/>
              <a:gdLst/>
              <a:ahLst/>
              <a:cxnLst/>
              <a:rect l="l" t="t" r="r" b="b"/>
              <a:pathLst>
                <a:path w="4904" h="3528" extrusionOk="0">
                  <a:moveTo>
                    <a:pt x="1340" y="393"/>
                  </a:moveTo>
                  <a:cubicBezTo>
                    <a:pt x="1764" y="393"/>
                    <a:pt x="2311" y="646"/>
                    <a:pt x="2535" y="819"/>
                  </a:cubicBezTo>
                  <a:cubicBezTo>
                    <a:pt x="2802" y="1052"/>
                    <a:pt x="3069" y="1286"/>
                    <a:pt x="3302" y="1519"/>
                  </a:cubicBezTo>
                  <a:cubicBezTo>
                    <a:pt x="3803" y="2053"/>
                    <a:pt x="4270" y="2620"/>
                    <a:pt x="4703" y="3187"/>
                  </a:cubicBezTo>
                  <a:cubicBezTo>
                    <a:pt x="4170" y="3021"/>
                    <a:pt x="3603" y="2854"/>
                    <a:pt x="3036" y="2687"/>
                  </a:cubicBezTo>
                  <a:cubicBezTo>
                    <a:pt x="2368" y="2487"/>
                    <a:pt x="1034" y="2120"/>
                    <a:pt x="834" y="1319"/>
                  </a:cubicBezTo>
                  <a:cubicBezTo>
                    <a:pt x="657" y="612"/>
                    <a:pt x="945" y="393"/>
                    <a:pt x="1340" y="393"/>
                  </a:cubicBezTo>
                  <a:close/>
                  <a:moveTo>
                    <a:pt x="1417" y="0"/>
                  </a:moveTo>
                  <a:cubicBezTo>
                    <a:pt x="1052" y="0"/>
                    <a:pt x="704" y="140"/>
                    <a:pt x="467" y="519"/>
                  </a:cubicBezTo>
                  <a:cubicBezTo>
                    <a:pt x="0" y="1286"/>
                    <a:pt x="667" y="1986"/>
                    <a:pt x="1268" y="2353"/>
                  </a:cubicBezTo>
                  <a:cubicBezTo>
                    <a:pt x="2268" y="3021"/>
                    <a:pt x="3536" y="3187"/>
                    <a:pt x="4670" y="3521"/>
                  </a:cubicBezTo>
                  <a:cubicBezTo>
                    <a:pt x="4688" y="3525"/>
                    <a:pt x="4704" y="3527"/>
                    <a:pt x="4719" y="3527"/>
                  </a:cubicBezTo>
                  <a:cubicBezTo>
                    <a:pt x="4820" y="3527"/>
                    <a:pt x="4870" y="3437"/>
                    <a:pt x="4870" y="3321"/>
                  </a:cubicBezTo>
                  <a:cubicBezTo>
                    <a:pt x="4904" y="3321"/>
                    <a:pt x="4904" y="3287"/>
                    <a:pt x="4904" y="3287"/>
                  </a:cubicBezTo>
                  <a:cubicBezTo>
                    <a:pt x="4370" y="2120"/>
                    <a:pt x="3569" y="1119"/>
                    <a:pt x="2569" y="385"/>
                  </a:cubicBezTo>
                  <a:cubicBezTo>
                    <a:pt x="2252" y="174"/>
                    <a:pt x="1824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58"/>
            <p:cNvSpPr/>
            <p:nvPr/>
          </p:nvSpPr>
          <p:spPr>
            <a:xfrm>
              <a:off x="4405825" y="2394150"/>
              <a:ext cx="783325" cy="1264775"/>
            </a:xfrm>
            <a:custGeom>
              <a:avLst/>
              <a:gdLst/>
              <a:ahLst/>
              <a:cxnLst/>
              <a:rect l="l" t="t" r="r" b="b"/>
              <a:pathLst>
                <a:path w="31333" h="50591" extrusionOk="0">
                  <a:moveTo>
                    <a:pt x="21669" y="1"/>
                  </a:moveTo>
                  <a:cubicBezTo>
                    <a:pt x="18037" y="1"/>
                    <a:pt x="13201" y="841"/>
                    <a:pt x="6905" y="2656"/>
                  </a:cubicBezTo>
                  <a:lnTo>
                    <a:pt x="2302" y="2723"/>
                  </a:lnTo>
                  <a:lnTo>
                    <a:pt x="2302" y="5892"/>
                  </a:lnTo>
                  <a:cubicBezTo>
                    <a:pt x="4303" y="6158"/>
                    <a:pt x="9707" y="6992"/>
                    <a:pt x="9707" y="6992"/>
                  </a:cubicBezTo>
                  <a:cubicBezTo>
                    <a:pt x="13610" y="8460"/>
                    <a:pt x="14877" y="9094"/>
                    <a:pt x="14811" y="9227"/>
                  </a:cubicBezTo>
                  <a:cubicBezTo>
                    <a:pt x="5070" y="28941"/>
                    <a:pt x="0" y="44286"/>
                    <a:pt x="0" y="44286"/>
                  </a:cubicBezTo>
                  <a:lnTo>
                    <a:pt x="13977" y="50590"/>
                  </a:lnTo>
                  <a:cubicBezTo>
                    <a:pt x="13977" y="50590"/>
                    <a:pt x="30655" y="18601"/>
                    <a:pt x="31089" y="8827"/>
                  </a:cubicBezTo>
                  <a:cubicBezTo>
                    <a:pt x="31333" y="3288"/>
                    <a:pt x="28854" y="1"/>
                    <a:pt x="2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58"/>
            <p:cNvSpPr/>
            <p:nvPr/>
          </p:nvSpPr>
          <p:spPr>
            <a:xfrm>
              <a:off x="4485050" y="2526425"/>
              <a:ext cx="350275" cy="368400"/>
            </a:xfrm>
            <a:custGeom>
              <a:avLst/>
              <a:gdLst/>
              <a:ahLst/>
              <a:cxnLst/>
              <a:rect l="l" t="t" r="r" b="b"/>
              <a:pathLst>
                <a:path w="14011" h="14736" extrusionOk="0">
                  <a:moveTo>
                    <a:pt x="33" y="0"/>
                  </a:moveTo>
                  <a:cubicBezTo>
                    <a:pt x="0" y="0"/>
                    <a:pt x="0" y="34"/>
                    <a:pt x="33" y="67"/>
                  </a:cubicBezTo>
                  <a:cubicBezTo>
                    <a:pt x="3336" y="267"/>
                    <a:pt x="6605" y="867"/>
                    <a:pt x="9740" y="1868"/>
                  </a:cubicBezTo>
                  <a:cubicBezTo>
                    <a:pt x="10641" y="2135"/>
                    <a:pt x="11475" y="2435"/>
                    <a:pt x="12342" y="2769"/>
                  </a:cubicBezTo>
                  <a:cubicBezTo>
                    <a:pt x="11742" y="3736"/>
                    <a:pt x="11175" y="4704"/>
                    <a:pt x="10641" y="5704"/>
                  </a:cubicBezTo>
                  <a:cubicBezTo>
                    <a:pt x="9607" y="7572"/>
                    <a:pt x="8706" y="9474"/>
                    <a:pt x="7906" y="11442"/>
                  </a:cubicBezTo>
                  <a:cubicBezTo>
                    <a:pt x="7439" y="12509"/>
                    <a:pt x="7005" y="13610"/>
                    <a:pt x="6605" y="14711"/>
                  </a:cubicBezTo>
                  <a:cubicBezTo>
                    <a:pt x="6605" y="14727"/>
                    <a:pt x="6622" y="14736"/>
                    <a:pt x="6638" y="14736"/>
                  </a:cubicBezTo>
                  <a:cubicBezTo>
                    <a:pt x="6655" y="14736"/>
                    <a:pt x="6672" y="14727"/>
                    <a:pt x="6672" y="14711"/>
                  </a:cubicBezTo>
                  <a:cubicBezTo>
                    <a:pt x="8373" y="10908"/>
                    <a:pt x="10241" y="7172"/>
                    <a:pt x="12276" y="3536"/>
                  </a:cubicBezTo>
                  <a:cubicBezTo>
                    <a:pt x="12843" y="2502"/>
                    <a:pt x="13443" y="1468"/>
                    <a:pt x="14010" y="434"/>
                  </a:cubicBezTo>
                  <a:cubicBezTo>
                    <a:pt x="14010" y="410"/>
                    <a:pt x="13993" y="387"/>
                    <a:pt x="13972" y="387"/>
                  </a:cubicBezTo>
                  <a:cubicBezTo>
                    <a:pt x="13963" y="387"/>
                    <a:pt x="13953" y="391"/>
                    <a:pt x="13943" y="400"/>
                  </a:cubicBezTo>
                  <a:cubicBezTo>
                    <a:pt x="13376" y="1168"/>
                    <a:pt x="12843" y="1935"/>
                    <a:pt x="12376" y="2735"/>
                  </a:cubicBezTo>
                  <a:cubicBezTo>
                    <a:pt x="9307" y="1435"/>
                    <a:pt x="6104" y="601"/>
                    <a:pt x="2802" y="234"/>
                  </a:cubicBezTo>
                  <a:cubicBezTo>
                    <a:pt x="1901" y="134"/>
                    <a:pt x="967" y="34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58"/>
            <p:cNvSpPr/>
            <p:nvPr/>
          </p:nvSpPr>
          <p:spPr>
            <a:xfrm>
              <a:off x="4451675" y="3442900"/>
              <a:ext cx="311925" cy="132850"/>
            </a:xfrm>
            <a:custGeom>
              <a:avLst/>
              <a:gdLst/>
              <a:ahLst/>
              <a:cxnLst/>
              <a:rect l="l" t="t" r="r" b="b"/>
              <a:pathLst>
                <a:path w="12477" h="5314" extrusionOk="0">
                  <a:moveTo>
                    <a:pt x="68" y="1"/>
                  </a:moveTo>
                  <a:cubicBezTo>
                    <a:pt x="34" y="1"/>
                    <a:pt x="1" y="34"/>
                    <a:pt x="34" y="34"/>
                  </a:cubicBezTo>
                  <a:cubicBezTo>
                    <a:pt x="401" y="268"/>
                    <a:pt x="3970" y="1869"/>
                    <a:pt x="4771" y="2202"/>
                  </a:cubicBezTo>
                  <a:cubicBezTo>
                    <a:pt x="6372" y="2903"/>
                    <a:pt x="8007" y="3537"/>
                    <a:pt x="9641" y="4204"/>
                  </a:cubicBezTo>
                  <a:cubicBezTo>
                    <a:pt x="10108" y="4404"/>
                    <a:pt x="10575" y="4571"/>
                    <a:pt x="11042" y="4737"/>
                  </a:cubicBezTo>
                  <a:cubicBezTo>
                    <a:pt x="11509" y="4938"/>
                    <a:pt x="11976" y="5104"/>
                    <a:pt x="12443" y="5305"/>
                  </a:cubicBezTo>
                  <a:cubicBezTo>
                    <a:pt x="12450" y="5311"/>
                    <a:pt x="12455" y="5314"/>
                    <a:pt x="12459" y="5314"/>
                  </a:cubicBezTo>
                  <a:cubicBezTo>
                    <a:pt x="12476" y="5314"/>
                    <a:pt x="12476" y="5271"/>
                    <a:pt x="12476" y="5271"/>
                  </a:cubicBezTo>
                  <a:cubicBezTo>
                    <a:pt x="11642" y="4938"/>
                    <a:pt x="10842" y="4537"/>
                    <a:pt x="10041" y="4204"/>
                  </a:cubicBezTo>
                  <a:lnTo>
                    <a:pt x="7640" y="3103"/>
                  </a:lnTo>
                  <a:cubicBezTo>
                    <a:pt x="6038" y="2402"/>
                    <a:pt x="501" y="10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2" name="Google Shape;3012;p58"/>
            <p:cNvSpPr/>
            <p:nvPr/>
          </p:nvSpPr>
          <p:spPr>
            <a:xfrm>
              <a:off x="4499225" y="2572200"/>
              <a:ext cx="335250" cy="845850"/>
            </a:xfrm>
            <a:custGeom>
              <a:avLst/>
              <a:gdLst/>
              <a:ahLst/>
              <a:cxnLst/>
              <a:rect l="l" t="t" r="r" b="b"/>
              <a:pathLst>
                <a:path w="13410" h="33834" extrusionOk="0">
                  <a:moveTo>
                    <a:pt x="13357" y="1"/>
                  </a:moveTo>
                  <a:cubicBezTo>
                    <a:pt x="13340" y="1"/>
                    <a:pt x="13322" y="12"/>
                    <a:pt x="13310" y="37"/>
                  </a:cubicBezTo>
                  <a:cubicBezTo>
                    <a:pt x="12209" y="2139"/>
                    <a:pt x="11275" y="4340"/>
                    <a:pt x="10308" y="6508"/>
                  </a:cubicBezTo>
                  <a:cubicBezTo>
                    <a:pt x="9340" y="8677"/>
                    <a:pt x="8440" y="10845"/>
                    <a:pt x="7506" y="13013"/>
                  </a:cubicBezTo>
                  <a:cubicBezTo>
                    <a:pt x="5704" y="17350"/>
                    <a:pt x="4036" y="21753"/>
                    <a:pt x="2502" y="26223"/>
                  </a:cubicBezTo>
                  <a:cubicBezTo>
                    <a:pt x="1635" y="28724"/>
                    <a:pt x="801" y="31260"/>
                    <a:pt x="0" y="33795"/>
                  </a:cubicBezTo>
                  <a:cubicBezTo>
                    <a:pt x="0" y="33814"/>
                    <a:pt x="22" y="33833"/>
                    <a:pt x="41" y="33833"/>
                  </a:cubicBezTo>
                  <a:cubicBezTo>
                    <a:pt x="55" y="33833"/>
                    <a:pt x="67" y="33823"/>
                    <a:pt x="67" y="33795"/>
                  </a:cubicBezTo>
                  <a:cubicBezTo>
                    <a:pt x="1568" y="29291"/>
                    <a:pt x="3169" y="24855"/>
                    <a:pt x="4837" y="20452"/>
                  </a:cubicBezTo>
                  <a:cubicBezTo>
                    <a:pt x="6538" y="16049"/>
                    <a:pt x="8306" y="11679"/>
                    <a:pt x="10174" y="7342"/>
                  </a:cubicBezTo>
                  <a:cubicBezTo>
                    <a:pt x="10708" y="6142"/>
                    <a:pt x="11242" y="4907"/>
                    <a:pt x="11775" y="3706"/>
                  </a:cubicBezTo>
                  <a:cubicBezTo>
                    <a:pt x="12342" y="2506"/>
                    <a:pt x="12909" y="1305"/>
                    <a:pt x="13410" y="71"/>
                  </a:cubicBezTo>
                  <a:cubicBezTo>
                    <a:pt x="13410" y="29"/>
                    <a:pt x="13384" y="1"/>
                    <a:pt x="1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3" name="Google Shape;3013;p58"/>
            <p:cNvSpPr/>
            <p:nvPr/>
          </p:nvSpPr>
          <p:spPr>
            <a:xfrm>
              <a:off x="4248200" y="1879600"/>
              <a:ext cx="510400" cy="612200"/>
            </a:xfrm>
            <a:custGeom>
              <a:avLst/>
              <a:gdLst/>
              <a:ahLst/>
              <a:cxnLst/>
              <a:rect l="l" t="t" r="r" b="b"/>
              <a:pathLst>
                <a:path w="20416" h="24488" extrusionOk="0">
                  <a:moveTo>
                    <a:pt x="8262" y="0"/>
                  </a:moveTo>
                  <a:cubicBezTo>
                    <a:pt x="7666" y="0"/>
                    <a:pt x="7074" y="75"/>
                    <a:pt x="6505" y="221"/>
                  </a:cubicBezTo>
                  <a:cubicBezTo>
                    <a:pt x="5938" y="488"/>
                    <a:pt x="3603" y="3257"/>
                    <a:pt x="2969" y="5492"/>
                  </a:cubicBezTo>
                  <a:cubicBezTo>
                    <a:pt x="1635" y="9928"/>
                    <a:pt x="1" y="24039"/>
                    <a:pt x="268" y="24305"/>
                  </a:cubicBezTo>
                  <a:cubicBezTo>
                    <a:pt x="403" y="24440"/>
                    <a:pt x="3666" y="24488"/>
                    <a:pt x="7511" y="24488"/>
                  </a:cubicBezTo>
                  <a:cubicBezTo>
                    <a:pt x="13170" y="24488"/>
                    <a:pt x="20089" y="24385"/>
                    <a:pt x="20148" y="24305"/>
                  </a:cubicBezTo>
                  <a:cubicBezTo>
                    <a:pt x="20415" y="23972"/>
                    <a:pt x="17480" y="11696"/>
                    <a:pt x="15312" y="7060"/>
                  </a:cubicBezTo>
                  <a:cubicBezTo>
                    <a:pt x="12510" y="1089"/>
                    <a:pt x="11009" y="588"/>
                    <a:pt x="10141" y="255"/>
                  </a:cubicBezTo>
                  <a:cubicBezTo>
                    <a:pt x="9525" y="84"/>
                    <a:pt x="8891" y="0"/>
                    <a:pt x="8262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58"/>
            <p:cNvSpPr/>
            <p:nvPr/>
          </p:nvSpPr>
          <p:spPr>
            <a:xfrm>
              <a:off x="4497175" y="1891550"/>
              <a:ext cx="489925" cy="647500"/>
            </a:xfrm>
            <a:custGeom>
              <a:avLst/>
              <a:gdLst/>
              <a:ahLst/>
              <a:cxnLst/>
              <a:rect l="l" t="t" r="r" b="b"/>
              <a:pathLst>
                <a:path w="19597" h="25900" extrusionOk="0">
                  <a:moveTo>
                    <a:pt x="805" y="1"/>
                  </a:moveTo>
                  <a:cubicBezTo>
                    <a:pt x="98" y="1"/>
                    <a:pt x="0" y="841"/>
                    <a:pt x="1183" y="3279"/>
                  </a:cubicBezTo>
                  <a:cubicBezTo>
                    <a:pt x="3218" y="7582"/>
                    <a:pt x="9389" y="15688"/>
                    <a:pt x="9089" y="16055"/>
                  </a:cubicBezTo>
                  <a:cubicBezTo>
                    <a:pt x="8655" y="16589"/>
                    <a:pt x="4886" y="17790"/>
                    <a:pt x="4052" y="18090"/>
                  </a:cubicBezTo>
                  <a:cubicBezTo>
                    <a:pt x="2998" y="18485"/>
                    <a:pt x="6397" y="25899"/>
                    <a:pt x="7511" y="25899"/>
                  </a:cubicBezTo>
                  <a:cubicBezTo>
                    <a:pt x="7526" y="25899"/>
                    <a:pt x="7540" y="25898"/>
                    <a:pt x="7554" y="25896"/>
                  </a:cubicBezTo>
                  <a:cubicBezTo>
                    <a:pt x="12624" y="25062"/>
                    <a:pt x="18329" y="21592"/>
                    <a:pt x="18962" y="18657"/>
                  </a:cubicBezTo>
                  <a:cubicBezTo>
                    <a:pt x="19596" y="15855"/>
                    <a:pt x="12024" y="7349"/>
                    <a:pt x="3451" y="1311"/>
                  </a:cubicBezTo>
                  <a:cubicBezTo>
                    <a:pt x="2405" y="584"/>
                    <a:pt x="1394" y="1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58"/>
            <p:cNvSpPr/>
            <p:nvPr/>
          </p:nvSpPr>
          <p:spPr>
            <a:xfrm>
              <a:off x="4285725" y="2336275"/>
              <a:ext cx="459525" cy="272875"/>
            </a:xfrm>
            <a:custGeom>
              <a:avLst/>
              <a:gdLst/>
              <a:ahLst/>
              <a:cxnLst/>
              <a:rect l="l" t="t" r="r" b="b"/>
              <a:pathLst>
                <a:path w="18381" h="10915" extrusionOk="0">
                  <a:moveTo>
                    <a:pt x="14678" y="1"/>
                  </a:moveTo>
                  <a:cubicBezTo>
                    <a:pt x="14678" y="1"/>
                    <a:pt x="11476" y="434"/>
                    <a:pt x="9407" y="801"/>
                  </a:cubicBezTo>
                  <a:cubicBezTo>
                    <a:pt x="8240" y="1035"/>
                    <a:pt x="6305" y="1569"/>
                    <a:pt x="5538" y="2102"/>
                  </a:cubicBezTo>
                  <a:cubicBezTo>
                    <a:pt x="4371" y="2903"/>
                    <a:pt x="1" y="7072"/>
                    <a:pt x="1001" y="8140"/>
                  </a:cubicBezTo>
                  <a:cubicBezTo>
                    <a:pt x="1200" y="8361"/>
                    <a:pt x="1417" y="8446"/>
                    <a:pt x="1634" y="8446"/>
                  </a:cubicBezTo>
                  <a:cubicBezTo>
                    <a:pt x="2188" y="8446"/>
                    <a:pt x="2743" y="7891"/>
                    <a:pt x="2982" y="7619"/>
                  </a:cubicBezTo>
                  <a:lnTo>
                    <a:pt x="2982" y="7619"/>
                  </a:lnTo>
                  <a:cubicBezTo>
                    <a:pt x="2650" y="8041"/>
                    <a:pt x="1812" y="9267"/>
                    <a:pt x="2769" y="9841"/>
                  </a:cubicBezTo>
                  <a:cubicBezTo>
                    <a:pt x="2921" y="9928"/>
                    <a:pt x="3077" y="9965"/>
                    <a:pt x="3234" y="9965"/>
                  </a:cubicBezTo>
                  <a:cubicBezTo>
                    <a:pt x="3758" y="9965"/>
                    <a:pt x="4290" y="9545"/>
                    <a:pt x="4693" y="9124"/>
                  </a:cubicBezTo>
                  <a:lnTo>
                    <a:pt x="4693" y="9124"/>
                  </a:lnTo>
                  <a:cubicBezTo>
                    <a:pt x="4403" y="9621"/>
                    <a:pt x="4266" y="10215"/>
                    <a:pt x="4938" y="10542"/>
                  </a:cubicBezTo>
                  <a:cubicBezTo>
                    <a:pt x="5052" y="10594"/>
                    <a:pt x="5172" y="10617"/>
                    <a:pt x="5298" y="10617"/>
                  </a:cubicBezTo>
                  <a:cubicBezTo>
                    <a:pt x="5835" y="10617"/>
                    <a:pt x="6456" y="10186"/>
                    <a:pt x="6967" y="9723"/>
                  </a:cubicBezTo>
                  <a:lnTo>
                    <a:pt x="6967" y="9723"/>
                  </a:lnTo>
                  <a:cubicBezTo>
                    <a:pt x="6736" y="10120"/>
                    <a:pt x="6677" y="10537"/>
                    <a:pt x="7139" y="10808"/>
                  </a:cubicBezTo>
                  <a:cubicBezTo>
                    <a:pt x="7263" y="10882"/>
                    <a:pt x="7407" y="10915"/>
                    <a:pt x="7567" y="10915"/>
                  </a:cubicBezTo>
                  <a:cubicBezTo>
                    <a:pt x="9007" y="10915"/>
                    <a:pt x="11709" y="8240"/>
                    <a:pt x="11709" y="8240"/>
                  </a:cubicBezTo>
                  <a:cubicBezTo>
                    <a:pt x="12278" y="8302"/>
                    <a:pt x="12849" y="8334"/>
                    <a:pt x="13420" y="8334"/>
                  </a:cubicBezTo>
                  <a:cubicBezTo>
                    <a:pt x="14990" y="8334"/>
                    <a:pt x="16554" y="8096"/>
                    <a:pt x="18047" y="7606"/>
                  </a:cubicBezTo>
                  <a:cubicBezTo>
                    <a:pt x="18381" y="7506"/>
                    <a:pt x="14678" y="1"/>
                    <a:pt x="14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58"/>
            <p:cNvSpPr/>
            <p:nvPr/>
          </p:nvSpPr>
          <p:spPr>
            <a:xfrm>
              <a:off x="4401650" y="2475200"/>
              <a:ext cx="79250" cy="92950"/>
            </a:xfrm>
            <a:custGeom>
              <a:avLst/>
              <a:gdLst/>
              <a:ahLst/>
              <a:cxnLst/>
              <a:rect l="l" t="t" r="r" b="b"/>
              <a:pathLst>
                <a:path w="3170" h="3718" extrusionOk="0">
                  <a:moveTo>
                    <a:pt x="3143" y="1"/>
                  </a:moveTo>
                  <a:cubicBezTo>
                    <a:pt x="3139" y="1"/>
                    <a:pt x="3136" y="5"/>
                    <a:pt x="3136" y="14"/>
                  </a:cubicBezTo>
                  <a:cubicBezTo>
                    <a:pt x="2836" y="315"/>
                    <a:pt x="2502" y="581"/>
                    <a:pt x="2202" y="882"/>
                  </a:cubicBezTo>
                  <a:cubicBezTo>
                    <a:pt x="1902" y="1149"/>
                    <a:pt x="1635" y="1449"/>
                    <a:pt x="1368" y="1749"/>
                  </a:cubicBezTo>
                  <a:cubicBezTo>
                    <a:pt x="1101" y="2049"/>
                    <a:pt x="868" y="2383"/>
                    <a:pt x="634" y="2750"/>
                  </a:cubicBezTo>
                  <a:lnTo>
                    <a:pt x="267" y="3250"/>
                  </a:lnTo>
                  <a:cubicBezTo>
                    <a:pt x="167" y="3383"/>
                    <a:pt x="67" y="3550"/>
                    <a:pt x="0" y="3717"/>
                  </a:cubicBezTo>
                  <a:cubicBezTo>
                    <a:pt x="134" y="3584"/>
                    <a:pt x="267" y="3450"/>
                    <a:pt x="367" y="3283"/>
                  </a:cubicBezTo>
                  <a:cubicBezTo>
                    <a:pt x="501" y="3150"/>
                    <a:pt x="634" y="2983"/>
                    <a:pt x="768" y="2816"/>
                  </a:cubicBezTo>
                  <a:cubicBezTo>
                    <a:pt x="1001" y="2516"/>
                    <a:pt x="1268" y="2249"/>
                    <a:pt x="1535" y="1916"/>
                  </a:cubicBezTo>
                  <a:lnTo>
                    <a:pt x="2335" y="982"/>
                  </a:lnTo>
                  <a:cubicBezTo>
                    <a:pt x="2569" y="648"/>
                    <a:pt x="2869" y="348"/>
                    <a:pt x="3169" y="48"/>
                  </a:cubicBezTo>
                  <a:cubicBezTo>
                    <a:pt x="3169" y="24"/>
                    <a:pt x="3153" y="1"/>
                    <a:pt x="31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58"/>
            <p:cNvSpPr/>
            <p:nvPr/>
          </p:nvSpPr>
          <p:spPr>
            <a:xfrm>
              <a:off x="4355775" y="2445525"/>
              <a:ext cx="75075" cy="87925"/>
            </a:xfrm>
            <a:custGeom>
              <a:avLst/>
              <a:gdLst/>
              <a:ahLst/>
              <a:cxnLst/>
              <a:rect l="l" t="t" r="r" b="b"/>
              <a:pathLst>
                <a:path w="3003" h="3517" extrusionOk="0">
                  <a:moveTo>
                    <a:pt x="2970" y="1"/>
                  </a:moveTo>
                  <a:cubicBezTo>
                    <a:pt x="2369" y="501"/>
                    <a:pt x="1802" y="1035"/>
                    <a:pt x="1335" y="1602"/>
                  </a:cubicBezTo>
                  <a:cubicBezTo>
                    <a:pt x="835" y="2202"/>
                    <a:pt x="401" y="2803"/>
                    <a:pt x="1" y="3470"/>
                  </a:cubicBezTo>
                  <a:cubicBezTo>
                    <a:pt x="1" y="3493"/>
                    <a:pt x="17" y="3517"/>
                    <a:pt x="39" y="3517"/>
                  </a:cubicBezTo>
                  <a:cubicBezTo>
                    <a:pt x="48" y="3517"/>
                    <a:pt x="58" y="3513"/>
                    <a:pt x="67" y="3503"/>
                  </a:cubicBezTo>
                  <a:cubicBezTo>
                    <a:pt x="201" y="3403"/>
                    <a:pt x="1268" y="2069"/>
                    <a:pt x="1502" y="1802"/>
                  </a:cubicBezTo>
                  <a:cubicBezTo>
                    <a:pt x="2002" y="1201"/>
                    <a:pt x="2503" y="634"/>
                    <a:pt x="3003" y="34"/>
                  </a:cubicBezTo>
                  <a:cubicBezTo>
                    <a:pt x="3003" y="34"/>
                    <a:pt x="2970" y="1"/>
                    <a:pt x="29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58"/>
            <p:cNvSpPr/>
            <p:nvPr/>
          </p:nvSpPr>
          <p:spPr>
            <a:xfrm>
              <a:off x="4456675" y="2501900"/>
              <a:ext cx="75100" cy="79925"/>
            </a:xfrm>
            <a:custGeom>
              <a:avLst/>
              <a:gdLst/>
              <a:ahLst/>
              <a:cxnLst/>
              <a:rect l="l" t="t" r="r" b="b"/>
              <a:pathLst>
                <a:path w="3004" h="3197" extrusionOk="0">
                  <a:moveTo>
                    <a:pt x="2977" y="0"/>
                  </a:moveTo>
                  <a:cubicBezTo>
                    <a:pt x="2973" y="0"/>
                    <a:pt x="2970" y="4"/>
                    <a:pt x="2970" y="14"/>
                  </a:cubicBezTo>
                  <a:cubicBezTo>
                    <a:pt x="2369" y="447"/>
                    <a:pt x="1802" y="914"/>
                    <a:pt x="1302" y="1415"/>
                  </a:cubicBezTo>
                  <a:cubicBezTo>
                    <a:pt x="835" y="1982"/>
                    <a:pt x="401" y="2549"/>
                    <a:pt x="1" y="3149"/>
                  </a:cubicBezTo>
                  <a:cubicBezTo>
                    <a:pt x="1" y="3173"/>
                    <a:pt x="18" y="3197"/>
                    <a:pt x="27" y="3197"/>
                  </a:cubicBezTo>
                  <a:cubicBezTo>
                    <a:pt x="31" y="3197"/>
                    <a:pt x="34" y="3193"/>
                    <a:pt x="34" y="3183"/>
                  </a:cubicBezTo>
                  <a:cubicBezTo>
                    <a:pt x="301" y="2949"/>
                    <a:pt x="1202" y="1848"/>
                    <a:pt x="1435" y="1582"/>
                  </a:cubicBezTo>
                  <a:cubicBezTo>
                    <a:pt x="1936" y="1048"/>
                    <a:pt x="2469" y="548"/>
                    <a:pt x="3003" y="47"/>
                  </a:cubicBezTo>
                  <a:cubicBezTo>
                    <a:pt x="3003" y="24"/>
                    <a:pt x="2986" y="0"/>
                    <a:pt x="29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58"/>
            <p:cNvSpPr/>
            <p:nvPr/>
          </p:nvSpPr>
          <p:spPr>
            <a:xfrm>
              <a:off x="4490100" y="1885450"/>
              <a:ext cx="332700" cy="334100"/>
            </a:xfrm>
            <a:custGeom>
              <a:avLst/>
              <a:gdLst/>
              <a:ahLst/>
              <a:cxnLst/>
              <a:rect l="l" t="t" r="r" b="b"/>
              <a:pathLst>
                <a:path w="13308" h="13364" extrusionOk="0">
                  <a:moveTo>
                    <a:pt x="909" y="0"/>
                  </a:moveTo>
                  <a:cubicBezTo>
                    <a:pt x="101" y="0"/>
                    <a:pt x="0" y="871"/>
                    <a:pt x="732" y="2756"/>
                  </a:cubicBezTo>
                  <a:cubicBezTo>
                    <a:pt x="2066" y="6192"/>
                    <a:pt x="7070" y="13364"/>
                    <a:pt x="7070" y="13364"/>
                  </a:cubicBezTo>
                  <a:lnTo>
                    <a:pt x="13308" y="9027"/>
                  </a:lnTo>
                  <a:cubicBezTo>
                    <a:pt x="13308" y="9027"/>
                    <a:pt x="7704" y="4090"/>
                    <a:pt x="4268" y="1689"/>
                  </a:cubicBezTo>
                  <a:cubicBezTo>
                    <a:pt x="2717" y="590"/>
                    <a:pt x="1574" y="0"/>
                    <a:pt x="90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58"/>
            <p:cNvSpPr/>
            <p:nvPr/>
          </p:nvSpPr>
          <p:spPr>
            <a:xfrm>
              <a:off x="4654325" y="2088250"/>
              <a:ext cx="132375" cy="95450"/>
            </a:xfrm>
            <a:custGeom>
              <a:avLst/>
              <a:gdLst/>
              <a:ahLst/>
              <a:cxnLst/>
              <a:rect l="l" t="t" r="r" b="b"/>
              <a:pathLst>
                <a:path w="5295" h="3818" extrusionOk="0">
                  <a:moveTo>
                    <a:pt x="5265" y="1"/>
                  </a:moveTo>
                  <a:cubicBezTo>
                    <a:pt x="5257" y="1"/>
                    <a:pt x="5247" y="5"/>
                    <a:pt x="5238" y="15"/>
                  </a:cubicBezTo>
                  <a:cubicBezTo>
                    <a:pt x="3069" y="1449"/>
                    <a:pt x="501" y="3450"/>
                    <a:pt x="34" y="3751"/>
                  </a:cubicBezTo>
                  <a:cubicBezTo>
                    <a:pt x="1" y="3784"/>
                    <a:pt x="34" y="3817"/>
                    <a:pt x="67" y="3817"/>
                  </a:cubicBezTo>
                  <a:cubicBezTo>
                    <a:pt x="1869" y="2650"/>
                    <a:pt x="3603" y="1416"/>
                    <a:pt x="5271" y="48"/>
                  </a:cubicBezTo>
                  <a:cubicBezTo>
                    <a:pt x="5295" y="24"/>
                    <a:pt x="5285" y="1"/>
                    <a:pt x="5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58"/>
            <p:cNvSpPr/>
            <p:nvPr/>
          </p:nvSpPr>
          <p:spPr>
            <a:xfrm>
              <a:off x="4550925" y="2037725"/>
              <a:ext cx="125950" cy="183500"/>
            </a:xfrm>
            <a:custGeom>
              <a:avLst/>
              <a:gdLst/>
              <a:ahLst/>
              <a:cxnLst/>
              <a:rect l="l" t="t" r="r" b="b"/>
              <a:pathLst>
                <a:path w="5038" h="7340" extrusionOk="0">
                  <a:moveTo>
                    <a:pt x="0" y="1"/>
                  </a:moveTo>
                  <a:cubicBezTo>
                    <a:pt x="301" y="568"/>
                    <a:pt x="601" y="1135"/>
                    <a:pt x="934" y="1702"/>
                  </a:cubicBezTo>
                  <a:cubicBezTo>
                    <a:pt x="868" y="1602"/>
                    <a:pt x="801" y="1535"/>
                    <a:pt x="734" y="1435"/>
                  </a:cubicBezTo>
                  <a:cubicBezTo>
                    <a:pt x="567" y="1268"/>
                    <a:pt x="401" y="1068"/>
                    <a:pt x="267" y="902"/>
                  </a:cubicBezTo>
                  <a:cubicBezTo>
                    <a:pt x="256" y="890"/>
                    <a:pt x="245" y="887"/>
                    <a:pt x="235" y="887"/>
                  </a:cubicBezTo>
                  <a:cubicBezTo>
                    <a:pt x="215" y="887"/>
                    <a:pt x="200" y="902"/>
                    <a:pt x="200" y="902"/>
                  </a:cubicBezTo>
                  <a:cubicBezTo>
                    <a:pt x="367" y="1102"/>
                    <a:pt x="467" y="1302"/>
                    <a:pt x="601" y="1502"/>
                  </a:cubicBezTo>
                  <a:cubicBezTo>
                    <a:pt x="734" y="1702"/>
                    <a:pt x="868" y="1869"/>
                    <a:pt x="1034" y="2069"/>
                  </a:cubicBezTo>
                  <a:cubicBezTo>
                    <a:pt x="1168" y="2269"/>
                    <a:pt x="1301" y="2403"/>
                    <a:pt x="1435" y="2569"/>
                  </a:cubicBezTo>
                  <a:lnTo>
                    <a:pt x="1501" y="2636"/>
                  </a:lnTo>
                  <a:cubicBezTo>
                    <a:pt x="1702" y="3003"/>
                    <a:pt x="1902" y="3337"/>
                    <a:pt x="2102" y="3704"/>
                  </a:cubicBezTo>
                  <a:cubicBezTo>
                    <a:pt x="2869" y="4904"/>
                    <a:pt x="4570" y="7339"/>
                    <a:pt x="4604" y="7339"/>
                  </a:cubicBezTo>
                  <a:cubicBezTo>
                    <a:pt x="4737" y="7239"/>
                    <a:pt x="4904" y="7139"/>
                    <a:pt x="5037" y="7006"/>
                  </a:cubicBezTo>
                  <a:cubicBezTo>
                    <a:pt x="4971" y="7006"/>
                    <a:pt x="4704" y="7173"/>
                    <a:pt x="4637" y="7206"/>
                  </a:cubicBezTo>
                  <a:cubicBezTo>
                    <a:pt x="3903" y="6005"/>
                    <a:pt x="3069" y="4771"/>
                    <a:pt x="2335" y="3603"/>
                  </a:cubicBezTo>
                  <a:cubicBezTo>
                    <a:pt x="1968" y="3003"/>
                    <a:pt x="1568" y="2436"/>
                    <a:pt x="1201" y="1836"/>
                  </a:cubicBezTo>
                  <a:cubicBezTo>
                    <a:pt x="834" y="1235"/>
                    <a:pt x="467" y="568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58"/>
            <p:cNvSpPr/>
            <p:nvPr/>
          </p:nvSpPr>
          <p:spPr>
            <a:xfrm>
              <a:off x="3951325" y="1890300"/>
              <a:ext cx="485550" cy="505500"/>
            </a:xfrm>
            <a:custGeom>
              <a:avLst/>
              <a:gdLst/>
              <a:ahLst/>
              <a:cxnLst/>
              <a:rect l="l" t="t" r="r" b="b"/>
              <a:pathLst>
                <a:path w="19422" h="20220" extrusionOk="0">
                  <a:moveTo>
                    <a:pt x="18443" y="0"/>
                  </a:moveTo>
                  <a:cubicBezTo>
                    <a:pt x="17634" y="0"/>
                    <a:pt x="16169" y="668"/>
                    <a:pt x="14744" y="1461"/>
                  </a:cubicBezTo>
                  <a:cubicBezTo>
                    <a:pt x="8073" y="5231"/>
                    <a:pt x="1835" y="9734"/>
                    <a:pt x="701" y="12769"/>
                  </a:cubicBezTo>
                  <a:cubicBezTo>
                    <a:pt x="1" y="14671"/>
                    <a:pt x="1068" y="18040"/>
                    <a:pt x="1869" y="20075"/>
                  </a:cubicBezTo>
                  <a:cubicBezTo>
                    <a:pt x="1913" y="20174"/>
                    <a:pt x="2051" y="20219"/>
                    <a:pt x="2263" y="20219"/>
                  </a:cubicBezTo>
                  <a:cubicBezTo>
                    <a:pt x="4104" y="20219"/>
                    <a:pt x="11493" y="16790"/>
                    <a:pt x="10775" y="16072"/>
                  </a:cubicBezTo>
                  <a:cubicBezTo>
                    <a:pt x="8773" y="14070"/>
                    <a:pt x="8440" y="13270"/>
                    <a:pt x="8640" y="12836"/>
                  </a:cubicBezTo>
                  <a:cubicBezTo>
                    <a:pt x="8740" y="12569"/>
                    <a:pt x="15979" y="5865"/>
                    <a:pt x="17980" y="2896"/>
                  </a:cubicBezTo>
                  <a:cubicBezTo>
                    <a:pt x="19422" y="750"/>
                    <a:pt x="19300" y="0"/>
                    <a:pt x="18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58"/>
            <p:cNvSpPr/>
            <p:nvPr/>
          </p:nvSpPr>
          <p:spPr>
            <a:xfrm>
              <a:off x="3984675" y="2231200"/>
              <a:ext cx="366125" cy="318650"/>
            </a:xfrm>
            <a:custGeom>
              <a:avLst/>
              <a:gdLst/>
              <a:ahLst/>
              <a:cxnLst/>
              <a:rect l="l" t="t" r="r" b="b"/>
              <a:pathLst>
                <a:path w="14645" h="12746" extrusionOk="0">
                  <a:moveTo>
                    <a:pt x="6505" y="1"/>
                  </a:moveTo>
                  <a:lnTo>
                    <a:pt x="1" y="4871"/>
                  </a:lnTo>
                  <a:cubicBezTo>
                    <a:pt x="268" y="5538"/>
                    <a:pt x="1435" y="9141"/>
                    <a:pt x="2202" y="10175"/>
                  </a:cubicBezTo>
                  <a:cubicBezTo>
                    <a:pt x="2922" y="11156"/>
                    <a:pt x="4058" y="12745"/>
                    <a:pt x="5327" y="12745"/>
                  </a:cubicBezTo>
                  <a:cubicBezTo>
                    <a:pt x="5353" y="12745"/>
                    <a:pt x="5379" y="12745"/>
                    <a:pt x="5405" y="12743"/>
                  </a:cubicBezTo>
                  <a:cubicBezTo>
                    <a:pt x="5905" y="12676"/>
                    <a:pt x="6372" y="12443"/>
                    <a:pt x="6706" y="12109"/>
                  </a:cubicBezTo>
                  <a:cubicBezTo>
                    <a:pt x="6706" y="12109"/>
                    <a:pt x="7239" y="12317"/>
                    <a:pt x="7763" y="12317"/>
                  </a:cubicBezTo>
                  <a:cubicBezTo>
                    <a:pt x="8025" y="12317"/>
                    <a:pt x="8285" y="12265"/>
                    <a:pt x="8474" y="12109"/>
                  </a:cubicBezTo>
                  <a:cubicBezTo>
                    <a:pt x="8807" y="11776"/>
                    <a:pt x="9074" y="11376"/>
                    <a:pt x="9174" y="10942"/>
                  </a:cubicBezTo>
                  <a:cubicBezTo>
                    <a:pt x="9174" y="10942"/>
                    <a:pt x="9702" y="11230"/>
                    <a:pt x="10214" y="11230"/>
                  </a:cubicBezTo>
                  <a:cubicBezTo>
                    <a:pt x="10442" y="11230"/>
                    <a:pt x="10667" y="11173"/>
                    <a:pt x="10842" y="11009"/>
                  </a:cubicBezTo>
                  <a:cubicBezTo>
                    <a:pt x="11142" y="10675"/>
                    <a:pt x="11309" y="10241"/>
                    <a:pt x="11309" y="9808"/>
                  </a:cubicBezTo>
                  <a:cubicBezTo>
                    <a:pt x="11309" y="9808"/>
                    <a:pt x="12217" y="11624"/>
                    <a:pt x="13029" y="11624"/>
                  </a:cubicBezTo>
                  <a:cubicBezTo>
                    <a:pt x="13125" y="11624"/>
                    <a:pt x="13219" y="11599"/>
                    <a:pt x="13310" y="11542"/>
                  </a:cubicBezTo>
                  <a:cubicBezTo>
                    <a:pt x="14645" y="10775"/>
                    <a:pt x="12476" y="6105"/>
                    <a:pt x="11909" y="4971"/>
                  </a:cubicBezTo>
                  <a:cubicBezTo>
                    <a:pt x="11175" y="3637"/>
                    <a:pt x="6505" y="1"/>
                    <a:pt x="6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58"/>
            <p:cNvSpPr/>
            <p:nvPr/>
          </p:nvSpPr>
          <p:spPr>
            <a:xfrm>
              <a:off x="4224850" y="2380125"/>
              <a:ext cx="42550" cy="96275"/>
            </a:xfrm>
            <a:custGeom>
              <a:avLst/>
              <a:gdLst/>
              <a:ahLst/>
              <a:cxnLst/>
              <a:rect l="l" t="t" r="r" b="b"/>
              <a:pathLst>
                <a:path w="1702" h="3851" extrusionOk="0">
                  <a:moveTo>
                    <a:pt x="27" y="1"/>
                  </a:moveTo>
                  <a:cubicBezTo>
                    <a:pt x="17" y="1"/>
                    <a:pt x="1" y="24"/>
                    <a:pt x="1" y="48"/>
                  </a:cubicBezTo>
                  <a:cubicBezTo>
                    <a:pt x="668" y="1249"/>
                    <a:pt x="1035" y="2650"/>
                    <a:pt x="1669" y="3851"/>
                  </a:cubicBezTo>
                  <a:cubicBezTo>
                    <a:pt x="1669" y="3851"/>
                    <a:pt x="1702" y="3851"/>
                    <a:pt x="1702" y="3817"/>
                  </a:cubicBezTo>
                  <a:cubicBezTo>
                    <a:pt x="1302" y="2483"/>
                    <a:pt x="735" y="1216"/>
                    <a:pt x="34" y="15"/>
                  </a:cubicBezTo>
                  <a:cubicBezTo>
                    <a:pt x="34" y="5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58"/>
            <p:cNvSpPr/>
            <p:nvPr/>
          </p:nvSpPr>
          <p:spPr>
            <a:xfrm>
              <a:off x="4160925" y="2418475"/>
              <a:ext cx="54775" cy="84950"/>
            </a:xfrm>
            <a:custGeom>
              <a:avLst/>
              <a:gdLst/>
              <a:ahLst/>
              <a:cxnLst/>
              <a:rect l="l" t="t" r="r" b="b"/>
              <a:pathLst>
                <a:path w="2191" h="3398" extrusionOk="0">
                  <a:moveTo>
                    <a:pt x="40" y="0"/>
                  </a:moveTo>
                  <a:cubicBezTo>
                    <a:pt x="23" y="0"/>
                    <a:pt x="0" y="15"/>
                    <a:pt x="23" y="15"/>
                  </a:cubicBezTo>
                  <a:cubicBezTo>
                    <a:pt x="389" y="582"/>
                    <a:pt x="723" y="1149"/>
                    <a:pt x="1090" y="1716"/>
                  </a:cubicBezTo>
                  <a:cubicBezTo>
                    <a:pt x="1257" y="2017"/>
                    <a:pt x="1424" y="2283"/>
                    <a:pt x="1590" y="2584"/>
                  </a:cubicBezTo>
                  <a:cubicBezTo>
                    <a:pt x="1724" y="2850"/>
                    <a:pt x="1891" y="3117"/>
                    <a:pt x="2091" y="3384"/>
                  </a:cubicBezTo>
                  <a:cubicBezTo>
                    <a:pt x="2100" y="3394"/>
                    <a:pt x="2113" y="3398"/>
                    <a:pt x="2126" y="3398"/>
                  </a:cubicBezTo>
                  <a:cubicBezTo>
                    <a:pt x="2157" y="3398"/>
                    <a:pt x="2191" y="3374"/>
                    <a:pt x="2191" y="3351"/>
                  </a:cubicBezTo>
                  <a:cubicBezTo>
                    <a:pt x="2091" y="3051"/>
                    <a:pt x="1924" y="2784"/>
                    <a:pt x="1757" y="2517"/>
                  </a:cubicBezTo>
                  <a:cubicBezTo>
                    <a:pt x="1557" y="2250"/>
                    <a:pt x="1390" y="1950"/>
                    <a:pt x="1190" y="1683"/>
                  </a:cubicBezTo>
                  <a:cubicBezTo>
                    <a:pt x="823" y="1116"/>
                    <a:pt x="456" y="582"/>
                    <a:pt x="56" y="15"/>
                  </a:cubicBezTo>
                  <a:cubicBezTo>
                    <a:pt x="56" y="4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58"/>
            <p:cNvSpPr/>
            <p:nvPr/>
          </p:nvSpPr>
          <p:spPr>
            <a:xfrm>
              <a:off x="4100600" y="2457675"/>
              <a:ext cx="50900" cy="76275"/>
            </a:xfrm>
            <a:custGeom>
              <a:avLst/>
              <a:gdLst/>
              <a:ahLst/>
              <a:cxnLst/>
              <a:rect l="l" t="t" r="r" b="b"/>
              <a:pathLst>
                <a:path w="2036" h="3051" extrusionOk="0">
                  <a:moveTo>
                    <a:pt x="50" y="0"/>
                  </a:moveTo>
                  <a:cubicBezTo>
                    <a:pt x="30" y="0"/>
                    <a:pt x="0" y="15"/>
                    <a:pt x="0" y="15"/>
                  </a:cubicBezTo>
                  <a:cubicBezTo>
                    <a:pt x="334" y="549"/>
                    <a:pt x="668" y="1082"/>
                    <a:pt x="1001" y="1616"/>
                  </a:cubicBezTo>
                  <a:cubicBezTo>
                    <a:pt x="1168" y="1883"/>
                    <a:pt x="1335" y="2116"/>
                    <a:pt x="1502" y="2383"/>
                  </a:cubicBezTo>
                  <a:cubicBezTo>
                    <a:pt x="1635" y="2617"/>
                    <a:pt x="1802" y="2850"/>
                    <a:pt x="2002" y="3050"/>
                  </a:cubicBezTo>
                  <a:lnTo>
                    <a:pt x="2035" y="3017"/>
                  </a:lnTo>
                  <a:cubicBezTo>
                    <a:pt x="1935" y="2750"/>
                    <a:pt x="1768" y="2517"/>
                    <a:pt x="1602" y="2283"/>
                  </a:cubicBezTo>
                  <a:lnTo>
                    <a:pt x="1068" y="1516"/>
                  </a:lnTo>
                  <a:cubicBezTo>
                    <a:pt x="734" y="1016"/>
                    <a:pt x="401" y="515"/>
                    <a:pt x="67" y="15"/>
                  </a:cubicBezTo>
                  <a:cubicBezTo>
                    <a:pt x="67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8" name="Google Shape;3028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9" name="Google Shape;3029;p58"/>
            <p:cNvSpPr/>
            <p:nvPr/>
          </p:nvSpPr>
          <p:spPr>
            <a:xfrm>
              <a:off x="4118100" y="2046075"/>
              <a:ext cx="115700" cy="107100"/>
            </a:xfrm>
            <a:custGeom>
              <a:avLst/>
              <a:gdLst/>
              <a:ahLst/>
              <a:cxnLst/>
              <a:rect l="l" t="t" r="r" b="b"/>
              <a:pathLst>
                <a:path w="4628" h="4284" extrusionOk="0">
                  <a:moveTo>
                    <a:pt x="68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1435" y="1535"/>
                    <a:pt x="2970" y="2969"/>
                    <a:pt x="4571" y="4270"/>
                  </a:cubicBezTo>
                  <a:cubicBezTo>
                    <a:pt x="4581" y="4280"/>
                    <a:pt x="4590" y="4284"/>
                    <a:pt x="4599" y="4284"/>
                  </a:cubicBezTo>
                  <a:cubicBezTo>
                    <a:pt x="4618" y="4284"/>
                    <a:pt x="4628" y="4260"/>
                    <a:pt x="4604" y="4237"/>
                  </a:cubicBezTo>
                  <a:cubicBezTo>
                    <a:pt x="2803" y="2436"/>
                    <a:pt x="435" y="401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0" name="Google Shape;3030;p58"/>
            <p:cNvSpPr/>
            <p:nvPr/>
          </p:nvSpPr>
          <p:spPr>
            <a:xfrm>
              <a:off x="4304075" y="1986500"/>
              <a:ext cx="34225" cy="109225"/>
            </a:xfrm>
            <a:custGeom>
              <a:avLst/>
              <a:gdLst/>
              <a:ahLst/>
              <a:cxnLst/>
              <a:rect l="l" t="t" r="r" b="b"/>
              <a:pathLst>
                <a:path w="1369" h="4369" extrusionOk="0">
                  <a:moveTo>
                    <a:pt x="1344" y="0"/>
                  </a:moveTo>
                  <a:cubicBezTo>
                    <a:pt x="1339" y="0"/>
                    <a:pt x="1335" y="4"/>
                    <a:pt x="1335" y="15"/>
                  </a:cubicBezTo>
                  <a:cubicBezTo>
                    <a:pt x="1101" y="549"/>
                    <a:pt x="868" y="1083"/>
                    <a:pt x="668" y="1650"/>
                  </a:cubicBezTo>
                  <a:cubicBezTo>
                    <a:pt x="668" y="1616"/>
                    <a:pt x="668" y="1583"/>
                    <a:pt x="668" y="1550"/>
                  </a:cubicBezTo>
                  <a:cubicBezTo>
                    <a:pt x="668" y="1216"/>
                    <a:pt x="734" y="849"/>
                    <a:pt x="801" y="549"/>
                  </a:cubicBezTo>
                  <a:cubicBezTo>
                    <a:pt x="801" y="515"/>
                    <a:pt x="785" y="499"/>
                    <a:pt x="768" y="499"/>
                  </a:cubicBezTo>
                  <a:cubicBezTo>
                    <a:pt x="751" y="499"/>
                    <a:pt x="734" y="515"/>
                    <a:pt x="734" y="549"/>
                  </a:cubicBezTo>
                  <a:cubicBezTo>
                    <a:pt x="668" y="882"/>
                    <a:pt x="601" y="1216"/>
                    <a:pt x="568" y="1550"/>
                  </a:cubicBezTo>
                  <a:cubicBezTo>
                    <a:pt x="534" y="1716"/>
                    <a:pt x="534" y="1883"/>
                    <a:pt x="534" y="2050"/>
                  </a:cubicBezTo>
                  <a:lnTo>
                    <a:pt x="534" y="2083"/>
                  </a:lnTo>
                  <a:cubicBezTo>
                    <a:pt x="301" y="2850"/>
                    <a:pt x="167" y="3584"/>
                    <a:pt x="1" y="4318"/>
                  </a:cubicBezTo>
                  <a:cubicBezTo>
                    <a:pt x="1" y="4352"/>
                    <a:pt x="9" y="4368"/>
                    <a:pt x="21" y="4368"/>
                  </a:cubicBezTo>
                  <a:cubicBezTo>
                    <a:pt x="34" y="4368"/>
                    <a:pt x="51" y="4352"/>
                    <a:pt x="67" y="4318"/>
                  </a:cubicBezTo>
                  <a:cubicBezTo>
                    <a:pt x="234" y="3618"/>
                    <a:pt x="501" y="2884"/>
                    <a:pt x="734" y="2183"/>
                  </a:cubicBezTo>
                  <a:cubicBezTo>
                    <a:pt x="968" y="1449"/>
                    <a:pt x="1168" y="716"/>
                    <a:pt x="1368" y="15"/>
                  </a:cubicBezTo>
                  <a:cubicBezTo>
                    <a:pt x="1368" y="15"/>
                    <a:pt x="1353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1" name="Google Shape;3031;p58"/>
            <p:cNvSpPr/>
            <p:nvPr/>
          </p:nvSpPr>
          <p:spPr>
            <a:xfrm>
              <a:off x="4392475" y="1784675"/>
              <a:ext cx="126775" cy="185400"/>
            </a:xfrm>
            <a:custGeom>
              <a:avLst/>
              <a:gdLst/>
              <a:ahLst/>
              <a:cxnLst/>
              <a:rect l="l" t="t" r="r" b="b"/>
              <a:pathLst>
                <a:path w="5071" h="7416" extrusionOk="0">
                  <a:moveTo>
                    <a:pt x="4652" y="1"/>
                  </a:moveTo>
                  <a:cubicBezTo>
                    <a:pt x="4141" y="1"/>
                    <a:pt x="0" y="1116"/>
                    <a:pt x="0" y="1116"/>
                  </a:cubicBezTo>
                  <a:cubicBezTo>
                    <a:pt x="267" y="2084"/>
                    <a:pt x="401" y="3051"/>
                    <a:pt x="434" y="4018"/>
                  </a:cubicBezTo>
                  <a:cubicBezTo>
                    <a:pt x="434" y="4119"/>
                    <a:pt x="434" y="4219"/>
                    <a:pt x="401" y="4319"/>
                  </a:cubicBezTo>
                  <a:cubicBezTo>
                    <a:pt x="401" y="4352"/>
                    <a:pt x="401" y="4352"/>
                    <a:pt x="401" y="4385"/>
                  </a:cubicBezTo>
                  <a:cubicBezTo>
                    <a:pt x="301" y="4952"/>
                    <a:pt x="201" y="7121"/>
                    <a:pt x="1268" y="7388"/>
                  </a:cubicBezTo>
                  <a:cubicBezTo>
                    <a:pt x="1347" y="7407"/>
                    <a:pt x="1431" y="7416"/>
                    <a:pt x="1518" y="7416"/>
                  </a:cubicBezTo>
                  <a:cubicBezTo>
                    <a:pt x="2641" y="7416"/>
                    <a:pt x="4356" y="5888"/>
                    <a:pt x="5037" y="4619"/>
                  </a:cubicBezTo>
                  <a:cubicBezTo>
                    <a:pt x="5071" y="4519"/>
                    <a:pt x="4937" y="3518"/>
                    <a:pt x="4837" y="2317"/>
                  </a:cubicBezTo>
                  <a:cubicBezTo>
                    <a:pt x="4771" y="1583"/>
                    <a:pt x="4704" y="749"/>
                    <a:pt x="4704" y="16"/>
                  </a:cubicBezTo>
                  <a:cubicBezTo>
                    <a:pt x="4704" y="5"/>
                    <a:pt x="4686" y="1"/>
                    <a:pt x="4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2" name="Google Shape;3032;p58"/>
            <p:cNvSpPr/>
            <p:nvPr/>
          </p:nvSpPr>
          <p:spPr>
            <a:xfrm>
              <a:off x="4392475" y="1785050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4437" y="1"/>
                  </a:moveTo>
                  <a:cubicBezTo>
                    <a:pt x="3403" y="201"/>
                    <a:pt x="0" y="1101"/>
                    <a:pt x="0" y="1101"/>
                  </a:cubicBezTo>
                  <a:cubicBezTo>
                    <a:pt x="267" y="2069"/>
                    <a:pt x="401" y="3036"/>
                    <a:pt x="434" y="4003"/>
                  </a:cubicBezTo>
                  <a:cubicBezTo>
                    <a:pt x="434" y="4104"/>
                    <a:pt x="434" y="4204"/>
                    <a:pt x="401" y="4304"/>
                  </a:cubicBezTo>
                  <a:lnTo>
                    <a:pt x="401" y="4370"/>
                  </a:lnTo>
                  <a:cubicBezTo>
                    <a:pt x="568" y="4404"/>
                    <a:pt x="734" y="4404"/>
                    <a:pt x="901" y="4404"/>
                  </a:cubicBezTo>
                  <a:cubicBezTo>
                    <a:pt x="3403" y="4337"/>
                    <a:pt x="4203" y="1268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3" name="Google Shape;3033;p58"/>
            <p:cNvSpPr/>
            <p:nvPr/>
          </p:nvSpPr>
          <p:spPr>
            <a:xfrm>
              <a:off x="4314075" y="1580200"/>
              <a:ext cx="212675" cy="287925"/>
            </a:xfrm>
            <a:custGeom>
              <a:avLst/>
              <a:gdLst/>
              <a:ahLst/>
              <a:cxnLst/>
              <a:rect l="l" t="t" r="r" b="b"/>
              <a:pathLst>
                <a:path w="8507" h="11517" extrusionOk="0">
                  <a:moveTo>
                    <a:pt x="4046" y="1"/>
                  </a:moveTo>
                  <a:cubicBezTo>
                    <a:pt x="2968" y="1"/>
                    <a:pt x="1906" y="381"/>
                    <a:pt x="1202" y="1156"/>
                  </a:cubicBezTo>
                  <a:cubicBezTo>
                    <a:pt x="68" y="2357"/>
                    <a:pt x="1" y="8728"/>
                    <a:pt x="1735" y="10496"/>
                  </a:cubicBezTo>
                  <a:cubicBezTo>
                    <a:pt x="2417" y="11204"/>
                    <a:pt x="3263" y="11516"/>
                    <a:pt x="4124" y="11516"/>
                  </a:cubicBezTo>
                  <a:cubicBezTo>
                    <a:pt x="5413" y="11516"/>
                    <a:pt x="6733" y="10816"/>
                    <a:pt x="7573" y="9696"/>
                  </a:cubicBezTo>
                  <a:cubicBezTo>
                    <a:pt x="8507" y="8395"/>
                    <a:pt x="8440" y="3491"/>
                    <a:pt x="7606" y="1957"/>
                  </a:cubicBezTo>
                  <a:cubicBezTo>
                    <a:pt x="6923" y="665"/>
                    <a:pt x="5471" y="1"/>
                    <a:pt x="4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4" name="Google Shape;3034;p58"/>
            <p:cNvSpPr/>
            <p:nvPr/>
          </p:nvSpPr>
          <p:spPr>
            <a:xfrm>
              <a:off x="4505900" y="182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5" name="Google Shape;3035;p58"/>
            <p:cNvSpPr/>
            <p:nvPr/>
          </p:nvSpPr>
          <p:spPr>
            <a:xfrm>
              <a:off x="4409975" y="1738350"/>
              <a:ext cx="10875" cy="21700"/>
            </a:xfrm>
            <a:custGeom>
              <a:avLst/>
              <a:gdLst/>
              <a:ahLst/>
              <a:cxnLst/>
              <a:rect l="l" t="t" r="r" b="b"/>
              <a:pathLst>
                <a:path w="435" h="868" extrusionOk="0">
                  <a:moveTo>
                    <a:pt x="68" y="1"/>
                  </a:moveTo>
                  <a:cubicBezTo>
                    <a:pt x="1" y="334"/>
                    <a:pt x="68" y="835"/>
                    <a:pt x="435" y="868"/>
                  </a:cubicBezTo>
                  <a:cubicBezTo>
                    <a:pt x="134" y="768"/>
                    <a:pt x="68" y="368"/>
                    <a:pt x="68" y="34"/>
                  </a:cubicBezTo>
                  <a:cubicBezTo>
                    <a:pt x="68" y="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6" name="Google Shape;3036;p58"/>
            <p:cNvSpPr/>
            <p:nvPr/>
          </p:nvSpPr>
          <p:spPr>
            <a:xfrm>
              <a:off x="4407650" y="1729950"/>
              <a:ext cx="25325" cy="26800"/>
            </a:xfrm>
            <a:custGeom>
              <a:avLst/>
              <a:gdLst/>
              <a:ahLst/>
              <a:cxnLst/>
              <a:rect l="l" t="t" r="r" b="b"/>
              <a:pathLst>
                <a:path w="1013" h="1072" extrusionOk="0">
                  <a:moveTo>
                    <a:pt x="475" y="0"/>
                  </a:moveTo>
                  <a:cubicBezTo>
                    <a:pt x="459" y="0"/>
                    <a:pt x="444" y="1"/>
                    <a:pt x="428" y="3"/>
                  </a:cubicBezTo>
                  <a:cubicBezTo>
                    <a:pt x="1" y="36"/>
                    <a:pt x="26" y="1071"/>
                    <a:pt x="505" y="1071"/>
                  </a:cubicBezTo>
                  <a:cubicBezTo>
                    <a:pt x="512" y="1071"/>
                    <a:pt x="520" y="1071"/>
                    <a:pt x="528" y="1070"/>
                  </a:cubicBezTo>
                  <a:cubicBezTo>
                    <a:pt x="1013" y="1006"/>
                    <a:pt x="965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7" name="Google Shape;3037;p58"/>
            <p:cNvSpPr/>
            <p:nvPr/>
          </p:nvSpPr>
          <p:spPr>
            <a:xfrm>
              <a:off x="4357450" y="1741700"/>
              <a:ext cx="9200" cy="21700"/>
            </a:xfrm>
            <a:custGeom>
              <a:avLst/>
              <a:gdLst/>
              <a:ahLst/>
              <a:cxnLst/>
              <a:rect l="l" t="t" r="r" b="b"/>
              <a:pathLst>
                <a:path w="368" h="868" extrusionOk="0">
                  <a:moveTo>
                    <a:pt x="301" y="0"/>
                  </a:moveTo>
                  <a:cubicBezTo>
                    <a:pt x="301" y="0"/>
                    <a:pt x="267" y="0"/>
                    <a:pt x="267" y="33"/>
                  </a:cubicBezTo>
                  <a:cubicBezTo>
                    <a:pt x="301" y="367"/>
                    <a:pt x="267" y="734"/>
                    <a:pt x="0" y="867"/>
                  </a:cubicBezTo>
                  <a:cubicBezTo>
                    <a:pt x="367" y="801"/>
                    <a:pt x="367" y="334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8" name="Google Shape;3038;p58"/>
            <p:cNvSpPr/>
            <p:nvPr/>
          </p:nvSpPr>
          <p:spPr>
            <a:xfrm>
              <a:off x="4343275" y="1733350"/>
              <a:ext cx="26700" cy="26700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534" y="0"/>
                  </a:moveTo>
                  <a:cubicBezTo>
                    <a:pt x="0" y="0"/>
                    <a:pt x="34" y="1068"/>
                    <a:pt x="534" y="1068"/>
                  </a:cubicBezTo>
                  <a:cubicBezTo>
                    <a:pt x="1068" y="1068"/>
                    <a:pt x="1001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9" name="Google Shape;3039;p58"/>
            <p:cNvSpPr/>
            <p:nvPr/>
          </p:nvSpPr>
          <p:spPr>
            <a:xfrm>
              <a:off x="4404975" y="1691450"/>
              <a:ext cx="32550" cy="16900"/>
            </a:xfrm>
            <a:custGeom>
              <a:avLst/>
              <a:gdLst/>
              <a:ahLst/>
              <a:cxnLst/>
              <a:rect l="l" t="t" r="r" b="b"/>
              <a:pathLst>
                <a:path w="1302" h="676" extrusionOk="0">
                  <a:moveTo>
                    <a:pt x="502" y="0"/>
                  </a:moveTo>
                  <a:cubicBezTo>
                    <a:pt x="336" y="0"/>
                    <a:pt x="179" y="70"/>
                    <a:pt x="68" y="209"/>
                  </a:cubicBezTo>
                  <a:cubicBezTo>
                    <a:pt x="1" y="309"/>
                    <a:pt x="34" y="409"/>
                    <a:pt x="101" y="476"/>
                  </a:cubicBezTo>
                  <a:cubicBezTo>
                    <a:pt x="234" y="576"/>
                    <a:pt x="368" y="609"/>
                    <a:pt x="535" y="609"/>
                  </a:cubicBezTo>
                  <a:cubicBezTo>
                    <a:pt x="668" y="642"/>
                    <a:pt x="835" y="676"/>
                    <a:pt x="968" y="676"/>
                  </a:cubicBezTo>
                  <a:cubicBezTo>
                    <a:pt x="1168" y="642"/>
                    <a:pt x="1302" y="409"/>
                    <a:pt x="1135" y="242"/>
                  </a:cubicBezTo>
                  <a:cubicBezTo>
                    <a:pt x="1002" y="109"/>
                    <a:pt x="801" y="42"/>
                    <a:pt x="601" y="9"/>
                  </a:cubicBezTo>
                  <a:cubicBezTo>
                    <a:pt x="568" y="3"/>
                    <a:pt x="535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0" name="Google Shape;3040;p58"/>
            <p:cNvSpPr/>
            <p:nvPr/>
          </p:nvSpPr>
          <p:spPr>
            <a:xfrm>
              <a:off x="4334275" y="1696025"/>
              <a:ext cx="31550" cy="19100"/>
            </a:xfrm>
            <a:custGeom>
              <a:avLst/>
              <a:gdLst/>
              <a:ahLst/>
              <a:cxnLst/>
              <a:rect l="l" t="t" r="r" b="b"/>
              <a:pathLst>
                <a:path w="1262" h="764" extrusionOk="0">
                  <a:moveTo>
                    <a:pt x="814" y="1"/>
                  </a:moveTo>
                  <a:cubicBezTo>
                    <a:pt x="736" y="1"/>
                    <a:pt x="660" y="20"/>
                    <a:pt x="594" y="59"/>
                  </a:cubicBezTo>
                  <a:cubicBezTo>
                    <a:pt x="394" y="126"/>
                    <a:pt x="194" y="226"/>
                    <a:pt x="94" y="393"/>
                  </a:cubicBezTo>
                  <a:cubicBezTo>
                    <a:pt x="1" y="578"/>
                    <a:pt x="137" y="763"/>
                    <a:pt x="317" y="763"/>
                  </a:cubicBezTo>
                  <a:cubicBezTo>
                    <a:pt x="331" y="763"/>
                    <a:pt x="346" y="762"/>
                    <a:pt x="360" y="760"/>
                  </a:cubicBezTo>
                  <a:cubicBezTo>
                    <a:pt x="494" y="726"/>
                    <a:pt x="661" y="660"/>
                    <a:pt x="794" y="626"/>
                  </a:cubicBezTo>
                  <a:cubicBezTo>
                    <a:pt x="961" y="593"/>
                    <a:pt x="1094" y="526"/>
                    <a:pt x="1194" y="393"/>
                  </a:cubicBezTo>
                  <a:cubicBezTo>
                    <a:pt x="1261" y="293"/>
                    <a:pt x="1261" y="193"/>
                    <a:pt x="1161" y="126"/>
                  </a:cubicBezTo>
                  <a:cubicBezTo>
                    <a:pt x="1060" y="45"/>
                    <a:pt x="935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1" name="Google Shape;3041;p58"/>
            <p:cNvSpPr/>
            <p:nvPr/>
          </p:nvSpPr>
          <p:spPr>
            <a:xfrm>
              <a:off x="4414150" y="1814250"/>
              <a:ext cx="15875" cy="7750"/>
            </a:xfrm>
            <a:custGeom>
              <a:avLst/>
              <a:gdLst/>
              <a:ahLst/>
              <a:cxnLst/>
              <a:rect l="l" t="t" r="r" b="b"/>
              <a:pathLst>
                <a:path w="635" h="310" extrusionOk="0">
                  <a:moveTo>
                    <a:pt x="601" y="0"/>
                  </a:moveTo>
                  <a:cubicBezTo>
                    <a:pt x="534" y="100"/>
                    <a:pt x="468" y="200"/>
                    <a:pt x="334" y="234"/>
                  </a:cubicBezTo>
                  <a:cubicBezTo>
                    <a:pt x="234" y="234"/>
                    <a:pt x="101" y="200"/>
                    <a:pt x="1" y="167"/>
                  </a:cubicBezTo>
                  <a:lnTo>
                    <a:pt x="1" y="167"/>
                  </a:lnTo>
                  <a:cubicBezTo>
                    <a:pt x="83" y="249"/>
                    <a:pt x="188" y="309"/>
                    <a:pt x="316" y="309"/>
                  </a:cubicBezTo>
                  <a:cubicBezTo>
                    <a:pt x="343" y="309"/>
                    <a:pt x="372" y="306"/>
                    <a:pt x="401" y="300"/>
                  </a:cubicBezTo>
                  <a:cubicBezTo>
                    <a:pt x="534" y="267"/>
                    <a:pt x="635" y="134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2" name="Google Shape;3042;p58"/>
            <p:cNvSpPr/>
            <p:nvPr/>
          </p:nvSpPr>
          <p:spPr>
            <a:xfrm>
              <a:off x="4369950" y="1703525"/>
              <a:ext cx="49800" cy="101575"/>
            </a:xfrm>
            <a:custGeom>
              <a:avLst/>
              <a:gdLst/>
              <a:ahLst/>
              <a:cxnLst/>
              <a:rect l="l" t="t" r="r" b="b"/>
              <a:pathLst>
                <a:path w="1992" h="4063" extrusionOk="0">
                  <a:moveTo>
                    <a:pt x="301" y="1"/>
                  </a:moveTo>
                  <a:cubicBezTo>
                    <a:pt x="284" y="1"/>
                    <a:pt x="268" y="9"/>
                    <a:pt x="268" y="26"/>
                  </a:cubicBezTo>
                  <a:cubicBezTo>
                    <a:pt x="68" y="1160"/>
                    <a:pt x="1" y="2294"/>
                    <a:pt x="34" y="3462"/>
                  </a:cubicBezTo>
                  <a:cubicBezTo>
                    <a:pt x="34" y="3488"/>
                    <a:pt x="52" y="3499"/>
                    <a:pt x="82" y="3499"/>
                  </a:cubicBezTo>
                  <a:cubicBezTo>
                    <a:pt x="204" y="3499"/>
                    <a:pt x="521" y="3322"/>
                    <a:pt x="601" y="3295"/>
                  </a:cubicBezTo>
                  <a:cubicBezTo>
                    <a:pt x="601" y="3295"/>
                    <a:pt x="601" y="3662"/>
                    <a:pt x="601" y="3929"/>
                  </a:cubicBezTo>
                  <a:lnTo>
                    <a:pt x="601" y="3995"/>
                  </a:lnTo>
                  <a:cubicBezTo>
                    <a:pt x="635" y="4029"/>
                    <a:pt x="668" y="4062"/>
                    <a:pt x="701" y="4062"/>
                  </a:cubicBezTo>
                  <a:lnTo>
                    <a:pt x="835" y="4062"/>
                  </a:lnTo>
                  <a:cubicBezTo>
                    <a:pt x="968" y="4062"/>
                    <a:pt x="1135" y="4062"/>
                    <a:pt x="1268" y="4029"/>
                  </a:cubicBezTo>
                  <a:cubicBezTo>
                    <a:pt x="1569" y="3929"/>
                    <a:pt x="1835" y="3729"/>
                    <a:pt x="1969" y="3462"/>
                  </a:cubicBezTo>
                  <a:cubicBezTo>
                    <a:pt x="1991" y="3462"/>
                    <a:pt x="1984" y="3447"/>
                    <a:pt x="1966" y="3447"/>
                  </a:cubicBezTo>
                  <a:cubicBezTo>
                    <a:pt x="1958" y="3447"/>
                    <a:pt x="1947" y="3451"/>
                    <a:pt x="1936" y="3462"/>
                  </a:cubicBezTo>
                  <a:cubicBezTo>
                    <a:pt x="1630" y="3706"/>
                    <a:pt x="1269" y="3866"/>
                    <a:pt x="878" y="3866"/>
                  </a:cubicBezTo>
                  <a:cubicBezTo>
                    <a:pt x="842" y="3866"/>
                    <a:pt x="805" y="3865"/>
                    <a:pt x="768" y="3862"/>
                  </a:cubicBezTo>
                  <a:cubicBezTo>
                    <a:pt x="768" y="3762"/>
                    <a:pt x="801" y="3028"/>
                    <a:pt x="768" y="3028"/>
                  </a:cubicBezTo>
                  <a:cubicBezTo>
                    <a:pt x="601" y="3061"/>
                    <a:pt x="434" y="3128"/>
                    <a:pt x="268" y="3195"/>
                  </a:cubicBezTo>
                  <a:cubicBezTo>
                    <a:pt x="234" y="2127"/>
                    <a:pt x="368" y="1093"/>
                    <a:pt x="334" y="26"/>
                  </a:cubicBezTo>
                  <a:cubicBezTo>
                    <a:pt x="334" y="9"/>
                    <a:pt x="318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3" name="Google Shape;3043;p58"/>
            <p:cNvSpPr/>
            <p:nvPr/>
          </p:nvSpPr>
          <p:spPr>
            <a:xfrm>
              <a:off x="4394975" y="1790050"/>
              <a:ext cx="29225" cy="22125"/>
            </a:xfrm>
            <a:custGeom>
              <a:avLst/>
              <a:gdLst/>
              <a:ahLst/>
              <a:cxnLst/>
              <a:rect l="l" t="t" r="r" b="b"/>
              <a:pathLst>
                <a:path w="1169" h="885" extrusionOk="0">
                  <a:moveTo>
                    <a:pt x="968" y="1"/>
                  </a:moveTo>
                  <a:cubicBezTo>
                    <a:pt x="701" y="268"/>
                    <a:pt x="367" y="434"/>
                    <a:pt x="1" y="468"/>
                  </a:cubicBezTo>
                  <a:cubicBezTo>
                    <a:pt x="134" y="635"/>
                    <a:pt x="334" y="768"/>
                    <a:pt x="568" y="835"/>
                  </a:cubicBezTo>
                  <a:cubicBezTo>
                    <a:pt x="618" y="868"/>
                    <a:pt x="676" y="885"/>
                    <a:pt x="739" y="885"/>
                  </a:cubicBezTo>
                  <a:cubicBezTo>
                    <a:pt x="801" y="885"/>
                    <a:pt x="868" y="868"/>
                    <a:pt x="935" y="835"/>
                  </a:cubicBezTo>
                  <a:cubicBezTo>
                    <a:pt x="1168" y="768"/>
                    <a:pt x="1168" y="534"/>
                    <a:pt x="1101" y="301"/>
                  </a:cubicBezTo>
                  <a:cubicBezTo>
                    <a:pt x="1068" y="201"/>
                    <a:pt x="1035" y="10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4" name="Google Shape;3044;p58"/>
            <p:cNvSpPr/>
            <p:nvPr/>
          </p:nvSpPr>
          <p:spPr>
            <a:xfrm>
              <a:off x="4409150" y="1797550"/>
              <a:ext cx="15050" cy="14000"/>
            </a:xfrm>
            <a:custGeom>
              <a:avLst/>
              <a:gdLst/>
              <a:ahLst/>
              <a:cxnLst/>
              <a:rect l="l" t="t" r="r" b="b"/>
              <a:pathLst>
                <a:path w="602" h="560" extrusionOk="0">
                  <a:moveTo>
                    <a:pt x="534" y="1"/>
                  </a:moveTo>
                  <a:lnTo>
                    <a:pt x="534" y="1"/>
                  </a:lnTo>
                  <a:cubicBezTo>
                    <a:pt x="267" y="34"/>
                    <a:pt x="34" y="268"/>
                    <a:pt x="1" y="535"/>
                  </a:cubicBezTo>
                  <a:cubicBezTo>
                    <a:pt x="51" y="551"/>
                    <a:pt x="109" y="560"/>
                    <a:pt x="172" y="560"/>
                  </a:cubicBezTo>
                  <a:cubicBezTo>
                    <a:pt x="234" y="560"/>
                    <a:pt x="301" y="551"/>
                    <a:pt x="368" y="535"/>
                  </a:cubicBezTo>
                  <a:cubicBezTo>
                    <a:pt x="601" y="468"/>
                    <a:pt x="601" y="201"/>
                    <a:pt x="534" y="1"/>
                  </a:cubicBezTo>
                  <a:close/>
                </a:path>
              </a:pathLst>
            </a:custGeom>
            <a:solidFill>
              <a:srgbClr val="FF9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5" name="Google Shape;3045;p58"/>
            <p:cNvSpPr/>
            <p:nvPr/>
          </p:nvSpPr>
          <p:spPr>
            <a:xfrm>
              <a:off x="4299075" y="1556175"/>
              <a:ext cx="238525" cy="169750"/>
            </a:xfrm>
            <a:custGeom>
              <a:avLst/>
              <a:gdLst/>
              <a:ahLst/>
              <a:cxnLst/>
              <a:rect l="l" t="t" r="r" b="b"/>
              <a:pathLst>
                <a:path w="9541" h="6790" extrusionOk="0">
                  <a:moveTo>
                    <a:pt x="937" y="0"/>
                  </a:moveTo>
                  <a:cubicBezTo>
                    <a:pt x="778" y="0"/>
                    <a:pt x="635" y="49"/>
                    <a:pt x="534" y="149"/>
                  </a:cubicBezTo>
                  <a:cubicBezTo>
                    <a:pt x="0" y="716"/>
                    <a:pt x="0" y="3585"/>
                    <a:pt x="1435" y="4319"/>
                  </a:cubicBezTo>
                  <a:cubicBezTo>
                    <a:pt x="1762" y="4489"/>
                    <a:pt x="2101" y="4558"/>
                    <a:pt x="2434" y="4558"/>
                  </a:cubicBezTo>
                  <a:cubicBezTo>
                    <a:pt x="3865" y="4558"/>
                    <a:pt x="5204" y="3285"/>
                    <a:pt x="5204" y="3285"/>
                  </a:cubicBezTo>
                  <a:cubicBezTo>
                    <a:pt x="5512" y="3872"/>
                    <a:pt x="6102" y="4225"/>
                    <a:pt x="6736" y="4225"/>
                  </a:cubicBezTo>
                  <a:cubicBezTo>
                    <a:pt x="6858" y="4225"/>
                    <a:pt x="6982" y="4212"/>
                    <a:pt x="7106" y="4185"/>
                  </a:cubicBezTo>
                  <a:cubicBezTo>
                    <a:pt x="7106" y="4185"/>
                    <a:pt x="7717" y="6790"/>
                    <a:pt x="8402" y="6790"/>
                  </a:cubicBezTo>
                  <a:cubicBezTo>
                    <a:pt x="8414" y="6790"/>
                    <a:pt x="8427" y="6789"/>
                    <a:pt x="8440" y="6787"/>
                  </a:cubicBezTo>
                  <a:cubicBezTo>
                    <a:pt x="9541" y="6654"/>
                    <a:pt x="9441" y="2884"/>
                    <a:pt x="9007" y="2184"/>
                  </a:cubicBezTo>
                  <a:cubicBezTo>
                    <a:pt x="8673" y="1750"/>
                    <a:pt x="8173" y="1483"/>
                    <a:pt x="7639" y="1417"/>
                  </a:cubicBezTo>
                  <a:cubicBezTo>
                    <a:pt x="7472" y="983"/>
                    <a:pt x="7172" y="650"/>
                    <a:pt x="6772" y="449"/>
                  </a:cubicBezTo>
                  <a:cubicBezTo>
                    <a:pt x="6614" y="354"/>
                    <a:pt x="6396" y="316"/>
                    <a:pt x="6148" y="316"/>
                  </a:cubicBezTo>
                  <a:cubicBezTo>
                    <a:pt x="5090" y="316"/>
                    <a:pt x="3470" y="1016"/>
                    <a:pt x="3470" y="1016"/>
                  </a:cubicBezTo>
                  <a:cubicBezTo>
                    <a:pt x="3269" y="683"/>
                    <a:pt x="3003" y="416"/>
                    <a:pt x="2702" y="183"/>
                  </a:cubicBezTo>
                  <a:cubicBezTo>
                    <a:pt x="2584" y="112"/>
                    <a:pt x="2454" y="78"/>
                    <a:pt x="2325" y="78"/>
                  </a:cubicBezTo>
                  <a:cubicBezTo>
                    <a:pt x="2091" y="78"/>
                    <a:pt x="1864" y="189"/>
                    <a:pt x="1735" y="383"/>
                  </a:cubicBezTo>
                  <a:cubicBezTo>
                    <a:pt x="1902" y="583"/>
                    <a:pt x="2002" y="783"/>
                    <a:pt x="2069" y="1050"/>
                  </a:cubicBezTo>
                  <a:cubicBezTo>
                    <a:pt x="2193" y="1460"/>
                    <a:pt x="2071" y="1669"/>
                    <a:pt x="1914" y="1669"/>
                  </a:cubicBezTo>
                  <a:cubicBezTo>
                    <a:pt x="1777" y="1669"/>
                    <a:pt x="1615" y="1510"/>
                    <a:pt x="1568" y="1183"/>
                  </a:cubicBezTo>
                  <a:cubicBezTo>
                    <a:pt x="1535" y="916"/>
                    <a:pt x="1568" y="616"/>
                    <a:pt x="1735" y="383"/>
                  </a:cubicBezTo>
                  <a:cubicBezTo>
                    <a:pt x="1506" y="133"/>
                    <a:pt x="1200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6" name="Google Shape;3046;p58"/>
            <p:cNvSpPr/>
            <p:nvPr/>
          </p:nvSpPr>
          <p:spPr>
            <a:xfrm>
              <a:off x="4324925" y="1710800"/>
              <a:ext cx="47550" cy="67650"/>
            </a:xfrm>
            <a:custGeom>
              <a:avLst/>
              <a:gdLst/>
              <a:ahLst/>
              <a:cxnLst/>
              <a:rect l="l" t="t" r="r" b="b"/>
              <a:pathLst>
                <a:path w="1902" h="2706" extrusionOk="0">
                  <a:moveTo>
                    <a:pt x="906" y="167"/>
                  </a:moveTo>
                  <a:cubicBezTo>
                    <a:pt x="1289" y="167"/>
                    <a:pt x="1604" y="657"/>
                    <a:pt x="1668" y="1303"/>
                  </a:cubicBezTo>
                  <a:cubicBezTo>
                    <a:pt x="1702" y="1937"/>
                    <a:pt x="1402" y="2504"/>
                    <a:pt x="1035" y="2504"/>
                  </a:cubicBezTo>
                  <a:cubicBezTo>
                    <a:pt x="1022" y="2505"/>
                    <a:pt x="1009" y="2505"/>
                    <a:pt x="997" y="2505"/>
                  </a:cubicBezTo>
                  <a:cubicBezTo>
                    <a:pt x="611" y="2505"/>
                    <a:pt x="266" y="2017"/>
                    <a:pt x="234" y="1403"/>
                  </a:cubicBezTo>
                  <a:cubicBezTo>
                    <a:pt x="167" y="736"/>
                    <a:pt x="468" y="202"/>
                    <a:pt x="868" y="169"/>
                  </a:cubicBezTo>
                  <a:cubicBezTo>
                    <a:pt x="880" y="168"/>
                    <a:pt x="893" y="167"/>
                    <a:pt x="906" y="167"/>
                  </a:cubicBezTo>
                  <a:close/>
                  <a:moveTo>
                    <a:pt x="877" y="0"/>
                  </a:moveTo>
                  <a:cubicBezTo>
                    <a:pt x="863" y="0"/>
                    <a:pt x="849" y="1"/>
                    <a:pt x="834" y="2"/>
                  </a:cubicBezTo>
                  <a:cubicBezTo>
                    <a:pt x="367" y="35"/>
                    <a:pt x="1" y="669"/>
                    <a:pt x="34" y="1403"/>
                  </a:cubicBezTo>
                  <a:cubicBezTo>
                    <a:pt x="99" y="2149"/>
                    <a:pt x="510" y="2705"/>
                    <a:pt x="993" y="2705"/>
                  </a:cubicBezTo>
                  <a:cubicBezTo>
                    <a:pt x="1007" y="2705"/>
                    <a:pt x="1021" y="2705"/>
                    <a:pt x="1035" y="2704"/>
                  </a:cubicBezTo>
                  <a:cubicBezTo>
                    <a:pt x="1535" y="2670"/>
                    <a:pt x="1902" y="2037"/>
                    <a:pt x="1835" y="1269"/>
                  </a:cubicBezTo>
                  <a:cubicBezTo>
                    <a:pt x="1803" y="556"/>
                    <a:pt x="1361" y="0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7" name="Google Shape;3047;p58"/>
            <p:cNvSpPr/>
            <p:nvPr/>
          </p:nvSpPr>
          <p:spPr>
            <a:xfrm>
              <a:off x="4376900" y="1704800"/>
              <a:ext cx="81475" cy="68100"/>
            </a:xfrm>
            <a:custGeom>
              <a:avLst/>
              <a:gdLst/>
              <a:ahLst/>
              <a:cxnLst/>
              <a:rect l="l" t="t" r="r" b="b"/>
              <a:pathLst>
                <a:path w="3259" h="2724" extrusionOk="0">
                  <a:moveTo>
                    <a:pt x="1824" y="175"/>
                  </a:moveTo>
                  <a:cubicBezTo>
                    <a:pt x="2458" y="175"/>
                    <a:pt x="2958" y="675"/>
                    <a:pt x="2992" y="1276"/>
                  </a:cubicBezTo>
                  <a:cubicBezTo>
                    <a:pt x="3038" y="2042"/>
                    <a:pt x="2438" y="2566"/>
                    <a:pt x="1799" y="2566"/>
                  </a:cubicBezTo>
                  <a:cubicBezTo>
                    <a:pt x="1520" y="2566"/>
                    <a:pt x="1234" y="2466"/>
                    <a:pt x="990" y="2243"/>
                  </a:cubicBezTo>
                  <a:cubicBezTo>
                    <a:pt x="223" y="1509"/>
                    <a:pt x="757" y="175"/>
                    <a:pt x="1824" y="175"/>
                  </a:cubicBezTo>
                  <a:close/>
                  <a:moveTo>
                    <a:pt x="1797" y="0"/>
                  </a:moveTo>
                  <a:cubicBezTo>
                    <a:pt x="1418" y="0"/>
                    <a:pt x="1035" y="158"/>
                    <a:pt x="757" y="509"/>
                  </a:cubicBezTo>
                  <a:cubicBezTo>
                    <a:pt x="0" y="1423"/>
                    <a:pt x="703" y="2724"/>
                    <a:pt x="1796" y="2724"/>
                  </a:cubicBezTo>
                  <a:cubicBezTo>
                    <a:pt x="1860" y="2724"/>
                    <a:pt x="1925" y="2719"/>
                    <a:pt x="1991" y="2710"/>
                  </a:cubicBezTo>
                  <a:cubicBezTo>
                    <a:pt x="2725" y="2644"/>
                    <a:pt x="3259" y="2010"/>
                    <a:pt x="3159" y="1276"/>
                  </a:cubicBezTo>
                  <a:cubicBezTo>
                    <a:pt x="3116" y="489"/>
                    <a:pt x="2463" y="0"/>
                    <a:pt x="1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8" name="Google Shape;3048;p58"/>
            <p:cNvSpPr/>
            <p:nvPr/>
          </p:nvSpPr>
          <p:spPr>
            <a:xfrm>
              <a:off x="4366625" y="1731625"/>
              <a:ext cx="28375" cy="7575"/>
            </a:xfrm>
            <a:custGeom>
              <a:avLst/>
              <a:gdLst/>
              <a:ahLst/>
              <a:cxnLst/>
              <a:rect l="l" t="t" r="r" b="b"/>
              <a:pathLst>
                <a:path w="1135" h="303" extrusionOk="0">
                  <a:moveTo>
                    <a:pt x="620" y="1"/>
                  </a:moveTo>
                  <a:cubicBezTo>
                    <a:pt x="188" y="1"/>
                    <a:pt x="0" y="170"/>
                    <a:pt x="0" y="170"/>
                  </a:cubicBezTo>
                  <a:lnTo>
                    <a:pt x="100" y="303"/>
                  </a:lnTo>
                  <a:cubicBezTo>
                    <a:pt x="100" y="303"/>
                    <a:pt x="248" y="189"/>
                    <a:pt x="576" y="189"/>
                  </a:cubicBezTo>
                  <a:cubicBezTo>
                    <a:pt x="717" y="189"/>
                    <a:pt x="891" y="210"/>
                    <a:pt x="1101" y="270"/>
                  </a:cubicBezTo>
                  <a:lnTo>
                    <a:pt x="1135" y="69"/>
                  </a:lnTo>
                  <a:cubicBezTo>
                    <a:pt x="934" y="19"/>
                    <a:pt x="763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9" name="Google Shape;3049;p58"/>
            <p:cNvSpPr/>
            <p:nvPr/>
          </p:nvSpPr>
          <p:spPr>
            <a:xfrm>
              <a:off x="4452525" y="1710000"/>
              <a:ext cx="108425" cy="24200"/>
            </a:xfrm>
            <a:custGeom>
              <a:avLst/>
              <a:gdLst/>
              <a:ahLst/>
              <a:cxnLst/>
              <a:rect l="l" t="t" r="r" b="b"/>
              <a:pathLst>
                <a:path w="4337" h="968" extrusionOk="0">
                  <a:moveTo>
                    <a:pt x="3136" y="0"/>
                  </a:moveTo>
                  <a:cubicBezTo>
                    <a:pt x="2836" y="34"/>
                    <a:pt x="100" y="734"/>
                    <a:pt x="0" y="768"/>
                  </a:cubicBezTo>
                  <a:lnTo>
                    <a:pt x="34" y="968"/>
                  </a:lnTo>
                  <a:cubicBezTo>
                    <a:pt x="1034" y="701"/>
                    <a:pt x="2936" y="201"/>
                    <a:pt x="3169" y="167"/>
                  </a:cubicBezTo>
                  <a:cubicBezTo>
                    <a:pt x="3569" y="234"/>
                    <a:pt x="3903" y="367"/>
                    <a:pt x="4237" y="534"/>
                  </a:cubicBezTo>
                  <a:lnTo>
                    <a:pt x="4337" y="367"/>
                  </a:lnTo>
                  <a:cubicBezTo>
                    <a:pt x="3970" y="167"/>
                    <a:pt x="3569" y="34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0" name="Google Shape;3050;p58"/>
            <p:cNvSpPr/>
            <p:nvPr/>
          </p:nvSpPr>
          <p:spPr>
            <a:xfrm>
              <a:off x="4496725" y="1692775"/>
              <a:ext cx="60050" cy="81800"/>
            </a:xfrm>
            <a:custGeom>
              <a:avLst/>
              <a:gdLst/>
              <a:ahLst/>
              <a:cxnLst/>
              <a:rect l="l" t="t" r="r" b="b"/>
              <a:pathLst>
                <a:path w="2402" h="3272" extrusionOk="0">
                  <a:moveTo>
                    <a:pt x="1489" y="1"/>
                  </a:moveTo>
                  <a:cubicBezTo>
                    <a:pt x="770" y="1"/>
                    <a:pt x="67" y="1523"/>
                    <a:pt x="67" y="1523"/>
                  </a:cubicBezTo>
                  <a:lnTo>
                    <a:pt x="0" y="2858"/>
                  </a:lnTo>
                  <a:cubicBezTo>
                    <a:pt x="168" y="3131"/>
                    <a:pt x="442" y="3272"/>
                    <a:pt x="722" y="3272"/>
                  </a:cubicBezTo>
                  <a:cubicBezTo>
                    <a:pt x="887" y="3272"/>
                    <a:pt x="1053" y="3223"/>
                    <a:pt x="1201" y="3125"/>
                  </a:cubicBezTo>
                  <a:cubicBezTo>
                    <a:pt x="2002" y="2658"/>
                    <a:pt x="2402" y="289"/>
                    <a:pt x="1635" y="22"/>
                  </a:cubicBezTo>
                  <a:cubicBezTo>
                    <a:pt x="1586" y="8"/>
                    <a:pt x="1538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1" name="Google Shape;3051;p58"/>
            <p:cNvSpPr/>
            <p:nvPr/>
          </p:nvSpPr>
          <p:spPr>
            <a:xfrm>
              <a:off x="4505050" y="1710825"/>
              <a:ext cx="29225" cy="53200"/>
            </a:xfrm>
            <a:custGeom>
              <a:avLst/>
              <a:gdLst/>
              <a:ahLst/>
              <a:cxnLst/>
              <a:rect l="l" t="t" r="r" b="b"/>
              <a:pathLst>
                <a:path w="1169" h="2128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401" y="201"/>
                    <a:pt x="1" y="1335"/>
                    <a:pt x="167" y="2102"/>
                  </a:cubicBezTo>
                  <a:cubicBezTo>
                    <a:pt x="167" y="2119"/>
                    <a:pt x="192" y="2127"/>
                    <a:pt x="218" y="2127"/>
                  </a:cubicBezTo>
                  <a:cubicBezTo>
                    <a:pt x="243" y="2127"/>
                    <a:pt x="268" y="2119"/>
                    <a:pt x="268" y="2102"/>
                  </a:cubicBezTo>
                  <a:cubicBezTo>
                    <a:pt x="301" y="1936"/>
                    <a:pt x="368" y="1735"/>
                    <a:pt x="468" y="1602"/>
                  </a:cubicBezTo>
                  <a:cubicBezTo>
                    <a:pt x="557" y="1422"/>
                    <a:pt x="728" y="1297"/>
                    <a:pt x="930" y="1297"/>
                  </a:cubicBezTo>
                  <a:cubicBezTo>
                    <a:pt x="954" y="1297"/>
                    <a:pt x="977" y="1298"/>
                    <a:pt x="1001" y="1302"/>
                  </a:cubicBezTo>
                  <a:lnTo>
                    <a:pt x="1001" y="1268"/>
                  </a:lnTo>
                  <a:cubicBezTo>
                    <a:pt x="930" y="1233"/>
                    <a:pt x="856" y="1216"/>
                    <a:pt x="784" y="1216"/>
                  </a:cubicBezTo>
                  <a:cubicBezTo>
                    <a:pt x="588" y="1216"/>
                    <a:pt x="408" y="1340"/>
                    <a:pt x="334" y="1535"/>
                  </a:cubicBezTo>
                  <a:cubicBezTo>
                    <a:pt x="368" y="935"/>
                    <a:pt x="668" y="368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2" name="Google Shape;3052;p58"/>
            <p:cNvSpPr/>
            <p:nvPr/>
          </p:nvSpPr>
          <p:spPr>
            <a:xfrm>
              <a:off x="4388300" y="1899725"/>
              <a:ext cx="145125" cy="89725"/>
            </a:xfrm>
            <a:custGeom>
              <a:avLst/>
              <a:gdLst/>
              <a:ahLst/>
              <a:cxnLst/>
              <a:rect l="l" t="t" r="r" b="b"/>
              <a:pathLst>
                <a:path w="5805" h="3589" extrusionOk="0">
                  <a:moveTo>
                    <a:pt x="234" y="0"/>
                  </a:moveTo>
                  <a:cubicBezTo>
                    <a:pt x="218" y="0"/>
                    <a:pt x="201" y="17"/>
                    <a:pt x="201" y="50"/>
                  </a:cubicBezTo>
                  <a:cubicBezTo>
                    <a:pt x="101" y="1251"/>
                    <a:pt x="1" y="3086"/>
                    <a:pt x="1101" y="3453"/>
                  </a:cubicBezTo>
                  <a:cubicBezTo>
                    <a:pt x="1367" y="3546"/>
                    <a:pt x="1630" y="3588"/>
                    <a:pt x="1886" y="3588"/>
                  </a:cubicBezTo>
                  <a:cubicBezTo>
                    <a:pt x="2821" y="3588"/>
                    <a:pt x="3675" y="3025"/>
                    <a:pt x="4304" y="2319"/>
                  </a:cubicBezTo>
                  <a:cubicBezTo>
                    <a:pt x="4871" y="1718"/>
                    <a:pt x="5371" y="1051"/>
                    <a:pt x="5805" y="350"/>
                  </a:cubicBezTo>
                  <a:cubicBezTo>
                    <a:pt x="5805" y="350"/>
                    <a:pt x="5805" y="317"/>
                    <a:pt x="5805" y="317"/>
                  </a:cubicBezTo>
                  <a:cubicBezTo>
                    <a:pt x="5304" y="984"/>
                    <a:pt x="4771" y="1618"/>
                    <a:pt x="4204" y="2219"/>
                  </a:cubicBezTo>
                  <a:cubicBezTo>
                    <a:pt x="3670" y="2786"/>
                    <a:pt x="3003" y="3186"/>
                    <a:pt x="2236" y="3353"/>
                  </a:cubicBezTo>
                  <a:cubicBezTo>
                    <a:pt x="2095" y="3372"/>
                    <a:pt x="1953" y="3384"/>
                    <a:pt x="1813" y="3384"/>
                  </a:cubicBezTo>
                  <a:cubicBezTo>
                    <a:pt x="1225" y="3384"/>
                    <a:pt x="677" y="3174"/>
                    <a:pt x="434" y="2419"/>
                  </a:cubicBezTo>
                  <a:cubicBezTo>
                    <a:pt x="201" y="1651"/>
                    <a:pt x="134" y="851"/>
                    <a:pt x="268" y="50"/>
                  </a:cubicBezTo>
                  <a:cubicBezTo>
                    <a:pt x="268" y="17"/>
                    <a:pt x="251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3" name="Google Shape;3053;p58"/>
            <p:cNvSpPr/>
            <p:nvPr/>
          </p:nvSpPr>
          <p:spPr>
            <a:xfrm>
              <a:off x="4159800" y="2588125"/>
              <a:ext cx="559600" cy="25050"/>
            </a:xfrm>
            <a:custGeom>
              <a:avLst/>
              <a:gdLst/>
              <a:ahLst/>
              <a:cxnLst/>
              <a:rect l="l" t="t" r="r" b="b"/>
              <a:pathLst>
                <a:path w="22384" h="1002" extrusionOk="0">
                  <a:moveTo>
                    <a:pt x="1" y="1"/>
                  </a:moveTo>
                  <a:lnTo>
                    <a:pt x="1" y="1001"/>
                  </a:lnTo>
                  <a:lnTo>
                    <a:pt x="22383" y="1001"/>
                  </a:lnTo>
                  <a:lnTo>
                    <a:pt x="22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4" name="Google Shape;3054;p58"/>
            <p:cNvSpPr/>
            <p:nvPr/>
          </p:nvSpPr>
          <p:spPr>
            <a:xfrm>
              <a:off x="3985525" y="2242875"/>
              <a:ext cx="590450" cy="370300"/>
            </a:xfrm>
            <a:custGeom>
              <a:avLst/>
              <a:gdLst/>
              <a:ahLst/>
              <a:cxnLst/>
              <a:rect l="l" t="t" r="r" b="b"/>
              <a:pathLst>
                <a:path w="23618" h="14812" extrusionOk="0">
                  <a:moveTo>
                    <a:pt x="0" y="1"/>
                  </a:moveTo>
                  <a:lnTo>
                    <a:pt x="1801" y="14811"/>
                  </a:lnTo>
                  <a:lnTo>
                    <a:pt x="23617" y="14811"/>
                  </a:lnTo>
                  <a:lnTo>
                    <a:pt x="2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5" name="Google Shape;3055;p58"/>
            <p:cNvSpPr/>
            <p:nvPr/>
          </p:nvSpPr>
          <p:spPr>
            <a:xfrm>
              <a:off x="4246525" y="2394650"/>
              <a:ext cx="67575" cy="66750"/>
            </a:xfrm>
            <a:custGeom>
              <a:avLst/>
              <a:gdLst/>
              <a:ahLst/>
              <a:cxnLst/>
              <a:rect l="l" t="t" r="r" b="b"/>
              <a:pathLst>
                <a:path w="2703" h="2670" extrusionOk="0">
                  <a:moveTo>
                    <a:pt x="1335" y="1"/>
                  </a:moveTo>
                  <a:cubicBezTo>
                    <a:pt x="601" y="1"/>
                    <a:pt x="1" y="601"/>
                    <a:pt x="34" y="1335"/>
                  </a:cubicBezTo>
                  <a:cubicBezTo>
                    <a:pt x="34" y="2069"/>
                    <a:pt x="635" y="2669"/>
                    <a:pt x="1369" y="2669"/>
                  </a:cubicBezTo>
                  <a:cubicBezTo>
                    <a:pt x="2102" y="2669"/>
                    <a:pt x="2703" y="2069"/>
                    <a:pt x="2670" y="1335"/>
                  </a:cubicBezTo>
                  <a:cubicBezTo>
                    <a:pt x="2670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6" name="Google Shape;3056;p58"/>
            <p:cNvSpPr/>
            <p:nvPr/>
          </p:nvSpPr>
          <p:spPr>
            <a:xfrm>
              <a:off x="1853150" y="3472100"/>
              <a:ext cx="2362550" cy="1458575"/>
            </a:xfrm>
            <a:custGeom>
              <a:avLst/>
              <a:gdLst/>
              <a:ahLst/>
              <a:cxnLst/>
              <a:rect l="l" t="t" r="r" b="b"/>
              <a:pathLst>
                <a:path w="94502" h="58343" extrusionOk="0">
                  <a:moveTo>
                    <a:pt x="1" y="0"/>
                  </a:moveTo>
                  <a:lnTo>
                    <a:pt x="14078" y="58342"/>
                  </a:lnTo>
                  <a:lnTo>
                    <a:pt x="94502" y="58342"/>
                  </a:lnTo>
                  <a:lnTo>
                    <a:pt x="80458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7" name="Google Shape;3057;p58"/>
            <p:cNvSpPr/>
            <p:nvPr/>
          </p:nvSpPr>
          <p:spPr>
            <a:xfrm>
              <a:off x="1496250" y="3472100"/>
              <a:ext cx="2362525" cy="1458575"/>
            </a:xfrm>
            <a:custGeom>
              <a:avLst/>
              <a:gdLst/>
              <a:ahLst/>
              <a:cxnLst/>
              <a:rect l="l" t="t" r="r" b="b"/>
              <a:pathLst>
                <a:path w="94501" h="58343" extrusionOk="0">
                  <a:moveTo>
                    <a:pt x="14043" y="0"/>
                  </a:moveTo>
                  <a:lnTo>
                    <a:pt x="0" y="58342"/>
                  </a:lnTo>
                  <a:lnTo>
                    <a:pt x="80424" y="58342"/>
                  </a:lnTo>
                  <a:lnTo>
                    <a:pt x="945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8" name="Google Shape;3058;p58"/>
            <p:cNvSpPr/>
            <p:nvPr/>
          </p:nvSpPr>
          <p:spPr>
            <a:xfrm>
              <a:off x="1849825" y="3746450"/>
              <a:ext cx="1717075" cy="1001575"/>
            </a:xfrm>
            <a:custGeom>
              <a:avLst/>
              <a:gdLst/>
              <a:ahLst/>
              <a:cxnLst/>
              <a:rect l="l" t="t" r="r" b="b"/>
              <a:pathLst>
                <a:path w="68683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1" y="40063"/>
                  </a:lnTo>
                  <a:lnTo>
                    <a:pt x="59076" y="40063"/>
                  </a:lnTo>
                  <a:lnTo>
                    <a:pt x="60877" y="32491"/>
                  </a:lnTo>
                  <a:lnTo>
                    <a:pt x="60977" y="32024"/>
                  </a:lnTo>
                  <a:lnTo>
                    <a:pt x="62845" y="24285"/>
                  </a:lnTo>
                  <a:lnTo>
                    <a:pt x="62945" y="23851"/>
                  </a:lnTo>
                  <a:lnTo>
                    <a:pt x="64813" y="16112"/>
                  </a:lnTo>
                  <a:lnTo>
                    <a:pt x="64914" y="15645"/>
                  </a:lnTo>
                  <a:lnTo>
                    <a:pt x="66782" y="7906"/>
                  </a:lnTo>
                  <a:lnTo>
                    <a:pt x="66882" y="7439"/>
                  </a:lnTo>
                  <a:lnTo>
                    <a:pt x="68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9" name="Google Shape;3059;p58"/>
            <p:cNvSpPr/>
            <p:nvPr/>
          </p:nvSpPr>
          <p:spPr>
            <a:xfrm>
              <a:off x="20549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0" name="Google Shape;3060;p58"/>
            <p:cNvSpPr/>
            <p:nvPr/>
          </p:nvSpPr>
          <p:spPr>
            <a:xfrm>
              <a:off x="226512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06" y="7906"/>
                  </a:lnTo>
                  <a:lnTo>
                    <a:pt x="5871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1" name="Google Shape;3061;p58"/>
            <p:cNvSpPr/>
            <p:nvPr/>
          </p:nvSpPr>
          <p:spPr>
            <a:xfrm>
              <a:off x="24752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2" name="Google Shape;3062;p58"/>
            <p:cNvSpPr/>
            <p:nvPr/>
          </p:nvSpPr>
          <p:spPr>
            <a:xfrm>
              <a:off x="268542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3" name="Google Shape;3063;p58"/>
            <p:cNvSpPr/>
            <p:nvPr/>
          </p:nvSpPr>
          <p:spPr>
            <a:xfrm>
              <a:off x="289557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501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4" name="Google Shape;3064;p58"/>
            <p:cNvSpPr/>
            <p:nvPr/>
          </p:nvSpPr>
          <p:spPr>
            <a:xfrm>
              <a:off x="3106550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8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870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1" y="40063"/>
                  </a:lnTo>
                  <a:lnTo>
                    <a:pt x="468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1" y="23851"/>
                  </a:lnTo>
                  <a:lnTo>
                    <a:pt x="6205" y="16112"/>
                  </a:lnTo>
                  <a:lnTo>
                    <a:pt x="6339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5" name="Google Shape;3065;p58"/>
            <p:cNvSpPr/>
            <p:nvPr/>
          </p:nvSpPr>
          <p:spPr>
            <a:xfrm>
              <a:off x="2043300" y="39324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3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6" name="Google Shape;3066;p58"/>
            <p:cNvSpPr/>
            <p:nvPr/>
          </p:nvSpPr>
          <p:spPr>
            <a:xfrm>
              <a:off x="1994100" y="413757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2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7" name="Google Shape;3067;p58"/>
            <p:cNvSpPr/>
            <p:nvPr/>
          </p:nvSpPr>
          <p:spPr>
            <a:xfrm>
              <a:off x="1944900" y="4342725"/>
              <a:ext cx="1478575" cy="10850"/>
            </a:xfrm>
            <a:custGeom>
              <a:avLst/>
              <a:gdLst/>
              <a:ahLst/>
              <a:cxnLst/>
              <a:rect l="l" t="t" r="r" b="b"/>
              <a:pathLst>
                <a:path w="59143" h="434" extrusionOk="0">
                  <a:moveTo>
                    <a:pt x="100" y="0"/>
                  </a:moveTo>
                  <a:lnTo>
                    <a:pt x="0" y="434"/>
                  </a:lnTo>
                  <a:lnTo>
                    <a:pt x="59042" y="434"/>
                  </a:lnTo>
                  <a:lnTo>
                    <a:pt x="591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8" name="Google Shape;3068;p58"/>
            <p:cNvSpPr/>
            <p:nvPr/>
          </p:nvSpPr>
          <p:spPr>
            <a:xfrm>
              <a:off x="1895700" y="45470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1"/>
                  </a:moveTo>
                  <a:lnTo>
                    <a:pt x="0" y="468"/>
                  </a:lnTo>
                  <a:lnTo>
                    <a:pt x="59042" y="468"/>
                  </a:lnTo>
                  <a:lnTo>
                    <a:pt x="5914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9" name="Google Shape;3069;p58"/>
            <p:cNvSpPr/>
            <p:nvPr/>
          </p:nvSpPr>
          <p:spPr>
            <a:xfrm>
              <a:off x="2208425" y="4155075"/>
              <a:ext cx="150950" cy="176825"/>
            </a:xfrm>
            <a:custGeom>
              <a:avLst/>
              <a:gdLst/>
              <a:ahLst/>
              <a:cxnLst/>
              <a:rect l="l" t="t" r="r" b="b"/>
              <a:pathLst>
                <a:path w="6038" h="7073" extrusionOk="0">
                  <a:moveTo>
                    <a:pt x="901" y="1"/>
                  </a:moveTo>
                  <a:lnTo>
                    <a:pt x="0" y="735"/>
                  </a:lnTo>
                  <a:lnTo>
                    <a:pt x="5137" y="7073"/>
                  </a:lnTo>
                  <a:lnTo>
                    <a:pt x="6038" y="6372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0" name="Google Shape;3070;p58"/>
            <p:cNvSpPr/>
            <p:nvPr/>
          </p:nvSpPr>
          <p:spPr>
            <a:xfrm>
              <a:off x="2183400" y="4153425"/>
              <a:ext cx="196825" cy="183475"/>
            </a:xfrm>
            <a:custGeom>
              <a:avLst/>
              <a:gdLst/>
              <a:ahLst/>
              <a:cxnLst/>
              <a:rect l="l" t="t" r="r" b="b"/>
              <a:pathLst>
                <a:path w="7873" h="7339" extrusionOk="0">
                  <a:moveTo>
                    <a:pt x="7105" y="0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7"/>
                  </a:lnTo>
                  <a:lnTo>
                    <a:pt x="7105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1" name="Google Shape;3071;p58"/>
            <p:cNvSpPr/>
            <p:nvPr/>
          </p:nvSpPr>
          <p:spPr>
            <a:xfrm>
              <a:off x="2675425" y="3955775"/>
              <a:ext cx="150125" cy="176825"/>
            </a:xfrm>
            <a:custGeom>
              <a:avLst/>
              <a:gdLst/>
              <a:ahLst/>
              <a:cxnLst/>
              <a:rect l="l" t="t" r="r" b="b"/>
              <a:pathLst>
                <a:path w="6005" h="7073" extrusionOk="0">
                  <a:moveTo>
                    <a:pt x="867" y="0"/>
                  </a:moveTo>
                  <a:lnTo>
                    <a:pt x="0" y="734"/>
                  </a:lnTo>
                  <a:lnTo>
                    <a:pt x="5137" y="7072"/>
                  </a:lnTo>
                  <a:lnTo>
                    <a:pt x="6004" y="6372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2" name="Google Shape;3072;p58"/>
            <p:cNvSpPr/>
            <p:nvPr/>
          </p:nvSpPr>
          <p:spPr>
            <a:xfrm>
              <a:off x="2650400" y="3954100"/>
              <a:ext cx="196825" cy="183500"/>
            </a:xfrm>
            <a:custGeom>
              <a:avLst/>
              <a:gdLst/>
              <a:ahLst/>
              <a:cxnLst/>
              <a:rect l="l" t="t" r="r" b="b"/>
              <a:pathLst>
                <a:path w="7873" h="7340" extrusionOk="0">
                  <a:moveTo>
                    <a:pt x="7105" y="1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8"/>
                  </a:lnTo>
                  <a:lnTo>
                    <a:pt x="7105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3" name="Google Shape;3073;p58"/>
            <p:cNvSpPr/>
            <p:nvPr/>
          </p:nvSpPr>
          <p:spPr>
            <a:xfrm>
              <a:off x="2054150" y="3934925"/>
              <a:ext cx="204325" cy="199325"/>
            </a:xfrm>
            <a:custGeom>
              <a:avLst/>
              <a:gdLst/>
              <a:ahLst/>
              <a:cxnLst/>
              <a:rect l="l" t="t" r="r" b="b"/>
              <a:pathLst>
                <a:path w="8173" h="7973" extrusionOk="0">
                  <a:moveTo>
                    <a:pt x="7305" y="1"/>
                  </a:moveTo>
                  <a:lnTo>
                    <a:pt x="2368" y="5971"/>
                  </a:lnTo>
                  <a:lnTo>
                    <a:pt x="1001" y="3603"/>
                  </a:lnTo>
                  <a:lnTo>
                    <a:pt x="0" y="4170"/>
                  </a:lnTo>
                  <a:lnTo>
                    <a:pt x="2168" y="7973"/>
                  </a:lnTo>
                  <a:lnTo>
                    <a:pt x="8173" y="734"/>
                  </a:lnTo>
                  <a:lnTo>
                    <a:pt x="7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4" name="Google Shape;3074;p58"/>
            <p:cNvSpPr/>
            <p:nvPr/>
          </p:nvSpPr>
          <p:spPr>
            <a:xfrm>
              <a:off x="2316825" y="4538700"/>
              <a:ext cx="204350" cy="198500"/>
            </a:xfrm>
            <a:custGeom>
              <a:avLst/>
              <a:gdLst/>
              <a:ahLst/>
              <a:cxnLst/>
              <a:rect l="l" t="t" r="r" b="b"/>
              <a:pathLst>
                <a:path w="8174" h="7940" extrusionOk="0">
                  <a:moveTo>
                    <a:pt x="7306" y="0"/>
                  </a:moveTo>
                  <a:lnTo>
                    <a:pt x="2369" y="5971"/>
                  </a:lnTo>
                  <a:lnTo>
                    <a:pt x="1001" y="3603"/>
                  </a:lnTo>
                  <a:lnTo>
                    <a:pt x="1" y="4170"/>
                  </a:lnTo>
                  <a:lnTo>
                    <a:pt x="2169" y="7939"/>
                  </a:lnTo>
                  <a:lnTo>
                    <a:pt x="8173" y="701"/>
                  </a:lnTo>
                  <a:lnTo>
                    <a:pt x="7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5" name="Google Shape;3075;p58"/>
            <p:cNvSpPr/>
            <p:nvPr/>
          </p:nvSpPr>
          <p:spPr>
            <a:xfrm>
              <a:off x="2993150" y="4157575"/>
              <a:ext cx="271050" cy="204100"/>
            </a:xfrm>
            <a:custGeom>
              <a:avLst/>
              <a:gdLst/>
              <a:ahLst/>
              <a:cxnLst/>
              <a:rect l="l" t="t" r="r" b="b"/>
              <a:pathLst>
                <a:path w="10842" h="8164" extrusionOk="0">
                  <a:moveTo>
                    <a:pt x="5037" y="1"/>
                  </a:moveTo>
                  <a:cubicBezTo>
                    <a:pt x="3903" y="501"/>
                    <a:pt x="2869" y="1135"/>
                    <a:pt x="1968" y="1936"/>
                  </a:cubicBezTo>
                  <a:cubicBezTo>
                    <a:pt x="1068" y="2736"/>
                    <a:pt x="234" y="3770"/>
                    <a:pt x="34" y="5071"/>
                  </a:cubicBezTo>
                  <a:cubicBezTo>
                    <a:pt x="0" y="5405"/>
                    <a:pt x="0" y="5738"/>
                    <a:pt x="34" y="6072"/>
                  </a:cubicBezTo>
                  <a:cubicBezTo>
                    <a:pt x="100" y="6405"/>
                    <a:pt x="234" y="6706"/>
                    <a:pt x="467" y="6973"/>
                  </a:cubicBezTo>
                  <a:cubicBezTo>
                    <a:pt x="901" y="7473"/>
                    <a:pt x="1468" y="7806"/>
                    <a:pt x="2135" y="7973"/>
                  </a:cubicBezTo>
                  <a:cubicBezTo>
                    <a:pt x="2724" y="8101"/>
                    <a:pt x="3323" y="8163"/>
                    <a:pt x="3919" y="8163"/>
                  </a:cubicBezTo>
                  <a:cubicBezTo>
                    <a:pt x="5823" y="8163"/>
                    <a:pt x="7708" y="7524"/>
                    <a:pt x="9207" y="6305"/>
                  </a:cubicBezTo>
                  <a:cubicBezTo>
                    <a:pt x="9707" y="5872"/>
                    <a:pt x="10107" y="5371"/>
                    <a:pt x="10408" y="4804"/>
                  </a:cubicBezTo>
                  <a:cubicBezTo>
                    <a:pt x="10741" y="4237"/>
                    <a:pt x="10841" y="3570"/>
                    <a:pt x="10741" y="2903"/>
                  </a:cubicBezTo>
                  <a:cubicBezTo>
                    <a:pt x="10608" y="2236"/>
                    <a:pt x="10207" y="1669"/>
                    <a:pt x="9640" y="1335"/>
                  </a:cubicBezTo>
                  <a:cubicBezTo>
                    <a:pt x="9107" y="1002"/>
                    <a:pt x="8506" y="768"/>
                    <a:pt x="7872" y="668"/>
                  </a:cubicBezTo>
                  <a:cubicBezTo>
                    <a:pt x="7479" y="603"/>
                    <a:pt x="7083" y="569"/>
                    <a:pt x="6686" y="569"/>
                  </a:cubicBezTo>
                  <a:cubicBezTo>
                    <a:pt x="5871" y="569"/>
                    <a:pt x="5055" y="710"/>
                    <a:pt x="4270" y="1002"/>
                  </a:cubicBezTo>
                  <a:cubicBezTo>
                    <a:pt x="4871" y="847"/>
                    <a:pt x="5481" y="772"/>
                    <a:pt x="6095" y="772"/>
                  </a:cubicBezTo>
                  <a:cubicBezTo>
                    <a:pt x="6674" y="772"/>
                    <a:pt x="7256" y="839"/>
                    <a:pt x="7839" y="968"/>
                  </a:cubicBezTo>
                  <a:cubicBezTo>
                    <a:pt x="8406" y="1102"/>
                    <a:pt x="8940" y="1335"/>
                    <a:pt x="9407" y="1669"/>
                  </a:cubicBezTo>
                  <a:cubicBezTo>
                    <a:pt x="9874" y="1969"/>
                    <a:pt x="10174" y="2436"/>
                    <a:pt x="10274" y="3003"/>
                  </a:cubicBezTo>
                  <a:cubicBezTo>
                    <a:pt x="10341" y="3537"/>
                    <a:pt x="10207" y="4104"/>
                    <a:pt x="9941" y="4571"/>
                  </a:cubicBezTo>
                  <a:cubicBezTo>
                    <a:pt x="9674" y="5071"/>
                    <a:pt x="9307" y="5505"/>
                    <a:pt x="8873" y="5872"/>
                  </a:cubicBezTo>
                  <a:cubicBezTo>
                    <a:pt x="7939" y="6606"/>
                    <a:pt x="6872" y="7106"/>
                    <a:pt x="5738" y="7339"/>
                  </a:cubicBezTo>
                  <a:cubicBezTo>
                    <a:pt x="5100" y="7508"/>
                    <a:pt x="4441" y="7593"/>
                    <a:pt x="3784" y="7593"/>
                  </a:cubicBezTo>
                  <a:cubicBezTo>
                    <a:pt x="3274" y="7593"/>
                    <a:pt x="2765" y="7542"/>
                    <a:pt x="2268" y="7440"/>
                  </a:cubicBezTo>
                  <a:cubicBezTo>
                    <a:pt x="1735" y="7306"/>
                    <a:pt x="1234" y="7039"/>
                    <a:pt x="867" y="6639"/>
                  </a:cubicBezTo>
                  <a:cubicBezTo>
                    <a:pt x="534" y="6205"/>
                    <a:pt x="367" y="5672"/>
                    <a:pt x="467" y="5138"/>
                  </a:cubicBezTo>
                  <a:cubicBezTo>
                    <a:pt x="567" y="3970"/>
                    <a:pt x="1301" y="2970"/>
                    <a:pt x="2135" y="2136"/>
                  </a:cubicBezTo>
                  <a:cubicBezTo>
                    <a:pt x="3002" y="1302"/>
                    <a:pt x="3970" y="568"/>
                    <a:pt x="5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6" name="Google Shape;3076;p58"/>
            <p:cNvSpPr/>
            <p:nvPr/>
          </p:nvSpPr>
          <p:spPr>
            <a:xfrm>
              <a:off x="2104175" y="3778975"/>
              <a:ext cx="160975" cy="19200"/>
            </a:xfrm>
            <a:custGeom>
              <a:avLst/>
              <a:gdLst/>
              <a:ahLst/>
              <a:cxnLst/>
              <a:rect l="l" t="t" r="r" b="b"/>
              <a:pathLst>
                <a:path w="6439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6272" y="768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7" name="Google Shape;3077;p58"/>
            <p:cNvSpPr/>
            <p:nvPr/>
          </p:nvSpPr>
          <p:spPr>
            <a:xfrm>
              <a:off x="2096675" y="3811500"/>
              <a:ext cx="96750" cy="19200"/>
            </a:xfrm>
            <a:custGeom>
              <a:avLst/>
              <a:gdLst/>
              <a:ahLst/>
              <a:cxnLst/>
              <a:rect l="l" t="t" r="r" b="b"/>
              <a:pathLst>
                <a:path w="3870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3670" y="768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8" name="Google Shape;3078;p58"/>
            <p:cNvSpPr/>
            <p:nvPr/>
          </p:nvSpPr>
          <p:spPr>
            <a:xfrm>
              <a:off x="2803000" y="4381075"/>
              <a:ext cx="99275" cy="19200"/>
            </a:xfrm>
            <a:custGeom>
              <a:avLst/>
              <a:gdLst/>
              <a:ahLst/>
              <a:cxnLst/>
              <a:rect l="l" t="t" r="r" b="b"/>
              <a:pathLst>
                <a:path w="3971" h="768" extrusionOk="0">
                  <a:moveTo>
                    <a:pt x="168" y="1"/>
                  </a:moveTo>
                  <a:lnTo>
                    <a:pt x="1" y="768"/>
                  </a:lnTo>
                  <a:lnTo>
                    <a:pt x="3803" y="768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9" name="Google Shape;3079;p58"/>
            <p:cNvSpPr/>
            <p:nvPr/>
          </p:nvSpPr>
          <p:spPr>
            <a:xfrm>
              <a:off x="2787150" y="4447800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201" y="0"/>
                  </a:moveTo>
                  <a:lnTo>
                    <a:pt x="1" y="767"/>
                  </a:lnTo>
                  <a:lnTo>
                    <a:pt x="3837" y="76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0" name="Google Shape;3080;p58"/>
            <p:cNvSpPr/>
            <p:nvPr/>
          </p:nvSpPr>
          <p:spPr>
            <a:xfrm>
              <a:off x="2794675" y="4413600"/>
              <a:ext cx="154300" cy="19200"/>
            </a:xfrm>
            <a:custGeom>
              <a:avLst/>
              <a:gdLst/>
              <a:ahLst/>
              <a:cxnLst/>
              <a:rect l="l" t="t" r="r" b="b"/>
              <a:pathLst>
                <a:path w="6172" h="768" extrusionOk="0">
                  <a:moveTo>
                    <a:pt x="200" y="1"/>
                  </a:moveTo>
                  <a:lnTo>
                    <a:pt x="0" y="768"/>
                  </a:lnTo>
                  <a:lnTo>
                    <a:pt x="6004" y="768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1" name="Google Shape;3081;p58"/>
            <p:cNvSpPr/>
            <p:nvPr/>
          </p:nvSpPr>
          <p:spPr>
            <a:xfrm>
              <a:off x="3049850" y="4233475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167" y="0"/>
                  </a:moveTo>
                  <a:lnTo>
                    <a:pt x="0" y="768"/>
                  </a:lnTo>
                  <a:lnTo>
                    <a:pt x="3803" y="768"/>
                  </a:lnTo>
                  <a:lnTo>
                    <a:pt x="400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2" name="Google Shape;3082;p58"/>
            <p:cNvSpPr/>
            <p:nvPr/>
          </p:nvSpPr>
          <p:spPr>
            <a:xfrm>
              <a:off x="3042350" y="4266825"/>
              <a:ext cx="153450" cy="19200"/>
            </a:xfrm>
            <a:custGeom>
              <a:avLst/>
              <a:gdLst/>
              <a:ahLst/>
              <a:cxnLst/>
              <a:rect l="l" t="t" r="r" b="b"/>
              <a:pathLst>
                <a:path w="6138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5971" y="768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3" name="Google Shape;3083;p58"/>
            <p:cNvSpPr/>
            <p:nvPr/>
          </p:nvSpPr>
          <p:spPr>
            <a:xfrm>
              <a:off x="1860675" y="3745550"/>
              <a:ext cx="130950" cy="163550"/>
            </a:xfrm>
            <a:custGeom>
              <a:avLst/>
              <a:gdLst/>
              <a:ahLst/>
              <a:cxnLst/>
              <a:rect l="l" t="t" r="r" b="b"/>
              <a:pathLst>
                <a:path w="5238" h="6542" extrusionOk="0">
                  <a:moveTo>
                    <a:pt x="3531" y="1"/>
                  </a:moveTo>
                  <a:cubicBezTo>
                    <a:pt x="3499" y="1"/>
                    <a:pt x="3468" y="2"/>
                    <a:pt x="3436" y="3"/>
                  </a:cubicBezTo>
                  <a:cubicBezTo>
                    <a:pt x="2869" y="37"/>
                    <a:pt x="2335" y="204"/>
                    <a:pt x="1868" y="571"/>
                  </a:cubicBezTo>
                  <a:lnTo>
                    <a:pt x="1501" y="871"/>
                  </a:lnTo>
                  <a:cubicBezTo>
                    <a:pt x="1368" y="937"/>
                    <a:pt x="1334" y="1071"/>
                    <a:pt x="1401" y="1171"/>
                  </a:cubicBezTo>
                  <a:cubicBezTo>
                    <a:pt x="1451" y="1221"/>
                    <a:pt x="1510" y="1246"/>
                    <a:pt x="1568" y="1246"/>
                  </a:cubicBezTo>
                  <a:cubicBezTo>
                    <a:pt x="1626" y="1246"/>
                    <a:pt x="1685" y="1221"/>
                    <a:pt x="1735" y="1171"/>
                  </a:cubicBezTo>
                  <a:lnTo>
                    <a:pt x="2102" y="904"/>
                  </a:lnTo>
                  <a:cubicBezTo>
                    <a:pt x="2469" y="637"/>
                    <a:pt x="2902" y="470"/>
                    <a:pt x="3369" y="470"/>
                  </a:cubicBezTo>
                  <a:cubicBezTo>
                    <a:pt x="3803" y="470"/>
                    <a:pt x="4203" y="671"/>
                    <a:pt x="4470" y="1038"/>
                  </a:cubicBezTo>
                  <a:cubicBezTo>
                    <a:pt x="4670" y="1371"/>
                    <a:pt x="4737" y="1771"/>
                    <a:pt x="4637" y="2138"/>
                  </a:cubicBezTo>
                  <a:cubicBezTo>
                    <a:pt x="4537" y="2639"/>
                    <a:pt x="4237" y="3072"/>
                    <a:pt x="3803" y="3406"/>
                  </a:cubicBezTo>
                  <a:lnTo>
                    <a:pt x="134" y="6141"/>
                  </a:lnTo>
                  <a:cubicBezTo>
                    <a:pt x="34" y="6208"/>
                    <a:pt x="0" y="6375"/>
                    <a:pt x="34" y="6475"/>
                  </a:cubicBezTo>
                  <a:cubicBezTo>
                    <a:pt x="67" y="6541"/>
                    <a:pt x="134" y="6541"/>
                    <a:pt x="200" y="6541"/>
                  </a:cubicBezTo>
                  <a:lnTo>
                    <a:pt x="3870" y="6541"/>
                  </a:lnTo>
                  <a:cubicBezTo>
                    <a:pt x="4003" y="6541"/>
                    <a:pt x="4103" y="6441"/>
                    <a:pt x="4136" y="6308"/>
                  </a:cubicBezTo>
                  <a:cubicBezTo>
                    <a:pt x="4170" y="6208"/>
                    <a:pt x="4103" y="6074"/>
                    <a:pt x="3970" y="6074"/>
                  </a:cubicBezTo>
                  <a:lnTo>
                    <a:pt x="901" y="6074"/>
                  </a:lnTo>
                  <a:lnTo>
                    <a:pt x="4036" y="3739"/>
                  </a:lnTo>
                  <a:cubicBezTo>
                    <a:pt x="4570" y="3339"/>
                    <a:pt x="4937" y="2772"/>
                    <a:pt x="5104" y="2138"/>
                  </a:cubicBezTo>
                  <a:cubicBezTo>
                    <a:pt x="5237" y="1671"/>
                    <a:pt x="5137" y="1138"/>
                    <a:pt x="4870" y="737"/>
                  </a:cubicBezTo>
                  <a:cubicBezTo>
                    <a:pt x="4555" y="265"/>
                    <a:pt x="4062" y="1"/>
                    <a:pt x="3531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4" name="Google Shape;3084;p58"/>
            <p:cNvSpPr/>
            <p:nvPr/>
          </p:nvSpPr>
          <p:spPr>
            <a:xfrm>
              <a:off x="1813125" y="4025825"/>
              <a:ext cx="123450" cy="163475"/>
            </a:xfrm>
            <a:custGeom>
              <a:avLst/>
              <a:gdLst/>
              <a:ahLst/>
              <a:cxnLst/>
              <a:rect l="l" t="t" r="r" b="b"/>
              <a:pathLst>
                <a:path w="4938" h="6539" extrusionOk="0">
                  <a:moveTo>
                    <a:pt x="3103" y="467"/>
                  </a:moveTo>
                  <a:cubicBezTo>
                    <a:pt x="3603" y="467"/>
                    <a:pt x="4004" y="768"/>
                    <a:pt x="4170" y="1235"/>
                  </a:cubicBezTo>
                  <a:cubicBezTo>
                    <a:pt x="4404" y="1902"/>
                    <a:pt x="4437" y="2602"/>
                    <a:pt x="4271" y="3269"/>
                  </a:cubicBezTo>
                  <a:cubicBezTo>
                    <a:pt x="4104" y="4003"/>
                    <a:pt x="3737" y="4704"/>
                    <a:pt x="3236" y="5271"/>
                  </a:cubicBezTo>
                  <a:cubicBezTo>
                    <a:pt x="2903" y="5705"/>
                    <a:pt x="2403" y="6005"/>
                    <a:pt x="1835" y="6071"/>
                  </a:cubicBezTo>
                  <a:cubicBezTo>
                    <a:pt x="1335" y="6038"/>
                    <a:pt x="901" y="5738"/>
                    <a:pt x="768" y="5271"/>
                  </a:cubicBezTo>
                  <a:cubicBezTo>
                    <a:pt x="501" y="4637"/>
                    <a:pt x="501" y="3937"/>
                    <a:pt x="668" y="3269"/>
                  </a:cubicBezTo>
                  <a:cubicBezTo>
                    <a:pt x="835" y="2502"/>
                    <a:pt x="1168" y="1835"/>
                    <a:pt x="1669" y="1235"/>
                  </a:cubicBezTo>
                  <a:cubicBezTo>
                    <a:pt x="2036" y="801"/>
                    <a:pt x="2536" y="501"/>
                    <a:pt x="3103" y="467"/>
                  </a:cubicBezTo>
                  <a:close/>
                  <a:moveTo>
                    <a:pt x="3203" y="0"/>
                  </a:moveTo>
                  <a:cubicBezTo>
                    <a:pt x="2469" y="67"/>
                    <a:pt x="1802" y="401"/>
                    <a:pt x="1368" y="968"/>
                  </a:cubicBezTo>
                  <a:cubicBezTo>
                    <a:pt x="801" y="1635"/>
                    <a:pt x="401" y="2436"/>
                    <a:pt x="201" y="3269"/>
                  </a:cubicBezTo>
                  <a:cubicBezTo>
                    <a:pt x="1" y="4003"/>
                    <a:pt x="34" y="4804"/>
                    <a:pt x="301" y="5538"/>
                  </a:cubicBezTo>
                  <a:cubicBezTo>
                    <a:pt x="535" y="6105"/>
                    <a:pt x="1102" y="6505"/>
                    <a:pt x="1702" y="6538"/>
                  </a:cubicBezTo>
                  <a:cubicBezTo>
                    <a:pt x="2436" y="6472"/>
                    <a:pt x="3103" y="6105"/>
                    <a:pt x="3570" y="5538"/>
                  </a:cubicBezTo>
                  <a:cubicBezTo>
                    <a:pt x="4137" y="4871"/>
                    <a:pt x="4537" y="4103"/>
                    <a:pt x="4738" y="3269"/>
                  </a:cubicBezTo>
                  <a:cubicBezTo>
                    <a:pt x="4938" y="2502"/>
                    <a:pt x="4871" y="1702"/>
                    <a:pt x="4604" y="968"/>
                  </a:cubicBezTo>
                  <a:cubicBezTo>
                    <a:pt x="4404" y="401"/>
                    <a:pt x="3837" y="0"/>
                    <a:pt x="3203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5" name="Google Shape;3085;p58"/>
            <p:cNvSpPr/>
            <p:nvPr/>
          </p:nvSpPr>
          <p:spPr>
            <a:xfrm>
              <a:off x="1731400" y="4305200"/>
              <a:ext cx="130950" cy="163475"/>
            </a:xfrm>
            <a:custGeom>
              <a:avLst/>
              <a:gdLst/>
              <a:ahLst/>
              <a:cxnLst/>
              <a:rect l="l" t="t" r="r" b="b"/>
              <a:pathLst>
                <a:path w="5238" h="6539" extrusionOk="0">
                  <a:moveTo>
                    <a:pt x="3470" y="0"/>
                  </a:moveTo>
                  <a:cubicBezTo>
                    <a:pt x="2903" y="33"/>
                    <a:pt x="2336" y="200"/>
                    <a:pt x="1902" y="567"/>
                  </a:cubicBezTo>
                  <a:lnTo>
                    <a:pt x="1502" y="867"/>
                  </a:lnTo>
                  <a:cubicBezTo>
                    <a:pt x="1402" y="934"/>
                    <a:pt x="1368" y="1068"/>
                    <a:pt x="1435" y="1168"/>
                  </a:cubicBezTo>
                  <a:cubicBezTo>
                    <a:pt x="1469" y="1218"/>
                    <a:pt x="1519" y="1243"/>
                    <a:pt x="1573" y="1243"/>
                  </a:cubicBezTo>
                  <a:cubicBezTo>
                    <a:pt x="1627" y="1243"/>
                    <a:pt x="1685" y="1218"/>
                    <a:pt x="1735" y="1168"/>
                  </a:cubicBezTo>
                  <a:lnTo>
                    <a:pt x="2136" y="901"/>
                  </a:lnTo>
                  <a:cubicBezTo>
                    <a:pt x="2469" y="634"/>
                    <a:pt x="2903" y="467"/>
                    <a:pt x="3370" y="467"/>
                  </a:cubicBezTo>
                  <a:cubicBezTo>
                    <a:pt x="3804" y="467"/>
                    <a:pt x="4237" y="667"/>
                    <a:pt x="4471" y="1034"/>
                  </a:cubicBezTo>
                  <a:cubicBezTo>
                    <a:pt x="4704" y="1334"/>
                    <a:pt x="4738" y="1768"/>
                    <a:pt x="4671" y="2135"/>
                  </a:cubicBezTo>
                  <a:cubicBezTo>
                    <a:pt x="4537" y="2635"/>
                    <a:pt x="4237" y="3069"/>
                    <a:pt x="3837" y="3403"/>
                  </a:cubicBezTo>
                  <a:lnTo>
                    <a:pt x="134" y="6138"/>
                  </a:lnTo>
                  <a:cubicBezTo>
                    <a:pt x="34" y="6205"/>
                    <a:pt x="1" y="6338"/>
                    <a:pt x="68" y="6471"/>
                  </a:cubicBezTo>
                  <a:cubicBezTo>
                    <a:pt x="101" y="6505"/>
                    <a:pt x="134" y="6538"/>
                    <a:pt x="201" y="6538"/>
                  </a:cubicBezTo>
                  <a:lnTo>
                    <a:pt x="3870" y="6538"/>
                  </a:lnTo>
                  <a:cubicBezTo>
                    <a:pt x="3970" y="6538"/>
                    <a:pt x="4104" y="6438"/>
                    <a:pt x="4137" y="6305"/>
                  </a:cubicBezTo>
                  <a:cubicBezTo>
                    <a:pt x="4170" y="6205"/>
                    <a:pt x="4070" y="6071"/>
                    <a:pt x="3970" y="6071"/>
                  </a:cubicBezTo>
                  <a:lnTo>
                    <a:pt x="868" y="6071"/>
                  </a:lnTo>
                  <a:lnTo>
                    <a:pt x="4037" y="3736"/>
                  </a:lnTo>
                  <a:cubicBezTo>
                    <a:pt x="4571" y="3336"/>
                    <a:pt x="4938" y="2769"/>
                    <a:pt x="5104" y="2135"/>
                  </a:cubicBezTo>
                  <a:cubicBezTo>
                    <a:pt x="5238" y="1635"/>
                    <a:pt x="5138" y="1134"/>
                    <a:pt x="4871" y="701"/>
                  </a:cubicBezTo>
                  <a:cubicBezTo>
                    <a:pt x="4537" y="234"/>
                    <a:pt x="4004" y="0"/>
                    <a:pt x="347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6" name="Google Shape;3086;p58"/>
            <p:cNvSpPr/>
            <p:nvPr/>
          </p:nvSpPr>
          <p:spPr>
            <a:xfrm>
              <a:off x="1683875" y="4585400"/>
              <a:ext cx="123450" cy="162625"/>
            </a:xfrm>
            <a:custGeom>
              <a:avLst/>
              <a:gdLst/>
              <a:ahLst/>
              <a:cxnLst/>
              <a:rect l="l" t="t" r="r" b="b"/>
              <a:pathLst>
                <a:path w="4938" h="6505" extrusionOk="0">
                  <a:moveTo>
                    <a:pt x="3136" y="467"/>
                  </a:moveTo>
                  <a:cubicBezTo>
                    <a:pt x="3603" y="467"/>
                    <a:pt x="4037" y="767"/>
                    <a:pt x="4203" y="1234"/>
                  </a:cubicBezTo>
                  <a:cubicBezTo>
                    <a:pt x="4437" y="1868"/>
                    <a:pt x="4470" y="2602"/>
                    <a:pt x="4270" y="3269"/>
                  </a:cubicBezTo>
                  <a:cubicBezTo>
                    <a:pt x="4103" y="4003"/>
                    <a:pt x="3770" y="4704"/>
                    <a:pt x="3269" y="5271"/>
                  </a:cubicBezTo>
                  <a:cubicBezTo>
                    <a:pt x="2903" y="5738"/>
                    <a:pt x="2402" y="6004"/>
                    <a:pt x="1835" y="6071"/>
                  </a:cubicBezTo>
                  <a:cubicBezTo>
                    <a:pt x="1335" y="6038"/>
                    <a:pt x="934" y="5738"/>
                    <a:pt x="768" y="5271"/>
                  </a:cubicBezTo>
                  <a:cubicBezTo>
                    <a:pt x="534" y="4637"/>
                    <a:pt x="501" y="3936"/>
                    <a:pt x="668" y="3269"/>
                  </a:cubicBezTo>
                  <a:lnTo>
                    <a:pt x="701" y="3269"/>
                  </a:lnTo>
                  <a:cubicBezTo>
                    <a:pt x="834" y="2502"/>
                    <a:pt x="1201" y="1801"/>
                    <a:pt x="1702" y="1234"/>
                  </a:cubicBezTo>
                  <a:cubicBezTo>
                    <a:pt x="2035" y="767"/>
                    <a:pt x="2569" y="501"/>
                    <a:pt x="3136" y="467"/>
                  </a:cubicBezTo>
                  <a:close/>
                  <a:moveTo>
                    <a:pt x="3236" y="0"/>
                  </a:moveTo>
                  <a:cubicBezTo>
                    <a:pt x="2502" y="34"/>
                    <a:pt x="1835" y="400"/>
                    <a:pt x="1368" y="968"/>
                  </a:cubicBezTo>
                  <a:cubicBezTo>
                    <a:pt x="801" y="1635"/>
                    <a:pt x="401" y="2402"/>
                    <a:pt x="234" y="3269"/>
                  </a:cubicBezTo>
                  <a:cubicBezTo>
                    <a:pt x="0" y="4003"/>
                    <a:pt x="34" y="4804"/>
                    <a:pt x="334" y="5504"/>
                  </a:cubicBezTo>
                  <a:cubicBezTo>
                    <a:pt x="534" y="6105"/>
                    <a:pt x="1101" y="6505"/>
                    <a:pt x="1735" y="6505"/>
                  </a:cubicBezTo>
                  <a:cubicBezTo>
                    <a:pt x="2436" y="6438"/>
                    <a:pt x="3136" y="6105"/>
                    <a:pt x="3570" y="5504"/>
                  </a:cubicBezTo>
                  <a:cubicBezTo>
                    <a:pt x="4137" y="4870"/>
                    <a:pt x="4537" y="4070"/>
                    <a:pt x="4737" y="3236"/>
                  </a:cubicBezTo>
                  <a:cubicBezTo>
                    <a:pt x="4937" y="2502"/>
                    <a:pt x="4904" y="1701"/>
                    <a:pt x="4637" y="968"/>
                  </a:cubicBezTo>
                  <a:cubicBezTo>
                    <a:pt x="4404" y="367"/>
                    <a:pt x="3837" y="0"/>
                    <a:pt x="323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7" name="Google Shape;3087;p58"/>
            <p:cNvSpPr/>
            <p:nvPr/>
          </p:nvSpPr>
          <p:spPr>
            <a:xfrm>
              <a:off x="3006475" y="3706425"/>
              <a:ext cx="586275" cy="409500"/>
            </a:xfrm>
            <a:custGeom>
              <a:avLst/>
              <a:gdLst/>
              <a:ahLst/>
              <a:cxnLst/>
              <a:rect l="l" t="t" r="r" b="b"/>
              <a:pathLst>
                <a:path w="23451" h="16380" extrusionOk="0">
                  <a:moveTo>
                    <a:pt x="5972" y="1"/>
                  </a:moveTo>
                  <a:lnTo>
                    <a:pt x="3670" y="10108"/>
                  </a:lnTo>
                  <a:cubicBezTo>
                    <a:pt x="3036" y="12776"/>
                    <a:pt x="1" y="16379"/>
                    <a:pt x="1" y="16379"/>
                  </a:cubicBezTo>
                  <a:lnTo>
                    <a:pt x="17046" y="16379"/>
                  </a:lnTo>
                  <a:cubicBezTo>
                    <a:pt x="17046" y="16379"/>
                    <a:pt x="20149" y="14311"/>
                    <a:pt x="20916" y="11009"/>
                  </a:cubicBezTo>
                  <a:cubicBezTo>
                    <a:pt x="21650" y="7740"/>
                    <a:pt x="23451" y="1"/>
                    <a:pt x="23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8" name="Google Shape;3088;p58"/>
            <p:cNvSpPr/>
            <p:nvPr/>
          </p:nvSpPr>
          <p:spPr>
            <a:xfrm>
              <a:off x="3165925" y="3840075"/>
              <a:ext cx="54900" cy="53175"/>
            </a:xfrm>
            <a:custGeom>
              <a:avLst/>
              <a:gdLst/>
              <a:ahLst/>
              <a:cxnLst/>
              <a:rect l="l" t="t" r="r" b="b"/>
              <a:pathLst>
                <a:path w="2196" h="2127" extrusionOk="0">
                  <a:moveTo>
                    <a:pt x="544" y="0"/>
                  </a:moveTo>
                  <a:cubicBezTo>
                    <a:pt x="528" y="0"/>
                    <a:pt x="511" y="8"/>
                    <a:pt x="494" y="25"/>
                  </a:cubicBezTo>
                  <a:cubicBezTo>
                    <a:pt x="494" y="25"/>
                    <a:pt x="461" y="59"/>
                    <a:pt x="461" y="92"/>
                  </a:cubicBezTo>
                  <a:lnTo>
                    <a:pt x="27" y="2027"/>
                  </a:lnTo>
                  <a:cubicBezTo>
                    <a:pt x="0" y="2054"/>
                    <a:pt x="17" y="2102"/>
                    <a:pt x="42" y="2102"/>
                  </a:cubicBezTo>
                  <a:cubicBezTo>
                    <a:pt x="48" y="2102"/>
                    <a:pt x="54" y="2100"/>
                    <a:pt x="61" y="2093"/>
                  </a:cubicBezTo>
                  <a:cubicBezTo>
                    <a:pt x="128" y="2093"/>
                    <a:pt x="161" y="2060"/>
                    <a:pt x="161" y="2027"/>
                  </a:cubicBezTo>
                  <a:lnTo>
                    <a:pt x="595" y="292"/>
                  </a:lnTo>
                  <a:lnTo>
                    <a:pt x="1028" y="1226"/>
                  </a:lnTo>
                  <a:cubicBezTo>
                    <a:pt x="1062" y="1259"/>
                    <a:pt x="1062" y="1259"/>
                    <a:pt x="1095" y="1259"/>
                  </a:cubicBezTo>
                  <a:cubicBezTo>
                    <a:pt x="1128" y="1259"/>
                    <a:pt x="1128" y="1259"/>
                    <a:pt x="1162" y="1226"/>
                  </a:cubicBezTo>
                  <a:lnTo>
                    <a:pt x="2062" y="292"/>
                  </a:lnTo>
                  <a:lnTo>
                    <a:pt x="2062" y="292"/>
                  </a:lnTo>
                  <a:lnTo>
                    <a:pt x="1629" y="2027"/>
                  </a:lnTo>
                  <a:cubicBezTo>
                    <a:pt x="1595" y="2060"/>
                    <a:pt x="1629" y="2127"/>
                    <a:pt x="1662" y="2127"/>
                  </a:cubicBezTo>
                  <a:cubicBezTo>
                    <a:pt x="1695" y="2093"/>
                    <a:pt x="1762" y="2093"/>
                    <a:pt x="1762" y="2027"/>
                  </a:cubicBezTo>
                  <a:lnTo>
                    <a:pt x="2196" y="92"/>
                  </a:lnTo>
                  <a:cubicBezTo>
                    <a:pt x="2196" y="92"/>
                    <a:pt x="2196" y="59"/>
                    <a:pt x="2196" y="59"/>
                  </a:cubicBezTo>
                  <a:cubicBezTo>
                    <a:pt x="2196" y="59"/>
                    <a:pt x="2196" y="25"/>
                    <a:pt x="2196" y="25"/>
                  </a:cubicBezTo>
                  <a:cubicBezTo>
                    <a:pt x="2179" y="8"/>
                    <a:pt x="2162" y="0"/>
                    <a:pt x="2146" y="0"/>
                  </a:cubicBezTo>
                  <a:cubicBezTo>
                    <a:pt x="2129" y="0"/>
                    <a:pt x="2112" y="8"/>
                    <a:pt x="2096" y="25"/>
                  </a:cubicBezTo>
                  <a:lnTo>
                    <a:pt x="1128" y="1059"/>
                  </a:lnTo>
                  <a:lnTo>
                    <a:pt x="595" y="25"/>
                  </a:lnTo>
                  <a:cubicBezTo>
                    <a:pt x="578" y="8"/>
                    <a:pt x="561" y="0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9" name="Google Shape;3089;p58"/>
            <p:cNvSpPr/>
            <p:nvPr/>
          </p:nvSpPr>
          <p:spPr>
            <a:xfrm>
              <a:off x="3225800" y="3839850"/>
              <a:ext cx="42575" cy="53400"/>
            </a:xfrm>
            <a:custGeom>
              <a:avLst/>
              <a:gdLst/>
              <a:ahLst/>
              <a:cxnLst/>
              <a:rect l="l" t="t" r="r" b="b"/>
              <a:pathLst>
                <a:path w="1703" h="2136" extrusionOk="0">
                  <a:moveTo>
                    <a:pt x="568" y="1"/>
                  </a:moveTo>
                  <a:cubicBezTo>
                    <a:pt x="535" y="1"/>
                    <a:pt x="468" y="34"/>
                    <a:pt x="468" y="68"/>
                  </a:cubicBezTo>
                  <a:lnTo>
                    <a:pt x="1" y="2036"/>
                  </a:lnTo>
                  <a:cubicBezTo>
                    <a:pt x="1" y="2069"/>
                    <a:pt x="34" y="2102"/>
                    <a:pt x="68" y="2136"/>
                  </a:cubicBezTo>
                  <a:lnTo>
                    <a:pt x="1168" y="2136"/>
                  </a:lnTo>
                  <a:cubicBezTo>
                    <a:pt x="1202" y="2102"/>
                    <a:pt x="1235" y="2102"/>
                    <a:pt x="1235" y="2036"/>
                  </a:cubicBezTo>
                  <a:cubicBezTo>
                    <a:pt x="1268" y="2002"/>
                    <a:pt x="1235" y="1969"/>
                    <a:pt x="1202" y="1969"/>
                  </a:cubicBezTo>
                  <a:lnTo>
                    <a:pt x="168" y="1969"/>
                  </a:lnTo>
                  <a:lnTo>
                    <a:pt x="368" y="1135"/>
                  </a:lnTo>
                  <a:lnTo>
                    <a:pt x="1268" y="1135"/>
                  </a:lnTo>
                  <a:cubicBezTo>
                    <a:pt x="1302" y="1135"/>
                    <a:pt x="1335" y="1102"/>
                    <a:pt x="1335" y="1068"/>
                  </a:cubicBezTo>
                  <a:cubicBezTo>
                    <a:pt x="1368" y="1035"/>
                    <a:pt x="1335" y="1002"/>
                    <a:pt x="1302" y="1002"/>
                  </a:cubicBezTo>
                  <a:lnTo>
                    <a:pt x="401" y="1002"/>
                  </a:lnTo>
                  <a:lnTo>
                    <a:pt x="601" y="168"/>
                  </a:lnTo>
                  <a:lnTo>
                    <a:pt x="1602" y="168"/>
                  </a:lnTo>
                  <a:cubicBezTo>
                    <a:pt x="1669" y="168"/>
                    <a:pt x="1702" y="134"/>
                    <a:pt x="1702" y="68"/>
                  </a:cubicBezTo>
                  <a:cubicBezTo>
                    <a:pt x="1702" y="34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0" name="Google Shape;3090;p58"/>
            <p:cNvSpPr/>
            <p:nvPr/>
          </p:nvSpPr>
          <p:spPr>
            <a:xfrm>
              <a:off x="3270850" y="3839850"/>
              <a:ext cx="42550" cy="53400"/>
            </a:xfrm>
            <a:custGeom>
              <a:avLst/>
              <a:gdLst/>
              <a:ahLst/>
              <a:cxnLst/>
              <a:rect l="l" t="t" r="r" b="b"/>
              <a:pathLst>
                <a:path w="1702" h="2136" extrusionOk="0">
                  <a:moveTo>
                    <a:pt x="534" y="1"/>
                  </a:moveTo>
                  <a:cubicBezTo>
                    <a:pt x="500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33" y="2136"/>
                  </a:cubicBezTo>
                  <a:lnTo>
                    <a:pt x="1134" y="2136"/>
                  </a:lnTo>
                  <a:cubicBezTo>
                    <a:pt x="1168" y="2102"/>
                    <a:pt x="1234" y="2102"/>
                    <a:pt x="1234" y="2036"/>
                  </a:cubicBezTo>
                  <a:cubicBezTo>
                    <a:pt x="1234" y="2002"/>
                    <a:pt x="1201" y="1969"/>
                    <a:pt x="1168" y="1969"/>
                  </a:cubicBezTo>
                  <a:lnTo>
                    <a:pt x="167" y="1969"/>
                  </a:lnTo>
                  <a:lnTo>
                    <a:pt x="367" y="1135"/>
                  </a:lnTo>
                  <a:lnTo>
                    <a:pt x="1234" y="1135"/>
                  </a:lnTo>
                  <a:cubicBezTo>
                    <a:pt x="1268" y="1135"/>
                    <a:pt x="1334" y="1102"/>
                    <a:pt x="1334" y="1068"/>
                  </a:cubicBezTo>
                  <a:cubicBezTo>
                    <a:pt x="1334" y="1035"/>
                    <a:pt x="1301" y="1002"/>
                    <a:pt x="1268" y="1002"/>
                  </a:cubicBezTo>
                  <a:lnTo>
                    <a:pt x="400" y="1002"/>
                  </a:lnTo>
                  <a:lnTo>
                    <a:pt x="601" y="168"/>
                  </a:lnTo>
                  <a:lnTo>
                    <a:pt x="1601" y="168"/>
                  </a:lnTo>
                  <a:cubicBezTo>
                    <a:pt x="1635" y="168"/>
                    <a:pt x="1668" y="134"/>
                    <a:pt x="1701" y="68"/>
                  </a:cubicBezTo>
                  <a:cubicBezTo>
                    <a:pt x="1701" y="34"/>
                    <a:pt x="1668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1" name="Google Shape;3091;p58"/>
            <p:cNvSpPr/>
            <p:nvPr/>
          </p:nvSpPr>
          <p:spPr>
            <a:xfrm>
              <a:off x="3322550" y="3839850"/>
              <a:ext cx="39225" cy="52575"/>
            </a:xfrm>
            <a:custGeom>
              <a:avLst/>
              <a:gdLst/>
              <a:ahLst/>
              <a:cxnLst/>
              <a:rect l="l" t="t" r="r" b="b"/>
              <a:pathLst>
                <a:path w="1569" h="2103" extrusionOk="0">
                  <a:moveTo>
                    <a:pt x="100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34"/>
                    <a:pt x="34" y="168"/>
                    <a:pt x="67" y="168"/>
                  </a:cubicBezTo>
                  <a:lnTo>
                    <a:pt x="701" y="168"/>
                  </a:lnTo>
                  <a:lnTo>
                    <a:pt x="300" y="2036"/>
                  </a:lnTo>
                  <a:cubicBezTo>
                    <a:pt x="267" y="2069"/>
                    <a:pt x="300" y="2102"/>
                    <a:pt x="334" y="2102"/>
                  </a:cubicBezTo>
                  <a:cubicBezTo>
                    <a:pt x="401" y="2102"/>
                    <a:pt x="434" y="2069"/>
                    <a:pt x="434" y="2036"/>
                  </a:cubicBezTo>
                  <a:lnTo>
                    <a:pt x="868" y="168"/>
                  </a:lnTo>
                  <a:lnTo>
                    <a:pt x="1468" y="168"/>
                  </a:lnTo>
                  <a:cubicBezTo>
                    <a:pt x="1535" y="168"/>
                    <a:pt x="1568" y="134"/>
                    <a:pt x="1568" y="68"/>
                  </a:cubicBezTo>
                  <a:cubicBezTo>
                    <a:pt x="1568" y="34"/>
                    <a:pt x="1568" y="1"/>
                    <a:pt x="1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2" name="Google Shape;3092;p58"/>
            <p:cNvSpPr/>
            <p:nvPr/>
          </p:nvSpPr>
          <p:spPr>
            <a:xfrm>
              <a:off x="3365075" y="3839850"/>
              <a:ext cx="15025" cy="52575"/>
            </a:xfrm>
            <a:custGeom>
              <a:avLst/>
              <a:gdLst/>
              <a:ahLst/>
              <a:cxnLst/>
              <a:rect l="l" t="t" r="r" b="b"/>
              <a:pathLst>
                <a:path w="601" h="2103" extrusionOk="0">
                  <a:moveTo>
                    <a:pt x="534" y="1"/>
                  </a:moveTo>
                  <a:cubicBezTo>
                    <a:pt x="501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67" y="2102"/>
                  </a:cubicBezTo>
                  <a:cubicBezTo>
                    <a:pt x="101" y="2102"/>
                    <a:pt x="134" y="2069"/>
                    <a:pt x="167" y="2036"/>
                  </a:cubicBezTo>
                  <a:lnTo>
                    <a:pt x="601" y="68"/>
                  </a:lnTo>
                  <a:cubicBezTo>
                    <a:pt x="601" y="34"/>
                    <a:pt x="568" y="1"/>
                    <a:pt x="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3" name="Google Shape;3093;p58"/>
            <p:cNvSpPr/>
            <p:nvPr/>
          </p:nvSpPr>
          <p:spPr>
            <a:xfrm>
              <a:off x="3386750" y="3839850"/>
              <a:ext cx="50900" cy="52575"/>
            </a:xfrm>
            <a:custGeom>
              <a:avLst/>
              <a:gdLst/>
              <a:ahLst/>
              <a:cxnLst/>
              <a:rect l="l" t="t" r="r" b="b"/>
              <a:pathLst>
                <a:path w="2036" h="2103" extrusionOk="0">
                  <a:moveTo>
                    <a:pt x="1969" y="1"/>
                  </a:moveTo>
                  <a:cubicBezTo>
                    <a:pt x="1935" y="1"/>
                    <a:pt x="1902" y="34"/>
                    <a:pt x="1869" y="101"/>
                  </a:cubicBezTo>
                  <a:lnTo>
                    <a:pt x="1468" y="1802"/>
                  </a:lnTo>
                  <a:lnTo>
                    <a:pt x="601" y="34"/>
                  </a:lnTo>
                  <a:lnTo>
                    <a:pt x="501" y="34"/>
                  </a:lnTo>
                  <a:cubicBezTo>
                    <a:pt x="468" y="34"/>
                    <a:pt x="468" y="68"/>
                    <a:pt x="468" y="101"/>
                  </a:cubicBezTo>
                  <a:lnTo>
                    <a:pt x="34" y="2036"/>
                  </a:lnTo>
                  <a:cubicBezTo>
                    <a:pt x="1" y="2069"/>
                    <a:pt x="34" y="2102"/>
                    <a:pt x="67" y="2102"/>
                  </a:cubicBezTo>
                  <a:cubicBezTo>
                    <a:pt x="101" y="2102"/>
                    <a:pt x="168" y="2069"/>
                    <a:pt x="168" y="2036"/>
                  </a:cubicBezTo>
                  <a:lnTo>
                    <a:pt x="568" y="334"/>
                  </a:lnTo>
                  <a:lnTo>
                    <a:pt x="1435" y="2069"/>
                  </a:lnTo>
                  <a:cubicBezTo>
                    <a:pt x="1435" y="2102"/>
                    <a:pt x="1468" y="2102"/>
                    <a:pt x="1468" y="2102"/>
                  </a:cubicBezTo>
                  <a:cubicBezTo>
                    <a:pt x="1535" y="2102"/>
                    <a:pt x="1569" y="2069"/>
                    <a:pt x="1569" y="2036"/>
                  </a:cubicBezTo>
                  <a:lnTo>
                    <a:pt x="2036" y="101"/>
                  </a:lnTo>
                  <a:cubicBezTo>
                    <a:pt x="2036" y="34"/>
                    <a:pt x="2002" y="1"/>
                    <a:pt x="1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4" name="Google Shape;3094;p58"/>
            <p:cNvSpPr/>
            <p:nvPr/>
          </p:nvSpPr>
          <p:spPr>
            <a:xfrm>
              <a:off x="3441925" y="3839025"/>
              <a:ext cx="53275" cy="53425"/>
            </a:xfrm>
            <a:custGeom>
              <a:avLst/>
              <a:gdLst/>
              <a:ahLst/>
              <a:cxnLst/>
              <a:rect l="l" t="t" r="r" b="b"/>
              <a:pathLst>
                <a:path w="2131" h="2137" extrusionOk="0">
                  <a:moveTo>
                    <a:pt x="1496" y="0"/>
                  </a:moveTo>
                  <a:cubicBezTo>
                    <a:pt x="863" y="34"/>
                    <a:pt x="296" y="467"/>
                    <a:pt x="162" y="1068"/>
                  </a:cubicBezTo>
                  <a:cubicBezTo>
                    <a:pt x="0" y="1587"/>
                    <a:pt x="373" y="2137"/>
                    <a:pt x="946" y="2137"/>
                  </a:cubicBezTo>
                  <a:cubicBezTo>
                    <a:pt x="962" y="2137"/>
                    <a:pt x="979" y="2136"/>
                    <a:pt x="996" y="2135"/>
                  </a:cubicBezTo>
                  <a:cubicBezTo>
                    <a:pt x="1230" y="2135"/>
                    <a:pt x="1496" y="2069"/>
                    <a:pt x="1730" y="1902"/>
                  </a:cubicBezTo>
                  <a:cubicBezTo>
                    <a:pt x="1730" y="1902"/>
                    <a:pt x="1763" y="1868"/>
                    <a:pt x="1763" y="1868"/>
                  </a:cubicBezTo>
                  <a:lnTo>
                    <a:pt x="1930" y="1135"/>
                  </a:lnTo>
                  <a:cubicBezTo>
                    <a:pt x="1930" y="1101"/>
                    <a:pt x="1897" y="1068"/>
                    <a:pt x="1863" y="1068"/>
                  </a:cubicBezTo>
                  <a:lnTo>
                    <a:pt x="1230" y="1068"/>
                  </a:lnTo>
                  <a:cubicBezTo>
                    <a:pt x="1163" y="1068"/>
                    <a:pt x="1129" y="1101"/>
                    <a:pt x="1129" y="1135"/>
                  </a:cubicBezTo>
                  <a:cubicBezTo>
                    <a:pt x="1096" y="1168"/>
                    <a:pt x="1129" y="1201"/>
                    <a:pt x="1196" y="1201"/>
                  </a:cubicBezTo>
                  <a:lnTo>
                    <a:pt x="1797" y="1168"/>
                  </a:lnTo>
                  <a:lnTo>
                    <a:pt x="1797" y="1168"/>
                  </a:lnTo>
                  <a:lnTo>
                    <a:pt x="1630" y="1802"/>
                  </a:lnTo>
                  <a:cubicBezTo>
                    <a:pt x="1463" y="1902"/>
                    <a:pt x="1263" y="1969"/>
                    <a:pt x="1029" y="1969"/>
                  </a:cubicBezTo>
                  <a:cubicBezTo>
                    <a:pt x="1012" y="1970"/>
                    <a:pt x="996" y="1970"/>
                    <a:pt x="979" y="1970"/>
                  </a:cubicBezTo>
                  <a:cubicBezTo>
                    <a:pt x="505" y="1970"/>
                    <a:pt x="167" y="1519"/>
                    <a:pt x="296" y="1068"/>
                  </a:cubicBezTo>
                  <a:cubicBezTo>
                    <a:pt x="462" y="534"/>
                    <a:pt x="929" y="167"/>
                    <a:pt x="1463" y="134"/>
                  </a:cubicBezTo>
                  <a:cubicBezTo>
                    <a:pt x="1663" y="134"/>
                    <a:pt x="1863" y="201"/>
                    <a:pt x="1997" y="334"/>
                  </a:cubicBezTo>
                  <a:cubicBezTo>
                    <a:pt x="2013" y="351"/>
                    <a:pt x="2038" y="359"/>
                    <a:pt x="2063" y="359"/>
                  </a:cubicBezTo>
                  <a:cubicBezTo>
                    <a:pt x="2088" y="359"/>
                    <a:pt x="2114" y="351"/>
                    <a:pt x="2130" y="334"/>
                  </a:cubicBezTo>
                  <a:cubicBezTo>
                    <a:pt x="2130" y="301"/>
                    <a:pt x="2130" y="267"/>
                    <a:pt x="2130" y="234"/>
                  </a:cubicBezTo>
                  <a:cubicBezTo>
                    <a:pt x="1930" y="67"/>
                    <a:pt x="1730" y="0"/>
                    <a:pt x="14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5" name="Google Shape;3095;p58"/>
            <p:cNvSpPr/>
            <p:nvPr/>
          </p:nvSpPr>
          <p:spPr>
            <a:xfrm>
              <a:off x="3135750" y="3930400"/>
              <a:ext cx="15025" cy="52925"/>
            </a:xfrm>
            <a:custGeom>
              <a:avLst/>
              <a:gdLst/>
              <a:ahLst/>
              <a:cxnLst/>
              <a:rect l="l" t="t" r="r" b="b"/>
              <a:pathLst>
                <a:path w="601" h="2117" extrusionOk="0">
                  <a:moveTo>
                    <a:pt x="536" y="1"/>
                  </a:moveTo>
                  <a:cubicBezTo>
                    <a:pt x="523" y="1"/>
                    <a:pt x="510" y="5"/>
                    <a:pt x="501" y="15"/>
                  </a:cubicBezTo>
                  <a:lnTo>
                    <a:pt x="67" y="248"/>
                  </a:lnTo>
                  <a:cubicBezTo>
                    <a:pt x="0" y="282"/>
                    <a:pt x="0" y="315"/>
                    <a:pt x="0" y="348"/>
                  </a:cubicBezTo>
                  <a:cubicBezTo>
                    <a:pt x="0" y="382"/>
                    <a:pt x="34" y="382"/>
                    <a:pt x="67" y="382"/>
                  </a:cubicBezTo>
                  <a:lnTo>
                    <a:pt x="100" y="382"/>
                  </a:lnTo>
                  <a:lnTo>
                    <a:pt x="434" y="215"/>
                  </a:lnTo>
                  <a:lnTo>
                    <a:pt x="434" y="215"/>
                  </a:lnTo>
                  <a:lnTo>
                    <a:pt x="0" y="2050"/>
                  </a:lnTo>
                  <a:cubicBezTo>
                    <a:pt x="0" y="2083"/>
                    <a:pt x="34" y="2116"/>
                    <a:pt x="67" y="2116"/>
                  </a:cubicBezTo>
                  <a:cubicBezTo>
                    <a:pt x="100" y="2116"/>
                    <a:pt x="134" y="2083"/>
                    <a:pt x="167" y="2050"/>
                  </a:cubicBezTo>
                  <a:lnTo>
                    <a:pt x="601" y="81"/>
                  </a:lnTo>
                  <a:cubicBezTo>
                    <a:pt x="601" y="81"/>
                    <a:pt x="601" y="48"/>
                    <a:pt x="601" y="48"/>
                  </a:cubicBezTo>
                  <a:cubicBezTo>
                    <a:pt x="601" y="25"/>
                    <a:pt x="567" y="1"/>
                    <a:pt x="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6" name="Google Shape;3096;p58"/>
            <p:cNvSpPr/>
            <p:nvPr/>
          </p:nvSpPr>
          <p:spPr>
            <a:xfrm>
              <a:off x="3154925" y="3929925"/>
              <a:ext cx="41725" cy="53400"/>
            </a:xfrm>
            <a:custGeom>
              <a:avLst/>
              <a:gdLst/>
              <a:ahLst/>
              <a:cxnLst/>
              <a:rect l="l" t="t" r="r" b="b"/>
              <a:pathLst>
                <a:path w="1669" h="2136" extrusionOk="0">
                  <a:moveTo>
                    <a:pt x="601" y="0"/>
                  </a:moveTo>
                  <a:cubicBezTo>
                    <a:pt x="568" y="0"/>
                    <a:pt x="534" y="34"/>
                    <a:pt x="501" y="67"/>
                  </a:cubicBezTo>
                  <a:cubicBezTo>
                    <a:pt x="501" y="134"/>
                    <a:pt x="534" y="167"/>
                    <a:pt x="568" y="167"/>
                  </a:cubicBezTo>
                  <a:lnTo>
                    <a:pt x="1368" y="167"/>
                  </a:lnTo>
                  <a:lnTo>
                    <a:pt x="734" y="701"/>
                  </a:lnTo>
                  <a:cubicBezTo>
                    <a:pt x="701" y="734"/>
                    <a:pt x="668" y="768"/>
                    <a:pt x="701" y="801"/>
                  </a:cubicBezTo>
                  <a:cubicBezTo>
                    <a:pt x="701" y="834"/>
                    <a:pt x="734" y="834"/>
                    <a:pt x="768" y="834"/>
                  </a:cubicBezTo>
                  <a:cubicBezTo>
                    <a:pt x="901" y="834"/>
                    <a:pt x="1035" y="901"/>
                    <a:pt x="1101" y="1001"/>
                  </a:cubicBezTo>
                  <a:cubicBezTo>
                    <a:pt x="1201" y="1101"/>
                    <a:pt x="1235" y="1268"/>
                    <a:pt x="1201" y="1401"/>
                  </a:cubicBezTo>
                  <a:cubicBezTo>
                    <a:pt x="1168" y="1568"/>
                    <a:pt x="1068" y="1702"/>
                    <a:pt x="934" y="1802"/>
                  </a:cubicBezTo>
                  <a:cubicBezTo>
                    <a:pt x="801" y="1902"/>
                    <a:pt x="668" y="1968"/>
                    <a:pt x="501" y="1968"/>
                  </a:cubicBezTo>
                  <a:cubicBezTo>
                    <a:pt x="367" y="1968"/>
                    <a:pt x="234" y="1935"/>
                    <a:pt x="134" y="1802"/>
                  </a:cubicBezTo>
                  <a:cubicBezTo>
                    <a:pt x="134" y="1785"/>
                    <a:pt x="117" y="1777"/>
                    <a:pt x="96" y="1777"/>
                  </a:cubicBezTo>
                  <a:cubicBezTo>
                    <a:pt x="76" y="1777"/>
                    <a:pt x="50" y="1785"/>
                    <a:pt x="34" y="1802"/>
                  </a:cubicBezTo>
                  <a:cubicBezTo>
                    <a:pt x="34" y="1835"/>
                    <a:pt x="0" y="1902"/>
                    <a:pt x="34" y="1935"/>
                  </a:cubicBezTo>
                  <a:cubicBezTo>
                    <a:pt x="134" y="2069"/>
                    <a:pt x="301" y="2135"/>
                    <a:pt x="467" y="2135"/>
                  </a:cubicBezTo>
                  <a:cubicBezTo>
                    <a:pt x="901" y="2102"/>
                    <a:pt x="1235" y="1835"/>
                    <a:pt x="1368" y="1401"/>
                  </a:cubicBezTo>
                  <a:cubicBezTo>
                    <a:pt x="1401" y="1235"/>
                    <a:pt x="1368" y="1068"/>
                    <a:pt x="1268" y="901"/>
                  </a:cubicBezTo>
                  <a:cubicBezTo>
                    <a:pt x="1201" y="801"/>
                    <a:pt x="1068" y="734"/>
                    <a:pt x="968" y="701"/>
                  </a:cubicBezTo>
                  <a:lnTo>
                    <a:pt x="1635" y="167"/>
                  </a:lnTo>
                  <a:lnTo>
                    <a:pt x="1635" y="100"/>
                  </a:lnTo>
                  <a:cubicBezTo>
                    <a:pt x="1635" y="100"/>
                    <a:pt x="1635" y="100"/>
                    <a:pt x="1635" y="67"/>
                  </a:cubicBezTo>
                  <a:cubicBezTo>
                    <a:pt x="1668" y="34"/>
                    <a:pt x="1635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7" name="Google Shape;3097;p58"/>
            <p:cNvSpPr/>
            <p:nvPr/>
          </p:nvSpPr>
          <p:spPr>
            <a:xfrm>
              <a:off x="3204125" y="3930750"/>
              <a:ext cx="18375" cy="52575"/>
            </a:xfrm>
            <a:custGeom>
              <a:avLst/>
              <a:gdLst/>
              <a:ahLst/>
              <a:cxnLst/>
              <a:rect l="l" t="t" r="r" b="b"/>
              <a:pathLst>
                <a:path w="735" h="2103" extrusionOk="0">
                  <a:moveTo>
                    <a:pt x="568" y="1"/>
                  </a:moveTo>
                  <a:cubicBezTo>
                    <a:pt x="501" y="1"/>
                    <a:pt x="468" y="34"/>
                    <a:pt x="468" y="67"/>
                  </a:cubicBezTo>
                  <a:lnTo>
                    <a:pt x="334" y="635"/>
                  </a:lnTo>
                  <a:lnTo>
                    <a:pt x="134" y="635"/>
                  </a:lnTo>
                  <a:cubicBezTo>
                    <a:pt x="125" y="626"/>
                    <a:pt x="116" y="621"/>
                    <a:pt x="107" y="621"/>
                  </a:cubicBezTo>
                  <a:cubicBezTo>
                    <a:pt x="83" y="621"/>
                    <a:pt x="58" y="652"/>
                    <a:pt x="34" y="701"/>
                  </a:cubicBezTo>
                  <a:cubicBezTo>
                    <a:pt x="34" y="735"/>
                    <a:pt x="34" y="768"/>
                    <a:pt x="101" y="768"/>
                  </a:cubicBezTo>
                  <a:lnTo>
                    <a:pt x="301" y="768"/>
                  </a:lnTo>
                  <a:lnTo>
                    <a:pt x="34" y="1835"/>
                  </a:lnTo>
                  <a:cubicBezTo>
                    <a:pt x="1" y="1969"/>
                    <a:pt x="101" y="2102"/>
                    <a:pt x="234" y="2102"/>
                  </a:cubicBezTo>
                  <a:cubicBezTo>
                    <a:pt x="301" y="2102"/>
                    <a:pt x="334" y="2069"/>
                    <a:pt x="334" y="2036"/>
                  </a:cubicBezTo>
                  <a:cubicBezTo>
                    <a:pt x="334" y="1969"/>
                    <a:pt x="301" y="1935"/>
                    <a:pt x="267" y="1935"/>
                  </a:cubicBezTo>
                  <a:cubicBezTo>
                    <a:pt x="234" y="1935"/>
                    <a:pt x="167" y="1902"/>
                    <a:pt x="201" y="1835"/>
                  </a:cubicBezTo>
                  <a:lnTo>
                    <a:pt x="434" y="768"/>
                  </a:lnTo>
                  <a:lnTo>
                    <a:pt x="634" y="768"/>
                  </a:lnTo>
                  <a:cubicBezTo>
                    <a:pt x="668" y="768"/>
                    <a:pt x="701" y="735"/>
                    <a:pt x="734" y="701"/>
                  </a:cubicBezTo>
                  <a:cubicBezTo>
                    <a:pt x="734" y="668"/>
                    <a:pt x="701" y="635"/>
                    <a:pt x="668" y="635"/>
                  </a:cubicBezTo>
                  <a:lnTo>
                    <a:pt x="501" y="635"/>
                  </a:lnTo>
                  <a:lnTo>
                    <a:pt x="601" y="67"/>
                  </a:lnTo>
                  <a:cubicBezTo>
                    <a:pt x="634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8" name="Google Shape;3098;p58"/>
            <p:cNvSpPr/>
            <p:nvPr/>
          </p:nvSpPr>
          <p:spPr>
            <a:xfrm>
              <a:off x="3230800" y="3929100"/>
              <a:ext cx="38175" cy="53375"/>
            </a:xfrm>
            <a:custGeom>
              <a:avLst/>
              <a:gdLst/>
              <a:ahLst/>
              <a:cxnLst/>
              <a:rect l="l" t="t" r="r" b="b"/>
              <a:pathLst>
                <a:path w="1527" h="2135" extrusionOk="0">
                  <a:moveTo>
                    <a:pt x="568" y="0"/>
                  </a:moveTo>
                  <a:cubicBezTo>
                    <a:pt x="501" y="33"/>
                    <a:pt x="468" y="33"/>
                    <a:pt x="468" y="100"/>
                  </a:cubicBezTo>
                  <a:lnTo>
                    <a:pt x="201" y="1201"/>
                  </a:lnTo>
                  <a:lnTo>
                    <a:pt x="201" y="1234"/>
                  </a:lnTo>
                  <a:lnTo>
                    <a:pt x="34" y="2068"/>
                  </a:lnTo>
                  <a:cubicBezTo>
                    <a:pt x="1" y="2068"/>
                    <a:pt x="1" y="2068"/>
                    <a:pt x="34" y="2102"/>
                  </a:cubicBezTo>
                  <a:cubicBezTo>
                    <a:pt x="34" y="2135"/>
                    <a:pt x="34" y="2135"/>
                    <a:pt x="68" y="2135"/>
                  </a:cubicBezTo>
                  <a:cubicBezTo>
                    <a:pt x="101" y="2135"/>
                    <a:pt x="101" y="2135"/>
                    <a:pt x="134" y="2102"/>
                  </a:cubicBezTo>
                  <a:lnTo>
                    <a:pt x="301" y="1268"/>
                  </a:lnTo>
                  <a:cubicBezTo>
                    <a:pt x="393" y="1023"/>
                    <a:pt x="596" y="863"/>
                    <a:pt x="809" y="863"/>
                  </a:cubicBezTo>
                  <a:cubicBezTo>
                    <a:pt x="828" y="863"/>
                    <a:pt x="848" y="864"/>
                    <a:pt x="868" y="867"/>
                  </a:cubicBezTo>
                  <a:cubicBezTo>
                    <a:pt x="885" y="865"/>
                    <a:pt x="903" y="864"/>
                    <a:pt x="919" y="864"/>
                  </a:cubicBezTo>
                  <a:cubicBezTo>
                    <a:pt x="1130" y="864"/>
                    <a:pt x="1297" y="1051"/>
                    <a:pt x="1235" y="1268"/>
                  </a:cubicBezTo>
                  <a:lnTo>
                    <a:pt x="1102" y="2068"/>
                  </a:lnTo>
                  <a:cubicBezTo>
                    <a:pt x="1068" y="2102"/>
                    <a:pt x="1102" y="2135"/>
                    <a:pt x="1135" y="2135"/>
                  </a:cubicBezTo>
                  <a:cubicBezTo>
                    <a:pt x="1202" y="2135"/>
                    <a:pt x="1235" y="2102"/>
                    <a:pt x="1235" y="2068"/>
                  </a:cubicBezTo>
                  <a:lnTo>
                    <a:pt x="1435" y="1234"/>
                  </a:lnTo>
                  <a:cubicBezTo>
                    <a:pt x="1527" y="960"/>
                    <a:pt x="1312" y="659"/>
                    <a:pt x="1021" y="659"/>
                  </a:cubicBezTo>
                  <a:cubicBezTo>
                    <a:pt x="993" y="659"/>
                    <a:pt x="964" y="661"/>
                    <a:pt x="935" y="667"/>
                  </a:cubicBezTo>
                  <a:cubicBezTo>
                    <a:pt x="768" y="667"/>
                    <a:pt x="568" y="734"/>
                    <a:pt x="435" y="867"/>
                  </a:cubicBezTo>
                  <a:lnTo>
                    <a:pt x="601" y="100"/>
                  </a:lnTo>
                  <a:cubicBezTo>
                    <a:pt x="601" y="67"/>
                    <a:pt x="601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9" name="Google Shape;3099;p58"/>
            <p:cNvSpPr/>
            <p:nvPr/>
          </p:nvSpPr>
          <p:spPr>
            <a:xfrm>
              <a:off x="3280025" y="3955775"/>
              <a:ext cx="19200" cy="2525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67" y="0"/>
                  </a:moveTo>
                  <a:cubicBezTo>
                    <a:pt x="33" y="0"/>
                    <a:pt x="0" y="0"/>
                    <a:pt x="0" y="34"/>
                  </a:cubicBezTo>
                  <a:cubicBezTo>
                    <a:pt x="0" y="67"/>
                    <a:pt x="0" y="101"/>
                    <a:pt x="33" y="101"/>
                  </a:cubicBezTo>
                  <a:lnTo>
                    <a:pt x="701" y="101"/>
                  </a:lnTo>
                  <a:cubicBezTo>
                    <a:pt x="734" y="101"/>
                    <a:pt x="734" y="67"/>
                    <a:pt x="767" y="34"/>
                  </a:cubicBezTo>
                  <a:cubicBezTo>
                    <a:pt x="767" y="34"/>
                    <a:pt x="734" y="0"/>
                    <a:pt x="7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0" name="Google Shape;3100;p58"/>
            <p:cNvSpPr/>
            <p:nvPr/>
          </p:nvSpPr>
          <p:spPr>
            <a:xfrm>
              <a:off x="3310025" y="3930400"/>
              <a:ext cx="15875" cy="52925"/>
            </a:xfrm>
            <a:custGeom>
              <a:avLst/>
              <a:gdLst/>
              <a:ahLst/>
              <a:cxnLst/>
              <a:rect l="l" t="t" r="r" b="b"/>
              <a:pathLst>
                <a:path w="635" h="2117" extrusionOk="0">
                  <a:moveTo>
                    <a:pt x="564" y="1"/>
                  </a:moveTo>
                  <a:cubicBezTo>
                    <a:pt x="554" y="1"/>
                    <a:pt x="544" y="5"/>
                    <a:pt x="535" y="15"/>
                  </a:cubicBezTo>
                  <a:lnTo>
                    <a:pt x="68" y="248"/>
                  </a:lnTo>
                  <a:cubicBezTo>
                    <a:pt x="34" y="282"/>
                    <a:pt x="1" y="315"/>
                    <a:pt x="1" y="348"/>
                  </a:cubicBezTo>
                  <a:cubicBezTo>
                    <a:pt x="34" y="382"/>
                    <a:pt x="34" y="382"/>
                    <a:pt x="68" y="382"/>
                  </a:cubicBezTo>
                  <a:lnTo>
                    <a:pt x="101" y="382"/>
                  </a:lnTo>
                  <a:lnTo>
                    <a:pt x="435" y="215"/>
                  </a:lnTo>
                  <a:lnTo>
                    <a:pt x="34" y="2016"/>
                  </a:lnTo>
                  <a:cubicBezTo>
                    <a:pt x="1" y="2050"/>
                    <a:pt x="34" y="2083"/>
                    <a:pt x="68" y="2116"/>
                  </a:cubicBezTo>
                  <a:cubicBezTo>
                    <a:pt x="134" y="2083"/>
                    <a:pt x="168" y="2083"/>
                    <a:pt x="168" y="2016"/>
                  </a:cubicBezTo>
                  <a:lnTo>
                    <a:pt x="635" y="81"/>
                  </a:lnTo>
                  <a:cubicBezTo>
                    <a:pt x="635" y="81"/>
                    <a:pt x="635" y="48"/>
                    <a:pt x="635" y="48"/>
                  </a:cubicBezTo>
                  <a:cubicBezTo>
                    <a:pt x="611" y="25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1" name="Google Shape;3101;p58"/>
            <p:cNvSpPr/>
            <p:nvPr/>
          </p:nvSpPr>
          <p:spPr>
            <a:xfrm>
              <a:off x="3331725" y="3930750"/>
              <a:ext cx="39200" cy="52575"/>
            </a:xfrm>
            <a:custGeom>
              <a:avLst/>
              <a:gdLst/>
              <a:ahLst/>
              <a:cxnLst/>
              <a:rect l="l" t="t" r="r" b="b"/>
              <a:pathLst>
                <a:path w="1568" h="2103" extrusionOk="0">
                  <a:moveTo>
                    <a:pt x="1001" y="134"/>
                  </a:moveTo>
                  <a:cubicBezTo>
                    <a:pt x="1168" y="134"/>
                    <a:pt x="1301" y="234"/>
                    <a:pt x="1368" y="401"/>
                  </a:cubicBezTo>
                  <a:cubicBezTo>
                    <a:pt x="1435" y="601"/>
                    <a:pt x="1435" y="835"/>
                    <a:pt x="1401" y="1035"/>
                  </a:cubicBezTo>
                  <a:cubicBezTo>
                    <a:pt x="1334" y="1302"/>
                    <a:pt x="1234" y="1502"/>
                    <a:pt x="1068" y="1702"/>
                  </a:cubicBezTo>
                  <a:cubicBezTo>
                    <a:pt x="934" y="1835"/>
                    <a:pt x="767" y="1935"/>
                    <a:pt x="601" y="1935"/>
                  </a:cubicBezTo>
                  <a:cubicBezTo>
                    <a:pt x="434" y="1935"/>
                    <a:pt x="300" y="1835"/>
                    <a:pt x="267" y="1702"/>
                  </a:cubicBezTo>
                  <a:cubicBezTo>
                    <a:pt x="167" y="1502"/>
                    <a:pt x="167" y="1268"/>
                    <a:pt x="234" y="1035"/>
                  </a:cubicBezTo>
                  <a:cubicBezTo>
                    <a:pt x="267" y="801"/>
                    <a:pt x="400" y="568"/>
                    <a:pt x="567" y="401"/>
                  </a:cubicBezTo>
                  <a:cubicBezTo>
                    <a:pt x="667" y="234"/>
                    <a:pt x="834" y="168"/>
                    <a:pt x="1001" y="134"/>
                  </a:cubicBezTo>
                  <a:close/>
                  <a:moveTo>
                    <a:pt x="1034" y="1"/>
                  </a:moveTo>
                  <a:cubicBezTo>
                    <a:pt x="801" y="1"/>
                    <a:pt x="601" y="134"/>
                    <a:pt x="434" y="301"/>
                  </a:cubicBezTo>
                  <a:cubicBezTo>
                    <a:pt x="267" y="501"/>
                    <a:pt x="134" y="768"/>
                    <a:pt x="67" y="1035"/>
                  </a:cubicBezTo>
                  <a:cubicBezTo>
                    <a:pt x="0" y="1302"/>
                    <a:pt x="0" y="1535"/>
                    <a:pt x="100" y="1802"/>
                  </a:cubicBezTo>
                  <a:cubicBezTo>
                    <a:pt x="167" y="1969"/>
                    <a:pt x="334" y="2102"/>
                    <a:pt x="534" y="2102"/>
                  </a:cubicBezTo>
                  <a:cubicBezTo>
                    <a:pt x="767" y="2102"/>
                    <a:pt x="1001" y="1969"/>
                    <a:pt x="1134" y="1802"/>
                  </a:cubicBezTo>
                  <a:cubicBezTo>
                    <a:pt x="1334" y="1569"/>
                    <a:pt x="1468" y="1335"/>
                    <a:pt x="1535" y="1068"/>
                  </a:cubicBezTo>
                  <a:cubicBezTo>
                    <a:pt x="1568" y="801"/>
                    <a:pt x="1568" y="568"/>
                    <a:pt x="1501" y="334"/>
                  </a:cubicBezTo>
                  <a:cubicBezTo>
                    <a:pt x="1435" y="134"/>
                    <a:pt x="1234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2" name="Google Shape;3102;p58"/>
            <p:cNvSpPr/>
            <p:nvPr/>
          </p:nvSpPr>
          <p:spPr>
            <a:xfrm>
              <a:off x="3380925" y="3931600"/>
              <a:ext cx="40875" cy="51725"/>
            </a:xfrm>
            <a:custGeom>
              <a:avLst/>
              <a:gdLst/>
              <a:ahLst/>
              <a:cxnLst/>
              <a:rect l="l" t="t" r="r" b="b"/>
              <a:pathLst>
                <a:path w="1635" h="2069" extrusionOk="0">
                  <a:moveTo>
                    <a:pt x="1201" y="267"/>
                  </a:moveTo>
                  <a:lnTo>
                    <a:pt x="1368" y="1401"/>
                  </a:lnTo>
                  <a:lnTo>
                    <a:pt x="534" y="1401"/>
                  </a:lnTo>
                  <a:lnTo>
                    <a:pt x="1201" y="267"/>
                  </a:lnTo>
                  <a:close/>
                  <a:moveTo>
                    <a:pt x="1268" y="0"/>
                  </a:moveTo>
                  <a:cubicBezTo>
                    <a:pt x="1234" y="0"/>
                    <a:pt x="1201" y="0"/>
                    <a:pt x="1201" y="33"/>
                  </a:cubicBezTo>
                  <a:lnTo>
                    <a:pt x="0" y="2002"/>
                  </a:lnTo>
                  <a:cubicBezTo>
                    <a:pt x="0" y="2002"/>
                    <a:pt x="0" y="2068"/>
                    <a:pt x="34" y="2068"/>
                  </a:cubicBezTo>
                  <a:lnTo>
                    <a:pt x="67" y="2068"/>
                  </a:lnTo>
                  <a:cubicBezTo>
                    <a:pt x="100" y="2068"/>
                    <a:pt x="134" y="2068"/>
                    <a:pt x="134" y="2035"/>
                  </a:cubicBezTo>
                  <a:lnTo>
                    <a:pt x="434" y="1535"/>
                  </a:lnTo>
                  <a:lnTo>
                    <a:pt x="1401" y="1535"/>
                  </a:lnTo>
                  <a:lnTo>
                    <a:pt x="1468" y="2035"/>
                  </a:lnTo>
                  <a:cubicBezTo>
                    <a:pt x="1468" y="2068"/>
                    <a:pt x="1501" y="2068"/>
                    <a:pt x="1535" y="2068"/>
                  </a:cubicBezTo>
                  <a:lnTo>
                    <a:pt x="1568" y="2068"/>
                  </a:lnTo>
                  <a:cubicBezTo>
                    <a:pt x="1601" y="2068"/>
                    <a:pt x="1635" y="2035"/>
                    <a:pt x="1635" y="2002"/>
                  </a:cubicBezTo>
                  <a:lnTo>
                    <a:pt x="1335" y="33"/>
                  </a:lnTo>
                  <a:cubicBezTo>
                    <a:pt x="1335" y="0"/>
                    <a:pt x="1301" y="0"/>
                    <a:pt x="1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3" name="Google Shape;3103;p58"/>
            <p:cNvSpPr/>
            <p:nvPr/>
          </p:nvSpPr>
          <p:spPr>
            <a:xfrm>
              <a:off x="3432625" y="3930975"/>
              <a:ext cx="55050" cy="52350"/>
            </a:xfrm>
            <a:custGeom>
              <a:avLst/>
              <a:gdLst/>
              <a:ahLst/>
              <a:cxnLst/>
              <a:rect l="l" t="t" r="r" b="b"/>
              <a:pathLst>
                <a:path w="2202" h="2094" extrusionOk="0">
                  <a:moveTo>
                    <a:pt x="563" y="0"/>
                  </a:moveTo>
                  <a:cubicBezTo>
                    <a:pt x="542" y="0"/>
                    <a:pt x="517" y="8"/>
                    <a:pt x="501" y="25"/>
                  </a:cubicBezTo>
                  <a:cubicBezTo>
                    <a:pt x="501" y="25"/>
                    <a:pt x="467" y="25"/>
                    <a:pt x="467" y="58"/>
                  </a:cubicBezTo>
                  <a:lnTo>
                    <a:pt x="0" y="2027"/>
                  </a:lnTo>
                  <a:cubicBezTo>
                    <a:pt x="0" y="2060"/>
                    <a:pt x="34" y="2093"/>
                    <a:pt x="67" y="2093"/>
                  </a:cubicBezTo>
                  <a:cubicBezTo>
                    <a:pt x="100" y="2093"/>
                    <a:pt x="167" y="2060"/>
                    <a:pt x="167" y="2027"/>
                  </a:cubicBezTo>
                  <a:lnTo>
                    <a:pt x="567" y="292"/>
                  </a:lnTo>
                  <a:lnTo>
                    <a:pt x="1034" y="1226"/>
                  </a:lnTo>
                  <a:cubicBezTo>
                    <a:pt x="1034" y="1259"/>
                    <a:pt x="1034" y="1259"/>
                    <a:pt x="1068" y="1259"/>
                  </a:cubicBezTo>
                  <a:cubicBezTo>
                    <a:pt x="1101" y="1259"/>
                    <a:pt x="1135" y="1226"/>
                    <a:pt x="1135" y="1226"/>
                  </a:cubicBezTo>
                  <a:lnTo>
                    <a:pt x="2035" y="292"/>
                  </a:lnTo>
                  <a:lnTo>
                    <a:pt x="1602" y="2027"/>
                  </a:lnTo>
                  <a:cubicBezTo>
                    <a:pt x="1602" y="2060"/>
                    <a:pt x="1635" y="2093"/>
                    <a:pt x="1668" y="2093"/>
                  </a:cubicBezTo>
                  <a:cubicBezTo>
                    <a:pt x="1702" y="2093"/>
                    <a:pt x="1735" y="2060"/>
                    <a:pt x="1768" y="2027"/>
                  </a:cubicBezTo>
                  <a:lnTo>
                    <a:pt x="2202" y="58"/>
                  </a:lnTo>
                  <a:cubicBezTo>
                    <a:pt x="2202" y="58"/>
                    <a:pt x="2202" y="58"/>
                    <a:pt x="2202" y="25"/>
                  </a:cubicBezTo>
                  <a:cubicBezTo>
                    <a:pt x="2185" y="8"/>
                    <a:pt x="2169" y="0"/>
                    <a:pt x="2152" y="0"/>
                  </a:cubicBezTo>
                  <a:cubicBezTo>
                    <a:pt x="2135" y="0"/>
                    <a:pt x="2119" y="8"/>
                    <a:pt x="2102" y="25"/>
                  </a:cubicBezTo>
                  <a:lnTo>
                    <a:pt x="1135" y="1059"/>
                  </a:lnTo>
                  <a:lnTo>
                    <a:pt x="601" y="25"/>
                  </a:lnTo>
                  <a:cubicBezTo>
                    <a:pt x="601" y="8"/>
                    <a:pt x="584" y="0"/>
                    <a:pt x="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4" name="Google Shape;3104;p58"/>
            <p:cNvSpPr/>
            <p:nvPr/>
          </p:nvSpPr>
          <p:spPr>
            <a:xfrm>
              <a:off x="18465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9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401" y="6469"/>
                    <a:pt x="1968" y="6736"/>
                    <a:pt x="2569" y="6736"/>
                  </a:cubicBezTo>
                  <a:lnTo>
                    <a:pt x="2735" y="6736"/>
                  </a:lnTo>
                  <a:cubicBezTo>
                    <a:pt x="3427" y="6704"/>
                    <a:pt x="3348" y="5724"/>
                    <a:pt x="2722" y="5724"/>
                  </a:cubicBezTo>
                  <a:cubicBezTo>
                    <a:pt x="2684" y="5724"/>
                    <a:pt x="2644" y="5727"/>
                    <a:pt x="2602" y="5735"/>
                  </a:cubicBezTo>
                  <a:cubicBezTo>
                    <a:pt x="2574" y="5738"/>
                    <a:pt x="2545" y="5739"/>
                    <a:pt x="2518" y="5739"/>
                  </a:cubicBezTo>
                  <a:cubicBezTo>
                    <a:pt x="2218" y="5739"/>
                    <a:pt x="1951" y="5579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7" y="1558"/>
                    <a:pt x="2618" y="987"/>
                    <a:pt x="3198" y="987"/>
                  </a:cubicBezTo>
                  <a:cubicBezTo>
                    <a:pt x="3245" y="987"/>
                    <a:pt x="3291" y="991"/>
                    <a:pt x="3336" y="998"/>
                  </a:cubicBezTo>
                  <a:cubicBezTo>
                    <a:pt x="3836" y="1132"/>
                    <a:pt x="4103" y="1766"/>
                    <a:pt x="4036" y="2666"/>
                  </a:cubicBezTo>
                  <a:cubicBezTo>
                    <a:pt x="4003" y="2966"/>
                    <a:pt x="4203" y="3200"/>
                    <a:pt x="4470" y="3233"/>
                  </a:cubicBezTo>
                  <a:cubicBezTo>
                    <a:pt x="4770" y="3233"/>
                    <a:pt x="5004" y="3033"/>
                    <a:pt x="5037" y="2766"/>
                  </a:cubicBezTo>
                  <a:cubicBezTo>
                    <a:pt x="5170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5" name="Google Shape;3105;p58"/>
            <p:cNvSpPr/>
            <p:nvPr/>
          </p:nvSpPr>
          <p:spPr>
            <a:xfrm>
              <a:off x="20016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6" y="787"/>
                    <a:pt x="568" y="2433"/>
                  </a:cubicBezTo>
                  <a:cubicBezTo>
                    <a:pt x="1" y="4434"/>
                    <a:pt x="568" y="5535"/>
                    <a:pt x="1001" y="6002"/>
                  </a:cubicBezTo>
                  <a:cubicBezTo>
                    <a:pt x="1402" y="6469"/>
                    <a:pt x="1969" y="6736"/>
                    <a:pt x="2569" y="6736"/>
                  </a:cubicBezTo>
                  <a:lnTo>
                    <a:pt x="2769" y="6736"/>
                  </a:lnTo>
                  <a:cubicBezTo>
                    <a:pt x="3422" y="6705"/>
                    <a:pt x="3351" y="5718"/>
                    <a:pt x="2745" y="5718"/>
                  </a:cubicBezTo>
                  <a:cubicBezTo>
                    <a:pt x="2700" y="5718"/>
                    <a:pt x="2653" y="5724"/>
                    <a:pt x="2602" y="5735"/>
                  </a:cubicBezTo>
                  <a:cubicBezTo>
                    <a:pt x="2269" y="5735"/>
                    <a:pt x="1969" y="5602"/>
                    <a:pt x="1768" y="5335"/>
                  </a:cubicBezTo>
                  <a:cubicBezTo>
                    <a:pt x="1301" y="4768"/>
                    <a:pt x="1201" y="3834"/>
                    <a:pt x="1568" y="2700"/>
                  </a:cubicBezTo>
                  <a:cubicBezTo>
                    <a:pt x="1906" y="1531"/>
                    <a:pt x="2613" y="987"/>
                    <a:pt x="3192" y="987"/>
                  </a:cubicBezTo>
                  <a:cubicBezTo>
                    <a:pt x="3241" y="987"/>
                    <a:pt x="3289" y="990"/>
                    <a:pt x="3336" y="998"/>
                  </a:cubicBezTo>
                  <a:cubicBezTo>
                    <a:pt x="3837" y="1098"/>
                    <a:pt x="4103" y="1732"/>
                    <a:pt x="4037" y="2666"/>
                  </a:cubicBezTo>
                  <a:cubicBezTo>
                    <a:pt x="4003" y="2933"/>
                    <a:pt x="4204" y="3200"/>
                    <a:pt x="4470" y="3233"/>
                  </a:cubicBezTo>
                  <a:cubicBezTo>
                    <a:pt x="4737" y="3233"/>
                    <a:pt x="5004" y="3033"/>
                    <a:pt x="5004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6" name="Google Shape;3106;p58"/>
            <p:cNvSpPr/>
            <p:nvPr/>
          </p:nvSpPr>
          <p:spPr>
            <a:xfrm>
              <a:off x="2156700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77" y="787"/>
                    <a:pt x="568" y="2433"/>
                  </a:cubicBezTo>
                  <a:cubicBezTo>
                    <a:pt x="1" y="4434"/>
                    <a:pt x="568" y="5535"/>
                    <a:pt x="1002" y="6002"/>
                  </a:cubicBezTo>
                  <a:cubicBezTo>
                    <a:pt x="1369" y="6469"/>
                    <a:pt x="1936" y="6736"/>
                    <a:pt x="2536" y="6736"/>
                  </a:cubicBezTo>
                  <a:lnTo>
                    <a:pt x="2703" y="6736"/>
                  </a:lnTo>
                  <a:cubicBezTo>
                    <a:pt x="3395" y="6704"/>
                    <a:pt x="3316" y="5724"/>
                    <a:pt x="2689" y="5724"/>
                  </a:cubicBezTo>
                  <a:cubicBezTo>
                    <a:pt x="2651" y="5724"/>
                    <a:pt x="2611" y="5727"/>
                    <a:pt x="2569" y="5735"/>
                  </a:cubicBezTo>
                  <a:cubicBezTo>
                    <a:pt x="2236" y="5735"/>
                    <a:pt x="1936" y="5602"/>
                    <a:pt x="1736" y="5335"/>
                  </a:cubicBezTo>
                  <a:cubicBezTo>
                    <a:pt x="1269" y="4801"/>
                    <a:pt x="1202" y="3834"/>
                    <a:pt x="1535" y="2700"/>
                  </a:cubicBezTo>
                  <a:cubicBezTo>
                    <a:pt x="1875" y="1558"/>
                    <a:pt x="2671" y="987"/>
                    <a:pt x="3184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04" y="1132"/>
                    <a:pt x="4104" y="1766"/>
                    <a:pt x="4004" y="2666"/>
                  </a:cubicBezTo>
                  <a:cubicBezTo>
                    <a:pt x="3970" y="2966"/>
                    <a:pt x="4204" y="3200"/>
                    <a:pt x="4471" y="3233"/>
                  </a:cubicBezTo>
                  <a:cubicBezTo>
                    <a:pt x="4738" y="3233"/>
                    <a:pt x="5005" y="3033"/>
                    <a:pt x="5005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7" name="Google Shape;3107;p58"/>
            <p:cNvSpPr/>
            <p:nvPr/>
          </p:nvSpPr>
          <p:spPr>
            <a:xfrm>
              <a:off x="2311825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368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0" y="5724"/>
                    <a:pt x="2642" y="5727"/>
                    <a:pt x="2602" y="5735"/>
                  </a:cubicBezTo>
                  <a:cubicBezTo>
                    <a:pt x="2269" y="5735"/>
                    <a:pt x="1968" y="5602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8" y="1558"/>
                    <a:pt x="2675" y="987"/>
                    <a:pt x="3184" y="987"/>
                  </a:cubicBezTo>
                  <a:cubicBezTo>
                    <a:pt x="3226" y="987"/>
                    <a:pt x="3265" y="991"/>
                    <a:pt x="3303" y="998"/>
                  </a:cubicBezTo>
                  <a:cubicBezTo>
                    <a:pt x="3836" y="1132"/>
                    <a:pt x="4103" y="1766"/>
                    <a:pt x="4037" y="2666"/>
                  </a:cubicBezTo>
                  <a:cubicBezTo>
                    <a:pt x="4001" y="3025"/>
                    <a:pt x="4273" y="3219"/>
                    <a:pt x="4543" y="3219"/>
                  </a:cubicBezTo>
                  <a:cubicBezTo>
                    <a:pt x="4776" y="3219"/>
                    <a:pt x="5006" y="3075"/>
                    <a:pt x="5037" y="2766"/>
                  </a:cubicBezTo>
                  <a:cubicBezTo>
                    <a:pt x="5171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8" name="Google Shape;3108;p58"/>
            <p:cNvSpPr/>
            <p:nvPr/>
          </p:nvSpPr>
          <p:spPr>
            <a:xfrm>
              <a:off x="24661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418" y="6675"/>
                    <a:pt x="3322" y="5719"/>
                    <a:pt x="2742" y="5719"/>
                  </a:cubicBezTo>
                  <a:cubicBezTo>
                    <a:pt x="2698" y="5719"/>
                    <a:pt x="2652" y="5724"/>
                    <a:pt x="2602" y="5736"/>
                  </a:cubicBezTo>
                  <a:cubicBezTo>
                    <a:pt x="2269" y="5736"/>
                    <a:pt x="1969" y="5569"/>
                    <a:pt x="1768" y="5302"/>
                  </a:cubicBezTo>
                  <a:cubicBezTo>
                    <a:pt x="1268" y="4769"/>
                    <a:pt x="1201" y="3835"/>
                    <a:pt x="1568" y="2667"/>
                  </a:cubicBezTo>
                  <a:cubicBezTo>
                    <a:pt x="1900" y="1551"/>
                    <a:pt x="2641" y="980"/>
                    <a:pt x="3150" y="980"/>
                  </a:cubicBezTo>
                  <a:cubicBezTo>
                    <a:pt x="3204" y="980"/>
                    <a:pt x="3255" y="987"/>
                    <a:pt x="3303" y="999"/>
                  </a:cubicBezTo>
                  <a:cubicBezTo>
                    <a:pt x="3837" y="1099"/>
                    <a:pt x="4103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3" y="3202"/>
                    <a:pt x="5006" y="3051"/>
                    <a:pt x="5037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9" name="Google Shape;3109;p58"/>
            <p:cNvSpPr/>
            <p:nvPr/>
          </p:nvSpPr>
          <p:spPr>
            <a:xfrm>
              <a:off x="2621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5" y="760"/>
                    <a:pt x="568" y="2400"/>
                  </a:cubicBezTo>
                  <a:cubicBezTo>
                    <a:pt x="1" y="4402"/>
                    <a:pt x="568" y="5503"/>
                    <a:pt x="1002" y="5970"/>
                  </a:cubicBezTo>
                  <a:cubicBezTo>
                    <a:pt x="1369" y="6437"/>
                    <a:pt x="1936" y="6737"/>
                    <a:pt x="2536" y="6737"/>
                  </a:cubicBezTo>
                  <a:lnTo>
                    <a:pt x="2736" y="6737"/>
                  </a:lnTo>
                  <a:cubicBezTo>
                    <a:pt x="3326" y="6606"/>
                    <a:pt x="3240" y="5735"/>
                    <a:pt x="2637" y="5735"/>
                  </a:cubicBezTo>
                  <a:cubicBezTo>
                    <a:pt x="2626" y="5735"/>
                    <a:pt x="2614" y="5735"/>
                    <a:pt x="2603" y="5736"/>
                  </a:cubicBezTo>
                  <a:cubicBezTo>
                    <a:pt x="2269" y="5736"/>
                    <a:pt x="1936" y="5569"/>
                    <a:pt x="1735" y="5302"/>
                  </a:cubicBezTo>
                  <a:cubicBezTo>
                    <a:pt x="1268" y="4769"/>
                    <a:pt x="1202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3" y="980"/>
                    <a:pt x="3249" y="987"/>
                    <a:pt x="3303" y="999"/>
                  </a:cubicBezTo>
                  <a:cubicBezTo>
                    <a:pt x="3837" y="1099"/>
                    <a:pt x="4104" y="1733"/>
                    <a:pt x="4004" y="2667"/>
                  </a:cubicBezTo>
                  <a:cubicBezTo>
                    <a:pt x="4004" y="2934"/>
                    <a:pt x="4204" y="3168"/>
                    <a:pt x="4471" y="3201"/>
                  </a:cubicBezTo>
                  <a:cubicBezTo>
                    <a:pt x="4490" y="3203"/>
                    <a:pt x="4510" y="3205"/>
                    <a:pt x="4529" y="3205"/>
                  </a:cubicBezTo>
                  <a:cubicBezTo>
                    <a:pt x="4775" y="3205"/>
                    <a:pt x="5004" y="3012"/>
                    <a:pt x="5004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0" name="Google Shape;3110;p58"/>
            <p:cNvSpPr/>
            <p:nvPr/>
          </p:nvSpPr>
          <p:spPr>
            <a:xfrm>
              <a:off x="2776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5" y="6675"/>
                    <a:pt x="3288" y="5719"/>
                    <a:pt x="2708" y="5719"/>
                  </a:cubicBezTo>
                  <a:cubicBezTo>
                    <a:pt x="2665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2" y="980"/>
                    <a:pt x="3249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1" name="Google Shape;3111;p58"/>
            <p:cNvSpPr/>
            <p:nvPr/>
          </p:nvSpPr>
          <p:spPr>
            <a:xfrm>
              <a:off x="29306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6" y="0"/>
                  </a:moveTo>
                  <a:cubicBezTo>
                    <a:pt x="2201" y="0"/>
                    <a:pt x="110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8" y="6737"/>
                    <a:pt x="2569" y="6737"/>
                  </a:cubicBezTo>
                  <a:lnTo>
                    <a:pt x="2769" y="6737"/>
                  </a:lnTo>
                  <a:cubicBezTo>
                    <a:pt x="3359" y="6606"/>
                    <a:pt x="3241" y="5735"/>
                    <a:pt x="2668" y="5735"/>
                  </a:cubicBezTo>
                  <a:cubicBezTo>
                    <a:pt x="2657" y="5735"/>
                    <a:pt x="2647" y="5735"/>
                    <a:pt x="2636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301" y="4769"/>
                    <a:pt x="1235" y="3835"/>
                    <a:pt x="1568" y="2667"/>
                  </a:cubicBezTo>
                  <a:cubicBezTo>
                    <a:pt x="1900" y="1551"/>
                    <a:pt x="2614" y="980"/>
                    <a:pt x="3167" y="980"/>
                  </a:cubicBezTo>
                  <a:cubicBezTo>
                    <a:pt x="3225" y="980"/>
                    <a:pt x="3282" y="987"/>
                    <a:pt x="3336" y="999"/>
                  </a:cubicBezTo>
                  <a:cubicBezTo>
                    <a:pt x="3836" y="1099"/>
                    <a:pt x="4103" y="1733"/>
                    <a:pt x="4037" y="2667"/>
                  </a:cubicBezTo>
                  <a:cubicBezTo>
                    <a:pt x="4003" y="2934"/>
                    <a:pt x="4203" y="3168"/>
                    <a:pt x="4504" y="3201"/>
                  </a:cubicBezTo>
                  <a:cubicBezTo>
                    <a:pt x="4523" y="3203"/>
                    <a:pt x="4542" y="3205"/>
                    <a:pt x="4561" y="3205"/>
                  </a:cubicBezTo>
                  <a:cubicBezTo>
                    <a:pt x="4803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2" name="Google Shape;3112;p58"/>
            <p:cNvSpPr/>
            <p:nvPr/>
          </p:nvSpPr>
          <p:spPr>
            <a:xfrm>
              <a:off x="308655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4" y="6675"/>
                    <a:pt x="3288" y="5719"/>
                    <a:pt x="2708" y="5719"/>
                  </a:cubicBezTo>
                  <a:cubicBezTo>
                    <a:pt x="2664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635" y="980"/>
                    <a:pt x="3149" y="980"/>
                  </a:cubicBezTo>
                  <a:cubicBezTo>
                    <a:pt x="3203" y="980"/>
                    <a:pt x="3255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89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3" name="Google Shape;3113;p58"/>
            <p:cNvSpPr/>
            <p:nvPr/>
          </p:nvSpPr>
          <p:spPr>
            <a:xfrm>
              <a:off x="32408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36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4" y="3205"/>
                    <a:pt x="5004" y="3012"/>
                    <a:pt x="5004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4" name="Google Shape;3114;p58"/>
            <p:cNvSpPr/>
            <p:nvPr/>
          </p:nvSpPr>
          <p:spPr>
            <a:xfrm>
              <a:off x="3395925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1" y="4434"/>
                    <a:pt x="601" y="5535"/>
                    <a:pt x="1001" y="6002"/>
                  </a:cubicBezTo>
                  <a:cubicBezTo>
                    <a:pt x="1402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1" y="5724"/>
                    <a:pt x="2643" y="5727"/>
                    <a:pt x="2603" y="5735"/>
                  </a:cubicBezTo>
                  <a:cubicBezTo>
                    <a:pt x="2269" y="5735"/>
                    <a:pt x="1969" y="5602"/>
                    <a:pt x="1769" y="5335"/>
                  </a:cubicBezTo>
                  <a:cubicBezTo>
                    <a:pt x="1268" y="4801"/>
                    <a:pt x="1202" y="3834"/>
                    <a:pt x="1568" y="2700"/>
                  </a:cubicBezTo>
                  <a:cubicBezTo>
                    <a:pt x="1908" y="1558"/>
                    <a:pt x="2675" y="987"/>
                    <a:pt x="3185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37" y="1132"/>
                    <a:pt x="4104" y="1766"/>
                    <a:pt x="4004" y="2666"/>
                  </a:cubicBezTo>
                  <a:cubicBezTo>
                    <a:pt x="4004" y="2966"/>
                    <a:pt x="4204" y="3200"/>
                    <a:pt x="4471" y="3233"/>
                  </a:cubicBezTo>
                  <a:cubicBezTo>
                    <a:pt x="4771" y="3233"/>
                    <a:pt x="5004" y="3033"/>
                    <a:pt x="5038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5" name="Google Shape;3115;p58"/>
            <p:cNvSpPr/>
            <p:nvPr/>
          </p:nvSpPr>
          <p:spPr>
            <a:xfrm>
              <a:off x="3550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1" y="4402"/>
                    <a:pt x="601" y="5503"/>
                    <a:pt x="1001" y="5970"/>
                  </a:cubicBezTo>
                  <a:cubicBezTo>
                    <a:pt x="1402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316" y="6608"/>
                    <a:pt x="3242" y="5733"/>
                    <a:pt x="2666" y="5733"/>
                  </a:cubicBezTo>
                  <a:cubicBezTo>
                    <a:pt x="2646" y="5733"/>
                    <a:pt x="2624" y="5734"/>
                    <a:pt x="2603" y="5736"/>
                  </a:cubicBezTo>
                  <a:cubicBezTo>
                    <a:pt x="2269" y="5736"/>
                    <a:pt x="1969" y="5569"/>
                    <a:pt x="1769" y="5302"/>
                  </a:cubicBezTo>
                  <a:cubicBezTo>
                    <a:pt x="1268" y="4769"/>
                    <a:pt x="1202" y="3835"/>
                    <a:pt x="1569" y="2667"/>
                  </a:cubicBezTo>
                  <a:cubicBezTo>
                    <a:pt x="1900" y="1551"/>
                    <a:pt x="2587" y="980"/>
                    <a:pt x="3160" y="980"/>
                  </a:cubicBezTo>
                  <a:cubicBezTo>
                    <a:pt x="3220" y="980"/>
                    <a:pt x="3279" y="987"/>
                    <a:pt x="3336" y="999"/>
                  </a:cubicBezTo>
                  <a:cubicBezTo>
                    <a:pt x="3837" y="1099"/>
                    <a:pt x="4104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4" y="3202"/>
                    <a:pt x="5006" y="3051"/>
                    <a:pt x="5038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6" name="Google Shape;3116;p58"/>
            <p:cNvSpPr/>
            <p:nvPr/>
          </p:nvSpPr>
          <p:spPr>
            <a:xfrm>
              <a:off x="3705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35" y="6737"/>
                    <a:pt x="2569" y="6737"/>
                  </a:cubicBezTo>
                  <a:lnTo>
                    <a:pt x="2735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8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5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7" name="Google Shape;3117;p58"/>
            <p:cNvSpPr/>
            <p:nvPr/>
          </p:nvSpPr>
          <p:spPr>
            <a:xfrm>
              <a:off x="5691175" y="4014975"/>
              <a:ext cx="5600" cy="15425"/>
            </a:xfrm>
            <a:custGeom>
              <a:avLst/>
              <a:gdLst/>
              <a:ahLst/>
              <a:cxnLst/>
              <a:rect l="l" t="t" r="r" b="b"/>
              <a:pathLst>
                <a:path w="224" h="617" extrusionOk="0">
                  <a:moveTo>
                    <a:pt x="223" y="1"/>
                  </a:moveTo>
                  <a:lnTo>
                    <a:pt x="223" y="1"/>
                  </a:lnTo>
                  <a:cubicBezTo>
                    <a:pt x="156" y="168"/>
                    <a:pt x="90" y="401"/>
                    <a:pt x="23" y="601"/>
                  </a:cubicBezTo>
                  <a:cubicBezTo>
                    <a:pt x="1" y="601"/>
                    <a:pt x="23" y="616"/>
                    <a:pt x="40" y="616"/>
                  </a:cubicBezTo>
                  <a:cubicBezTo>
                    <a:pt x="49" y="616"/>
                    <a:pt x="56" y="612"/>
                    <a:pt x="56" y="601"/>
                  </a:cubicBezTo>
                  <a:cubicBezTo>
                    <a:pt x="123" y="401"/>
                    <a:pt x="156" y="201"/>
                    <a:pt x="22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3118" name="Google Shape;3118;p58"/>
          <p:cNvCxnSpPr/>
          <p:nvPr/>
        </p:nvCxnSpPr>
        <p:spPr>
          <a:xfrm>
            <a:off x="4714613" y="1356967"/>
            <a:ext cx="292916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5 Minute Timer(T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549" y="4006581"/>
            <a:ext cx="5048308" cy="28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1468" y="754353"/>
            <a:ext cx="1443430" cy="5822647"/>
            <a:chOff x="539800" y="1074378"/>
            <a:chExt cx="2165145" cy="80961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7" name="Rounded Rectangle 116"/>
            <p:cNvSpPr/>
            <p:nvPr/>
          </p:nvSpPr>
          <p:spPr>
            <a:xfrm>
              <a:off x="539800" y="1074378"/>
              <a:ext cx="2165145" cy="809611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ounded Rectangle 4"/>
            <p:cNvSpPr txBox="1"/>
            <p:nvPr/>
          </p:nvSpPr>
          <p:spPr>
            <a:xfrm>
              <a:off x="603215" y="1137793"/>
              <a:ext cx="2038315" cy="79692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27" tIns="18627" rIns="18627" bIns="18627" numCol="1" spcCol="1270" anchor="ctr" anchorCtr="0">
              <a:noAutofit/>
            </a:bodyPr>
            <a:lstStyle/>
            <a:p>
              <a:pPr algn="ctr" defTabSz="130393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</a:p>
            <a:p>
              <a:pPr algn="ctr" defTabSz="130393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3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2933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29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50351" y="1669454"/>
            <a:ext cx="90198" cy="1803961"/>
            <a:chOff x="2923125" y="2447030"/>
            <a:chExt cx="135297" cy="270594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5" name="Straight Connector 5"/>
            <p:cNvSpPr/>
            <p:nvPr/>
          </p:nvSpPr>
          <p:spPr>
            <a:xfrm rot="16931770">
              <a:off x="1637802" y="3793679"/>
              <a:ext cx="2705942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2705942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Straight Connector 6"/>
            <p:cNvSpPr txBox="1"/>
            <p:nvPr/>
          </p:nvSpPr>
          <p:spPr>
            <a:xfrm rot="16931770">
              <a:off x="2923125" y="3732352"/>
              <a:ext cx="135297" cy="135297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2" y="485914"/>
            <a:ext cx="1283338" cy="2407794"/>
            <a:chOff x="3276602" y="671720"/>
            <a:chExt cx="1925007" cy="36116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3" name="Rounded Rectangle 112"/>
            <p:cNvSpPr/>
            <p:nvPr/>
          </p:nvSpPr>
          <p:spPr>
            <a:xfrm>
              <a:off x="3276602" y="671720"/>
              <a:ext cx="1925007" cy="3611691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Rounded Rectangle 8"/>
            <p:cNvSpPr txBox="1"/>
            <p:nvPr/>
          </p:nvSpPr>
          <p:spPr>
            <a:xfrm>
              <a:off x="3332984" y="728102"/>
              <a:ext cx="1812243" cy="34989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39115" y="904987"/>
            <a:ext cx="41554" cy="831089"/>
            <a:chOff x="5456271" y="1300329"/>
            <a:chExt cx="62331" cy="124663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1" name="Straight Connector 9"/>
            <p:cNvSpPr/>
            <p:nvPr/>
          </p:nvSpPr>
          <p:spPr>
            <a:xfrm rot="17837650">
              <a:off x="4864119" y="1917324"/>
              <a:ext cx="1246634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246634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Straight Connector 10"/>
            <p:cNvSpPr txBox="1"/>
            <p:nvPr/>
          </p:nvSpPr>
          <p:spPr>
            <a:xfrm rot="17837650">
              <a:off x="5456271" y="1892480"/>
              <a:ext cx="62331" cy="62331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0443" y="633907"/>
            <a:ext cx="1447784" cy="634690"/>
            <a:chOff x="5773264" y="893709"/>
            <a:chExt cx="2171676" cy="9520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9" name="Rounded Rectangle 108"/>
            <p:cNvSpPr/>
            <p:nvPr/>
          </p:nvSpPr>
          <p:spPr>
            <a:xfrm>
              <a:off x="5773264" y="893709"/>
              <a:ext cx="2171676" cy="952035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Rounded Rectangle 12"/>
            <p:cNvSpPr txBox="1"/>
            <p:nvPr/>
          </p:nvSpPr>
          <p:spPr>
            <a:xfrm>
              <a:off x="5801148" y="921593"/>
              <a:ext cx="2115908" cy="8962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70284" y="264233"/>
            <a:ext cx="36993" cy="739870"/>
            <a:chOff x="8203024" y="339198"/>
            <a:chExt cx="55490" cy="110980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7" name="Straight Connector 13"/>
            <p:cNvSpPr/>
            <p:nvPr/>
          </p:nvSpPr>
          <p:spPr>
            <a:xfrm rot="18060229">
              <a:off x="7675866" y="887779"/>
              <a:ext cx="1109805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109805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Straight Connector 14"/>
            <p:cNvSpPr txBox="1"/>
            <p:nvPr/>
          </p:nvSpPr>
          <p:spPr>
            <a:xfrm rot="18060229">
              <a:off x="8203024" y="866356"/>
              <a:ext cx="55490" cy="55490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9332" y="44679"/>
            <a:ext cx="4877146" cy="544811"/>
            <a:chOff x="8516597" y="9867"/>
            <a:chExt cx="7315719" cy="81721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5" name="Rounded Rectangle 104"/>
            <p:cNvSpPr/>
            <p:nvPr/>
          </p:nvSpPr>
          <p:spPr>
            <a:xfrm>
              <a:off x="8516597" y="9867"/>
              <a:ext cx="7315719" cy="817217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Rounded Rectangle 16"/>
            <p:cNvSpPr txBox="1"/>
            <p:nvPr/>
          </p:nvSpPr>
          <p:spPr>
            <a:xfrm>
              <a:off x="8540532" y="33802"/>
              <a:ext cx="7267849" cy="7693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nhuận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9545" y="900744"/>
            <a:ext cx="38469" cy="769399"/>
            <a:chOff x="8201916" y="1293964"/>
            <a:chExt cx="57704" cy="11540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3" name="Straight Connector 17"/>
            <p:cNvSpPr/>
            <p:nvPr/>
          </p:nvSpPr>
          <p:spPr>
            <a:xfrm rot="3618525">
              <a:off x="7653719" y="1864692"/>
              <a:ext cx="1154099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154099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Straight Connector 18"/>
            <p:cNvSpPr txBox="1"/>
            <p:nvPr/>
          </p:nvSpPr>
          <p:spPr>
            <a:xfrm rot="3618525">
              <a:off x="8201916" y="1842162"/>
              <a:ext cx="57704" cy="57704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79332" y="1381446"/>
            <a:ext cx="3695839" cy="476379"/>
            <a:chOff x="8516597" y="2015017"/>
            <a:chExt cx="5543758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1" name="Rounded Rectangle 100"/>
            <p:cNvSpPr/>
            <p:nvPr/>
          </p:nvSpPr>
          <p:spPr>
            <a:xfrm>
              <a:off x="8516597" y="2015017"/>
              <a:ext cx="5543758" cy="7145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Rounded Rectangle 20"/>
            <p:cNvSpPr txBox="1"/>
            <p:nvPr/>
          </p:nvSpPr>
          <p:spPr>
            <a:xfrm>
              <a:off x="8537526" y="2035946"/>
              <a:ext cx="5501900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45718" y="867752"/>
            <a:ext cx="40009" cy="800175"/>
            <a:chOff x="14316176" y="1244476"/>
            <a:chExt cx="60013" cy="12002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9" name="Straight Connector 21"/>
            <p:cNvSpPr/>
            <p:nvPr/>
          </p:nvSpPr>
          <p:spPr>
            <a:xfrm rot="17906545">
              <a:off x="13746051" y="1838286"/>
              <a:ext cx="1200263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200263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Straight Connector 22"/>
            <p:cNvSpPr txBox="1"/>
            <p:nvPr/>
          </p:nvSpPr>
          <p:spPr>
            <a:xfrm rot="17906545">
              <a:off x="14316176" y="1814602"/>
              <a:ext cx="60013" cy="60013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56275" y="660948"/>
            <a:ext cx="1874258" cy="510193"/>
            <a:chOff x="14632011" y="934270"/>
            <a:chExt cx="2811387" cy="765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7" name="Rounded Rectangle 96"/>
            <p:cNvSpPr/>
            <p:nvPr/>
          </p:nvSpPr>
          <p:spPr>
            <a:xfrm>
              <a:off x="14632011" y="934270"/>
              <a:ext cx="2811387" cy="765289"/>
            </a:xfrm>
            <a:prstGeom prst="roundRect">
              <a:avLst>
                <a:gd name="adj" fmla="val 10000"/>
              </a:avLst>
            </a:prstGeom>
            <a:solidFill>
              <a:srgbClr val="FFCC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Rounded Rectangle 24"/>
            <p:cNvSpPr txBox="1"/>
            <p:nvPr/>
          </p:nvSpPr>
          <p:spPr>
            <a:xfrm>
              <a:off x="14654426" y="956685"/>
              <a:ext cx="2766557" cy="7204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(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472521" y="1578089"/>
            <a:ext cx="386403" cy="19320"/>
            <a:chOff x="14056381" y="2309982"/>
            <a:chExt cx="579604" cy="289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5" name="Straight Connector 25"/>
            <p:cNvSpPr/>
            <p:nvPr/>
          </p:nvSpPr>
          <p:spPr>
            <a:xfrm rot="21030017">
              <a:off x="14056381" y="2318150"/>
              <a:ext cx="579604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579604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6" name="Straight Connector 26"/>
            <p:cNvSpPr txBox="1"/>
            <p:nvPr/>
          </p:nvSpPr>
          <p:spPr>
            <a:xfrm rot="21030017">
              <a:off x="14331693" y="2309982"/>
              <a:ext cx="28980" cy="28980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856275" y="1242598"/>
            <a:ext cx="1874258" cy="626529"/>
            <a:chOff x="14632011" y="1806745"/>
            <a:chExt cx="2811387" cy="9397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3" name="Rounded Rectangle 92"/>
            <p:cNvSpPr/>
            <p:nvPr/>
          </p:nvSpPr>
          <p:spPr>
            <a:xfrm>
              <a:off x="14632011" y="1806745"/>
              <a:ext cx="2811387" cy="939794"/>
            </a:xfrm>
            <a:prstGeom prst="roundRect">
              <a:avLst>
                <a:gd name="adj" fmla="val 10000"/>
              </a:avLst>
            </a:prstGeom>
            <a:solidFill>
              <a:srgbClr val="FFCC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4" name="Rounded Rectangle 28"/>
            <p:cNvSpPr txBox="1"/>
            <p:nvPr/>
          </p:nvSpPr>
          <p:spPr>
            <a:xfrm>
              <a:off x="14659537" y="1834271"/>
              <a:ext cx="2756335" cy="8847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(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47105" y="1567185"/>
            <a:ext cx="37235" cy="744719"/>
            <a:chOff x="14318256" y="2293626"/>
            <a:chExt cx="55853" cy="111707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1" name="Straight Connector 29"/>
            <p:cNvSpPr/>
            <p:nvPr/>
          </p:nvSpPr>
          <p:spPr>
            <a:xfrm rot="3553208">
              <a:off x="13787643" y="2845844"/>
              <a:ext cx="1117079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117079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" name="Straight Connector 30"/>
            <p:cNvSpPr txBox="1"/>
            <p:nvPr/>
          </p:nvSpPr>
          <p:spPr>
            <a:xfrm rot="3553208">
              <a:off x="14318256" y="2824238"/>
              <a:ext cx="55853" cy="55853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856275" y="1940584"/>
            <a:ext cx="1862873" cy="637739"/>
            <a:chOff x="14632011" y="2853725"/>
            <a:chExt cx="2794309" cy="95660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9" name="Rounded Rectangle 88"/>
            <p:cNvSpPr/>
            <p:nvPr/>
          </p:nvSpPr>
          <p:spPr>
            <a:xfrm>
              <a:off x="14632011" y="2853725"/>
              <a:ext cx="2794309" cy="956608"/>
            </a:xfrm>
            <a:prstGeom prst="roundRect">
              <a:avLst>
                <a:gd name="adj" fmla="val 10000"/>
              </a:avLst>
            </a:prstGeom>
            <a:solidFill>
              <a:srgbClr val="FFCC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Rounded Rectangle 32"/>
            <p:cNvSpPr txBox="1"/>
            <p:nvPr/>
          </p:nvSpPr>
          <p:spPr>
            <a:xfrm>
              <a:off x="14660029" y="2881743"/>
              <a:ext cx="2738273" cy="9005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ai? (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38825" y="1644260"/>
            <a:ext cx="42134" cy="842681"/>
            <a:chOff x="5455836" y="2409239"/>
            <a:chExt cx="63201" cy="126402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7" name="Straight Connector 33"/>
            <p:cNvSpPr/>
            <p:nvPr/>
          </p:nvSpPr>
          <p:spPr>
            <a:xfrm rot="3786706">
              <a:off x="4855426" y="3034928"/>
              <a:ext cx="1264021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264021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Straight Connector 34"/>
            <p:cNvSpPr txBox="1"/>
            <p:nvPr/>
          </p:nvSpPr>
          <p:spPr>
            <a:xfrm rot="3786706">
              <a:off x="5455836" y="3009649"/>
              <a:ext cx="63201" cy="63201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50444" y="2137065"/>
            <a:ext cx="1541907" cy="608651"/>
            <a:chOff x="5773264" y="3148446"/>
            <a:chExt cx="2312861" cy="91297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5" name="Rounded Rectangle 84"/>
            <p:cNvSpPr/>
            <p:nvPr/>
          </p:nvSpPr>
          <p:spPr>
            <a:xfrm>
              <a:off x="5773264" y="3148446"/>
              <a:ext cx="2312861" cy="912976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Rounded Rectangle 36"/>
            <p:cNvSpPr txBox="1"/>
            <p:nvPr/>
          </p:nvSpPr>
          <p:spPr>
            <a:xfrm>
              <a:off x="5800004" y="3175186"/>
              <a:ext cx="2259381" cy="8594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48238" y="2292698"/>
            <a:ext cx="469330" cy="23466"/>
            <a:chOff x="8019955" y="3381895"/>
            <a:chExt cx="703995" cy="35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3" name="Straight Connector 37"/>
            <p:cNvSpPr/>
            <p:nvPr/>
          </p:nvSpPr>
          <p:spPr>
            <a:xfrm rot="19457599">
              <a:off x="8019955" y="3393173"/>
              <a:ext cx="703995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703995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Straight Connector 38"/>
            <p:cNvSpPr txBox="1"/>
            <p:nvPr/>
          </p:nvSpPr>
          <p:spPr>
            <a:xfrm rot="19457599">
              <a:off x="8354354" y="3381895"/>
              <a:ext cx="35199" cy="35199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73455" y="1929283"/>
            <a:ext cx="3681166" cy="476379"/>
            <a:chOff x="8657781" y="2836772"/>
            <a:chExt cx="5521749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1" name="Rounded Rectangle 80"/>
            <p:cNvSpPr/>
            <p:nvPr/>
          </p:nvSpPr>
          <p:spPr>
            <a:xfrm>
              <a:off x="8657781" y="2836772"/>
              <a:ext cx="5521749" cy="7145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Rounded Rectangle 40"/>
            <p:cNvSpPr txBox="1"/>
            <p:nvPr/>
          </p:nvSpPr>
          <p:spPr>
            <a:xfrm>
              <a:off x="8678710" y="2857701"/>
              <a:ext cx="5479891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 thế nội tại: xuất phát từ đam mê, hiểu biết, khả năng huy động các nguồn lực của chủ thể kinh 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48238" y="2566616"/>
            <a:ext cx="469330" cy="23466"/>
            <a:chOff x="8019955" y="3792773"/>
            <a:chExt cx="703995" cy="35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9" name="Straight Connector 41"/>
            <p:cNvSpPr/>
            <p:nvPr/>
          </p:nvSpPr>
          <p:spPr>
            <a:xfrm rot="2142401">
              <a:off x="8019955" y="3804051"/>
              <a:ext cx="703995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703995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7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Straight Connector 42"/>
            <p:cNvSpPr txBox="1"/>
            <p:nvPr/>
          </p:nvSpPr>
          <p:spPr>
            <a:xfrm rot="2142401">
              <a:off x="8354354" y="3792773"/>
              <a:ext cx="35199" cy="35199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73455" y="2477119"/>
            <a:ext cx="3702089" cy="476379"/>
            <a:chOff x="8657781" y="3658527"/>
            <a:chExt cx="5553133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7" name="Rounded Rectangle 76"/>
            <p:cNvSpPr/>
            <p:nvPr/>
          </p:nvSpPr>
          <p:spPr>
            <a:xfrm>
              <a:off x="8657781" y="3658527"/>
              <a:ext cx="5553133" cy="71456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Rounded Rectangle 44"/>
            <p:cNvSpPr txBox="1"/>
            <p:nvPr/>
          </p:nvSpPr>
          <p:spPr>
            <a:xfrm>
              <a:off x="8678710" y="3679456"/>
              <a:ext cx="5511275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 hội bên ngoài: bắt nguồn từ một nhu cầu mới chưa được đáp ứng, lợi thế cạnh tranh, thuận lợi về vị trí triển khai,…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80859" y="3382259"/>
            <a:ext cx="29183" cy="583658"/>
            <a:chOff x="2968887" y="5016237"/>
            <a:chExt cx="43774" cy="87548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5" name="Straight Connector 45"/>
            <p:cNvSpPr/>
            <p:nvPr/>
          </p:nvSpPr>
          <p:spPr>
            <a:xfrm rot="2954106">
              <a:off x="2553030" y="5447659"/>
              <a:ext cx="875487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875487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Straight Connector 46"/>
            <p:cNvSpPr txBox="1"/>
            <p:nvPr/>
          </p:nvSpPr>
          <p:spPr>
            <a:xfrm rot="2954106">
              <a:off x="2968887" y="5432094"/>
              <a:ext cx="43774" cy="43774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6002" y="2965166"/>
            <a:ext cx="1257566" cy="1859905"/>
            <a:chOff x="3276602" y="4390597"/>
            <a:chExt cx="1886349" cy="278985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3" name="Rounded Rectangle 72"/>
            <p:cNvSpPr/>
            <p:nvPr/>
          </p:nvSpPr>
          <p:spPr>
            <a:xfrm>
              <a:off x="3276602" y="4390597"/>
              <a:ext cx="1886349" cy="2789857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Rounded Rectangle 48"/>
            <p:cNvSpPr txBox="1"/>
            <p:nvPr/>
          </p:nvSpPr>
          <p:spPr>
            <a:xfrm>
              <a:off x="3331851" y="4445846"/>
              <a:ext cx="1775851" cy="26793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16575" y="3249533"/>
            <a:ext cx="35091" cy="701828"/>
            <a:chOff x="5422460" y="4817149"/>
            <a:chExt cx="52637" cy="105274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1" name="Straight Connector 49"/>
            <p:cNvSpPr/>
            <p:nvPr/>
          </p:nvSpPr>
          <p:spPr>
            <a:xfrm rot="18173349">
              <a:off x="4922407" y="5337198"/>
              <a:ext cx="1052742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052742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Straight Connector 50"/>
            <p:cNvSpPr txBox="1"/>
            <p:nvPr/>
          </p:nvSpPr>
          <p:spPr>
            <a:xfrm rot="18173349">
              <a:off x="5422460" y="5317201"/>
              <a:ext cx="52637" cy="52637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24671" y="3067587"/>
            <a:ext cx="7522396" cy="476379"/>
            <a:chOff x="5734606" y="4544229"/>
            <a:chExt cx="11283594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9" name="Rounded Rectangle 68"/>
            <p:cNvSpPr/>
            <p:nvPr/>
          </p:nvSpPr>
          <p:spPr>
            <a:xfrm>
              <a:off x="5734606" y="4544229"/>
              <a:ext cx="11283594" cy="71456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Rounded Rectangle 52"/>
            <p:cNvSpPr txBox="1"/>
            <p:nvPr/>
          </p:nvSpPr>
          <p:spPr>
            <a:xfrm>
              <a:off x="5755535" y="4565158"/>
              <a:ext cx="11241736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nảy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43569" y="3885590"/>
            <a:ext cx="381103" cy="19055"/>
            <a:chOff x="5162951" y="5771234"/>
            <a:chExt cx="571655" cy="285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7" name="Straight Connector 53"/>
            <p:cNvSpPr/>
            <p:nvPr/>
          </p:nvSpPr>
          <p:spPr>
            <a:xfrm>
              <a:off x="5162951" y="5779204"/>
              <a:ext cx="571655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571655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Straight Connector 54"/>
            <p:cNvSpPr txBox="1"/>
            <p:nvPr/>
          </p:nvSpPr>
          <p:spPr>
            <a:xfrm>
              <a:off x="5434487" y="5771234"/>
              <a:ext cx="28582" cy="28582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4671" y="3615424"/>
            <a:ext cx="7517680" cy="559389"/>
            <a:chOff x="5734606" y="5365984"/>
            <a:chExt cx="11276520" cy="8390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Rounded Rectangle 64"/>
            <p:cNvSpPr/>
            <p:nvPr/>
          </p:nvSpPr>
          <p:spPr>
            <a:xfrm>
              <a:off x="5734606" y="5365984"/>
              <a:ext cx="11276520" cy="839083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ounded Rectangle 56"/>
            <p:cNvSpPr txBox="1"/>
            <p:nvPr/>
          </p:nvSpPr>
          <p:spPr>
            <a:xfrm>
              <a:off x="5759182" y="5390560"/>
              <a:ext cx="11227368" cy="7899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94300" y="3849893"/>
            <a:ext cx="33221" cy="664415"/>
            <a:chOff x="5389049" y="5717687"/>
            <a:chExt cx="49831" cy="9966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3" name="Straight Connector 57"/>
            <p:cNvSpPr/>
            <p:nvPr/>
          </p:nvSpPr>
          <p:spPr>
            <a:xfrm rot="3585181">
              <a:off x="4915653" y="6209677"/>
              <a:ext cx="996623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996623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Straight Connector 58"/>
            <p:cNvSpPr txBox="1"/>
            <p:nvPr/>
          </p:nvSpPr>
          <p:spPr>
            <a:xfrm rot="3585181">
              <a:off x="5389049" y="6191083"/>
              <a:ext cx="49831" cy="49831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24671" y="4230893"/>
            <a:ext cx="7531171" cy="476379"/>
            <a:chOff x="5664979" y="6289187"/>
            <a:chExt cx="11366384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1" name="Rounded Rectangle 60"/>
            <p:cNvSpPr/>
            <p:nvPr/>
          </p:nvSpPr>
          <p:spPr>
            <a:xfrm>
              <a:off x="5664979" y="6289187"/>
              <a:ext cx="11366384" cy="71456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ounded Rectangle 60"/>
            <p:cNvSpPr txBox="1"/>
            <p:nvPr/>
          </p:nvSpPr>
          <p:spPr>
            <a:xfrm>
              <a:off x="5685908" y="6310116"/>
              <a:ext cx="11324526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35917" y="3437712"/>
            <a:ext cx="119067" cy="2381349"/>
            <a:chOff x="2901473" y="5099416"/>
            <a:chExt cx="178601" cy="357202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9" name="Straight Connector 61"/>
            <p:cNvSpPr/>
            <p:nvPr/>
          </p:nvSpPr>
          <p:spPr>
            <a:xfrm rot="4847458">
              <a:off x="1204762" y="6879106"/>
              <a:ext cx="3572023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3572023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Straight Connector 62"/>
            <p:cNvSpPr txBox="1"/>
            <p:nvPr/>
          </p:nvSpPr>
          <p:spPr>
            <a:xfrm rot="4847458">
              <a:off x="2901473" y="6796127"/>
              <a:ext cx="178601" cy="178601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6002" y="5187226"/>
            <a:ext cx="1282433" cy="1232975"/>
            <a:chOff x="3276602" y="7723688"/>
            <a:chExt cx="1923649" cy="184946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7" name="Rounded Rectangle 56"/>
            <p:cNvSpPr/>
            <p:nvPr/>
          </p:nvSpPr>
          <p:spPr>
            <a:xfrm>
              <a:off x="3276602" y="7723688"/>
              <a:ext cx="1923649" cy="1849462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ounded Rectangle 64"/>
            <p:cNvSpPr txBox="1"/>
            <p:nvPr/>
          </p:nvSpPr>
          <p:spPr>
            <a:xfrm>
              <a:off x="3330771" y="7777857"/>
              <a:ext cx="1815311" cy="174112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kinh </a:t>
              </a:r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738717" y="4939361"/>
            <a:ext cx="45371" cy="907433"/>
            <a:chOff x="5455673" y="7351890"/>
            <a:chExt cx="68057" cy="13611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5" name="Straight Connector 65"/>
            <p:cNvSpPr/>
            <p:nvPr/>
          </p:nvSpPr>
          <p:spPr>
            <a:xfrm rot="17710190">
              <a:off x="4809127" y="8026143"/>
              <a:ext cx="1361150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361150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Straight Connector 66"/>
            <p:cNvSpPr txBox="1"/>
            <p:nvPr/>
          </p:nvSpPr>
          <p:spPr>
            <a:xfrm rot="17710190">
              <a:off x="5455673" y="7998436"/>
              <a:ext cx="68057" cy="68057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54369" y="4794587"/>
            <a:ext cx="7499873" cy="375706"/>
            <a:chOff x="5779152" y="7134729"/>
            <a:chExt cx="11249810" cy="56355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3" name="Rounded Rectangle 52"/>
            <p:cNvSpPr/>
            <p:nvPr/>
          </p:nvSpPr>
          <p:spPr>
            <a:xfrm>
              <a:off x="5779152" y="7134729"/>
              <a:ext cx="11249810" cy="56355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ounded Rectangle 68"/>
            <p:cNvSpPr txBox="1"/>
            <p:nvPr/>
          </p:nvSpPr>
          <p:spPr>
            <a:xfrm>
              <a:off x="5795658" y="7151235"/>
              <a:ext cx="11216798" cy="5305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 lãnh đạo: định hướng chiến lược, năng động, sáng tạo, nắm bắt cơ hội kinh 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08796" y="5629077"/>
            <a:ext cx="500381" cy="25019"/>
            <a:chOff x="5110793" y="8386464"/>
            <a:chExt cx="750571" cy="3752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1" name="Straight Connector 69"/>
            <p:cNvSpPr/>
            <p:nvPr/>
          </p:nvSpPr>
          <p:spPr>
            <a:xfrm rot="19176469">
              <a:off x="5110793" y="8398907"/>
              <a:ext cx="750571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750571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Straight Connector 70"/>
            <p:cNvSpPr txBox="1"/>
            <p:nvPr/>
          </p:nvSpPr>
          <p:spPr>
            <a:xfrm rot="19176469">
              <a:off x="5467315" y="8386464"/>
              <a:ext cx="37528" cy="37528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49539" y="5241270"/>
            <a:ext cx="7511163" cy="476379"/>
            <a:chOff x="5771907" y="7804753"/>
            <a:chExt cx="11266745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Rounded Rectangle 48"/>
            <p:cNvSpPr/>
            <p:nvPr/>
          </p:nvSpPr>
          <p:spPr>
            <a:xfrm>
              <a:off x="5771907" y="7804753"/>
              <a:ext cx="11266745" cy="71456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72"/>
            <p:cNvSpPr txBox="1"/>
            <p:nvPr/>
          </p:nvSpPr>
          <p:spPr>
            <a:xfrm>
              <a:off x="5792836" y="7825682"/>
              <a:ext cx="11224887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 quản lí: tổ chức, thiết lập các mối quan hệ trong kinh doanh,…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38063" y="5904459"/>
            <a:ext cx="441847" cy="22092"/>
            <a:chOff x="5154694" y="8799537"/>
            <a:chExt cx="662770" cy="3313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7" name="Straight Connector 73"/>
            <p:cNvSpPr/>
            <p:nvPr/>
          </p:nvSpPr>
          <p:spPr>
            <a:xfrm rot="1823929">
              <a:off x="5154694" y="8809784"/>
              <a:ext cx="662770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662770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Straight Connector 74"/>
            <p:cNvSpPr txBox="1"/>
            <p:nvPr/>
          </p:nvSpPr>
          <p:spPr>
            <a:xfrm rot="1823929">
              <a:off x="5469510" y="8799537"/>
              <a:ext cx="33138" cy="33138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49539" y="5789107"/>
            <a:ext cx="7511163" cy="476379"/>
            <a:chOff x="5771907" y="8626508"/>
            <a:chExt cx="11266745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Rounded Rectangle 44"/>
            <p:cNvSpPr/>
            <p:nvPr/>
          </p:nvSpPr>
          <p:spPr>
            <a:xfrm>
              <a:off x="5771907" y="8626508"/>
              <a:ext cx="11266745" cy="71456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76"/>
            <p:cNvSpPr txBox="1"/>
            <p:nvPr/>
          </p:nvSpPr>
          <p:spPr>
            <a:xfrm>
              <a:off x="5792836" y="8647437"/>
              <a:ext cx="11224887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 chuyên môn: có kiến thức về chuyên môn ngành đang kinh doanh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37476" y="5759212"/>
            <a:ext cx="43021" cy="860422"/>
            <a:chOff x="5453813" y="8581667"/>
            <a:chExt cx="64531" cy="129063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3" name="Straight Connector 77"/>
            <p:cNvSpPr/>
            <p:nvPr/>
          </p:nvSpPr>
          <p:spPr>
            <a:xfrm rot="3822555">
              <a:off x="4840762" y="9220662"/>
              <a:ext cx="1290633" cy="126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321"/>
                  </a:moveTo>
                  <a:lnTo>
                    <a:pt x="1290633" y="6321"/>
                  </a:lnTo>
                </a:path>
              </a:pathLst>
            </a:custGeom>
            <a:noFill/>
            <a:sp3d z="-110000"/>
          </p:spPr>
          <p:style>
            <a:lnRef idx="2">
              <a:schemeClr val="accent4">
                <a:tint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Straight Connector 78"/>
            <p:cNvSpPr txBox="1"/>
            <p:nvPr/>
          </p:nvSpPr>
          <p:spPr>
            <a:xfrm rot="3822555">
              <a:off x="5453813" y="9194718"/>
              <a:ext cx="64531" cy="64531"/>
            </a:xfrm>
            <a:prstGeom prst="rect">
              <a:avLst/>
            </a:prstGeom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7" tIns="0" rIns="8467" bIns="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49539" y="6336943"/>
            <a:ext cx="7511163" cy="476379"/>
            <a:chOff x="5771907" y="9448262"/>
            <a:chExt cx="11266745" cy="7145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Rounded Rectangle 40"/>
            <p:cNvSpPr/>
            <p:nvPr/>
          </p:nvSpPr>
          <p:spPr>
            <a:xfrm>
              <a:off x="5771907" y="9448262"/>
              <a:ext cx="11266745" cy="714569"/>
            </a:xfrm>
            <a:prstGeom prst="roundRect">
              <a:avLst>
                <a:gd name="adj" fmla="val 10000"/>
              </a:avLst>
            </a:prstGeom>
            <a:solidFill>
              <a:srgbClr val="FF9999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80"/>
            <p:cNvSpPr txBox="1"/>
            <p:nvPr/>
          </p:nvSpPr>
          <p:spPr>
            <a:xfrm>
              <a:off x="5792836" y="9469191"/>
              <a:ext cx="11224887" cy="6727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 học tập: tích luỹ kiến thức, rèn luyện kỹ năng,…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47"/>
          <p:cNvSpPr txBox="1">
            <a:spLocks noGrp="1"/>
          </p:cNvSpPr>
          <p:nvPr>
            <p:ph type="title" idx="4294967295"/>
          </p:nvPr>
        </p:nvSpPr>
        <p:spPr>
          <a:xfrm>
            <a:off x="1391204" y="637441"/>
            <a:ext cx="9396400" cy="6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 DỤNG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89" name="Google Shape;1489;p47"/>
          <p:cNvGrpSpPr/>
          <p:nvPr/>
        </p:nvGrpSpPr>
        <p:grpSpPr>
          <a:xfrm>
            <a:off x="9165763" y="2299144"/>
            <a:ext cx="1928155" cy="3818529"/>
            <a:chOff x="6529419" y="1724307"/>
            <a:chExt cx="1480463" cy="2931917"/>
          </a:xfrm>
        </p:grpSpPr>
        <p:grpSp>
          <p:nvGrpSpPr>
            <p:cNvPr id="1490" name="Google Shape;1490;p47"/>
            <p:cNvGrpSpPr/>
            <p:nvPr/>
          </p:nvGrpSpPr>
          <p:grpSpPr>
            <a:xfrm>
              <a:off x="6556827" y="1724307"/>
              <a:ext cx="956596" cy="944294"/>
              <a:chOff x="3800349" y="1238762"/>
              <a:chExt cx="1098904" cy="1084772"/>
            </a:xfrm>
          </p:grpSpPr>
          <p:grpSp>
            <p:nvGrpSpPr>
              <p:cNvPr id="1491" name="Google Shape;1491;p47"/>
              <p:cNvGrpSpPr/>
              <p:nvPr/>
            </p:nvGrpSpPr>
            <p:grpSpPr>
              <a:xfrm>
                <a:off x="3800349" y="1238762"/>
                <a:ext cx="1098904" cy="1084772"/>
                <a:chOff x="3800349" y="1238762"/>
                <a:chExt cx="1098904" cy="1084772"/>
              </a:xfrm>
            </p:grpSpPr>
            <p:sp>
              <p:nvSpPr>
                <p:cNvPr id="1492" name="Google Shape;1492;p47"/>
                <p:cNvSpPr/>
                <p:nvPr/>
              </p:nvSpPr>
              <p:spPr>
                <a:xfrm>
                  <a:off x="3800349" y="1238762"/>
                  <a:ext cx="1098904" cy="108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3" extrusionOk="0">
                      <a:moveTo>
                        <a:pt x="22825" y="1"/>
                      </a:moveTo>
                      <a:cubicBezTo>
                        <a:pt x="22054" y="1"/>
                        <a:pt x="21283" y="295"/>
                        <a:pt x="20693" y="885"/>
                      </a:cubicBezTo>
                      <a:lnTo>
                        <a:pt x="1179" y="20482"/>
                      </a:lnTo>
                      <a:cubicBezTo>
                        <a:pt x="0" y="21661"/>
                        <a:pt x="0" y="23566"/>
                        <a:pt x="1179" y="24733"/>
                      </a:cubicBezTo>
                      <a:lnTo>
                        <a:pt x="20777" y="44259"/>
                      </a:lnTo>
                      <a:cubicBezTo>
                        <a:pt x="21364" y="44841"/>
                        <a:pt x="22133" y="45133"/>
                        <a:pt x="22900" y="45133"/>
                      </a:cubicBezTo>
                      <a:cubicBezTo>
                        <a:pt x="23672" y="45133"/>
                        <a:pt x="24442" y="44838"/>
                        <a:pt x="25027" y="44247"/>
                      </a:cubicBezTo>
                      <a:lnTo>
                        <a:pt x="32873" y="36377"/>
                      </a:lnTo>
                      <a:cubicBezTo>
                        <a:pt x="33053" y="36197"/>
                        <a:pt x="33283" y="36110"/>
                        <a:pt x="33511" y="36110"/>
                      </a:cubicBezTo>
                      <a:cubicBezTo>
                        <a:pt x="33810" y="36110"/>
                        <a:pt x="34108" y="36260"/>
                        <a:pt x="34290" y="36544"/>
                      </a:cubicBezTo>
                      <a:cubicBezTo>
                        <a:pt x="34743" y="37246"/>
                        <a:pt x="35112" y="38020"/>
                        <a:pt x="35409" y="38806"/>
                      </a:cubicBezTo>
                      <a:cubicBezTo>
                        <a:pt x="35588" y="39294"/>
                        <a:pt x="35909" y="39735"/>
                        <a:pt x="36362" y="40080"/>
                      </a:cubicBezTo>
                      <a:cubicBezTo>
                        <a:pt x="36890" y="40489"/>
                        <a:pt x="37508" y="40695"/>
                        <a:pt x="38128" y="40695"/>
                      </a:cubicBezTo>
                      <a:cubicBezTo>
                        <a:pt x="38682" y="40695"/>
                        <a:pt x="39237" y="40530"/>
                        <a:pt x="39731" y="40199"/>
                      </a:cubicBezTo>
                      <a:cubicBezTo>
                        <a:pt x="41303" y="39127"/>
                        <a:pt x="41446" y="36984"/>
                        <a:pt x="40172" y="35710"/>
                      </a:cubicBezTo>
                      <a:cubicBezTo>
                        <a:pt x="39862" y="35401"/>
                        <a:pt x="39505" y="35186"/>
                        <a:pt x="39112" y="35044"/>
                      </a:cubicBezTo>
                      <a:cubicBezTo>
                        <a:pt x="38326" y="34758"/>
                        <a:pt x="37564" y="34401"/>
                        <a:pt x="36862" y="33948"/>
                      </a:cubicBezTo>
                      <a:cubicBezTo>
                        <a:pt x="36374" y="33639"/>
                        <a:pt x="36279" y="32960"/>
                        <a:pt x="36695" y="32543"/>
                      </a:cubicBezTo>
                      <a:lnTo>
                        <a:pt x="44553" y="24661"/>
                      </a:lnTo>
                      <a:cubicBezTo>
                        <a:pt x="45720" y="23483"/>
                        <a:pt x="45720" y="21578"/>
                        <a:pt x="44542" y="20399"/>
                      </a:cubicBezTo>
                      <a:lnTo>
                        <a:pt x="24956" y="885"/>
                      </a:lnTo>
                      <a:cubicBezTo>
                        <a:pt x="24366" y="295"/>
                        <a:pt x="23595" y="1"/>
                        <a:pt x="22825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493" name="Google Shape;1493;p47"/>
                <p:cNvSpPr/>
                <p:nvPr/>
              </p:nvSpPr>
              <p:spPr>
                <a:xfrm>
                  <a:off x="3884758" y="1311226"/>
                  <a:ext cx="287338" cy="2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3" extrusionOk="0">
                      <a:moveTo>
                        <a:pt x="5978" y="1"/>
                      </a:moveTo>
                      <a:cubicBezTo>
                        <a:pt x="2679" y="1"/>
                        <a:pt x="1" y="2668"/>
                        <a:pt x="1" y="5966"/>
                      </a:cubicBezTo>
                      <a:cubicBezTo>
                        <a:pt x="1" y="9276"/>
                        <a:pt x="2679" y="11943"/>
                        <a:pt x="5978" y="11943"/>
                      </a:cubicBezTo>
                      <a:cubicBezTo>
                        <a:pt x="9276" y="11943"/>
                        <a:pt x="11954" y="9276"/>
                        <a:pt x="11954" y="5966"/>
                      </a:cubicBezTo>
                      <a:cubicBezTo>
                        <a:pt x="11954" y="2668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494" name="Google Shape;1494;p47"/>
              <p:cNvSpPr/>
              <p:nvPr/>
            </p:nvSpPr>
            <p:spPr>
              <a:xfrm>
                <a:off x="4162525" y="1593650"/>
                <a:ext cx="374561" cy="37497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10872" extrusionOk="0">
                    <a:moveTo>
                      <a:pt x="5430" y="1"/>
                    </a:moveTo>
                    <a:cubicBezTo>
                      <a:pt x="3990" y="1"/>
                      <a:pt x="2608" y="560"/>
                      <a:pt x="1596" y="1584"/>
                    </a:cubicBezTo>
                    <a:cubicBezTo>
                      <a:pt x="561" y="2620"/>
                      <a:pt x="1" y="3989"/>
                      <a:pt x="1" y="5430"/>
                    </a:cubicBezTo>
                    <a:cubicBezTo>
                      <a:pt x="1" y="6561"/>
                      <a:pt x="346" y="7645"/>
                      <a:pt x="1001" y="8573"/>
                    </a:cubicBezTo>
                    <a:cubicBezTo>
                      <a:pt x="1632" y="9466"/>
                      <a:pt x="2513" y="10145"/>
                      <a:pt x="3537" y="10538"/>
                    </a:cubicBezTo>
                    <a:cubicBezTo>
                      <a:pt x="3559" y="10544"/>
                      <a:pt x="3579" y="10547"/>
                      <a:pt x="3599" y="10547"/>
                    </a:cubicBezTo>
                    <a:cubicBezTo>
                      <a:pt x="3656" y="10547"/>
                      <a:pt x="3704" y="10522"/>
                      <a:pt x="3740" y="10478"/>
                    </a:cubicBezTo>
                    <a:cubicBezTo>
                      <a:pt x="3763" y="10443"/>
                      <a:pt x="3763" y="10395"/>
                      <a:pt x="3763" y="10371"/>
                    </a:cubicBezTo>
                    <a:lnTo>
                      <a:pt x="3763" y="7275"/>
                    </a:lnTo>
                    <a:cubicBezTo>
                      <a:pt x="3763" y="7180"/>
                      <a:pt x="3692" y="7097"/>
                      <a:pt x="3585" y="7097"/>
                    </a:cubicBezTo>
                    <a:lnTo>
                      <a:pt x="2156" y="7097"/>
                    </a:lnTo>
                    <a:lnTo>
                      <a:pt x="2156" y="5835"/>
                    </a:lnTo>
                    <a:lnTo>
                      <a:pt x="3585" y="5835"/>
                    </a:lnTo>
                    <a:cubicBezTo>
                      <a:pt x="3680" y="5835"/>
                      <a:pt x="3763" y="5751"/>
                      <a:pt x="3763" y="5656"/>
                    </a:cubicBezTo>
                    <a:lnTo>
                      <a:pt x="3763" y="5430"/>
                    </a:lnTo>
                    <a:cubicBezTo>
                      <a:pt x="3763" y="3942"/>
                      <a:pt x="5180" y="2632"/>
                      <a:pt x="6799" y="2632"/>
                    </a:cubicBezTo>
                    <a:lnTo>
                      <a:pt x="7550" y="2632"/>
                    </a:lnTo>
                    <a:lnTo>
                      <a:pt x="7550" y="3894"/>
                    </a:lnTo>
                    <a:lnTo>
                      <a:pt x="6799" y="3894"/>
                    </a:lnTo>
                    <a:cubicBezTo>
                      <a:pt x="6311" y="3894"/>
                      <a:pt x="5883" y="4025"/>
                      <a:pt x="5561" y="4287"/>
                    </a:cubicBezTo>
                    <a:cubicBezTo>
                      <a:pt x="5228" y="4561"/>
                      <a:pt x="5025" y="4966"/>
                      <a:pt x="5025" y="5430"/>
                    </a:cubicBezTo>
                    <a:lnTo>
                      <a:pt x="5025" y="5656"/>
                    </a:lnTo>
                    <a:cubicBezTo>
                      <a:pt x="5025" y="5740"/>
                      <a:pt x="5109" y="5835"/>
                      <a:pt x="5204" y="5835"/>
                    </a:cubicBezTo>
                    <a:lnTo>
                      <a:pt x="5883" y="5835"/>
                    </a:lnTo>
                    <a:cubicBezTo>
                      <a:pt x="5966" y="5835"/>
                      <a:pt x="6061" y="5751"/>
                      <a:pt x="6061" y="5656"/>
                    </a:cubicBezTo>
                    <a:cubicBezTo>
                      <a:pt x="6061" y="5561"/>
                      <a:pt x="5978" y="5478"/>
                      <a:pt x="5883" y="5478"/>
                    </a:cubicBezTo>
                    <a:lnTo>
                      <a:pt x="5371" y="5478"/>
                    </a:lnTo>
                    <a:lnTo>
                      <a:pt x="5371" y="5418"/>
                    </a:lnTo>
                    <a:cubicBezTo>
                      <a:pt x="5371" y="4525"/>
                      <a:pt x="6145" y="4204"/>
                      <a:pt x="6799" y="4204"/>
                    </a:cubicBezTo>
                    <a:lnTo>
                      <a:pt x="7704" y="4204"/>
                    </a:lnTo>
                    <a:cubicBezTo>
                      <a:pt x="7800" y="4204"/>
                      <a:pt x="7883" y="4132"/>
                      <a:pt x="7883" y="4025"/>
                    </a:cubicBezTo>
                    <a:lnTo>
                      <a:pt x="7883" y="2418"/>
                    </a:lnTo>
                    <a:cubicBezTo>
                      <a:pt x="7883" y="2334"/>
                      <a:pt x="7811" y="2239"/>
                      <a:pt x="7704" y="2239"/>
                    </a:cubicBezTo>
                    <a:lnTo>
                      <a:pt x="6799" y="2239"/>
                    </a:lnTo>
                    <a:cubicBezTo>
                      <a:pt x="5966" y="2239"/>
                      <a:pt x="5121" y="2572"/>
                      <a:pt x="4466" y="3156"/>
                    </a:cubicBezTo>
                    <a:cubicBezTo>
                      <a:pt x="3799" y="3763"/>
                      <a:pt x="3418" y="4549"/>
                      <a:pt x="3418" y="5382"/>
                    </a:cubicBezTo>
                    <a:lnTo>
                      <a:pt x="3418" y="5442"/>
                    </a:lnTo>
                    <a:lnTo>
                      <a:pt x="1989" y="5442"/>
                    </a:lnTo>
                    <a:cubicBezTo>
                      <a:pt x="1906" y="5442"/>
                      <a:pt x="1811" y="5513"/>
                      <a:pt x="1811" y="5620"/>
                    </a:cubicBezTo>
                    <a:lnTo>
                      <a:pt x="1811" y="7228"/>
                    </a:lnTo>
                    <a:cubicBezTo>
                      <a:pt x="1811" y="7323"/>
                      <a:pt x="1894" y="7406"/>
                      <a:pt x="1989" y="7406"/>
                    </a:cubicBezTo>
                    <a:lnTo>
                      <a:pt x="3418" y="7406"/>
                    </a:lnTo>
                    <a:lnTo>
                      <a:pt x="3418" y="10085"/>
                    </a:lnTo>
                    <a:cubicBezTo>
                      <a:pt x="1561" y="9300"/>
                      <a:pt x="346" y="7442"/>
                      <a:pt x="346" y="5418"/>
                    </a:cubicBezTo>
                    <a:cubicBezTo>
                      <a:pt x="346" y="2596"/>
                      <a:pt x="2620" y="322"/>
                      <a:pt x="5430" y="322"/>
                    </a:cubicBezTo>
                    <a:cubicBezTo>
                      <a:pt x="8228" y="322"/>
                      <a:pt x="10526" y="2620"/>
                      <a:pt x="10526" y="5418"/>
                    </a:cubicBezTo>
                    <a:cubicBezTo>
                      <a:pt x="10526" y="8228"/>
                      <a:pt x="8240" y="10502"/>
                      <a:pt x="5430" y="10502"/>
                    </a:cubicBezTo>
                    <a:lnTo>
                      <a:pt x="5371" y="10502"/>
                    </a:lnTo>
                    <a:lnTo>
                      <a:pt x="5371" y="7418"/>
                    </a:lnTo>
                    <a:lnTo>
                      <a:pt x="7728" y="7418"/>
                    </a:lnTo>
                    <a:cubicBezTo>
                      <a:pt x="7811" y="7418"/>
                      <a:pt x="7907" y="7347"/>
                      <a:pt x="7907" y="7240"/>
                    </a:cubicBezTo>
                    <a:lnTo>
                      <a:pt x="7907" y="5656"/>
                    </a:lnTo>
                    <a:cubicBezTo>
                      <a:pt x="7907" y="5561"/>
                      <a:pt x="7823" y="5478"/>
                      <a:pt x="7728" y="5478"/>
                    </a:cubicBezTo>
                    <a:lnTo>
                      <a:pt x="6728" y="5478"/>
                    </a:lnTo>
                    <a:cubicBezTo>
                      <a:pt x="6633" y="5478"/>
                      <a:pt x="6549" y="5549"/>
                      <a:pt x="6549" y="5656"/>
                    </a:cubicBezTo>
                    <a:cubicBezTo>
                      <a:pt x="6549" y="5740"/>
                      <a:pt x="6621" y="5835"/>
                      <a:pt x="6728" y="5835"/>
                    </a:cubicBezTo>
                    <a:lnTo>
                      <a:pt x="7561" y="5835"/>
                    </a:lnTo>
                    <a:lnTo>
                      <a:pt x="7561" y="7097"/>
                    </a:lnTo>
                    <a:lnTo>
                      <a:pt x="5204" y="7097"/>
                    </a:lnTo>
                    <a:cubicBezTo>
                      <a:pt x="5121" y="7097"/>
                      <a:pt x="5025" y="7168"/>
                      <a:pt x="5025" y="7275"/>
                    </a:cubicBezTo>
                    <a:lnTo>
                      <a:pt x="5025" y="10693"/>
                    </a:lnTo>
                    <a:cubicBezTo>
                      <a:pt x="5025" y="10788"/>
                      <a:pt x="5109" y="10859"/>
                      <a:pt x="5192" y="10871"/>
                    </a:cubicBezTo>
                    <a:lnTo>
                      <a:pt x="5430" y="10871"/>
                    </a:lnTo>
                    <a:cubicBezTo>
                      <a:pt x="6871" y="10871"/>
                      <a:pt x="8240" y="10312"/>
                      <a:pt x="9276" y="9288"/>
                    </a:cubicBezTo>
                    <a:cubicBezTo>
                      <a:pt x="10300" y="8252"/>
                      <a:pt x="10859" y="6883"/>
                      <a:pt x="10859" y="5442"/>
                    </a:cubicBezTo>
                    <a:cubicBezTo>
                      <a:pt x="10859" y="3989"/>
                      <a:pt x="10300" y="2620"/>
                      <a:pt x="9276" y="1584"/>
                    </a:cubicBezTo>
                    <a:cubicBezTo>
                      <a:pt x="8240" y="560"/>
                      <a:pt x="6871" y="1"/>
                      <a:pt x="54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495" name="Google Shape;1495;p47"/>
            <p:cNvGrpSpPr/>
            <p:nvPr/>
          </p:nvGrpSpPr>
          <p:grpSpPr>
            <a:xfrm>
              <a:off x="7053286" y="2227254"/>
              <a:ext cx="956596" cy="944252"/>
              <a:chOff x="4370663" y="1816530"/>
              <a:chExt cx="1098904" cy="1084724"/>
            </a:xfrm>
          </p:grpSpPr>
          <p:grpSp>
            <p:nvGrpSpPr>
              <p:cNvPr id="1496" name="Google Shape;1496;p47"/>
              <p:cNvGrpSpPr/>
              <p:nvPr/>
            </p:nvGrpSpPr>
            <p:grpSpPr>
              <a:xfrm>
                <a:off x="4370663" y="1816530"/>
                <a:ext cx="1098904" cy="1084724"/>
                <a:chOff x="4370663" y="1816530"/>
                <a:chExt cx="1098904" cy="1084724"/>
              </a:xfrm>
            </p:grpSpPr>
            <p:sp>
              <p:nvSpPr>
                <p:cNvPr id="1497" name="Google Shape;1497;p47"/>
                <p:cNvSpPr/>
                <p:nvPr/>
              </p:nvSpPr>
              <p:spPr>
                <a:xfrm>
                  <a:off x="4370663" y="1816530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2"/>
                      </a:lnTo>
                      <a:cubicBezTo>
                        <a:pt x="12698" y="8921"/>
                        <a:pt x="12472" y="9005"/>
                        <a:pt x="12246" y="9005"/>
                      </a:cubicBezTo>
                      <a:cubicBezTo>
                        <a:pt x="11945" y="9005"/>
                        <a:pt x="11643" y="8855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3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6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3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498" name="Google Shape;1498;p47"/>
                <p:cNvSpPr/>
                <p:nvPr/>
              </p:nvSpPr>
              <p:spPr>
                <a:xfrm>
                  <a:off x="5055718" y="1904160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0"/>
                      </a:moveTo>
                      <a:cubicBezTo>
                        <a:pt x="2680" y="0"/>
                        <a:pt x="1" y="2679"/>
                        <a:pt x="1" y="5977"/>
                      </a:cubicBezTo>
                      <a:cubicBezTo>
                        <a:pt x="1" y="9275"/>
                        <a:pt x="2680" y="11954"/>
                        <a:pt x="5978" y="11954"/>
                      </a:cubicBezTo>
                      <a:cubicBezTo>
                        <a:pt x="9276" y="11954"/>
                        <a:pt x="11955" y="9275"/>
                        <a:pt x="11955" y="5977"/>
                      </a:cubicBezTo>
                      <a:cubicBezTo>
                        <a:pt x="11955" y="2679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499" name="Google Shape;1499;p47"/>
              <p:cNvGrpSpPr/>
              <p:nvPr/>
            </p:nvGrpSpPr>
            <p:grpSpPr>
              <a:xfrm>
                <a:off x="4732628" y="2171596"/>
                <a:ext cx="374986" cy="374572"/>
                <a:chOff x="3303268" y="3817349"/>
                <a:chExt cx="346056" cy="345674"/>
              </a:xfrm>
            </p:grpSpPr>
            <p:sp>
              <p:nvSpPr>
                <p:cNvPr id="1500" name="Google Shape;1500;p47"/>
                <p:cNvSpPr/>
                <p:nvPr/>
              </p:nvSpPr>
              <p:spPr>
                <a:xfrm>
                  <a:off x="330326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18" y="334"/>
                      </a:moveTo>
                      <a:cubicBezTo>
                        <a:pt x="8228" y="334"/>
                        <a:pt x="10514" y="2608"/>
                        <a:pt x="10514" y="5430"/>
                      </a:cubicBezTo>
                      <a:cubicBezTo>
                        <a:pt x="10514" y="8240"/>
                        <a:pt x="8228" y="10514"/>
                        <a:pt x="5418" y="10514"/>
                      </a:cubicBezTo>
                      <a:cubicBezTo>
                        <a:pt x="2608" y="10514"/>
                        <a:pt x="334" y="8240"/>
                        <a:pt x="334" y="5430"/>
                      </a:cubicBezTo>
                      <a:cubicBezTo>
                        <a:pt x="334" y="2608"/>
                        <a:pt x="2608" y="334"/>
                        <a:pt x="5418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3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3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01" name="Google Shape;1501;p47"/>
                <p:cNvSpPr/>
                <p:nvPr/>
              </p:nvSpPr>
              <p:spPr>
                <a:xfrm>
                  <a:off x="3368074" y="3882537"/>
                  <a:ext cx="215298" cy="21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4" h="6764" extrusionOk="0">
                      <a:moveTo>
                        <a:pt x="5335" y="346"/>
                      </a:moveTo>
                      <a:cubicBezTo>
                        <a:pt x="5930" y="346"/>
                        <a:pt x="6418" y="834"/>
                        <a:pt x="6418" y="1429"/>
                      </a:cubicBezTo>
                      <a:lnTo>
                        <a:pt x="6418" y="5335"/>
                      </a:lnTo>
                      <a:cubicBezTo>
                        <a:pt x="6418" y="5930"/>
                        <a:pt x="5930" y="6418"/>
                        <a:pt x="5335" y="6418"/>
                      </a:cubicBezTo>
                      <a:lnTo>
                        <a:pt x="1429" y="6418"/>
                      </a:lnTo>
                      <a:cubicBezTo>
                        <a:pt x="834" y="6418"/>
                        <a:pt x="346" y="5930"/>
                        <a:pt x="346" y="5335"/>
                      </a:cubicBezTo>
                      <a:lnTo>
                        <a:pt x="346" y="1429"/>
                      </a:lnTo>
                      <a:cubicBezTo>
                        <a:pt x="346" y="834"/>
                        <a:pt x="834" y="346"/>
                        <a:pt x="1429" y="346"/>
                      </a:cubicBezTo>
                      <a:close/>
                      <a:moveTo>
                        <a:pt x="1429" y="1"/>
                      </a:moveTo>
                      <a:cubicBezTo>
                        <a:pt x="644" y="1"/>
                        <a:pt x="1" y="644"/>
                        <a:pt x="1" y="1429"/>
                      </a:cubicBezTo>
                      <a:lnTo>
                        <a:pt x="1" y="5335"/>
                      </a:lnTo>
                      <a:cubicBezTo>
                        <a:pt x="1" y="6120"/>
                        <a:pt x="644" y="6763"/>
                        <a:pt x="1429" y="6763"/>
                      </a:cubicBezTo>
                      <a:lnTo>
                        <a:pt x="5335" y="6763"/>
                      </a:lnTo>
                      <a:cubicBezTo>
                        <a:pt x="6121" y="6763"/>
                        <a:pt x="6763" y="6120"/>
                        <a:pt x="6763" y="5335"/>
                      </a:cubicBezTo>
                      <a:lnTo>
                        <a:pt x="6763" y="1429"/>
                      </a:lnTo>
                      <a:cubicBezTo>
                        <a:pt x="6763" y="644"/>
                        <a:pt x="6121" y="1"/>
                        <a:pt x="53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02" name="Google Shape;1502;p47"/>
                <p:cNvSpPr/>
                <p:nvPr/>
              </p:nvSpPr>
              <p:spPr>
                <a:xfrm>
                  <a:off x="3418143" y="3933656"/>
                  <a:ext cx="114811" cy="112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7" h="3542" extrusionOk="0">
                      <a:moveTo>
                        <a:pt x="1822" y="0"/>
                      </a:moveTo>
                      <a:cubicBezTo>
                        <a:pt x="812" y="0"/>
                        <a:pt x="1" y="851"/>
                        <a:pt x="59" y="1859"/>
                      </a:cubicBezTo>
                      <a:cubicBezTo>
                        <a:pt x="95" y="2776"/>
                        <a:pt x="833" y="3502"/>
                        <a:pt x="1726" y="3538"/>
                      </a:cubicBezTo>
                      <a:cubicBezTo>
                        <a:pt x="1764" y="3541"/>
                        <a:pt x="1802" y="3542"/>
                        <a:pt x="1840" y="3542"/>
                      </a:cubicBezTo>
                      <a:cubicBezTo>
                        <a:pt x="2178" y="3542"/>
                        <a:pt x="2494" y="3447"/>
                        <a:pt x="2762" y="3276"/>
                      </a:cubicBezTo>
                      <a:cubicBezTo>
                        <a:pt x="2857" y="3217"/>
                        <a:pt x="2869" y="3086"/>
                        <a:pt x="2797" y="3014"/>
                      </a:cubicBezTo>
                      <a:cubicBezTo>
                        <a:pt x="2761" y="2978"/>
                        <a:pt x="2711" y="2964"/>
                        <a:pt x="2664" y="2964"/>
                      </a:cubicBezTo>
                      <a:cubicBezTo>
                        <a:pt x="2634" y="2964"/>
                        <a:pt x="2606" y="2969"/>
                        <a:pt x="2583" y="2979"/>
                      </a:cubicBezTo>
                      <a:cubicBezTo>
                        <a:pt x="2380" y="3096"/>
                        <a:pt x="2149" y="3185"/>
                        <a:pt x="1897" y="3185"/>
                      </a:cubicBezTo>
                      <a:cubicBezTo>
                        <a:pt x="1868" y="3185"/>
                        <a:pt x="1839" y="3183"/>
                        <a:pt x="1809" y="3181"/>
                      </a:cubicBezTo>
                      <a:cubicBezTo>
                        <a:pt x="1023" y="3169"/>
                        <a:pt x="380" y="2514"/>
                        <a:pt x="392" y="1716"/>
                      </a:cubicBezTo>
                      <a:cubicBezTo>
                        <a:pt x="426" y="948"/>
                        <a:pt x="1028" y="330"/>
                        <a:pt x="1792" y="330"/>
                      </a:cubicBezTo>
                      <a:cubicBezTo>
                        <a:pt x="1833" y="330"/>
                        <a:pt x="1874" y="332"/>
                        <a:pt x="1916" y="335"/>
                      </a:cubicBezTo>
                      <a:cubicBezTo>
                        <a:pt x="2619" y="371"/>
                        <a:pt x="3190" y="943"/>
                        <a:pt x="3250" y="1633"/>
                      </a:cubicBezTo>
                      <a:cubicBezTo>
                        <a:pt x="3285" y="1919"/>
                        <a:pt x="3214" y="2193"/>
                        <a:pt x="3095" y="2431"/>
                      </a:cubicBezTo>
                      <a:cubicBezTo>
                        <a:pt x="3059" y="2490"/>
                        <a:pt x="3059" y="2574"/>
                        <a:pt x="3119" y="2633"/>
                      </a:cubicBezTo>
                      <a:cubicBezTo>
                        <a:pt x="3149" y="2663"/>
                        <a:pt x="3191" y="2678"/>
                        <a:pt x="3234" y="2678"/>
                      </a:cubicBezTo>
                      <a:cubicBezTo>
                        <a:pt x="3295" y="2678"/>
                        <a:pt x="3358" y="2648"/>
                        <a:pt x="3393" y="2586"/>
                      </a:cubicBezTo>
                      <a:cubicBezTo>
                        <a:pt x="3536" y="2324"/>
                        <a:pt x="3607" y="2014"/>
                        <a:pt x="3583" y="1669"/>
                      </a:cubicBezTo>
                      <a:cubicBezTo>
                        <a:pt x="3536" y="764"/>
                        <a:pt x="2797" y="50"/>
                        <a:pt x="1904" y="2"/>
                      </a:cubicBezTo>
                      <a:cubicBezTo>
                        <a:pt x="1877" y="1"/>
                        <a:pt x="1849" y="0"/>
                        <a:pt x="18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03" name="Google Shape;1503;p47"/>
                <p:cNvSpPr/>
                <p:nvPr/>
              </p:nvSpPr>
              <p:spPr>
                <a:xfrm>
                  <a:off x="3519298" y="3910197"/>
                  <a:ext cx="29570" cy="2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918" extrusionOk="0">
                      <a:moveTo>
                        <a:pt x="465" y="1"/>
                      </a:moveTo>
                      <a:cubicBezTo>
                        <a:pt x="203" y="1"/>
                        <a:pt x="0" y="203"/>
                        <a:pt x="0" y="453"/>
                      </a:cubicBezTo>
                      <a:cubicBezTo>
                        <a:pt x="0" y="715"/>
                        <a:pt x="203" y="918"/>
                        <a:pt x="465" y="918"/>
                      </a:cubicBezTo>
                      <a:cubicBezTo>
                        <a:pt x="715" y="918"/>
                        <a:pt x="929" y="715"/>
                        <a:pt x="929" y="453"/>
                      </a:cubicBezTo>
                      <a:cubicBezTo>
                        <a:pt x="929" y="203"/>
                        <a:pt x="715" y="1"/>
                        <a:pt x="46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504" name="Google Shape;1504;p47"/>
            <p:cNvGrpSpPr/>
            <p:nvPr/>
          </p:nvGrpSpPr>
          <p:grpSpPr>
            <a:xfrm>
              <a:off x="6547098" y="2715744"/>
              <a:ext cx="956596" cy="944315"/>
              <a:chOff x="3789173" y="2377690"/>
              <a:chExt cx="1098904" cy="1084796"/>
            </a:xfrm>
          </p:grpSpPr>
          <p:grpSp>
            <p:nvGrpSpPr>
              <p:cNvPr id="1505" name="Google Shape;1505;p47"/>
              <p:cNvGrpSpPr/>
              <p:nvPr/>
            </p:nvGrpSpPr>
            <p:grpSpPr>
              <a:xfrm>
                <a:off x="3789173" y="2377690"/>
                <a:ext cx="1098904" cy="1084796"/>
                <a:chOff x="3789173" y="2377690"/>
                <a:chExt cx="1098904" cy="1084796"/>
              </a:xfrm>
            </p:grpSpPr>
            <p:sp>
              <p:nvSpPr>
                <p:cNvPr id="1506" name="Google Shape;1506;p47"/>
                <p:cNvSpPr/>
                <p:nvPr/>
              </p:nvSpPr>
              <p:spPr>
                <a:xfrm>
                  <a:off x="3789173" y="2377690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1" y="0"/>
                      </a:moveTo>
                      <a:cubicBezTo>
                        <a:pt x="22090" y="0"/>
                        <a:pt x="21319" y="295"/>
                        <a:pt x="20730" y="884"/>
                      </a:cubicBezTo>
                      <a:lnTo>
                        <a:pt x="1180" y="20446"/>
                      </a:lnTo>
                      <a:cubicBezTo>
                        <a:pt x="1" y="21613"/>
                        <a:pt x="1" y="23518"/>
                        <a:pt x="1180" y="24697"/>
                      </a:cubicBezTo>
                      <a:lnTo>
                        <a:pt x="20730" y="44259"/>
                      </a:lnTo>
                      <a:cubicBezTo>
                        <a:pt x="21319" y="44842"/>
                        <a:pt x="22090" y="45134"/>
                        <a:pt x="22861" y="45134"/>
                      </a:cubicBezTo>
                      <a:cubicBezTo>
                        <a:pt x="23632" y="45134"/>
                        <a:pt x="24403" y="44842"/>
                        <a:pt x="24992" y="44259"/>
                      </a:cubicBezTo>
                      <a:lnTo>
                        <a:pt x="44542" y="24697"/>
                      </a:lnTo>
                      <a:cubicBezTo>
                        <a:pt x="45721" y="23518"/>
                        <a:pt x="45721" y="21613"/>
                        <a:pt x="44542" y="20446"/>
                      </a:cubicBezTo>
                      <a:lnTo>
                        <a:pt x="36684" y="12576"/>
                      </a:lnTo>
                      <a:cubicBezTo>
                        <a:pt x="36267" y="12171"/>
                        <a:pt x="36363" y="11481"/>
                        <a:pt x="36851" y="11171"/>
                      </a:cubicBezTo>
                      <a:cubicBezTo>
                        <a:pt x="37565" y="10719"/>
                        <a:pt x="38327" y="10350"/>
                        <a:pt x="39125" y="10052"/>
                      </a:cubicBezTo>
                      <a:cubicBezTo>
                        <a:pt x="39613" y="9874"/>
                        <a:pt x="40054" y="9552"/>
                        <a:pt x="40399" y="9100"/>
                      </a:cubicBezTo>
                      <a:cubicBezTo>
                        <a:pt x="41173" y="8099"/>
                        <a:pt x="41220" y="6778"/>
                        <a:pt x="40518" y="5730"/>
                      </a:cubicBezTo>
                      <a:cubicBezTo>
                        <a:pt x="39932" y="4868"/>
                        <a:pt x="39013" y="4436"/>
                        <a:pt x="38094" y="4436"/>
                      </a:cubicBezTo>
                      <a:cubicBezTo>
                        <a:pt x="37349" y="4436"/>
                        <a:pt x="36606" y="4720"/>
                        <a:pt x="36041" y="5290"/>
                      </a:cubicBezTo>
                      <a:cubicBezTo>
                        <a:pt x="35732" y="5587"/>
                        <a:pt x="35505" y="5956"/>
                        <a:pt x="35362" y="6337"/>
                      </a:cubicBezTo>
                      <a:cubicBezTo>
                        <a:pt x="35077" y="7123"/>
                        <a:pt x="34720" y="7885"/>
                        <a:pt x="34267" y="8588"/>
                      </a:cubicBezTo>
                      <a:cubicBezTo>
                        <a:pt x="34091" y="8872"/>
                        <a:pt x="33797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3" y="295"/>
                        <a:pt x="23632" y="0"/>
                        <a:pt x="22861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07" name="Google Shape;1507;p47"/>
                <p:cNvSpPr/>
                <p:nvPr/>
              </p:nvSpPr>
              <p:spPr>
                <a:xfrm>
                  <a:off x="3885623" y="2465897"/>
                  <a:ext cx="287050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11955" extrusionOk="0">
                      <a:moveTo>
                        <a:pt x="5977" y="0"/>
                      </a:moveTo>
                      <a:cubicBezTo>
                        <a:pt x="2679" y="0"/>
                        <a:pt x="0" y="2679"/>
                        <a:pt x="0" y="5977"/>
                      </a:cubicBezTo>
                      <a:cubicBezTo>
                        <a:pt x="0" y="9275"/>
                        <a:pt x="2679" y="11954"/>
                        <a:pt x="5977" y="11954"/>
                      </a:cubicBezTo>
                      <a:cubicBezTo>
                        <a:pt x="9275" y="11954"/>
                        <a:pt x="11942" y="9275"/>
                        <a:pt x="11942" y="5977"/>
                      </a:cubicBezTo>
                      <a:cubicBezTo>
                        <a:pt x="11942" y="2679"/>
                        <a:pt x="9275" y="0"/>
                        <a:pt x="5977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508" name="Google Shape;1508;p47"/>
              <p:cNvGrpSpPr/>
              <p:nvPr/>
            </p:nvGrpSpPr>
            <p:grpSpPr>
              <a:xfrm>
                <a:off x="4151137" y="2732796"/>
                <a:ext cx="374986" cy="374572"/>
                <a:chOff x="3752358" y="3817349"/>
                <a:chExt cx="346056" cy="345674"/>
              </a:xfrm>
            </p:grpSpPr>
            <p:sp>
              <p:nvSpPr>
                <p:cNvPr id="1509" name="Google Shape;1509;p47"/>
                <p:cNvSpPr/>
                <p:nvPr/>
              </p:nvSpPr>
              <p:spPr>
                <a:xfrm>
                  <a:off x="375235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28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10" name="Google Shape;1510;p47"/>
                <p:cNvSpPr/>
                <p:nvPr/>
              </p:nvSpPr>
              <p:spPr>
                <a:xfrm>
                  <a:off x="3831933" y="3955682"/>
                  <a:ext cx="47809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3787" extrusionOk="0">
                      <a:moveTo>
                        <a:pt x="1168" y="346"/>
                      </a:moveTo>
                      <a:lnTo>
                        <a:pt x="1168" y="3430"/>
                      </a:lnTo>
                      <a:lnTo>
                        <a:pt x="358" y="3430"/>
                      </a:lnTo>
                      <a:lnTo>
                        <a:pt x="358" y="346"/>
                      </a:lnTo>
                      <a:close/>
                      <a:moveTo>
                        <a:pt x="180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72" y="3787"/>
                        <a:pt x="180" y="3787"/>
                      </a:cubicBezTo>
                      <a:lnTo>
                        <a:pt x="1323" y="3787"/>
                      </a:lnTo>
                      <a:cubicBezTo>
                        <a:pt x="1418" y="3787"/>
                        <a:pt x="1501" y="3715"/>
                        <a:pt x="1501" y="3608"/>
                      </a:cubicBezTo>
                      <a:lnTo>
                        <a:pt x="1501" y="179"/>
                      </a:lnTo>
                      <a:cubicBezTo>
                        <a:pt x="1501" y="72"/>
                        <a:pt x="1430" y="1"/>
                        <a:pt x="13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11" name="Google Shape;1511;p47"/>
                <p:cNvSpPr/>
                <p:nvPr/>
              </p:nvSpPr>
              <p:spPr>
                <a:xfrm>
                  <a:off x="3824739" y="3890112"/>
                  <a:ext cx="55002" cy="5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1728" extrusionOk="0">
                      <a:moveTo>
                        <a:pt x="870" y="334"/>
                      </a:moveTo>
                      <a:cubicBezTo>
                        <a:pt x="1156" y="334"/>
                        <a:pt x="1394" y="572"/>
                        <a:pt x="1394" y="846"/>
                      </a:cubicBezTo>
                      <a:cubicBezTo>
                        <a:pt x="1394" y="1132"/>
                        <a:pt x="1156" y="1370"/>
                        <a:pt x="870" y="1370"/>
                      </a:cubicBezTo>
                      <a:cubicBezTo>
                        <a:pt x="584" y="1370"/>
                        <a:pt x="346" y="1132"/>
                        <a:pt x="346" y="846"/>
                      </a:cubicBezTo>
                      <a:cubicBezTo>
                        <a:pt x="346" y="572"/>
                        <a:pt x="584" y="334"/>
                        <a:pt x="870" y="334"/>
                      </a:cubicBezTo>
                      <a:close/>
                      <a:moveTo>
                        <a:pt x="870" y="1"/>
                      </a:moveTo>
                      <a:cubicBezTo>
                        <a:pt x="394" y="1"/>
                        <a:pt x="1" y="394"/>
                        <a:pt x="1" y="870"/>
                      </a:cubicBezTo>
                      <a:cubicBezTo>
                        <a:pt x="1" y="1346"/>
                        <a:pt x="394" y="1727"/>
                        <a:pt x="870" y="1727"/>
                      </a:cubicBezTo>
                      <a:cubicBezTo>
                        <a:pt x="1346" y="1727"/>
                        <a:pt x="1727" y="1334"/>
                        <a:pt x="1727" y="870"/>
                      </a:cubicBezTo>
                      <a:cubicBezTo>
                        <a:pt x="1727" y="394"/>
                        <a:pt x="1346" y="1"/>
                        <a:pt x="8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12" name="Google Shape;1512;p47"/>
                <p:cNvSpPr/>
                <p:nvPr/>
              </p:nvSpPr>
              <p:spPr>
                <a:xfrm>
                  <a:off x="3904696" y="3955682"/>
                  <a:ext cx="128148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787" extrusionOk="0">
                      <a:moveTo>
                        <a:pt x="191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84" y="3787"/>
                        <a:pt x="191" y="3787"/>
                      </a:cubicBezTo>
                      <a:lnTo>
                        <a:pt x="1334" y="3787"/>
                      </a:lnTo>
                      <a:cubicBezTo>
                        <a:pt x="1418" y="3787"/>
                        <a:pt x="1513" y="3715"/>
                        <a:pt x="1513" y="3608"/>
                      </a:cubicBezTo>
                      <a:lnTo>
                        <a:pt x="1513" y="2382"/>
                      </a:lnTo>
                      <a:cubicBezTo>
                        <a:pt x="1513" y="1977"/>
                        <a:pt x="1596" y="1501"/>
                        <a:pt x="2037" y="1501"/>
                      </a:cubicBezTo>
                      <a:cubicBezTo>
                        <a:pt x="2347" y="1501"/>
                        <a:pt x="2477" y="1763"/>
                        <a:pt x="2525" y="2060"/>
                      </a:cubicBezTo>
                      <a:cubicBezTo>
                        <a:pt x="2537" y="2156"/>
                        <a:pt x="2608" y="2215"/>
                        <a:pt x="2692" y="2215"/>
                      </a:cubicBezTo>
                      <a:cubicBezTo>
                        <a:pt x="2787" y="2215"/>
                        <a:pt x="2870" y="2120"/>
                        <a:pt x="2847" y="2025"/>
                      </a:cubicBezTo>
                      <a:cubicBezTo>
                        <a:pt x="2763" y="1465"/>
                        <a:pt x="2477" y="1155"/>
                        <a:pt x="2013" y="1155"/>
                      </a:cubicBezTo>
                      <a:cubicBezTo>
                        <a:pt x="1465" y="1155"/>
                        <a:pt x="1156" y="1608"/>
                        <a:pt x="1156" y="2382"/>
                      </a:cubicBezTo>
                      <a:lnTo>
                        <a:pt x="1156" y="3430"/>
                      </a:lnTo>
                      <a:lnTo>
                        <a:pt x="346" y="3430"/>
                      </a:lnTo>
                      <a:lnTo>
                        <a:pt x="346" y="358"/>
                      </a:lnTo>
                      <a:lnTo>
                        <a:pt x="918" y="358"/>
                      </a:lnTo>
                      <a:lnTo>
                        <a:pt x="918" y="572"/>
                      </a:lnTo>
                      <a:cubicBezTo>
                        <a:pt x="918" y="632"/>
                        <a:pt x="930" y="679"/>
                        <a:pt x="977" y="715"/>
                      </a:cubicBezTo>
                      <a:cubicBezTo>
                        <a:pt x="1007" y="733"/>
                        <a:pt x="1043" y="742"/>
                        <a:pt x="1078" y="742"/>
                      </a:cubicBezTo>
                      <a:cubicBezTo>
                        <a:pt x="1114" y="742"/>
                        <a:pt x="1150" y="733"/>
                        <a:pt x="1180" y="715"/>
                      </a:cubicBezTo>
                      <a:cubicBezTo>
                        <a:pt x="1477" y="477"/>
                        <a:pt x="1835" y="358"/>
                        <a:pt x="2227" y="358"/>
                      </a:cubicBezTo>
                      <a:cubicBezTo>
                        <a:pt x="3204" y="358"/>
                        <a:pt x="3656" y="1191"/>
                        <a:pt x="3656" y="2001"/>
                      </a:cubicBezTo>
                      <a:lnTo>
                        <a:pt x="3656" y="3430"/>
                      </a:lnTo>
                      <a:lnTo>
                        <a:pt x="2847" y="3430"/>
                      </a:lnTo>
                      <a:lnTo>
                        <a:pt x="2847" y="2870"/>
                      </a:lnTo>
                      <a:cubicBezTo>
                        <a:pt x="2847" y="2775"/>
                        <a:pt x="2775" y="2703"/>
                        <a:pt x="2692" y="2703"/>
                      </a:cubicBezTo>
                      <a:cubicBezTo>
                        <a:pt x="2597" y="2703"/>
                        <a:pt x="2525" y="2775"/>
                        <a:pt x="2525" y="2870"/>
                      </a:cubicBezTo>
                      <a:lnTo>
                        <a:pt x="2525" y="3596"/>
                      </a:lnTo>
                      <a:cubicBezTo>
                        <a:pt x="2525" y="3691"/>
                        <a:pt x="2597" y="3775"/>
                        <a:pt x="2704" y="3775"/>
                      </a:cubicBezTo>
                      <a:lnTo>
                        <a:pt x="3847" y="3775"/>
                      </a:lnTo>
                      <a:cubicBezTo>
                        <a:pt x="3942" y="3775"/>
                        <a:pt x="4025" y="3703"/>
                        <a:pt x="4025" y="3596"/>
                      </a:cubicBezTo>
                      <a:lnTo>
                        <a:pt x="4025" y="1989"/>
                      </a:lnTo>
                      <a:cubicBezTo>
                        <a:pt x="4025" y="810"/>
                        <a:pt x="3299" y="1"/>
                        <a:pt x="2239" y="1"/>
                      </a:cubicBezTo>
                      <a:cubicBezTo>
                        <a:pt x="1894" y="1"/>
                        <a:pt x="1573" y="84"/>
                        <a:pt x="1275" y="251"/>
                      </a:cubicBezTo>
                      <a:lnTo>
                        <a:pt x="1275" y="179"/>
                      </a:lnTo>
                      <a:cubicBezTo>
                        <a:pt x="1275" y="84"/>
                        <a:pt x="1204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513" name="Google Shape;1513;p47"/>
            <p:cNvGrpSpPr/>
            <p:nvPr/>
          </p:nvGrpSpPr>
          <p:grpSpPr>
            <a:xfrm>
              <a:off x="7034853" y="3222917"/>
              <a:ext cx="956596" cy="944252"/>
              <a:chOff x="4349489" y="2960313"/>
              <a:chExt cx="1098904" cy="1084724"/>
            </a:xfrm>
          </p:grpSpPr>
          <p:grpSp>
            <p:nvGrpSpPr>
              <p:cNvPr id="1514" name="Google Shape;1514;p47"/>
              <p:cNvGrpSpPr/>
              <p:nvPr/>
            </p:nvGrpSpPr>
            <p:grpSpPr>
              <a:xfrm>
                <a:off x="4349489" y="2960313"/>
                <a:ext cx="1098904" cy="1084724"/>
                <a:chOff x="4349489" y="2960313"/>
                <a:chExt cx="1098904" cy="1084724"/>
              </a:xfrm>
            </p:grpSpPr>
            <p:sp>
              <p:nvSpPr>
                <p:cNvPr id="1515" name="Google Shape;1515;p47"/>
                <p:cNvSpPr/>
                <p:nvPr/>
              </p:nvSpPr>
              <p:spPr>
                <a:xfrm>
                  <a:off x="4349489" y="2960313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3"/>
                      </a:lnTo>
                      <a:cubicBezTo>
                        <a:pt x="12697" y="8917"/>
                        <a:pt x="12470" y="9001"/>
                        <a:pt x="12243" y="9001"/>
                      </a:cubicBezTo>
                      <a:cubicBezTo>
                        <a:pt x="11942" y="9001"/>
                        <a:pt x="11642" y="8854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4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5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2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16" name="Google Shape;1516;p47"/>
                <p:cNvSpPr/>
                <p:nvPr/>
              </p:nvSpPr>
              <p:spPr>
                <a:xfrm>
                  <a:off x="5065741" y="3026769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1"/>
                      </a:moveTo>
                      <a:cubicBezTo>
                        <a:pt x="2680" y="1"/>
                        <a:pt x="1" y="2679"/>
                        <a:pt x="1" y="5978"/>
                      </a:cubicBezTo>
                      <a:cubicBezTo>
                        <a:pt x="1" y="9276"/>
                        <a:pt x="2680" y="11954"/>
                        <a:pt x="5978" y="11954"/>
                      </a:cubicBezTo>
                      <a:cubicBezTo>
                        <a:pt x="9276" y="11954"/>
                        <a:pt x="11955" y="9276"/>
                        <a:pt x="11955" y="5978"/>
                      </a:cubicBezTo>
                      <a:cubicBezTo>
                        <a:pt x="11955" y="2679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517" name="Google Shape;1517;p47"/>
              <p:cNvGrpSpPr/>
              <p:nvPr/>
            </p:nvGrpSpPr>
            <p:grpSpPr>
              <a:xfrm>
                <a:off x="4732657" y="3315384"/>
                <a:ext cx="374952" cy="374572"/>
                <a:chOff x="4201447" y="3817349"/>
                <a:chExt cx="346024" cy="345674"/>
              </a:xfrm>
            </p:grpSpPr>
            <p:sp>
              <p:nvSpPr>
                <p:cNvPr id="1518" name="Google Shape;1518;p47"/>
                <p:cNvSpPr/>
                <p:nvPr/>
              </p:nvSpPr>
              <p:spPr>
                <a:xfrm>
                  <a:off x="4201447" y="3817349"/>
                  <a:ext cx="346024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1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52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299" y="8240"/>
                        <a:pt x="10871" y="6871"/>
                        <a:pt x="10871" y="5430"/>
                      </a:cubicBezTo>
                      <a:cubicBezTo>
                        <a:pt x="10871" y="3989"/>
                        <a:pt x="10299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19" name="Google Shape;1519;p47"/>
                <p:cNvSpPr/>
                <p:nvPr/>
              </p:nvSpPr>
              <p:spPr>
                <a:xfrm>
                  <a:off x="4271569" y="3904531"/>
                  <a:ext cx="227394" cy="18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835" extrusionOk="0">
                      <a:moveTo>
                        <a:pt x="4620" y="0"/>
                      </a:moveTo>
                      <a:cubicBezTo>
                        <a:pt x="3727" y="0"/>
                        <a:pt x="2977" y="691"/>
                        <a:pt x="2905" y="1572"/>
                      </a:cubicBezTo>
                      <a:cubicBezTo>
                        <a:pt x="2727" y="1548"/>
                        <a:pt x="2358" y="1441"/>
                        <a:pt x="2262" y="1405"/>
                      </a:cubicBezTo>
                      <a:cubicBezTo>
                        <a:pt x="1643" y="1203"/>
                        <a:pt x="1072" y="810"/>
                        <a:pt x="631" y="322"/>
                      </a:cubicBezTo>
                      <a:cubicBezTo>
                        <a:pt x="596" y="298"/>
                        <a:pt x="572" y="274"/>
                        <a:pt x="524" y="262"/>
                      </a:cubicBezTo>
                      <a:cubicBezTo>
                        <a:pt x="517" y="261"/>
                        <a:pt x="509" y="260"/>
                        <a:pt x="501" y="260"/>
                      </a:cubicBezTo>
                      <a:cubicBezTo>
                        <a:pt x="436" y="260"/>
                        <a:pt x="367" y="304"/>
                        <a:pt x="346" y="357"/>
                      </a:cubicBezTo>
                      <a:cubicBezTo>
                        <a:pt x="238" y="572"/>
                        <a:pt x="179" y="810"/>
                        <a:pt x="179" y="1048"/>
                      </a:cubicBezTo>
                      <a:cubicBezTo>
                        <a:pt x="179" y="1393"/>
                        <a:pt x="286" y="1727"/>
                        <a:pt x="476" y="1977"/>
                      </a:cubicBezTo>
                      <a:cubicBezTo>
                        <a:pt x="466" y="1975"/>
                        <a:pt x="456" y="1974"/>
                        <a:pt x="446" y="1974"/>
                      </a:cubicBezTo>
                      <a:cubicBezTo>
                        <a:pt x="397" y="1974"/>
                        <a:pt x="349" y="1997"/>
                        <a:pt x="310" y="2036"/>
                      </a:cubicBezTo>
                      <a:cubicBezTo>
                        <a:pt x="286" y="2060"/>
                        <a:pt x="286" y="2108"/>
                        <a:pt x="274" y="2143"/>
                      </a:cubicBezTo>
                      <a:lnTo>
                        <a:pt x="274" y="2203"/>
                      </a:lnTo>
                      <a:cubicBezTo>
                        <a:pt x="274" y="2655"/>
                        <a:pt x="476" y="3072"/>
                        <a:pt x="822" y="3358"/>
                      </a:cubicBezTo>
                      <a:cubicBezTo>
                        <a:pt x="786" y="3370"/>
                        <a:pt x="774" y="3405"/>
                        <a:pt x="762" y="3417"/>
                      </a:cubicBezTo>
                      <a:cubicBezTo>
                        <a:pt x="750" y="3465"/>
                        <a:pt x="727" y="3513"/>
                        <a:pt x="750" y="3548"/>
                      </a:cubicBezTo>
                      <a:cubicBezTo>
                        <a:pt x="893" y="4024"/>
                        <a:pt x="1262" y="4405"/>
                        <a:pt x="1727" y="4548"/>
                      </a:cubicBezTo>
                      <a:cubicBezTo>
                        <a:pt x="1310" y="4798"/>
                        <a:pt x="834" y="4941"/>
                        <a:pt x="334" y="4941"/>
                      </a:cubicBezTo>
                      <a:lnTo>
                        <a:pt x="191" y="4941"/>
                      </a:lnTo>
                      <a:cubicBezTo>
                        <a:pt x="107" y="4941"/>
                        <a:pt x="36" y="5001"/>
                        <a:pt x="12" y="5084"/>
                      </a:cubicBezTo>
                      <a:cubicBezTo>
                        <a:pt x="0" y="5156"/>
                        <a:pt x="48" y="5239"/>
                        <a:pt x="107" y="5263"/>
                      </a:cubicBezTo>
                      <a:cubicBezTo>
                        <a:pt x="727" y="5632"/>
                        <a:pt x="1465" y="5834"/>
                        <a:pt x="2191" y="5834"/>
                      </a:cubicBezTo>
                      <a:cubicBezTo>
                        <a:pt x="3072" y="5834"/>
                        <a:pt x="3905" y="5560"/>
                        <a:pt x="4596" y="5060"/>
                      </a:cubicBezTo>
                      <a:cubicBezTo>
                        <a:pt x="4691" y="5001"/>
                        <a:pt x="4691" y="4858"/>
                        <a:pt x="4620" y="4786"/>
                      </a:cubicBezTo>
                      <a:cubicBezTo>
                        <a:pt x="4587" y="4754"/>
                        <a:pt x="4544" y="4735"/>
                        <a:pt x="4499" y="4735"/>
                      </a:cubicBezTo>
                      <a:cubicBezTo>
                        <a:pt x="4463" y="4735"/>
                        <a:pt x="4426" y="4748"/>
                        <a:pt x="4394" y="4775"/>
                      </a:cubicBezTo>
                      <a:cubicBezTo>
                        <a:pt x="3763" y="5215"/>
                        <a:pt x="3013" y="5489"/>
                        <a:pt x="2191" y="5489"/>
                      </a:cubicBezTo>
                      <a:cubicBezTo>
                        <a:pt x="1727" y="5489"/>
                        <a:pt x="1262" y="5394"/>
                        <a:pt x="846" y="5239"/>
                      </a:cubicBezTo>
                      <a:cubicBezTo>
                        <a:pt x="1369" y="5144"/>
                        <a:pt x="1846" y="4917"/>
                        <a:pt x="2262" y="4584"/>
                      </a:cubicBezTo>
                      <a:cubicBezTo>
                        <a:pt x="2310" y="4536"/>
                        <a:pt x="2334" y="4477"/>
                        <a:pt x="2322" y="4417"/>
                      </a:cubicBezTo>
                      <a:cubicBezTo>
                        <a:pt x="2310" y="4346"/>
                        <a:pt x="2239" y="4286"/>
                        <a:pt x="2155" y="4286"/>
                      </a:cubicBezTo>
                      <a:cubicBezTo>
                        <a:pt x="1739" y="4263"/>
                        <a:pt x="1369" y="4048"/>
                        <a:pt x="1167" y="3691"/>
                      </a:cubicBezTo>
                      <a:cubicBezTo>
                        <a:pt x="1250" y="3691"/>
                        <a:pt x="1358" y="3667"/>
                        <a:pt x="1441" y="3643"/>
                      </a:cubicBezTo>
                      <a:cubicBezTo>
                        <a:pt x="1524" y="3632"/>
                        <a:pt x="1584" y="3572"/>
                        <a:pt x="1584" y="3489"/>
                      </a:cubicBezTo>
                      <a:cubicBezTo>
                        <a:pt x="1596" y="3405"/>
                        <a:pt x="1536" y="3334"/>
                        <a:pt x="1441" y="3298"/>
                      </a:cubicBezTo>
                      <a:cubicBezTo>
                        <a:pt x="1000" y="3191"/>
                        <a:pt x="667" y="2822"/>
                        <a:pt x="596" y="2381"/>
                      </a:cubicBezTo>
                      <a:lnTo>
                        <a:pt x="596" y="2381"/>
                      </a:lnTo>
                      <a:cubicBezTo>
                        <a:pt x="727" y="2405"/>
                        <a:pt x="869" y="2417"/>
                        <a:pt x="1000" y="2417"/>
                      </a:cubicBezTo>
                      <a:cubicBezTo>
                        <a:pt x="1084" y="2417"/>
                        <a:pt x="1143" y="2358"/>
                        <a:pt x="1167" y="2274"/>
                      </a:cubicBezTo>
                      <a:cubicBezTo>
                        <a:pt x="1179" y="2203"/>
                        <a:pt x="1131" y="2143"/>
                        <a:pt x="1072" y="2108"/>
                      </a:cubicBezTo>
                      <a:cubicBezTo>
                        <a:pt x="703" y="1881"/>
                        <a:pt x="476" y="1488"/>
                        <a:pt x="476" y="1048"/>
                      </a:cubicBezTo>
                      <a:cubicBezTo>
                        <a:pt x="476" y="953"/>
                        <a:pt x="488" y="846"/>
                        <a:pt x="524" y="738"/>
                      </a:cubicBezTo>
                      <a:cubicBezTo>
                        <a:pt x="965" y="1191"/>
                        <a:pt x="1524" y="1524"/>
                        <a:pt x="2120" y="1727"/>
                      </a:cubicBezTo>
                      <a:cubicBezTo>
                        <a:pt x="2120" y="1727"/>
                        <a:pt x="2715" y="1905"/>
                        <a:pt x="2929" y="1917"/>
                      </a:cubicBezTo>
                      <a:lnTo>
                        <a:pt x="3024" y="1917"/>
                      </a:lnTo>
                      <a:cubicBezTo>
                        <a:pt x="3096" y="1917"/>
                        <a:pt x="3167" y="1869"/>
                        <a:pt x="3191" y="1798"/>
                      </a:cubicBezTo>
                      <a:cubicBezTo>
                        <a:pt x="3203" y="1786"/>
                        <a:pt x="3203" y="1750"/>
                        <a:pt x="3203" y="1738"/>
                      </a:cubicBezTo>
                      <a:lnTo>
                        <a:pt x="3203" y="1703"/>
                      </a:lnTo>
                      <a:cubicBezTo>
                        <a:pt x="3203" y="953"/>
                        <a:pt x="3810" y="334"/>
                        <a:pt x="4572" y="334"/>
                      </a:cubicBezTo>
                      <a:cubicBezTo>
                        <a:pt x="4941" y="334"/>
                        <a:pt x="5287" y="488"/>
                        <a:pt x="5549" y="750"/>
                      </a:cubicBezTo>
                      <a:cubicBezTo>
                        <a:pt x="5585" y="787"/>
                        <a:pt x="5621" y="802"/>
                        <a:pt x="5663" y="802"/>
                      </a:cubicBezTo>
                      <a:cubicBezTo>
                        <a:pt x="5676" y="802"/>
                        <a:pt x="5689" y="801"/>
                        <a:pt x="5703" y="798"/>
                      </a:cubicBezTo>
                      <a:cubicBezTo>
                        <a:pt x="5882" y="762"/>
                        <a:pt x="6049" y="738"/>
                        <a:pt x="6203" y="679"/>
                      </a:cubicBezTo>
                      <a:lnTo>
                        <a:pt x="6203" y="679"/>
                      </a:lnTo>
                      <a:cubicBezTo>
                        <a:pt x="6120" y="762"/>
                        <a:pt x="6013" y="857"/>
                        <a:pt x="5894" y="917"/>
                      </a:cubicBezTo>
                      <a:cubicBezTo>
                        <a:pt x="5822" y="965"/>
                        <a:pt x="5787" y="1048"/>
                        <a:pt x="5822" y="1143"/>
                      </a:cubicBezTo>
                      <a:cubicBezTo>
                        <a:pt x="5846" y="1203"/>
                        <a:pt x="5930" y="1250"/>
                        <a:pt x="6001" y="1250"/>
                      </a:cubicBezTo>
                      <a:cubicBezTo>
                        <a:pt x="6144" y="1227"/>
                        <a:pt x="6287" y="1215"/>
                        <a:pt x="6418" y="1167"/>
                      </a:cubicBezTo>
                      <a:lnTo>
                        <a:pt x="6418" y="1167"/>
                      </a:lnTo>
                      <a:cubicBezTo>
                        <a:pt x="6299" y="1286"/>
                        <a:pt x="6168" y="1405"/>
                        <a:pt x="6013" y="1512"/>
                      </a:cubicBezTo>
                      <a:cubicBezTo>
                        <a:pt x="5965" y="1548"/>
                        <a:pt x="5941" y="1608"/>
                        <a:pt x="5941" y="1655"/>
                      </a:cubicBezTo>
                      <a:lnTo>
                        <a:pt x="5941" y="1679"/>
                      </a:lnTo>
                      <a:lnTo>
                        <a:pt x="5941" y="1703"/>
                      </a:lnTo>
                      <a:lnTo>
                        <a:pt x="5941" y="1727"/>
                      </a:lnTo>
                      <a:cubicBezTo>
                        <a:pt x="5941" y="2691"/>
                        <a:pt x="5572" y="3572"/>
                        <a:pt x="4977" y="4227"/>
                      </a:cubicBezTo>
                      <a:cubicBezTo>
                        <a:pt x="4918" y="4298"/>
                        <a:pt x="4918" y="4405"/>
                        <a:pt x="4977" y="4465"/>
                      </a:cubicBezTo>
                      <a:cubicBezTo>
                        <a:pt x="5011" y="4499"/>
                        <a:pt x="5053" y="4514"/>
                        <a:pt x="5096" y="4514"/>
                      </a:cubicBezTo>
                      <a:cubicBezTo>
                        <a:pt x="5143" y="4514"/>
                        <a:pt x="5190" y="4496"/>
                        <a:pt x="5227" y="4465"/>
                      </a:cubicBezTo>
                      <a:cubicBezTo>
                        <a:pt x="5894" y="3715"/>
                        <a:pt x="6263" y="2762"/>
                        <a:pt x="6287" y="1750"/>
                      </a:cubicBezTo>
                      <a:cubicBezTo>
                        <a:pt x="6596" y="1524"/>
                        <a:pt x="6846" y="1250"/>
                        <a:pt x="7061" y="917"/>
                      </a:cubicBezTo>
                      <a:cubicBezTo>
                        <a:pt x="7144" y="857"/>
                        <a:pt x="7132" y="750"/>
                        <a:pt x="7061" y="715"/>
                      </a:cubicBezTo>
                      <a:cubicBezTo>
                        <a:pt x="7029" y="683"/>
                        <a:pt x="6987" y="667"/>
                        <a:pt x="6937" y="667"/>
                      </a:cubicBezTo>
                      <a:cubicBezTo>
                        <a:pt x="6912" y="667"/>
                        <a:pt x="6886" y="671"/>
                        <a:pt x="6858" y="679"/>
                      </a:cubicBezTo>
                      <a:cubicBezTo>
                        <a:pt x="6775" y="726"/>
                        <a:pt x="6680" y="750"/>
                        <a:pt x="6596" y="786"/>
                      </a:cubicBezTo>
                      <a:cubicBezTo>
                        <a:pt x="6680" y="667"/>
                        <a:pt x="6763" y="512"/>
                        <a:pt x="6823" y="369"/>
                      </a:cubicBezTo>
                      <a:cubicBezTo>
                        <a:pt x="6834" y="310"/>
                        <a:pt x="6834" y="238"/>
                        <a:pt x="6787" y="191"/>
                      </a:cubicBezTo>
                      <a:cubicBezTo>
                        <a:pt x="6750" y="153"/>
                        <a:pt x="6703" y="135"/>
                        <a:pt x="6659" y="135"/>
                      </a:cubicBezTo>
                      <a:cubicBezTo>
                        <a:pt x="6632" y="135"/>
                        <a:pt x="6607" y="142"/>
                        <a:pt x="6584" y="155"/>
                      </a:cubicBezTo>
                      <a:cubicBezTo>
                        <a:pt x="6322" y="310"/>
                        <a:pt x="6061" y="393"/>
                        <a:pt x="5775" y="441"/>
                      </a:cubicBezTo>
                      <a:cubicBezTo>
                        <a:pt x="5465" y="143"/>
                        <a:pt x="5048" y="0"/>
                        <a:pt x="4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1520" name="Google Shape;1520;p47"/>
            <p:cNvGrpSpPr/>
            <p:nvPr/>
          </p:nvGrpSpPr>
          <p:grpSpPr>
            <a:xfrm>
              <a:off x="6529419" y="3711909"/>
              <a:ext cx="956596" cy="944315"/>
              <a:chOff x="3768864" y="3522050"/>
              <a:chExt cx="1098904" cy="1084796"/>
            </a:xfrm>
          </p:grpSpPr>
          <p:grpSp>
            <p:nvGrpSpPr>
              <p:cNvPr id="1521" name="Google Shape;1521;p47"/>
              <p:cNvGrpSpPr/>
              <p:nvPr/>
            </p:nvGrpSpPr>
            <p:grpSpPr>
              <a:xfrm>
                <a:off x="3768864" y="3522050"/>
                <a:ext cx="1098904" cy="1084796"/>
                <a:chOff x="3768864" y="3522050"/>
                <a:chExt cx="1098904" cy="1084796"/>
              </a:xfrm>
            </p:grpSpPr>
            <p:sp>
              <p:nvSpPr>
                <p:cNvPr id="1522" name="Google Shape;1522;p47"/>
                <p:cNvSpPr/>
                <p:nvPr/>
              </p:nvSpPr>
              <p:spPr>
                <a:xfrm>
                  <a:off x="3768864" y="3522050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2" y="0"/>
                      </a:moveTo>
                      <a:cubicBezTo>
                        <a:pt x="22093" y="0"/>
                        <a:pt x="21325" y="295"/>
                        <a:pt x="20741" y="884"/>
                      </a:cubicBezTo>
                      <a:lnTo>
                        <a:pt x="1179" y="20446"/>
                      </a:lnTo>
                      <a:cubicBezTo>
                        <a:pt x="1" y="21613"/>
                        <a:pt x="1" y="23518"/>
                        <a:pt x="1179" y="24697"/>
                      </a:cubicBezTo>
                      <a:lnTo>
                        <a:pt x="20741" y="44259"/>
                      </a:lnTo>
                      <a:cubicBezTo>
                        <a:pt x="21325" y="44842"/>
                        <a:pt x="22093" y="45134"/>
                        <a:pt x="22862" y="45134"/>
                      </a:cubicBezTo>
                      <a:cubicBezTo>
                        <a:pt x="23631" y="45134"/>
                        <a:pt x="24402" y="44842"/>
                        <a:pt x="24992" y="44259"/>
                      </a:cubicBezTo>
                      <a:lnTo>
                        <a:pt x="44554" y="24697"/>
                      </a:lnTo>
                      <a:cubicBezTo>
                        <a:pt x="45721" y="23518"/>
                        <a:pt x="45721" y="21613"/>
                        <a:pt x="44554" y="20446"/>
                      </a:cubicBezTo>
                      <a:lnTo>
                        <a:pt x="36684" y="12576"/>
                      </a:lnTo>
                      <a:cubicBezTo>
                        <a:pt x="36279" y="12171"/>
                        <a:pt x="36362" y="11481"/>
                        <a:pt x="36850" y="11171"/>
                      </a:cubicBezTo>
                      <a:cubicBezTo>
                        <a:pt x="37565" y="10719"/>
                        <a:pt x="38327" y="10362"/>
                        <a:pt x="39124" y="10052"/>
                      </a:cubicBezTo>
                      <a:cubicBezTo>
                        <a:pt x="39613" y="9874"/>
                        <a:pt x="40053" y="9552"/>
                        <a:pt x="40410" y="9100"/>
                      </a:cubicBezTo>
                      <a:cubicBezTo>
                        <a:pt x="41172" y="8111"/>
                        <a:pt x="41220" y="6778"/>
                        <a:pt x="40518" y="5742"/>
                      </a:cubicBezTo>
                      <a:cubicBezTo>
                        <a:pt x="39931" y="4872"/>
                        <a:pt x="39013" y="4437"/>
                        <a:pt x="38094" y="4437"/>
                      </a:cubicBezTo>
                      <a:cubicBezTo>
                        <a:pt x="37352" y="4437"/>
                        <a:pt x="36610" y="4721"/>
                        <a:pt x="36041" y="5290"/>
                      </a:cubicBezTo>
                      <a:cubicBezTo>
                        <a:pt x="35731" y="5599"/>
                        <a:pt x="35505" y="5956"/>
                        <a:pt x="35362" y="6337"/>
                      </a:cubicBezTo>
                      <a:cubicBezTo>
                        <a:pt x="35076" y="7135"/>
                        <a:pt x="34719" y="7885"/>
                        <a:pt x="34267" y="8588"/>
                      </a:cubicBezTo>
                      <a:cubicBezTo>
                        <a:pt x="34091" y="8872"/>
                        <a:pt x="33796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23" name="Google Shape;1523;p47"/>
                <p:cNvSpPr/>
                <p:nvPr/>
              </p:nvSpPr>
              <p:spPr>
                <a:xfrm>
                  <a:off x="3887041" y="3641743"/>
                  <a:ext cx="287338" cy="28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2" extrusionOk="0">
                      <a:moveTo>
                        <a:pt x="5978" y="0"/>
                      </a:moveTo>
                      <a:cubicBezTo>
                        <a:pt x="2680" y="0"/>
                        <a:pt x="1" y="2667"/>
                        <a:pt x="1" y="5977"/>
                      </a:cubicBezTo>
                      <a:cubicBezTo>
                        <a:pt x="1" y="9275"/>
                        <a:pt x="2680" y="11942"/>
                        <a:pt x="5978" y="11942"/>
                      </a:cubicBezTo>
                      <a:cubicBezTo>
                        <a:pt x="9276" y="11942"/>
                        <a:pt x="11955" y="9275"/>
                        <a:pt x="11955" y="5977"/>
                      </a:cubicBezTo>
                      <a:cubicBezTo>
                        <a:pt x="11955" y="2667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524" name="Google Shape;1524;p47"/>
              <p:cNvGrpSpPr/>
              <p:nvPr/>
            </p:nvGrpSpPr>
            <p:grpSpPr>
              <a:xfrm>
                <a:off x="4139616" y="3871555"/>
                <a:ext cx="357419" cy="357005"/>
                <a:chOff x="7482229" y="3351230"/>
                <a:chExt cx="357419" cy="357005"/>
              </a:xfrm>
            </p:grpSpPr>
            <p:sp>
              <p:nvSpPr>
                <p:cNvPr id="1525" name="Google Shape;1525;p47"/>
                <p:cNvSpPr/>
                <p:nvPr/>
              </p:nvSpPr>
              <p:spPr>
                <a:xfrm>
                  <a:off x="7482229" y="3351230"/>
                  <a:ext cx="357419" cy="35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" h="11216" extrusionOk="0">
                      <a:moveTo>
                        <a:pt x="5633" y="357"/>
                      </a:moveTo>
                      <a:cubicBezTo>
                        <a:pt x="8538" y="357"/>
                        <a:pt x="10883" y="2703"/>
                        <a:pt x="10883" y="5608"/>
                      </a:cubicBezTo>
                      <a:cubicBezTo>
                        <a:pt x="10883" y="8513"/>
                        <a:pt x="8538" y="10859"/>
                        <a:pt x="5633" y="10859"/>
                      </a:cubicBezTo>
                      <a:cubicBezTo>
                        <a:pt x="2728" y="10859"/>
                        <a:pt x="382" y="8513"/>
                        <a:pt x="382" y="5608"/>
                      </a:cubicBezTo>
                      <a:cubicBezTo>
                        <a:pt x="382" y="2703"/>
                        <a:pt x="2728" y="357"/>
                        <a:pt x="5633" y="357"/>
                      </a:cubicBezTo>
                      <a:close/>
                      <a:moveTo>
                        <a:pt x="5621" y="0"/>
                      </a:moveTo>
                      <a:cubicBezTo>
                        <a:pt x="4109" y="0"/>
                        <a:pt x="2716" y="572"/>
                        <a:pt x="1644" y="1631"/>
                      </a:cubicBezTo>
                      <a:cubicBezTo>
                        <a:pt x="584" y="2691"/>
                        <a:pt x="1" y="4108"/>
                        <a:pt x="1" y="5608"/>
                      </a:cubicBezTo>
                      <a:cubicBezTo>
                        <a:pt x="1" y="7108"/>
                        <a:pt x="584" y="8513"/>
                        <a:pt x="1644" y="9585"/>
                      </a:cubicBezTo>
                      <a:cubicBezTo>
                        <a:pt x="2704" y="10632"/>
                        <a:pt x="4109" y="11216"/>
                        <a:pt x="5621" y="11216"/>
                      </a:cubicBezTo>
                      <a:cubicBezTo>
                        <a:pt x="7121" y="11216"/>
                        <a:pt x="8526" y="10632"/>
                        <a:pt x="9597" y="9585"/>
                      </a:cubicBezTo>
                      <a:cubicBezTo>
                        <a:pt x="10645" y="8525"/>
                        <a:pt x="11229" y="7108"/>
                        <a:pt x="11229" y="5608"/>
                      </a:cubicBezTo>
                      <a:cubicBezTo>
                        <a:pt x="11229" y="4108"/>
                        <a:pt x="10669" y="2703"/>
                        <a:pt x="9597" y="1631"/>
                      </a:cubicBezTo>
                      <a:cubicBezTo>
                        <a:pt x="8538" y="572"/>
                        <a:pt x="7121" y="0"/>
                        <a:pt x="56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26" name="Google Shape;1526;p47"/>
                <p:cNvSpPr/>
                <p:nvPr/>
              </p:nvSpPr>
              <p:spPr>
                <a:xfrm>
                  <a:off x="7592138" y="3605616"/>
                  <a:ext cx="137983" cy="3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5" h="1022" extrusionOk="0">
                      <a:moveTo>
                        <a:pt x="202" y="1"/>
                      </a:moveTo>
                      <a:cubicBezTo>
                        <a:pt x="147" y="1"/>
                        <a:pt x="94" y="21"/>
                        <a:pt x="60" y="69"/>
                      </a:cubicBezTo>
                      <a:cubicBezTo>
                        <a:pt x="1" y="140"/>
                        <a:pt x="1" y="259"/>
                        <a:pt x="96" y="319"/>
                      </a:cubicBezTo>
                      <a:cubicBezTo>
                        <a:pt x="644" y="783"/>
                        <a:pt x="1370" y="1021"/>
                        <a:pt x="2168" y="1021"/>
                      </a:cubicBezTo>
                      <a:cubicBezTo>
                        <a:pt x="2954" y="1021"/>
                        <a:pt x="3680" y="771"/>
                        <a:pt x="4239" y="319"/>
                      </a:cubicBezTo>
                      <a:cubicBezTo>
                        <a:pt x="4323" y="259"/>
                        <a:pt x="4335" y="140"/>
                        <a:pt x="4263" y="69"/>
                      </a:cubicBezTo>
                      <a:cubicBezTo>
                        <a:pt x="4228" y="26"/>
                        <a:pt x="4170" y="4"/>
                        <a:pt x="4115" y="4"/>
                      </a:cubicBezTo>
                      <a:cubicBezTo>
                        <a:pt x="4078" y="4"/>
                        <a:pt x="4042" y="14"/>
                        <a:pt x="4013" y="33"/>
                      </a:cubicBezTo>
                      <a:cubicBezTo>
                        <a:pt x="3537" y="438"/>
                        <a:pt x="2882" y="664"/>
                        <a:pt x="2168" y="664"/>
                      </a:cubicBezTo>
                      <a:cubicBezTo>
                        <a:pt x="1465" y="664"/>
                        <a:pt x="810" y="438"/>
                        <a:pt x="322" y="33"/>
                      </a:cubicBezTo>
                      <a:cubicBezTo>
                        <a:pt x="286" y="12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27" name="Google Shape;1527;p47"/>
                <p:cNvSpPr/>
                <p:nvPr/>
              </p:nvSpPr>
              <p:spPr>
                <a:xfrm>
                  <a:off x="7513709" y="3387962"/>
                  <a:ext cx="295987" cy="282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9" h="8860" extrusionOk="0">
                      <a:moveTo>
                        <a:pt x="6060" y="370"/>
                      </a:moveTo>
                      <a:cubicBezTo>
                        <a:pt x="6358" y="370"/>
                        <a:pt x="6596" y="608"/>
                        <a:pt x="6596" y="906"/>
                      </a:cubicBezTo>
                      <a:cubicBezTo>
                        <a:pt x="6596" y="1204"/>
                        <a:pt x="6358" y="1442"/>
                        <a:pt x="6060" y="1442"/>
                      </a:cubicBezTo>
                      <a:cubicBezTo>
                        <a:pt x="5763" y="1442"/>
                        <a:pt x="5525" y="1204"/>
                        <a:pt x="5525" y="906"/>
                      </a:cubicBezTo>
                      <a:cubicBezTo>
                        <a:pt x="5525" y="608"/>
                        <a:pt x="5763" y="370"/>
                        <a:pt x="6060" y="370"/>
                      </a:cubicBezTo>
                      <a:close/>
                      <a:moveTo>
                        <a:pt x="1322" y="2989"/>
                      </a:moveTo>
                      <a:cubicBezTo>
                        <a:pt x="1596" y="2989"/>
                        <a:pt x="1834" y="3097"/>
                        <a:pt x="2012" y="3263"/>
                      </a:cubicBezTo>
                      <a:cubicBezTo>
                        <a:pt x="1477" y="3680"/>
                        <a:pt x="1072" y="4240"/>
                        <a:pt x="881" y="4883"/>
                      </a:cubicBezTo>
                      <a:cubicBezTo>
                        <a:pt x="548" y="4716"/>
                        <a:pt x="334" y="4359"/>
                        <a:pt x="334" y="3990"/>
                      </a:cubicBezTo>
                      <a:cubicBezTo>
                        <a:pt x="334" y="3442"/>
                        <a:pt x="774" y="2989"/>
                        <a:pt x="1322" y="2989"/>
                      </a:cubicBezTo>
                      <a:close/>
                      <a:moveTo>
                        <a:pt x="7954" y="2989"/>
                      </a:moveTo>
                      <a:cubicBezTo>
                        <a:pt x="8501" y="2989"/>
                        <a:pt x="8942" y="3442"/>
                        <a:pt x="8942" y="3990"/>
                      </a:cubicBezTo>
                      <a:cubicBezTo>
                        <a:pt x="8966" y="4359"/>
                        <a:pt x="8739" y="4704"/>
                        <a:pt x="8394" y="4883"/>
                      </a:cubicBezTo>
                      <a:cubicBezTo>
                        <a:pt x="8216" y="4240"/>
                        <a:pt x="7811" y="3680"/>
                        <a:pt x="7263" y="3263"/>
                      </a:cubicBezTo>
                      <a:cubicBezTo>
                        <a:pt x="7442" y="3085"/>
                        <a:pt x="7692" y="2989"/>
                        <a:pt x="7954" y="2989"/>
                      </a:cubicBezTo>
                      <a:close/>
                      <a:moveTo>
                        <a:pt x="6072" y="1"/>
                      </a:moveTo>
                      <a:cubicBezTo>
                        <a:pt x="5632" y="1"/>
                        <a:pt x="5251" y="334"/>
                        <a:pt x="5191" y="763"/>
                      </a:cubicBezTo>
                      <a:lnTo>
                        <a:pt x="4596" y="953"/>
                      </a:lnTo>
                      <a:cubicBezTo>
                        <a:pt x="4525" y="989"/>
                        <a:pt x="4477" y="1049"/>
                        <a:pt x="4477" y="1120"/>
                      </a:cubicBezTo>
                      <a:lnTo>
                        <a:pt x="4477" y="2370"/>
                      </a:lnTo>
                      <a:cubicBezTo>
                        <a:pt x="3679" y="2394"/>
                        <a:pt x="2929" y="2632"/>
                        <a:pt x="2334" y="3025"/>
                      </a:cubicBezTo>
                      <a:cubicBezTo>
                        <a:pt x="2084" y="2751"/>
                        <a:pt x="1727" y="2608"/>
                        <a:pt x="1358" y="2608"/>
                      </a:cubicBezTo>
                      <a:cubicBezTo>
                        <a:pt x="607" y="2608"/>
                        <a:pt x="0" y="3216"/>
                        <a:pt x="0" y="3966"/>
                      </a:cubicBezTo>
                      <a:cubicBezTo>
                        <a:pt x="0" y="4513"/>
                        <a:pt x="345" y="5002"/>
                        <a:pt x="834" y="5216"/>
                      </a:cubicBezTo>
                      <a:cubicBezTo>
                        <a:pt x="822" y="5347"/>
                        <a:pt x="798" y="5478"/>
                        <a:pt x="798" y="5609"/>
                      </a:cubicBezTo>
                      <a:cubicBezTo>
                        <a:pt x="798" y="7395"/>
                        <a:pt x="2524" y="8859"/>
                        <a:pt x="4667" y="8859"/>
                      </a:cubicBezTo>
                      <a:cubicBezTo>
                        <a:pt x="5763" y="8859"/>
                        <a:pt x="6739" y="8490"/>
                        <a:pt x="7442" y="7871"/>
                      </a:cubicBezTo>
                      <a:cubicBezTo>
                        <a:pt x="7513" y="7811"/>
                        <a:pt x="7513" y="7692"/>
                        <a:pt x="7454" y="7621"/>
                      </a:cubicBezTo>
                      <a:cubicBezTo>
                        <a:pt x="7421" y="7588"/>
                        <a:pt x="7374" y="7570"/>
                        <a:pt x="7326" y="7570"/>
                      </a:cubicBezTo>
                      <a:cubicBezTo>
                        <a:pt x="7287" y="7570"/>
                        <a:pt x="7248" y="7582"/>
                        <a:pt x="7215" y="7609"/>
                      </a:cubicBezTo>
                      <a:cubicBezTo>
                        <a:pt x="6572" y="8157"/>
                        <a:pt x="5668" y="8514"/>
                        <a:pt x="4667" y="8514"/>
                      </a:cubicBezTo>
                      <a:cubicBezTo>
                        <a:pt x="2739" y="8514"/>
                        <a:pt x="1167" y="7216"/>
                        <a:pt x="1167" y="5633"/>
                      </a:cubicBezTo>
                      <a:cubicBezTo>
                        <a:pt x="1167" y="4037"/>
                        <a:pt x="2739" y="2739"/>
                        <a:pt x="4667" y="2739"/>
                      </a:cubicBezTo>
                      <a:cubicBezTo>
                        <a:pt x="6608" y="2739"/>
                        <a:pt x="8180" y="4037"/>
                        <a:pt x="8180" y="5633"/>
                      </a:cubicBezTo>
                      <a:cubicBezTo>
                        <a:pt x="8180" y="6133"/>
                        <a:pt x="8037" y="6597"/>
                        <a:pt x="7751" y="7014"/>
                      </a:cubicBezTo>
                      <a:cubicBezTo>
                        <a:pt x="7704" y="7085"/>
                        <a:pt x="7727" y="7169"/>
                        <a:pt x="7787" y="7228"/>
                      </a:cubicBezTo>
                      <a:cubicBezTo>
                        <a:pt x="7818" y="7264"/>
                        <a:pt x="7859" y="7280"/>
                        <a:pt x="7902" y="7280"/>
                      </a:cubicBezTo>
                      <a:cubicBezTo>
                        <a:pt x="7958" y="7280"/>
                        <a:pt x="8015" y="7252"/>
                        <a:pt x="8049" y="7204"/>
                      </a:cubicBezTo>
                      <a:cubicBezTo>
                        <a:pt x="8358" y="6740"/>
                        <a:pt x="8537" y="6192"/>
                        <a:pt x="8537" y="5621"/>
                      </a:cubicBezTo>
                      <a:cubicBezTo>
                        <a:pt x="8537" y="5490"/>
                        <a:pt x="8525" y="5359"/>
                        <a:pt x="8513" y="5228"/>
                      </a:cubicBezTo>
                      <a:cubicBezTo>
                        <a:pt x="8978" y="5014"/>
                        <a:pt x="9299" y="4525"/>
                        <a:pt x="9299" y="3978"/>
                      </a:cubicBezTo>
                      <a:cubicBezTo>
                        <a:pt x="9299" y="3228"/>
                        <a:pt x="8692" y="2620"/>
                        <a:pt x="7954" y="2620"/>
                      </a:cubicBezTo>
                      <a:cubicBezTo>
                        <a:pt x="7573" y="2620"/>
                        <a:pt x="7215" y="2775"/>
                        <a:pt x="6965" y="3037"/>
                      </a:cubicBezTo>
                      <a:cubicBezTo>
                        <a:pt x="6358" y="2656"/>
                        <a:pt x="5632" y="2406"/>
                        <a:pt x="4822" y="2382"/>
                      </a:cubicBezTo>
                      <a:lnTo>
                        <a:pt x="4822" y="1263"/>
                      </a:lnTo>
                      <a:lnTo>
                        <a:pt x="5215" y="1132"/>
                      </a:lnTo>
                      <a:cubicBezTo>
                        <a:pt x="5303" y="1507"/>
                        <a:pt x="5647" y="1780"/>
                        <a:pt x="6048" y="1780"/>
                      </a:cubicBezTo>
                      <a:cubicBezTo>
                        <a:pt x="6080" y="1780"/>
                        <a:pt x="6112" y="1779"/>
                        <a:pt x="6144" y="1775"/>
                      </a:cubicBezTo>
                      <a:cubicBezTo>
                        <a:pt x="6584" y="1727"/>
                        <a:pt x="6918" y="1382"/>
                        <a:pt x="6953" y="953"/>
                      </a:cubicBezTo>
                      <a:cubicBezTo>
                        <a:pt x="6977" y="430"/>
                        <a:pt x="6584" y="1"/>
                        <a:pt x="60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28" name="Google Shape;1528;p47"/>
                <p:cNvSpPr/>
                <p:nvPr/>
              </p:nvSpPr>
              <p:spPr>
                <a:xfrm>
                  <a:off x="7580393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18" y="1179"/>
                        <a:pt x="1179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6" y="0"/>
                        <a:pt x="1" y="405"/>
                        <a:pt x="1" y="893"/>
                      </a:cubicBezTo>
                      <a:cubicBezTo>
                        <a:pt x="1" y="1381"/>
                        <a:pt x="406" y="1786"/>
                        <a:pt x="894" y="1786"/>
                      </a:cubicBezTo>
                      <a:cubicBezTo>
                        <a:pt x="1394" y="1786"/>
                        <a:pt x="1787" y="1381"/>
                        <a:pt x="1787" y="893"/>
                      </a:cubicBezTo>
                      <a:cubicBezTo>
                        <a:pt x="1775" y="405"/>
                        <a:pt x="1394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29" name="Google Shape;1529;p47"/>
                <p:cNvSpPr/>
                <p:nvPr/>
              </p:nvSpPr>
              <p:spPr>
                <a:xfrm>
                  <a:off x="7685750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29" y="1179"/>
                        <a:pt x="1191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5" y="0"/>
                        <a:pt x="1" y="405"/>
                        <a:pt x="1" y="893"/>
                      </a:cubicBezTo>
                      <a:cubicBezTo>
                        <a:pt x="1" y="1381"/>
                        <a:pt x="405" y="1786"/>
                        <a:pt x="894" y="1786"/>
                      </a:cubicBezTo>
                      <a:cubicBezTo>
                        <a:pt x="1382" y="1786"/>
                        <a:pt x="1787" y="1381"/>
                        <a:pt x="1787" y="893"/>
                      </a:cubicBezTo>
                      <a:cubicBezTo>
                        <a:pt x="1775" y="405"/>
                        <a:pt x="1382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8" y="2299144"/>
            <a:ext cx="4726332" cy="39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谢谢与玫瑰和叶子的消息库存图片. 图片包括有看板卡, 种类, 叶子, 植物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" b="9456"/>
          <a:stretch/>
        </p:blipFill>
        <p:spPr bwMode="auto">
          <a:xfrm>
            <a:off x="1524000" y="28945"/>
            <a:ext cx="9144000" cy="682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80217" y="2397000"/>
            <a:ext cx="4873590" cy="50102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9316" y="1879818"/>
            <a:ext cx="7770343" cy="2920782"/>
            <a:chOff x="0" y="0"/>
            <a:chExt cx="15105754" cy="6780031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5112144" cy="6786633"/>
            </a:xfrm>
            <a:custGeom>
              <a:avLst/>
              <a:gdLst/>
              <a:ahLst/>
              <a:cxnLst/>
              <a:rect l="l" t="t" r="r" b="b"/>
              <a:pathLst>
                <a:path w="15112144" h="6786633">
                  <a:moveTo>
                    <a:pt x="14484367" y="6732155"/>
                  </a:moveTo>
                  <a:cubicBezTo>
                    <a:pt x="14484367" y="6732155"/>
                    <a:pt x="13753492" y="6786633"/>
                    <a:pt x="11683891" y="6784013"/>
                  </a:cubicBezTo>
                  <a:cubicBezTo>
                    <a:pt x="5476942" y="6781849"/>
                    <a:pt x="1057074" y="6774025"/>
                    <a:pt x="1057074" y="6774025"/>
                  </a:cubicBezTo>
                  <a:cubicBezTo>
                    <a:pt x="812932" y="6765191"/>
                    <a:pt x="449110" y="6743960"/>
                    <a:pt x="282371" y="6685783"/>
                  </a:cubicBezTo>
                  <a:cubicBezTo>
                    <a:pt x="4469" y="6588820"/>
                    <a:pt x="0" y="6415541"/>
                    <a:pt x="0" y="5231438"/>
                  </a:cubicBezTo>
                  <a:lnTo>
                    <a:pt x="0" y="523138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72568" y="15681"/>
                    <a:pt x="9395180" y="7673"/>
                  </a:cubicBezTo>
                  <a:cubicBezTo>
                    <a:pt x="13534565" y="0"/>
                    <a:pt x="14251298" y="6979"/>
                    <a:pt x="14251298" y="6979"/>
                  </a:cubicBezTo>
                  <a:cubicBezTo>
                    <a:pt x="14619605" y="14458"/>
                    <a:pt x="14757865" y="42638"/>
                    <a:pt x="14955605" y="165219"/>
                  </a:cubicBezTo>
                  <a:cubicBezTo>
                    <a:pt x="15106622" y="258836"/>
                    <a:pt x="15112144" y="476157"/>
                    <a:pt x="15103004" y="5231380"/>
                  </a:cubicBezTo>
                  <a:lnTo>
                    <a:pt x="15103004" y="5231437"/>
                  </a:lnTo>
                  <a:cubicBezTo>
                    <a:pt x="15103004" y="6533506"/>
                    <a:pt x="15060219" y="6682093"/>
                    <a:pt x="14484367" y="6732155"/>
                  </a:cubicBezTo>
                  <a:close/>
                </a:path>
              </a:pathLst>
            </a:custGeom>
            <a:solidFill>
              <a:srgbClr val="F6C496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60711">
            <a:off x="-1341945" y="5062554"/>
            <a:ext cx="4448131" cy="36975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35111">
            <a:off x="-564110" y="5229579"/>
            <a:ext cx="3302248" cy="32568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85800" y="1881443"/>
            <a:ext cx="7645400" cy="2739121"/>
            <a:chOff x="0" y="0"/>
            <a:chExt cx="14905657" cy="6865546"/>
          </a:xfrm>
        </p:grpSpPr>
        <p:sp>
          <p:nvSpPr>
            <p:cNvPr id="12" name="Freeform 12"/>
            <p:cNvSpPr/>
            <p:nvPr/>
          </p:nvSpPr>
          <p:spPr>
            <a:xfrm>
              <a:off x="0" y="-4073"/>
              <a:ext cx="14912048" cy="6872149"/>
            </a:xfrm>
            <a:custGeom>
              <a:avLst/>
              <a:gdLst/>
              <a:ahLst/>
              <a:cxnLst/>
              <a:rect l="l" t="t" r="r" b="b"/>
              <a:pathLst>
                <a:path w="14912048" h="6872149">
                  <a:moveTo>
                    <a:pt x="14284271" y="6817671"/>
                  </a:moveTo>
                  <a:cubicBezTo>
                    <a:pt x="14284271" y="6817671"/>
                    <a:pt x="13553396" y="6872149"/>
                    <a:pt x="11512511" y="6869528"/>
                  </a:cubicBezTo>
                  <a:cubicBezTo>
                    <a:pt x="5409660" y="6867365"/>
                    <a:pt x="1057074" y="6859541"/>
                    <a:pt x="1057074" y="6859541"/>
                  </a:cubicBezTo>
                  <a:cubicBezTo>
                    <a:pt x="812932" y="6850706"/>
                    <a:pt x="449110" y="6829476"/>
                    <a:pt x="282371" y="6771299"/>
                  </a:cubicBezTo>
                  <a:cubicBezTo>
                    <a:pt x="4469" y="6674336"/>
                    <a:pt x="0" y="6501057"/>
                    <a:pt x="0" y="5301849"/>
                  </a:cubicBezTo>
                  <a:lnTo>
                    <a:pt x="0" y="530179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48964" y="15681"/>
                    <a:pt x="9262185" y="7673"/>
                  </a:cubicBezTo>
                  <a:cubicBezTo>
                    <a:pt x="13334468" y="0"/>
                    <a:pt x="14051201" y="6979"/>
                    <a:pt x="14051201" y="6979"/>
                  </a:cubicBezTo>
                  <a:cubicBezTo>
                    <a:pt x="14419509" y="14458"/>
                    <a:pt x="14557769" y="42638"/>
                    <a:pt x="14755509" y="165219"/>
                  </a:cubicBezTo>
                  <a:cubicBezTo>
                    <a:pt x="14906526" y="258836"/>
                    <a:pt x="14912048" y="476157"/>
                    <a:pt x="14902907" y="5301790"/>
                  </a:cubicBezTo>
                  <a:lnTo>
                    <a:pt x="14902907" y="5301848"/>
                  </a:lnTo>
                  <a:cubicBezTo>
                    <a:pt x="14902906" y="6619022"/>
                    <a:pt x="14860122" y="6767609"/>
                    <a:pt x="14284271" y="6817671"/>
                  </a:cubicBezTo>
                  <a:close/>
                </a:path>
              </a:pathLst>
            </a:custGeom>
            <a:solidFill>
              <a:srgbClr val="FFF8E5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17680">
            <a:off x="-683297" y="1772003"/>
            <a:ext cx="1179780" cy="448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539667">
            <a:off x="4579593" y="198112"/>
            <a:ext cx="386013" cy="4432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69421">
            <a:off x="2992819" y="5927250"/>
            <a:ext cx="918955" cy="3007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524389">
            <a:off x="9141514" y="578206"/>
            <a:ext cx="489731" cy="14403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729218">
            <a:off x="9364999" y="-1751518"/>
            <a:ext cx="3541043" cy="3368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238573">
            <a:off x="9476938" y="-1264872"/>
            <a:ext cx="4385930" cy="2743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936403">
            <a:off x="5850845" y="4039915"/>
            <a:ext cx="1880423" cy="22730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39718" y="2623405"/>
            <a:ext cx="5521027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334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712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>
          <a:xfrm>
            <a:off x="4191002" y="1219200"/>
            <a:ext cx="3809998" cy="990600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>
                <a:latin typeface="Verdana" panose="020B0604030504040204" pitchFamily="34" charset="0"/>
              </a:rPr>
              <a:t>Trò</a:t>
            </a:r>
            <a:r>
              <a:rPr lang="en-US" b="1" dirty="0">
                <a:latin typeface="Verdana" panose="020B0604030504040204" pitchFamily="34" charset="0"/>
              </a:rPr>
              <a:t> </a:t>
            </a:r>
            <a:r>
              <a:rPr lang="en-US" b="1" dirty="0" err="1">
                <a:latin typeface="Verdana" panose="020B0604030504040204" pitchFamily="34" charset="0"/>
              </a:rPr>
              <a:t>chơi</a:t>
            </a:r>
            <a:endParaRPr lang="en-US" b="1" dirty="0">
              <a:latin typeface="Verdana" panose="020B0604030504040204" pitchFamily="34" charset="0"/>
            </a:endParaRP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1828800" y="2873830"/>
            <a:ext cx="8458200" cy="10123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chemeClr val="accent4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VUA TIẾNG VIỆT</a:t>
            </a:r>
          </a:p>
        </p:txBody>
      </p:sp>
      <p:pic>
        <p:nvPicPr>
          <p:cNvPr id="2" name="Rungchuongvang-BucTuong_32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179" y="576594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547D11-9410-4001-8662-35AF25D76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7801" y="118127"/>
            <a:ext cx="2729297" cy="1428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547D11-9410-4001-8662-35AF25D76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821" y="174533"/>
            <a:ext cx="2729297" cy="1428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C9680-F735-D645-367E-4A3245BBB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1" y="5200784"/>
            <a:ext cx="2729297" cy="1428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6F9E50-14AF-53DD-F6B4-A019596E0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104" y="5124584"/>
            <a:ext cx="2729297" cy="14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4" presetClass="emph" presetSubtype="0" repeatCount="indefinite" fill="hold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3248E-6 -3.33333E-6 L 2.73248E-6 -0.07222 " pathEditMode="relative" rAng="0" ptsTypes="AA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80217" y="2397000"/>
            <a:ext cx="4873590" cy="50102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9316" y="1879818"/>
            <a:ext cx="7770343" cy="2920782"/>
            <a:chOff x="0" y="0"/>
            <a:chExt cx="15105754" cy="6780031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5112144" cy="6786633"/>
            </a:xfrm>
            <a:custGeom>
              <a:avLst/>
              <a:gdLst/>
              <a:ahLst/>
              <a:cxnLst/>
              <a:rect l="l" t="t" r="r" b="b"/>
              <a:pathLst>
                <a:path w="15112144" h="6786633">
                  <a:moveTo>
                    <a:pt x="14484367" y="6732155"/>
                  </a:moveTo>
                  <a:cubicBezTo>
                    <a:pt x="14484367" y="6732155"/>
                    <a:pt x="13753492" y="6786633"/>
                    <a:pt x="11683891" y="6784013"/>
                  </a:cubicBezTo>
                  <a:cubicBezTo>
                    <a:pt x="5476942" y="6781849"/>
                    <a:pt x="1057074" y="6774025"/>
                    <a:pt x="1057074" y="6774025"/>
                  </a:cubicBezTo>
                  <a:cubicBezTo>
                    <a:pt x="812932" y="6765191"/>
                    <a:pt x="449110" y="6743960"/>
                    <a:pt x="282371" y="6685783"/>
                  </a:cubicBezTo>
                  <a:cubicBezTo>
                    <a:pt x="4469" y="6588820"/>
                    <a:pt x="0" y="6415541"/>
                    <a:pt x="0" y="5231438"/>
                  </a:cubicBezTo>
                  <a:lnTo>
                    <a:pt x="0" y="523138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72568" y="15681"/>
                    <a:pt x="9395180" y="7673"/>
                  </a:cubicBezTo>
                  <a:cubicBezTo>
                    <a:pt x="13534565" y="0"/>
                    <a:pt x="14251298" y="6979"/>
                    <a:pt x="14251298" y="6979"/>
                  </a:cubicBezTo>
                  <a:cubicBezTo>
                    <a:pt x="14619605" y="14458"/>
                    <a:pt x="14757865" y="42638"/>
                    <a:pt x="14955605" y="165219"/>
                  </a:cubicBezTo>
                  <a:cubicBezTo>
                    <a:pt x="15106622" y="258836"/>
                    <a:pt x="15112144" y="476157"/>
                    <a:pt x="15103004" y="5231380"/>
                  </a:cubicBezTo>
                  <a:lnTo>
                    <a:pt x="15103004" y="5231437"/>
                  </a:lnTo>
                  <a:cubicBezTo>
                    <a:pt x="15103004" y="6533506"/>
                    <a:pt x="15060219" y="6682093"/>
                    <a:pt x="14484367" y="6732155"/>
                  </a:cubicBezTo>
                  <a:close/>
                </a:path>
              </a:pathLst>
            </a:custGeom>
            <a:solidFill>
              <a:srgbClr val="F6C496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60711">
            <a:off x="-1341945" y="5062554"/>
            <a:ext cx="4448131" cy="36975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35111">
            <a:off x="-564110" y="5229579"/>
            <a:ext cx="3302248" cy="32568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85800" y="1881443"/>
            <a:ext cx="7645400" cy="2739121"/>
            <a:chOff x="0" y="0"/>
            <a:chExt cx="14905657" cy="6865546"/>
          </a:xfrm>
        </p:grpSpPr>
        <p:sp>
          <p:nvSpPr>
            <p:cNvPr id="12" name="Freeform 12"/>
            <p:cNvSpPr/>
            <p:nvPr/>
          </p:nvSpPr>
          <p:spPr>
            <a:xfrm>
              <a:off x="0" y="-4073"/>
              <a:ext cx="14912048" cy="6872149"/>
            </a:xfrm>
            <a:custGeom>
              <a:avLst/>
              <a:gdLst/>
              <a:ahLst/>
              <a:cxnLst/>
              <a:rect l="l" t="t" r="r" b="b"/>
              <a:pathLst>
                <a:path w="14912048" h="6872149">
                  <a:moveTo>
                    <a:pt x="14284271" y="6817671"/>
                  </a:moveTo>
                  <a:cubicBezTo>
                    <a:pt x="14284271" y="6817671"/>
                    <a:pt x="13553396" y="6872149"/>
                    <a:pt x="11512511" y="6869528"/>
                  </a:cubicBezTo>
                  <a:cubicBezTo>
                    <a:pt x="5409660" y="6867365"/>
                    <a:pt x="1057074" y="6859541"/>
                    <a:pt x="1057074" y="6859541"/>
                  </a:cubicBezTo>
                  <a:cubicBezTo>
                    <a:pt x="812932" y="6850706"/>
                    <a:pt x="449110" y="6829476"/>
                    <a:pt x="282371" y="6771299"/>
                  </a:cubicBezTo>
                  <a:cubicBezTo>
                    <a:pt x="4469" y="6674336"/>
                    <a:pt x="0" y="6501057"/>
                    <a:pt x="0" y="5301849"/>
                  </a:cubicBezTo>
                  <a:lnTo>
                    <a:pt x="0" y="530179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48964" y="15681"/>
                    <a:pt x="9262185" y="7673"/>
                  </a:cubicBezTo>
                  <a:cubicBezTo>
                    <a:pt x="13334468" y="0"/>
                    <a:pt x="14051201" y="6979"/>
                    <a:pt x="14051201" y="6979"/>
                  </a:cubicBezTo>
                  <a:cubicBezTo>
                    <a:pt x="14419509" y="14458"/>
                    <a:pt x="14557769" y="42638"/>
                    <a:pt x="14755509" y="165219"/>
                  </a:cubicBezTo>
                  <a:cubicBezTo>
                    <a:pt x="14906526" y="258836"/>
                    <a:pt x="14912048" y="476157"/>
                    <a:pt x="14902907" y="5301790"/>
                  </a:cubicBezTo>
                  <a:lnTo>
                    <a:pt x="14902907" y="5301848"/>
                  </a:lnTo>
                  <a:cubicBezTo>
                    <a:pt x="14902906" y="6619022"/>
                    <a:pt x="14860122" y="6767609"/>
                    <a:pt x="14284271" y="6817671"/>
                  </a:cubicBezTo>
                  <a:close/>
                </a:path>
              </a:pathLst>
            </a:custGeom>
            <a:solidFill>
              <a:srgbClr val="FFF8E5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17680">
            <a:off x="-683297" y="1772003"/>
            <a:ext cx="1179780" cy="448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539667">
            <a:off x="4579593" y="198112"/>
            <a:ext cx="386013" cy="4432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69421">
            <a:off x="2992819" y="5927250"/>
            <a:ext cx="918955" cy="3007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524389">
            <a:off x="9141514" y="578206"/>
            <a:ext cx="489731" cy="14403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729218">
            <a:off x="9364999" y="-1751518"/>
            <a:ext cx="3541043" cy="3368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238573">
            <a:off x="9476938" y="-1264872"/>
            <a:ext cx="4385930" cy="2743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936403">
            <a:off x="5850845" y="4039915"/>
            <a:ext cx="1880423" cy="22730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39718" y="2623405"/>
            <a:ext cx="5521027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334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7334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3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9"/>
          <p:cNvGrpSpPr/>
          <p:nvPr/>
        </p:nvGrpSpPr>
        <p:grpSpPr>
          <a:xfrm>
            <a:off x="3173001" y="4516551"/>
            <a:ext cx="4007700" cy="1213267"/>
            <a:chOff x="2379750" y="3387413"/>
            <a:chExt cx="3005775" cy="909950"/>
          </a:xfrm>
        </p:grpSpPr>
        <p:sp>
          <p:nvSpPr>
            <p:cNvPr id="222" name="Google Shape;222;p19"/>
            <p:cNvSpPr/>
            <p:nvPr/>
          </p:nvSpPr>
          <p:spPr>
            <a:xfrm>
              <a:off x="2379750" y="3387413"/>
              <a:ext cx="2554825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09600" tIns="121900" rIns="975333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NHÓM 4</a:t>
              </a:r>
              <a:endParaRPr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4" name="Google Shape;224;p19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vi-V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HỘI THI Ý TƯỞNG KINH DOANH</a:t>
            </a:r>
            <a:endParaRPr dirty="0"/>
          </a:p>
        </p:txBody>
      </p:sp>
      <p:grpSp>
        <p:nvGrpSpPr>
          <p:cNvPr id="225" name="Google Shape;225;p19"/>
          <p:cNvGrpSpPr/>
          <p:nvPr/>
        </p:nvGrpSpPr>
        <p:grpSpPr>
          <a:xfrm>
            <a:off x="5010933" y="3531485"/>
            <a:ext cx="4008067" cy="1213300"/>
            <a:chOff x="3758200" y="2648613"/>
            <a:chExt cx="3006050" cy="909975"/>
          </a:xfrm>
        </p:grpSpPr>
        <p:sp>
          <p:nvSpPr>
            <p:cNvPr id="226" name="Google Shape;226;p19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75333" tIns="121900" rIns="6096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NHÓM 3</a:t>
              </a:r>
              <a:endParaRPr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8" name="Google Shape;228;p19"/>
          <p:cNvGrpSpPr/>
          <p:nvPr/>
        </p:nvGrpSpPr>
        <p:grpSpPr>
          <a:xfrm>
            <a:off x="5010933" y="1614984"/>
            <a:ext cx="4008067" cy="1213267"/>
            <a:chOff x="3758200" y="1211238"/>
            <a:chExt cx="3006050" cy="909950"/>
          </a:xfrm>
        </p:grpSpPr>
        <p:sp>
          <p:nvSpPr>
            <p:cNvPr id="229" name="Google Shape;229;p19"/>
            <p:cNvSpPr/>
            <p:nvPr/>
          </p:nvSpPr>
          <p:spPr>
            <a:xfrm>
              <a:off x="4209450" y="1211238"/>
              <a:ext cx="2554800" cy="909950"/>
            </a:xfrm>
            <a:custGeom>
              <a:avLst/>
              <a:gdLst/>
              <a:ahLst/>
              <a:cxnLst/>
              <a:rect l="l" t="t" r="r" b="b"/>
              <a:pathLst>
                <a:path w="102192" h="36398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3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3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75333" tIns="121900" rIns="6096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NHÓM 1</a:t>
              </a:r>
              <a:endParaRPr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3758200" y="1211238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3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3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1" name="Google Shape;231;p19"/>
          <p:cNvGrpSpPr/>
          <p:nvPr/>
        </p:nvGrpSpPr>
        <p:grpSpPr>
          <a:xfrm>
            <a:off x="3173001" y="2570251"/>
            <a:ext cx="4007700" cy="1213300"/>
            <a:chOff x="2379750" y="1927688"/>
            <a:chExt cx="3005775" cy="909975"/>
          </a:xfrm>
        </p:grpSpPr>
        <p:sp>
          <p:nvSpPr>
            <p:cNvPr id="232" name="Google Shape;232;p19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600" tIns="121900" rIns="975333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 smtClea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NHÓM 2</a:t>
              </a:r>
              <a:endParaRPr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4" name="Google Shape;234;p19"/>
          <p:cNvSpPr/>
          <p:nvPr/>
        </p:nvSpPr>
        <p:spPr>
          <a:xfrm>
            <a:off x="5209767" y="1823351"/>
            <a:ext cx="1789733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5" name="Google Shape;235;p19"/>
          <p:cNvGrpSpPr/>
          <p:nvPr/>
        </p:nvGrpSpPr>
        <p:grpSpPr>
          <a:xfrm>
            <a:off x="6349035" y="4875912"/>
            <a:ext cx="450029" cy="494545"/>
            <a:chOff x="-39998250" y="3605325"/>
            <a:chExt cx="288875" cy="317450"/>
          </a:xfrm>
        </p:grpSpPr>
        <p:sp>
          <p:nvSpPr>
            <p:cNvPr id="236" name="Google Shape;236;p19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8" name="Google Shape;238;p19"/>
          <p:cNvGrpSpPr/>
          <p:nvPr/>
        </p:nvGrpSpPr>
        <p:grpSpPr>
          <a:xfrm>
            <a:off x="5439631" y="1975591"/>
            <a:ext cx="355895" cy="492052"/>
            <a:chOff x="-38129425" y="3222550"/>
            <a:chExt cx="228450" cy="315850"/>
          </a:xfrm>
        </p:grpSpPr>
        <p:sp>
          <p:nvSpPr>
            <p:cNvPr id="239" name="Google Shape;239;p19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41" name="Google Shape;241;p19"/>
          <p:cNvSpPr/>
          <p:nvPr/>
        </p:nvSpPr>
        <p:spPr>
          <a:xfrm>
            <a:off x="6318189" y="2930056"/>
            <a:ext cx="51172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2" name="Google Shape;242;p19"/>
          <p:cNvGrpSpPr/>
          <p:nvPr/>
        </p:nvGrpSpPr>
        <p:grpSpPr>
          <a:xfrm>
            <a:off x="5373383" y="3891173"/>
            <a:ext cx="488391" cy="493921"/>
            <a:chOff x="-39647175" y="3972000"/>
            <a:chExt cx="313500" cy="317050"/>
          </a:xfrm>
        </p:grpSpPr>
        <p:sp>
          <p:nvSpPr>
            <p:cNvPr id="243" name="Google Shape;243;p19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6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09" y="4506159"/>
            <a:ext cx="2794024" cy="21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4" grpId="0" animBg="1"/>
      <p:bldP spid="2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610681"/>
              </p:ext>
            </p:extLst>
          </p:nvPr>
        </p:nvGraphicFramePr>
        <p:xfrm>
          <a:off x="582959" y="1217378"/>
          <a:ext cx="8809265" cy="53243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718311">
                  <a:extLst>
                    <a:ext uri="{9D8B030D-6E8A-4147-A177-3AD203B41FA5}">
                      <a16:colId xmlns:a16="http://schemas.microsoft.com/office/drawing/2014/main" val="2320554613"/>
                    </a:ext>
                  </a:extLst>
                </a:gridCol>
                <a:gridCol w="5033193">
                  <a:extLst>
                    <a:ext uri="{9D8B030D-6E8A-4147-A177-3AD203B41FA5}">
                      <a16:colId xmlns:a16="http://schemas.microsoft.com/office/drawing/2014/main" val="3639445211"/>
                    </a:ext>
                  </a:extLst>
                </a:gridCol>
                <a:gridCol w="1652647">
                  <a:extLst>
                    <a:ext uri="{9D8B030D-6E8A-4147-A177-3AD203B41FA5}">
                      <a16:colId xmlns:a16="http://schemas.microsoft.com/office/drawing/2014/main" val="3086818993"/>
                    </a:ext>
                  </a:extLst>
                </a:gridCol>
                <a:gridCol w="1405114">
                  <a:extLst>
                    <a:ext uri="{9D8B030D-6E8A-4147-A177-3AD203B41FA5}">
                      <a16:colId xmlns:a16="http://schemas.microsoft.com/office/drawing/2014/main" val="287189234"/>
                    </a:ext>
                  </a:extLst>
                </a:gridCol>
              </a:tblGrid>
              <a:tr h="11663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 dirty="0">
                          <a:effectLst/>
                          <a:latin typeface="+mj-lt"/>
                        </a:rPr>
                        <a:t>STT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TIÊU</a:t>
                      </a:r>
                      <a:r>
                        <a:rPr lang="vi-VN" sz="2800" kern="100" spc="-4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CHÍ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kern="100" spc="-5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TỐI</a:t>
                      </a:r>
                      <a:endParaRPr lang="en-US" sz="2800" kern="10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ĐA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NHÓM</a:t>
                      </a:r>
                      <a:r>
                        <a:rPr lang="vi-VN" sz="2800" kern="100" spc="-5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ĐÁNH</a:t>
                      </a:r>
                      <a:endParaRPr lang="en-US" sz="2800" kern="10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GIÁ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8863495"/>
                  </a:ext>
                </a:extLst>
              </a:tr>
              <a:tr h="5847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1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Ý tưởng</a:t>
                      </a:r>
                      <a:r>
                        <a:rPr lang="vi-VN" sz="2800" kern="100" spc="-4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sáng</a:t>
                      </a:r>
                      <a:r>
                        <a:rPr lang="vi-VN" sz="2800" kern="100" spc="-2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tạo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 dirty="0">
                          <a:effectLst/>
                          <a:latin typeface="+mj-lt"/>
                        </a:rPr>
                        <a:t>30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3810664"/>
                  </a:ext>
                </a:extLst>
              </a:tr>
              <a:tr h="5831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2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Nội</a:t>
                      </a:r>
                      <a:r>
                        <a:rPr lang="vi-VN" sz="2800" kern="100" spc="-3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dung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trình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bày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thuyết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phục,</a:t>
                      </a:r>
                      <a:r>
                        <a:rPr lang="vi-VN" sz="2800" kern="100" spc="-3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dirty="0">
                          <a:effectLst/>
                          <a:latin typeface="+mj-lt"/>
                        </a:rPr>
                        <a:t>cuốn</a:t>
                      </a:r>
                      <a:r>
                        <a:rPr lang="vi-VN" sz="2800" kern="100" spc="-3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 dirty="0">
                          <a:effectLst/>
                          <a:latin typeface="+mj-lt"/>
                        </a:rPr>
                        <a:t>hút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30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 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6716042"/>
                  </a:ext>
                </a:extLst>
              </a:tr>
              <a:tr h="5847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3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Hình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ảnh</a:t>
                      </a:r>
                      <a:r>
                        <a:rPr lang="vi-VN" sz="2800" kern="100" spc="-1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minh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họa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phù</a:t>
                      </a:r>
                      <a:r>
                        <a:rPr lang="vi-VN" sz="2800" kern="100" spc="-1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hợp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10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08884566"/>
                  </a:ext>
                </a:extLst>
              </a:tr>
              <a:tr h="5831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4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Báo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cáo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sản</a:t>
                      </a:r>
                      <a:r>
                        <a:rPr lang="vi-VN" sz="2800" kern="100" spc="-1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phẩm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rõ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ràng,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mạch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lạc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10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3278467"/>
                  </a:ext>
                </a:extLst>
              </a:tr>
              <a:tr h="5847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50" dirty="0">
                          <a:effectLst/>
                          <a:latin typeface="+mj-lt"/>
                        </a:rPr>
                        <a:t>5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Ý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tưởng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có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tính</a:t>
                      </a:r>
                      <a:r>
                        <a:rPr lang="vi-VN" sz="2800" kern="100" spc="-2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>
                          <a:effectLst/>
                          <a:latin typeface="+mj-lt"/>
                        </a:rPr>
                        <a:t>khả</a:t>
                      </a:r>
                      <a:r>
                        <a:rPr lang="vi-VN" sz="2800" kern="100" spc="-25">
                          <a:effectLst/>
                          <a:latin typeface="+mj-lt"/>
                        </a:rPr>
                        <a:t> thi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20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4724733"/>
                  </a:ext>
                </a:extLst>
              </a:tr>
              <a:tr h="583159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  <a:latin typeface="+mj-lt"/>
                        </a:rPr>
                        <a:t>TỔNG</a:t>
                      </a:r>
                      <a:r>
                        <a:rPr lang="vi-VN" sz="2800" kern="100" spc="-55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kern="100" spc="-10">
                          <a:effectLst/>
                          <a:latin typeface="+mj-lt"/>
                        </a:rPr>
                        <a:t>ĐIỂM: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spc="-25">
                          <a:effectLst/>
                          <a:latin typeface="+mj-lt"/>
                        </a:rPr>
                        <a:t>100</a:t>
                      </a:r>
                      <a:endParaRPr lang="en-US" sz="2800" kern="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  <a:latin typeface="+mj-lt"/>
                        </a:rPr>
                        <a:t> </a:t>
                      </a:r>
                      <a:endParaRPr lang="en-US" sz="2800" kern="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1267152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9364" y="293064"/>
            <a:ext cx="809897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PHIẾU ĐÁNH GIÁ BÁO CÁO SẢN PHẨM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83304">
            <a:off x="8668095" y="1396915"/>
            <a:ext cx="3221577" cy="39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12E1D4-A6CB-CDD8-5FD7-846AF3903BAC}"/>
              </a:ext>
            </a:extLst>
          </p:cNvPr>
          <p:cNvSpPr/>
          <p:nvPr/>
        </p:nvSpPr>
        <p:spPr>
          <a:xfrm>
            <a:off x="11927856" y="2373"/>
            <a:ext cx="729362" cy="3291840"/>
          </a:xfrm>
          <a:prstGeom prst="rect">
            <a:avLst/>
          </a:prstGeom>
          <a:solidFill>
            <a:srgbClr val="81B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17C0EE-F30E-08EF-D32E-A60EF2028C70}"/>
              </a:ext>
            </a:extLst>
          </p:cNvPr>
          <p:cNvSpPr/>
          <p:nvPr/>
        </p:nvSpPr>
        <p:spPr>
          <a:xfrm>
            <a:off x="0" y="131568"/>
            <a:ext cx="4738404" cy="76944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736E019-4DBE-45F2-8D9D-286BB5DA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7222" l="1667" r="96000">
                        <a14:foregroundMark x1="19111" y1="28000" x2="19111" y2="28000"/>
                        <a14:foregroundMark x1="21778" y1="25556" x2="21778" y2="25556"/>
                        <a14:foregroundMark x1="25000" y1="23111" x2="25000" y2="23111"/>
                        <a14:foregroundMark x1="26667" y1="19889" x2="26667" y2="19889"/>
                        <a14:foregroundMark x1="29111" y1="12111" x2="29111" y2="12111"/>
                        <a14:foregroundMark x1="31778" y1="14778" x2="31778" y2="14778"/>
                        <a14:foregroundMark x1="28556" y1="15111" x2="28556" y2="15111"/>
                        <a14:foregroundMark x1="26111" y1="14556" x2="26111" y2="14556"/>
                        <a14:foregroundMark x1="24444" y1="13778" x2="24444" y2="13778"/>
                        <a14:foregroundMark x1="21333" y1="15889" x2="21333" y2="15889"/>
                        <a14:foregroundMark x1="19889" y1="18000" x2="19889" y2="18000"/>
                        <a14:foregroundMark x1="16444" y1="20556" x2="16444" y2="20556"/>
                        <a14:foregroundMark x1="13444" y1="24556" x2="13444" y2="24556"/>
                        <a14:foregroundMark x1="10556" y1="31000" x2="10556" y2="31000"/>
                        <a14:foregroundMark x1="11000" y1="33333" x2="11000" y2="33333"/>
                        <a14:foregroundMark x1="35000" y1="45667" x2="35000" y2="45667"/>
                        <a14:foregroundMark x1="44111" y1="55444" x2="44111" y2="55444"/>
                        <a14:foregroundMark x1="50556" y1="54000" x2="50556" y2="54000"/>
                        <a14:foregroundMark x1="75778" y1="40889" x2="75778" y2="40889"/>
                        <a14:foregroundMark x1="78778" y1="30667" x2="78778" y2="30667"/>
                        <a14:foregroundMark x1="74667" y1="22111" x2="74667" y2="22111"/>
                        <a14:foregroundMark x1="74667" y1="21889" x2="74667" y2="21889"/>
                        <a14:foregroundMark x1="68778" y1="10333" x2="68778" y2="10333"/>
                        <a14:foregroundMark x1="55111" y1="3333" x2="55111" y2="3333"/>
                        <a14:foregroundMark x1="93222" y1="38222" x2="93222" y2="38222"/>
                        <a14:foregroundMark x1="94222" y1="45222" x2="94222" y2="45222"/>
                        <a14:foregroundMark x1="94222" y1="46333" x2="94222" y2="46333"/>
                        <a14:foregroundMark x1="94222" y1="48444" x2="94222" y2="48444"/>
                        <a14:foregroundMark x1="89778" y1="52778" x2="89778" y2="52778"/>
                        <a14:foregroundMark x1="86000" y1="57222" x2="86000" y2="57222"/>
                        <a14:foregroundMark x1="82778" y1="62667" x2="82778" y2="62667"/>
                        <a14:foregroundMark x1="95889" y1="49222" x2="95889" y2="49222"/>
                        <a14:foregroundMark x1="96444" y1="53444" x2="96444" y2="53444"/>
                        <a14:foregroundMark x1="94889" y1="58889" x2="94889" y2="58889"/>
                        <a14:foregroundMark x1="94889" y1="57333" x2="94889" y2="57333"/>
                        <a14:foregroundMark x1="94000" y1="56222" x2="94000" y2="56222"/>
                        <a14:foregroundMark x1="87111" y1="61778" x2="87111" y2="61778"/>
                        <a14:foregroundMark x1="90222" y1="65333" x2="90222" y2="65333"/>
                        <a14:foregroundMark x1="93444" y1="63000" x2="93444" y2="63000"/>
                        <a14:foregroundMark x1="95889" y1="60000" x2="95889" y2="60000"/>
                        <a14:foregroundMark x1="91889" y1="61333" x2="91889" y2="61333"/>
                        <a14:foregroundMark x1="88889" y1="65889" x2="88889" y2="65889"/>
                        <a14:foregroundMark x1="85667" y1="66444" x2="85667" y2="66444"/>
                        <a14:foregroundMark x1="81333" y1="65667" x2="81333" y2="65667"/>
                        <a14:foregroundMark x1="76556" y1="69111" x2="76556" y2="69111"/>
                        <a14:foregroundMark x1="71444" y1="74222" x2="71444" y2="74222"/>
                        <a14:foregroundMark x1="76556" y1="72667" x2="76556" y2="72667"/>
                        <a14:foregroundMark x1="81333" y1="69667" x2="81333" y2="69667"/>
                        <a14:foregroundMark x1="83000" y1="71778" x2="83000" y2="71778"/>
                        <a14:foregroundMark x1="86556" y1="71778" x2="86556" y2="71778"/>
                        <a14:foregroundMark x1="89444" y1="68333" x2="89444" y2="68333"/>
                        <a14:foregroundMark x1="94778" y1="69667" x2="94778" y2="69667"/>
                        <a14:foregroundMark x1="88333" y1="72000" x2="88333" y2="72000"/>
                        <a14:foregroundMark x1="85667" y1="75000" x2="85667" y2="75000"/>
                        <a14:foregroundMark x1="81333" y1="75778" x2="81333" y2="75778"/>
                        <a14:foregroundMark x1="76000" y1="77667" x2="76000" y2="77667"/>
                        <a14:foregroundMark x1="72556" y1="76667" x2="72556" y2="76667"/>
                        <a14:foregroundMark x1="70889" y1="74667" x2="70889" y2="74667"/>
                        <a14:foregroundMark x1="69000" y1="76889" x2="69000" y2="76889"/>
                        <a14:foregroundMark x1="69000" y1="81667" x2="69000" y2="81667"/>
                        <a14:foregroundMark x1="72222" y1="81778" x2="72222" y2="81778"/>
                        <a14:foregroundMark x1="78444" y1="81778" x2="78444" y2="81778"/>
                        <a14:foregroundMark x1="83556" y1="77667" x2="83556" y2="77667"/>
                        <a14:foregroundMark x1="88667" y1="78000" x2="88667" y2="78000"/>
                        <a14:foregroundMark x1="83000" y1="80444" x2="83000" y2="80444"/>
                        <a14:foregroundMark x1="78667" y1="83000" x2="78667" y2="83000"/>
                        <a14:foregroundMark x1="74667" y1="80111" x2="74667" y2="80111"/>
                        <a14:foregroundMark x1="67444" y1="83000" x2="67444" y2="83000"/>
                        <a14:foregroundMark x1="64778" y1="86000" x2="64778" y2="86000"/>
                        <a14:foregroundMark x1="64222" y1="82778" x2="64222" y2="82778"/>
                        <a14:foregroundMark x1="68778" y1="82222" x2="68778" y2="82222"/>
                        <a14:foregroundMark x1="70444" y1="85444" x2="70444" y2="85444"/>
                        <a14:foregroundMark x1="74667" y1="85778" x2="74667" y2="85778"/>
                        <a14:foregroundMark x1="76111" y1="83667" x2="76111" y2="83667"/>
                        <a14:foregroundMark x1="77667" y1="88111" x2="77667" y2="88111"/>
                        <a14:foregroundMark x1="55556" y1="2000" x2="55556" y2="2000"/>
                        <a14:foregroundMark x1="78778" y1="78556" x2="78778" y2="78556"/>
                        <a14:foregroundMark x1="73889" y1="77889" x2="73889" y2="77889"/>
                        <a14:foregroundMark x1="72222" y1="82222" x2="72222" y2="82222"/>
                        <a14:foregroundMark x1="70111" y1="84111" x2="70111" y2="84111"/>
                        <a14:foregroundMark x1="35444" y1="44444" x2="35444" y2="44444"/>
                        <a14:foregroundMark x1="27111" y1="49556" x2="27111" y2="49556"/>
                        <a14:foregroundMark x1="75556" y1="78444" x2="75556" y2="78444"/>
                        <a14:foregroundMark x1="79556" y1="74778" x2="79556" y2="74778"/>
                        <a14:foregroundMark x1="83556" y1="70667" x2="83556" y2="70667"/>
                        <a14:foregroundMark x1="94000" y1="67222" x2="94000" y2="67222"/>
                        <a14:foregroundMark x1="89222" y1="72667" x2="89222" y2="72667"/>
                        <a14:foregroundMark x1="88111" y1="76333" x2="88111" y2="76333"/>
                        <a14:foregroundMark x1="84333" y1="79889" x2="84333" y2="79889"/>
                        <a14:foregroundMark x1="82444" y1="82000" x2="82444" y2="82000"/>
                        <a14:foregroundMark x1="80667" y1="82556" x2="80667" y2="82556"/>
                        <a14:foregroundMark x1="76778" y1="82000" x2="76778" y2="82000"/>
                        <a14:foregroundMark x1="72222" y1="82556" x2="72222" y2="82556"/>
                        <a14:foregroundMark x1="70333" y1="81222" x2="70333" y2="81222"/>
                        <a14:foregroundMark x1="68222" y1="83333" x2="68222" y2="83333"/>
                        <a14:foregroundMark x1="66889" y1="84111" x2="66889" y2="84111"/>
                        <a14:foregroundMark x1="65556" y1="86556" x2="65556" y2="86556"/>
                        <a14:foregroundMark x1="65556" y1="87889" x2="65556" y2="87889"/>
                        <a14:foregroundMark x1="69333" y1="88444" x2="69333" y2="88444"/>
                        <a14:foregroundMark x1="73333" y1="85444" x2="73333" y2="85444"/>
                        <a14:foregroundMark x1="73889" y1="87667" x2="73889" y2="87667"/>
                        <a14:foregroundMark x1="76556" y1="87111" x2="76556" y2="87111"/>
                        <a14:foregroundMark x1="72222" y1="89444" x2="72222" y2="89444"/>
                        <a14:foregroundMark x1="67222" y1="88778" x2="67222" y2="88778"/>
                        <a14:foregroundMark x1="62000" y1="86889" x2="62000" y2="86889"/>
                        <a14:foregroundMark x1="59667" y1="90000" x2="59667" y2="90000"/>
                        <a14:foregroundMark x1="59444" y1="86778" x2="59444" y2="86778"/>
                        <a14:foregroundMark x1="61222" y1="89000" x2="61222" y2="89000"/>
                        <a14:foregroundMark x1="64000" y1="90333" x2="64000" y2="90333"/>
                        <a14:foregroundMark x1="63889" y1="91667" x2="63889" y2="91667"/>
                        <a14:foregroundMark x1="18889" y1="65111" x2="18889" y2="65111"/>
                        <a14:foregroundMark x1="11556" y1="51667" x2="11556" y2="51667"/>
                        <a14:foregroundMark x1="7778" y1="41222" x2="7778" y2="41222"/>
                        <a14:foregroundMark x1="6556" y1="35778" x2="6556" y2="35778"/>
                        <a14:foregroundMark x1="4111" y1="41111" x2="4111" y2="41111"/>
                        <a14:foregroundMark x1="3333" y1="46556" x2="3333" y2="46556"/>
                        <a14:foregroundMark x1="3333" y1="50000" x2="3333" y2="50000"/>
                        <a14:foregroundMark x1="4333" y1="53778" x2="4333" y2="53778"/>
                        <a14:foregroundMark x1="5667" y1="56444" x2="5667" y2="56444"/>
                        <a14:foregroundMark x1="8889" y1="56222" x2="8889" y2="56222"/>
                        <a14:foregroundMark x1="10778" y1="55333" x2="10778" y2="55333"/>
                        <a14:foregroundMark x1="10222" y1="58889" x2="10222" y2="58889"/>
                        <a14:foregroundMark x1="10778" y1="63667" x2="10778" y2="63667"/>
                        <a14:foregroundMark x1="15667" y1="64000" x2="15667" y2="64000"/>
                        <a14:foregroundMark x1="15333" y1="65889" x2="15333" y2="65889"/>
                        <a14:foregroundMark x1="15889" y1="66444" x2="15889" y2="66444"/>
                        <a14:foregroundMark x1="18556" y1="63778" x2="18556" y2="63778"/>
                        <a14:foregroundMark x1="14222" y1="64778" x2="14222" y2="64778"/>
                        <a14:foregroundMark x1="8889" y1="62889" x2="8889" y2="62889"/>
                        <a14:foregroundMark x1="7333" y1="63444" x2="7333" y2="63444"/>
                        <a14:foregroundMark x1="6556" y1="66444" x2="6556" y2="66444"/>
                        <a14:foregroundMark x1="8444" y1="69111" x2="8444" y2="69111"/>
                        <a14:foregroundMark x1="13444" y1="68778" x2="13444" y2="68778"/>
                        <a14:foregroundMark x1="19111" y1="68778" x2="19111" y2="68778"/>
                        <a14:foregroundMark x1="18333" y1="72556" x2="18333" y2="72556"/>
                        <a14:foregroundMark x1="16444" y1="75000" x2="16444" y2="75000"/>
                        <a14:foregroundMark x1="13444" y1="74222" x2="13444" y2="74222"/>
                        <a14:foregroundMark x1="11667" y1="72333" x2="11667" y2="72333"/>
                        <a14:foregroundMark x1="12333" y1="71444" x2="12333" y2="71444"/>
                        <a14:foregroundMark x1="14556" y1="69667" x2="14556" y2="69667"/>
                        <a14:foregroundMark x1="18889" y1="68778" x2="18889" y2="68778"/>
                        <a14:foregroundMark x1="21556" y1="68778" x2="21556" y2="68778"/>
                        <a14:foregroundMark x1="23333" y1="70222" x2="23333" y2="70222"/>
                        <a14:foregroundMark x1="23444" y1="73889" x2="23444" y2="73889"/>
                        <a14:foregroundMark x1="22556" y1="75778" x2="21556" y2="76111"/>
                        <a14:foregroundMark x1="20667" y1="76889" x2="20667" y2="76889"/>
                        <a14:foregroundMark x1="18111" y1="78556" x2="18111" y2="78556"/>
                        <a14:foregroundMark x1="16889" y1="79000" x2="15667" y2="79333"/>
                        <a14:foregroundMark x1="13000" y1="78778" x2="13000" y2="78778"/>
                        <a14:foregroundMark x1="10778" y1="77111" x2="10778" y2="77111"/>
                        <a14:foregroundMark x1="28000" y1="78556" x2="28000" y2="78556"/>
                        <a14:foregroundMark x1="29000" y1="74000" x2="29000" y2="74000"/>
                        <a14:foregroundMark x1="30333" y1="78778" x2="30333" y2="78778"/>
                        <a14:foregroundMark x1="30667" y1="80889" x2="30667" y2="80889"/>
                        <a14:foregroundMark x1="29000" y1="82778" x2="29000" y2="82778"/>
                        <a14:foregroundMark x1="26667" y1="84444" x2="26667" y2="84444"/>
                        <a14:foregroundMark x1="24556" y1="84889" x2="24556" y2="84889"/>
                        <a14:foregroundMark x1="22111" y1="84889" x2="22111" y2="84889"/>
                        <a14:foregroundMark x1="21556" y1="84444" x2="21556" y2="84444"/>
                        <a14:foregroundMark x1="18778" y1="83556" x2="18778" y2="83556"/>
                        <a14:foregroundMark x1="17778" y1="83333" x2="17778" y2="83333"/>
                        <a14:foregroundMark x1="17222" y1="82778" x2="17222" y2="82778"/>
                        <a14:foregroundMark x1="23111" y1="78778" x2="23111" y2="78778"/>
                        <a14:foregroundMark x1="23333" y1="78556" x2="23333" y2="78556"/>
                        <a14:foregroundMark x1="28556" y1="82222" x2="28556" y2="82222"/>
                        <a14:foregroundMark x1="25889" y1="80444" x2="25889" y2="80444"/>
                        <a14:foregroundMark x1="24556" y1="80444" x2="24556" y2="80444"/>
                        <a14:foregroundMark x1="30889" y1="84889" x2="30889" y2="84889"/>
                        <a14:foregroundMark x1="32222" y1="84889" x2="32222" y2="84889"/>
                        <a14:foregroundMark x1="32556" y1="84889" x2="32556" y2="84889"/>
                        <a14:foregroundMark x1="34667" y1="86778" x2="34667" y2="86778"/>
                        <a14:foregroundMark x1="35444" y1="87333" x2="35444" y2="87333"/>
                        <a14:foregroundMark x1="33000" y1="89556" x2="33000" y2="89556"/>
                        <a14:foregroundMark x1="31222" y1="89444" x2="31222" y2="89444"/>
                        <a14:foregroundMark x1="27444" y1="87667" x2="27444" y2="87667"/>
                        <a14:foregroundMark x1="24556" y1="87667" x2="24556" y2="87667"/>
                        <a14:foregroundMark x1="23889" y1="88111" x2="23889" y2="88111"/>
                        <a14:foregroundMark x1="30667" y1="88222" x2="30667" y2="88222"/>
                        <a14:foregroundMark x1="34222" y1="84667" x2="34222" y2="84667"/>
                        <a14:foregroundMark x1="38667" y1="88222" x2="38667" y2="88222"/>
                        <a14:foregroundMark x1="38667" y1="88222" x2="38667" y2="88222"/>
                        <a14:foregroundMark x1="42667" y1="88778" x2="42667" y2="88778"/>
                        <a14:foregroundMark x1="42667" y1="88778" x2="42667" y2="88778"/>
                        <a14:foregroundMark x1="44111" y1="90000" x2="44111" y2="90000"/>
                        <a14:foregroundMark x1="45889" y1="89222" x2="45889" y2="89222"/>
                        <a14:foregroundMark x1="49444" y1="90111" x2="49444" y2="90111"/>
                        <a14:foregroundMark x1="49778" y1="90111" x2="49778" y2="90111"/>
                        <a14:foregroundMark x1="50778" y1="90333" x2="50778" y2="90333"/>
                        <a14:foregroundMark x1="54333" y1="90556" x2="54333" y2="90556"/>
                        <a14:foregroundMark x1="56778" y1="89556" x2="56778" y2="89556"/>
                        <a14:foregroundMark x1="58000" y1="88222" x2="58000" y2="88222"/>
                        <a14:foregroundMark x1="60444" y1="88111" x2="60444" y2="88111"/>
                        <a14:foregroundMark x1="64000" y1="87667" x2="64000" y2="87667"/>
                        <a14:foregroundMark x1="60444" y1="91667" x2="60444" y2="91667"/>
                        <a14:foregroundMark x1="60444" y1="91667" x2="60444" y2="91667"/>
                        <a14:foregroundMark x1="58000" y1="93778" x2="58000" y2="93778"/>
                        <a14:foregroundMark x1="58000" y1="93778" x2="58000" y2="93778"/>
                        <a14:foregroundMark x1="55667" y1="94667" x2="55667" y2="94667"/>
                        <a14:foregroundMark x1="52444" y1="95111" x2="52444" y2="95111"/>
                        <a14:foregroundMark x1="52444" y1="95111" x2="52444" y2="95111"/>
                        <a14:foregroundMark x1="51889" y1="95111" x2="51889" y2="95111"/>
                        <a14:foregroundMark x1="51333" y1="94889" x2="51333" y2="94889"/>
                        <a14:foregroundMark x1="49444" y1="94333" x2="49444" y2="94333"/>
                        <a14:foregroundMark x1="46778" y1="93222" x2="46222" y2="93222"/>
                        <a14:foregroundMark x1="43556" y1="92667" x2="43556" y2="92667"/>
                        <a14:foregroundMark x1="41667" y1="91889" x2="40889" y2="91889"/>
                        <a14:foregroundMark x1="37889" y1="91444" x2="37889" y2="91444"/>
                        <a14:foregroundMark x1="37889" y1="91444" x2="37889" y2="91444"/>
                        <a14:foregroundMark x1="46556" y1="97333" x2="46556" y2="97333"/>
                        <a14:foregroundMark x1="46778" y1="97333" x2="46778" y2="97333"/>
                        <a14:foregroundMark x1="47333" y1="97333" x2="47333" y2="97333"/>
                        <a14:foregroundMark x1="1667" y1="54889" x2="1667" y2="54889"/>
                        <a14:foregroundMark x1="64000" y1="51667" x2="64000" y2="51667"/>
                        <a14:foregroundMark x1="66889" y1="48889" x2="66889" y2="48667"/>
                        <a14:foregroundMark x1="71667" y1="46778" x2="71667" y2="46778"/>
                        <a14:foregroundMark x1="72222" y1="51333" x2="72222" y2="51333"/>
                        <a14:foregroundMark x1="69556" y1="51111" x2="69556" y2="51111"/>
                        <a14:foregroundMark x1="65556" y1="51667" x2="65556" y2="51667"/>
                        <a14:foregroundMark x1="64556" y1="50889" x2="64556" y2="50889"/>
                        <a14:foregroundMark x1="36333" y1="44667" x2="36333" y2="44667"/>
                        <a14:foregroundMark x1="36222" y1="43111" x2="36222" y2="43111"/>
                        <a14:foregroundMark x1="62000" y1="75333" x2="62000" y2="75333"/>
                        <a14:foregroundMark x1="63111" y1="52111" x2="63111" y2="52111"/>
                        <a14:foregroundMark x1="67667" y1="48111" x2="67667" y2="48111"/>
                        <a14:foregroundMark x1="70444" y1="47000" x2="70444" y2="47000"/>
                        <a14:foregroundMark x1="72333" y1="46778" x2="72333" y2="46778"/>
                        <a14:foregroundMark x1="36333" y1="51444" x2="36333" y2="51444"/>
                        <a14:foregroundMark x1="35556" y1="50000" x2="35556" y2="50000"/>
                        <a14:foregroundMark x1="34111" y1="48667" x2="34111" y2="48667"/>
                        <a14:foregroundMark x1="33000" y1="47333" x2="33000" y2="47333"/>
                        <a14:foregroundMark x1="32000" y1="47333" x2="32000" y2="47333"/>
                        <a14:foregroundMark x1="32000" y1="49444" x2="32000" y2="49444"/>
                        <a14:foregroundMark x1="31000" y1="48667" x2="31000" y2="48667"/>
                        <a14:foregroundMark x1="30444" y1="45778" x2="30444" y2="45778"/>
                        <a14:foregroundMark x1="31000" y1="43778" x2="31000" y2="43778"/>
                        <a14:foregroundMark x1="32333" y1="42000" x2="32333" y2="42000"/>
                        <a14:foregroundMark x1="38778" y1="40889" x2="38778" y2="40889"/>
                        <a14:foregroundMark x1="40111" y1="43778" x2="40111" y2="43778"/>
                        <a14:foregroundMark x1="40889" y1="47667" x2="40889" y2="47667"/>
                        <a14:foregroundMark x1="39556" y1="48889" x2="39556" y2="48889"/>
                        <a14:foregroundMark x1="37889" y1="50222" x2="37889" y2="50222"/>
                        <a14:foregroundMark x1="35778" y1="51333" x2="35778" y2="51333"/>
                        <a14:foregroundMark x1="33667" y1="51889" x2="33667" y2="51889"/>
                        <a14:foregroundMark x1="33000" y1="52222" x2="33000" y2="52222"/>
                        <a14:foregroundMark x1="31000" y1="50333" x2="31000" y2="50333"/>
                        <a14:foregroundMark x1="29000" y1="47889" x2="29000" y2="47889"/>
                        <a14:foregroundMark x1="30667" y1="47889" x2="30667" y2="47889"/>
                        <a14:foregroundMark x1="32222" y1="47889" x2="32222" y2="47889"/>
                        <a14:foregroundMark x1="35000" y1="50000" x2="35000" y2="50000"/>
                        <a14:foregroundMark x1="36556" y1="50222" x2="36556" y2="50222"/>
                        <a14:foregroundMark x1="38444" y1="50000" x2="38444" y2="50000"/>
                        <a14:foregroundMark x1="39556" y1="48111" x2="39556" y2="48111"/>
                        <a14:foregroundMark x1="39444" y1="45667" x2="39444" y2="45667"/>
                        <a14:foregroundMark x1="39556" y1="44333" x2="39556" y2="44333"/>
                        <a14:foregroundMark x1="39444" y1="41444" x2="39444" y2="41444"/>
                        <a14:foregroundMark x1="35444" y1="39778" x2="35444" y2="39778"/>
                        <a14:foregroundMark x1="33333" y1="41222" x2="33333" y2="41222"/>
                        <a14:foregroundMark x1="32000" y1="43556" x2="32000" y2="43556"/>
                        <a14:foregroundMark x1="32000" y1="45667" x2="32000" y2="45667"/>
                        <a14:foregroundMark x1="31000" y1="51333" x2="31000" y2="51333"/>
                        <a14:foregroundMark x1="33667" y1="52778" x2="33667" y2="52778"/>
                        <a14:foregroundMark x1="36556" y1="51667" x2="36556" y2="51667"/>
                        <a14:foregroundMark x1="68556" y1="51444" x2="68556" y2="5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91" y="1045028"/>
            <a:ext cx="5258667" cy="5258667"/>
          </a:xfrm>
        </p:spPr>
      </p:pic>
    </p:spTree>
    <p:extLst>
      <p:ext uri="{BB962C8B-B14F-4D97-AF65-F5344CB8AC3E}">
        <p14:creationId xmlns:p14="http://schemas.microsoft.com/office/powerpoint/2010/main" val="36630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p52"/>
          <p:cNvSpPr txBox="1">
            <a:spLocks noGrp="1"/>
          </p:cNvSpPr>
          <p:nvPr>
            <p:ph type="title"/>
          </p:nvPr>
        </p:nvSpPr>
        <p:spPr>
          <a:xfrm>
            <a:off x="2377740" y="595618"/>
            <a:ext cx="4938800" cy="6260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HÌNH </a:t>
            </a:r>
            <a:endParaRPr dirty="0"/>
          </a:p>
        </p:txBody>
      </p:sp>
      <p:sp>
        <p:nvSpPr>
          <p:cNvPr id="2696" name="Google Shape;2696;p52"/>
          <p:cNvSpPr txBox="1"/>
          <p:nvPr/>
        </p:nvSpPr>
        <p:spPr>
          <a:xfrm>
            <a:off x="-6197600" y="-2311400"/>
            <a:ext cx="3174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697" name="Google Shape;2697;p52"/>
          <p:cNvCxnSpPr/>
          <p:nvPr/>
        </p:nvCxnSpPr>
        <p:spPr>
          <a:xfrm>
            <a:off x="3065638" y="1483243"/>
            <a:ext cx="2398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98" name="Google Shape;2698;p52"/>
          <p:cNvPicPr preferRelativeResize="0"/>
          <p:nvPr/>
        </p:nvPicPr>
        <p:blipFill rotWithShape="1">
          <a:blip r:embed="rId3">
            <a:alphaModFix/>
          </a:blip>
          <a:srcRect l="5877" r="5877" b="-27730"/>
          <a:stretch/>
        </p:blipFill>
        <p:spPr>
          <a:xfrm>
            <a:off x="5837600" y="1768500"/>
            <a:ext cx="7046400" cy="680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Freeform 3"/>
          <p:cNvSpPr/>
          <p:nvPr/>
        </p:nvSpPr>
        <p:spPr>
          <a:xfrm>
            <a:off x="645952" y="2030123"/>
            <a:ext cx="4454554" cy="3666002"/>
          </a:xfrm>
          <a:custGeom>
            <a:avLst/>
            <a:gdLst/>
            <a:ahLst/>
            <a:cxnLst/>
            <a:rect l="l" t="t" r="r" b="b"/>
            <a:pathLst>
              <a:path w="7551107" h="6305174">
                <a:moveTo>
                  <a:pt x="0" y="0"/>
                </a:moveTo>
                <a:lnTo>
                  <a:pt x="7551107" y="0"/>
                </a:lnTo>
                <a:lnTo>
                  <a:pt x="7551107" y="6305174"/>
                </a:lnTo>
                <a:lnTo>
                  <a:pt x="0" y="630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06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80217" y="2397000"/>
            <a:ext cx="4873590" cy="50102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9316" y="1879818"/>
            <a:ext cx="7770343" cy="2920782"/>
            <a:chOff x="0" y="0"/>
            <a:chExt cx="15105754" cy="6780031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5112144" cy="6786633"/>
            </a:xfrm>
            <a:custGeom>
              <a:avLst/>
              <a:gdLst/>
              <a:ahLst/>
              <a:cxnLst/>
              <a:rect l="l" t="t" r="r" b="b"/>
              <a:pathLst>
                <a:path w="15112144" h="6786633">
                  <a:moveTo>
                    <a:pt x="14484367" y="6732155"/>
                  </a:moveTo>
                  <a:cubicBezTo>
                    <a:pt x="14484367" y="6732155"/>
                    <a:pt x="13753492" y="6786633"/>
                    <a:pt x="11683891" y="6784013"/>
                  </a:cubicBezTo>
                  <a:cubicBezTo>
                    <a:pt x="5476942" y="6781849"/>
                    <a:pt x="1057074" y="6774025"/>
                    <a:pt x="1057074" y="6774025"/>
                  </a:cubicBezTo>
                  <a:cubicBezTo>
                    <a:pt x="812932" y="6765191"/>
                    <a:pt x="449110" y="6743960"/>
                    <a:pt x="282371" y="6685783"/>
                  </a:cubicBezTo>
                  <a:cubicBezTo>
                    <a:pt x="4469" y="6588820"/>
                    <a:pt x="0" y="6415541"/>
                    <a:pt x="0" y="5231438"/>
                  </a:cubicBezTo>
                  <a:lnTo>
                    <a:pt x="0" y="523138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72568" y="15681"/>
                    <a:pt x="9395180" y="7673"/>
                  </a:cubicBezTo>
                  <a:cubicBezTo>
                    <a:pt x="13534565" y="0"/>
                    <a:pt x="14251298" y="6979"/>
                    <a:pt x="14251298" y="6979"/>
                  </a:cubicBezTo>
                  <a:cubicBezTo>
                    <a:pt x="14619605" y="14458"/>
                    <a:pt x="14757865" y="42638"/>
                    <a:pt x="14955605" y="165219"/>
                  </a:cubicBezTo>
                  <a:cubicBezTo>
                    <a:pt x="15106622" y="258836"/>
                    <a:pt x="15112144" y="476157"/>
                    <a:pt x="15103004" y="5231380"/>
                  </a:cubicBezTo>
                  <a:lnTo>
                    <a:pt x="15103004" y="5231437"/>
                  </a:lnTo>
                  <a:cubicBezTo>
                    <a:pt x="15103004" y="6533506"/>
                    <a:pt x="15060219" y="6682093"/>
                    <a:pt x="14484367" y="6732155"/>
                  </a:cubicBezTo>
                  <a:close/>
                </a:path>
              </a:pathLst>
            </a:custGeom>
            <a:solidFill>
              <a:srgbClr val="F6C496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60711">
            <a:off x="-1341945" y="5062554"/>
            <a:ext cx="4448131" cy="36975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35111">
            <a:off x="-564110" y="5229579"/>
            <a:ext cx="3302248" cy="32568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85800" y="1881443"/>
            <a:ext cx="7645400" cy="2739121"/>
            <a:chOff x="0" y="0"/>
            <a:chExt cx="14905657" cy="6865546"/>
          </a:xfrm>
        </p:grpSpPr>
        <p:sp>
          <p:nvSpPr>
            <p:cNvPr id="12" name="Freeform 12"/>
            <p:cNvSpPr/>
            <p:nvPr/>
          </p:nvSpPr>
          <p:spPr>
            <a:xfrm>
              <a:off x="0" y="-4073"/>
              <a:ext cx="14912048" cy="6872149"/>
            </a:xfrm>
            <a:custGeom>
              <a:avLst/>
              <a:gdLst/>
              <a:ahLst/>
              <a:cxnLst/>
              <a:rect l="l" t="t" r="r" b="b"/>
              <a:pathLst>
                <a:path w="14912048" h="6872149">
                  <a:moveTo>
                    <a:pt x="14284271" y="6817671"/>
                  </a:moveTo>
                  <a:cubicBezTo>
                    <a:pt x="14284271" y="6817671"/>
                    <a:pt x="13553396" y="6872149"/>
                    <a:pt x="11512511" y="6869528"/>
                  </a:cubicBezTo>
                  <a:cubicBezTo>
                    <a:pt x="5409660" y="6867365"/>
                    <a:pt x="1057074" y="6859541"/>
                    <a:pt x="1057074" y="6859541"/>
                  </a:cubicBezTo>
                  <a:cubicBezTo>
                    <a:pt x="812932" y="6850706"/>
                    <a:pt x="449110" y="6829476"/>
                    <a:pt x="282371" y="6771299"/>
                  </a:cubicBezTo>
                  <a:cubicBezTo>
                    <a:pt x="4469" y="6674336"/>
                    <a:pt x="0" y="6501057"/>
                    <a:pt x="0" y="5301849"/>
                  </a:cubicBezTo>
                  <a:lnTo>
                    <a:pt x="0" y="530179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48964" y="15681"/>
                    <a:pt x="9262185" y="7673"/>
                  </a:cubicBezTo>
                  <a:cubicBezTo>
                    <a:pt x="13334468" y="0"/>
                    <a:pt x="14051201" y="6979"/>
                    <a:pt x="14051201" y="6979"/>
                  </a:cubicBezTo>
                  <a:cubicBezTo>
                    <a:pt x="14419509" y="14458"/>
                    <a:pt x="14557769" y="42638"/>
                    <a:pt x="14755509" y="165219"/>
                  </a:cubicBezTo>
                  <a:cubicBezTo>
                    <a:pt x="14906526" y="258836"/>
                    <a:pt x="14912048" y="476157"/>
                    <a:pt x="14902907" y="5301790"/>
                  </a:cubicBezTo>
                  <a:lnTo>
                    <a:pt x="14902907" y="5301848"/>
                  </a:lnTo>
                  <a:cubicBezTo>
                    <a:pt x="14902906" y="6619022"/>
                    <a:pt x="14860122" y="6767609"/>
                    <a:pt x="14284271" y="6817671"/>
                  </a:cubicBezTo>
                  <a:close/>
                </a:path>
              </a:pathLst>
            </a:custGeom>
            <a:solidFill>
              <a:srgbClr val="FFF8E5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17680">
            <a:off x="-683297" y="1772003"/>
            <a:ext cx="1179780" cy="448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539667">
            <a:off x="4579593" y="198112"/>
            <a:ext cx="386013" cy="4432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69421">
            <a:off x="2992819" y="5927250"/>
            <a:ext cx="918955" cy="3007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524389">
            <a:off x="9141514" y="578206"/>
            <a:ext cx="489731" cy="14403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729218">
            <a:off x="9364999" y="-1751518"/>
            <a:ext cx="3541043" cy="33684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238573">
            <a:off x="9476938" y="-1264872"/>
            <a:ext cx="4385930" cy="27432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936403">
            <a:off x="5850845" y="4039915"/>
            <a:ext cx="1880423" cy="22730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39718" y="2623405"/>
            <a:ext cx="5521027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334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334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92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889</Words>
  <Application>Microsoft Office PowerPoint</Application>
  <PresentationFormat>Widescreen</PresentationFormat>
  <Paragraphs>122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#9Slide03 Roboto</vt:lpstr>
      <vt:lpstr>#9Slide07 FS Playlist Caps</vt:lpstr>
      <vt:lpstr>.VnBodoni</vt:lpstr>
      <vt:lpstr>Archivo Black</vt:lpstr>
      <vt:lpstr>Arial</vt:lpstr>
      <vt:lpstr>Calibri</vt:lpstr>
      <vt:lpstr>Calibri Light</vt:lpstr>
      <vt:lpstr>Roboto</vt:lpstr>
      <vt:lpstr>Source Sans Pro</vt:lpstr>
      <vt:lpstr>Times New Roman</vt:lpstr>
      <vt:lpstr>Verdana</vt:lpstr>
      <vt:lpstr>Office Theme</vt:lpstr>
      <vt:lpstr>PowerPoint Presentation</vt:lpstr>
      <vt:lpstr>PowerPoint Presentation</vt:lpstr>
      <vt:lpstr>Trò chơi</vt:lpstr>
      <vt:lpstr>PowerPoint Presentation</vt:lpstr>
      <vt:lpstr>HỘI THI Ý TƯỞNG KINH DOANH</vt:lpstr>
      <vt:lpstr>PowerPoint Presentation</vt:lpstr>
      <vt:lpstr>PowerPoint Presentation</vt:lpstr>
      <vt:lpstr>GHÉP HÌNH </vt:lpstr>
      <vt:lpstr>PowerPoint Presentation</vt:lpstr>
      <vt:lpstr>THỰC HÀNH Ý TƯỞNG KINH DOANH</vt:lpstr>
      <vt:lpstr>PowerPoint Presentation</vt:lpstr>
      <vt:lpstr>PowerPoint Presentation</vt:lpstr>
      <vt:lpstr>HỘI CHỢ MINI 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CNLAP</dc:creator>
  <cp:lastModifiedBy>CNLAP</cp:lastModifiedBy>
  <cp:revision>15</cp:revision>
  <dcterms:created xsi:type="dcterms:W3CDTF">2024-08-18T08:52:41Z</dcterms:created>
  <dcterms:modified xsi:type="dcterms:W3CDTF">2024-08-18T16:31:12Z</dcterms:modified>
</cp:coreProperties>
</file>